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1:32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43 7392,'-8'0'2720,"8"3"-2080,-10 2 416,7-2-864,34-26-10784,-19-7 9632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14.1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83 3712,'-21'-8'10341,"26"7"-9696,1 1 1,-1-1-1,0 0 1,9-3-1,9-2 240,5 0-349,193-33 368,-181 35-985,121-9-221,-54 15-4856,-63 5 2646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4:03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1 847 1888,'0'0'27,"0"0"0,0 1 0,0-1 0,0 0 0,0 1 0,0-1 0,0 0 0,0 1 1,0-1-1,0 1 0,0-1 0,0 0 0,0 1 0,0-1 0,0 0 0,0 1 0,0-1 0,0 0 0,1 1 0,-1-1 0,0 0 0,0 1 0,1-1 1,-1 0-1,0 0 0,0 1 0,1-1 0,-1 0 0,0 0 0,0 1 0,1-1 0,-1 0 0,0 0 0,1 0 0,-1 0 0,0 0 0,3 1 988,7 5 196,-9-5-1121,-1 0 0,1 0 0,-1 0 1,1 0-1,0 1 0,0-1 0,-1 0 1,1 0-1,0-1 0,0 1 0,0 0 1,0 0-1,0 0 0,0-1 0,0 1 1,1 0-1,-1-1 0,0 1 1,0-1-1,0 1 0,1-1 0,-1 0 1,2 1-1,0-1 40,-1-1 0,1 1 0,-1 0 0,1-1 0,-1 0 0,1 1 1,-1-1-1,0 0 0,1 0 0,-1 0 0,3-3 0,6-4 157,0 0 0,0-1 0,14-16 0,-20 19-352,106-123 611,-14 15-404,-74 87-267,35-55 1,-44 60-27,-29 49-37,1 1 1,1 0-1,1 1 0,-11 44 0,20-53 186,1 0-1,1 0 1,1 24 0,1-14 6,-1-19 58,0 0-1,1 0 1,0-1-1,1 1 1,0 0-1,1-1 1,7 19-1,-8-26-22,-1 1 0,1-1-1,0 0 1,0 0 0,0 1-1,1-2 1,-1 1 0,1 0 0,-1 0-1,1-1 1,0 0 0,0 1-1,0-1 1,0 0 0,0 0 0,1-1-1,-1 1 1,1-1 0,-1 0-1,1 1 1,-1-2 0,1 1 0,0 0-1,-1-1 1,7 1 0,-3-2 27,0 1-1,0-1 1,0 0 0,-1-1 0,1 0 0,-1 0 0,13-6 0,41-26 283,-55 30-329,34-24 232,68-62 0,-82 67-191,131-119 307,-140 126-472,-1-1 0,0-1 0,-1 0 0,-1-1 0,19-38 0,-32 57 76,0 0 0,0-1 1,0 1-1,0 0 0,1 0 0,-1-1 0,0 1 1,0 0-1,0 0 0,0 0 0,0-1 0,0 1 1,1 0-1,-1 0 0,0 0 0,0 0 0,0 0 1,1-1-1,-1 1 0,0 0 0,0 0 0,0 0 1,1 0-1,-1 0 0,0 0 0,0 0 1,1 0-1,-1 0 0,0 0 0,0 0 0,0 0 1,1 0-1,-1 0 0,0 0 0,0 0 0,1 0 1,6 7-390,1 15 155,-6-1 190,-1-1 0,-1 0 0,-1 0 0,-4 27 0,-19 80 532,16-93-432,5-19 18,0 0 197,0 0-1,-1 0 1,0-1-1,-13 26 1,17-38-209,-1-1 1,0 1-1,0-1 1,1 0-1,-1 1 1,0-1-1,0 0 1,0 0-1,0 0 0,0 0 1,-1 0-1,1 0 1,0 0-1,0 0 1,-1 0-1,1-1 1,0 1-1,-1 0 0,1-1 1,-1 1-1,1-1 1,-1 0-1,1 1 1,-1-1-1,1 0 1,-1 0-1,1 0 0,-1 0 1,1 0-1,-1 0 1,1-1-1,-1 1 1,1 0-1,-1-1 1,1 1-1,-1-1 0,1 0 1,0 1-1,-1-1 1,1 0-1,-2-1 1,-6-5 105,1 1 1,0-2-1,1 1 1,-13-17-1,10 13-214,-38-54-44,47 64 54,0-1-1,0 1 1,0 0 0,-1 0-1,1 0 1,-1 0-1,1 0 1,0 0-1,-1 0 1,0 0 0,-1-1-1,2 2 39,1 0 0,0 0 0,0 0 0,0 0 0,-1 0 0,1 0 0,0 1 0,0-1 0,-1 0-1,1 0 1,0 0 0,0 0 0,0 0 0,-1 0 0,1 0 0,0 0 0,0 0 0,0 0 0,0 1 0,-1-1 0,1 0 0,0 0 0,0 0-1,0 0 1,0 1 0,0-1 0,-1 0 0,1 0 0,0 0 0,0 1 0,-1 13-382,2-10 378,0 1 1,1 0-1,-1-1 0,1 1 1,0-1-1,0 0 0,0 1 1,1-1-1,-1 0 0,1 0 1,0 0-1,0-1 0,0 1 1,1-1-1,-1 0 0,1 0 1,0 0-1,0 0 0,0 0 1,6 2-1,-4-2 81,0 0 1,1-1-1,-1 1 0,1-1 1,0 0-1,0-1 1,0 0-1,-1 0 0,1 0 1,0-1-1,0 0 0,0 0 1,12-3-1,-4-1 23,0 0 1,0-2-1,-1 1 1,16-10-1,55-36 89,-31 17-122,167-87 407,-169 93-603,-61 34-35,1 1 0,-1 0 0,2 0 0,-1 1 0,1 0 0,0 0 0,-6 11 0,9-12 177,1 1 0,0 0-1,0-1 1,1 1 0,0 0-1,-2 16 1,4-19 24,0 0 0,0 1 0,0-1 0,1 0-1,-1 0 1,1 0 0,1 0 0,-1-1 0,1 1 0,0 0 0,0 0-1,4 6 1,-2-4 60,1 0 0,0-1 0,0 0 0,1 0-1,-1 0 1,1-1 0,1 0 0,-1 0 0,1 0 0,9 4-1,-13-7-17,1 0 0,0-1-1,-1 1 1,1-1-1,0 0 1,0 0 0,0 0-1,0 0 1,0-1 0,0 0-1,0 0 1,0 0-1,0 0 1,0-1 0,0 1-1,0-1 1,0 0 0,0 0-1,0 0 1,-1-1-1,1 0 1,5-2 0,-3-1 31,0 1 0,0-1 1,-1 0-1,1-1 0,-1 1 0,0-1 1,-1 0-1,1-1 0,-1 1 1,-1-1-1,1 0 0,4-11 1,-5 9-29,0 0 1,-1 0-1,0-1 1,0 1-1,-1-1 1,0 1-1,-1-1 0,0 1 1,0-1-1,-2-9 1,1 14-97,-1 1-1,1-1 1,0 0 0,-1 1 0,0 0 0,0-1-1,-1 1 1,1 0 0,-1 0 0,0 0 0,0 0-1,0 0 1,0 1 0,-1 0 0,1-1 0,-1 1-1,0 0 1,0 1 0,0-1 0,0 1 0,-1 0-1,1 0 1,-1 0 0,1 1 0,-6-2 0,-4-1-71,9 3-37,0-1 1,0 1-1,0 0 1,0 1-1,0-1 1,1 1-1,-1 0 1,0 0-1,0 0 1,-5 2-1,10-1 145,0 1 0,1 0-1,0 0 1,-1-1-1,1 1 1,0-1 0,-1 1-1,1-1 1,0 1-1,0-1 1,0 1 0,1-1-1,-1 0 1,0 1 0,0-1-1,1 0 1,-1 0-1,1 0 1,-1 0 0,1 0-1,-1 0 1,3 0-1,2 2 170,1 0 0,-1-1 0,1 1 0,10 1 0,-12-4-98,0 1 0,0 0 0,0-1 0,8-1 0,26 0 398,-7-2-466,8-5 202,-22 0-298,-16 7 90,1 0 0,0 0 0,-1-1-1,1 2 1,0-1 0,-1 0 0,1 1-1,0-1 1,0 1 0,0 0 0,5 0 0,-1-1 38,12-1 0,-16 2-22,-2 0 38,4 0-57,-1 0 0,1-1 1,-1 1-1,1-1 0,4-1 0,-8 1 14,0 0 0,1 0 0,-1 1 0,0-1 0,0 1 0,1-1 0,-1 1 0,0-1 0,1 1 0,-1 0 0,0 0 0,1 0 0,-1 0 0,3 0 0,7-2 117,-8-1-52,1 1-85,-1 1 0,1 0 1,-1 0-1,1 0 0,-1 0 1,1 1-1,7-1 0,41-7 117,-47 8-102,0-1 0,1 0 0,-1 0 0,0 0 0,5-3 0,-5 2 0,0 1 0,0 0 0,1-1 0,-1 1 0,6 0 0,-3 1 11,-1-1 0,1-1 1,0 1-1,14-6 1,4-1 48,-17 6-12,1 0 0,-1-1 0,0-1 0,0 0 0,0 0 0,-1 0 0,11-8 0,4-3 64,-14 9-44,0 0 0,0 0 0,14-15 0,-8 5-40,-1 0 0,-1-1 0,0-1 1,-2 0-1,0 0 0,12-29 0,4-37 26,-15 37-49,-6 32-22,-1 0 0,-1 0 1,0-1-1,-2 1 0,1-1 0,-1-26 1,-2 42 4,0 0 1,0-1-1,0 1 1,1 0 0,-1-1-1,0 1 1,0 0 0,0-1-1,0 1 1,-1-1 0,1 1-1,0 0 1,0-1 0,0 1-1,0 0 1,0-1-1,0 1 1,0 0 0,-1-1-1,1 1 1,0 0 0,0 0-1,0-1 1,-1 1 0,1 0-1,0-1 1,0 1-1,-1 0 1,1 0 0,0 0-1,-1-1 1,1 1 0,0 0-1,-1 0 1,1 0 0,0 0-1,-1 0 1,1 0 0,0-1-1,-1 1 1,1 0-1,0 0 1,-1 0 0,0 1-6,0-1 1,0 0 0,0 1-1,1-1 1,-1 0-1,0 1 1,0-1 0,1 1-1,-1-1 1,0 1 0,1-1-1,-1 1 1,1-1-1,-1 1 1,1 0 0,-1-1-1,0 3 1,-7 12-140,-4 9-190,-17 45 0,-48 149-406,66-196 727,0 0 1,-1 0-1,-16 21 0,13-22 3,1 1 0,-16 35 0,28-52 34,-1 0 1,1 1 0,0-1-1,0 1 1,1-1 0,0 1-1,0 0 1,0 0 0,1 0-1,0-1 1,0 1 0,0 0-1,1 0 1,0 0 0,2 9-1,4 1 56,-1 0 0,2-1 0,0 1 0,1-2-1,0 1 1,19 20 0,-26-33-37,0-1 0,0 1 1,0 0-1,0-1 0,0 1 1,1-1-1,-1 0 0,0 0 0,1 0 1,-1 0-1,1 0 0,0-1 1,-1 1-1,1-1 0,-1 1 0,1-1 1,0 0-1,-1 0 0,1 0 1,0 0-1,-1-1 0,1 1 0,0-1 1,-1 0-1,1 1 0,-1-1 1,4-2-1,4-2 41,-1 0-1,0 0 1,0-1 0,0 0 0,13-12 0,51-46 417,29-26-173,-97 86-334,-1-1-1,0 1 1,-1-1-1,1 0 1,-1 0 0,1 0-1,-2 0 1,4-7 0,-6 12 7,0 0 1,0-1 0,0 1 0,0 0 0,0-1 0,0 1-1,0 0 1,0-1 0,0 1 0,0 0 0,0-1 0,0 1-1,0 0 1,0 0 0,0-1 0,0 1 0,0 0 0,0-1 0,0 1-1,-1 0 1,1-1 0,0 1 0,0 0 0,0 0 0,0-1-1,-1 1 1,1 0 0,0 0 0,0 0 0,-1-1 0,1 1-1,0 0 1,0 0 0,-1 0 0,1 0 0,0 0 0,-1-1-1,1 1 1,0 0 0,0 0 0,-1 0 0,1 0 0,0 0 0,-1 0-1,1 0 1,0 0 0,-1 0 0,1 0 0,0 0 0,-1 0-1,-16 2-452,10 1 390,-1-1-1,1 1 0,0 1 0,0-1 1,1 1-1,-1 1 0,1-1 1,0 1-1,0 0 0,0 0 1,1 1-1,0 0 0,0 0 1,0 0-1,1 0 0,0 1 0,0 0 1,0 0-1,1 0 0,0 0 1,-3 13-1,4-12 91,1 0 1,0 0-1,0 0 1,1 0-1,0 0 1,0-1-1,1 1 1,3 16-1,-3-21-3,0 1 0,0-1-1,1 1 1,-1-1 0,1 1-1,0-1 1,-1 0 0,2 0 0,-1 0-1,0 0 1,1 0 0,-1 0-1,1-1 1,0 1 0,0-1-1,0 0 1,0 0 0,0 0 0,0 0-1,1 0 1,4 1 0,-3-2 55,0 0 1,0 0 0,0 0 0,-1-1 0,1 0 0,0 0 0,0 0 0,0 0-1,0-1 1,-1 0 0,1 0 0,0 0 0,0-1 0,-1 1 0,1-1 0,-1 0-1,0-1 1,0 1 0,1-1 0,4-4 0,-2 1-1,0 1-1,-1-1 1,0-1 0,0 1 0,0-1 0,-1 0-1,0-1 1,0 1 0,-1-1 0,5-11 0,-8 16-75,0 0 0,0 0 0,0 0 0,0-1 0,-1 1 0,1 0 0,-1-1 0,0 1 0,0-1 0,0 1 0,0 0 0,0-1 1,-1 1-1,0 0 0,0-1 0,0 1 0,0 0 0,0 0 0,0 0 0,-1 0 0,0 0 0,1 0 0,-1 0 0,0 1 0,-1-1 0,1 0 1,0 1-1,-1 0 0,1 0 0,-1-1 0,0 2 0,0-1 0,1 0 0,-1 0 0,-4-1 0,-4-2-48,-1 0 0,0 1 0,0 0 0,0 0 0,0 1 0,0 1 0,-22-1 0,26 2-39,7-1 18,11-4-37,22-4-29,6 3-7,1 2 0,0 1 0,77 4 0,-97 1 59,0 2 0,-1 0 0,1 0 0,0 2 0,28 11 1,-45-15 75,1 0 0,-1 0 0,0 0 0,0 0 0,0 0 0,0 1 0,0-1 0,-1 0 0,1 1 0,0 0 0,-1-1 0,1 1 0,-1 0 0,1 0 0,1 3 0,-2-2-3,0 0 0,-1-1 0,1 1 0,-1 0 0,0-1 0,1 1 0,-1 0 0,0-1 0,-1 1 0,1 0 0,0 0 0,-2 3 0,-4 24 87,-18 63 439,25-93-497,-1 0 0,0 0 0,0 0 0,0 0 0,0 0 0,0 0 0,0 0 0,0 0 1,0 0-1,0 0 0,0 0 0,0 0 0,1 0 0,-1 0 0,0 0 0,0 0 0,0 0 0,0 0 0,0 0 0,0 0 0,0 0 0,0 0 0,0 0 1,0 0-1,0 0 0,1 0 0,-1 0 0,0 0 0,0 1 0,0-1 0,0 0 0,0 0 0,0 0 0,0 0 0,0 0 0,0 0 0,0 0 0,0 0 1,0 0-1,0 0 0,0 0 0,0 1 0,0-1 0,0 0 0,0 0 0,0 0 0,0 0 0,0 0 0,0 0 0,0 0 0,0 0 0,0 0 0,0 0 1,0 1-1,0-1 0,0 0 0,0 0 0,0 0 0,0 0 0,0 0 0,0 0 0,0 0 0,0 0 0,-1 0 0,1 0 0,0 0 0,9-6 394,11-14-84,96-103-504,-100 111-529,-11 12-69,-4 8 529,-4 10 169,1 0 1,2 36-1,1-24 30,-1-25 76,0 1 0,1-1 1,-1 0-1,1 1 0,1-1 0,-1 1 1,1-1-1,0 0 0,0 0 0,0 0 1,1 0-1,0 0 0,0-1 1,0 1-1,1-1 0,-1 0 0,1 0 1,0 0-1,0 0 0,0-1 0,1 0 1,-1 0-1,1 0 0,0 0 0,0-1 1,0 1-1,0-1 0,0 0 0,0-1 1,1 0-1,-1 1 0,1-2 0,8 2 1,0-2 55,1 0 1,0-1 0,0 0-1,0-2 1,17-4 0,2-2 113,35-17 0,-48 16-114,-1 0 0,-1-2 1,0 0-1,-1-2 0,0 0 1,-1 0-1,29-33 0,-42 43-54,-1 0-1,0 0 0,0 0 1,0 0-1,0-1 0,-1 0 1,0 1-1,0-1 1,0 0-1,0 0 0,0-6 1,-1 9-51,-1 0 0,0 0 0,0 0 0,0 0 0,0 0 0,0 0 0,-1 0 1,1 0-1,0 0 0,-1 0 0,0 0 0,1 0 0,-1 0 0,0 1 0,0-1 0,0 0 1,0 0-1,0 1 0,-1-1 0,1 1 0,0-1 0,-1 1 0,1 0 0,-1-1 0,0 1 1,1 0-1,-1 0 0,0 0 0,0 0 0,1 0 0,-3 0 0,-1-1-38,0 1 1,1 0-1,-1 0 0,0 1 0,0-1 0,0 1 0,0 0 1,0 0-1,0 0 0,1 1 0,-1 0 0,0 0 0,0 0 1,0 1-1,1-1 0,-1 1 0,-4 3 0,2-1-14,-1 0 0,0 0 0,1 1 0,0 1 0,0-1 0,0 1 0,1 0 0,-9 12 0,10-13 77,1 2 0,0-1 0,1 0 0,0 1 0,0 0 0,0-1 0,1 1-1,0 0 1,0 1 0,1-1 0,-1 0 0,2 0 0,-1 1 0,1-1 0,0 0 0,1 1 0,-1-1 0,2 0 0,-1 0 0,1 0 0,0 1 0,0-2 0,1 1 0,4 8 0,-3-7 25,1 0 1,0 0 0,1 0 0,-1-1 0,1 0 0,1 0-1,-1-1 1,1 1 0,1-1 0,-1-1 0,1 1-1,0-1 1,0-1 0,0 0 0,1 0 0,-1 0 0,1-1-1,15 3 1,-13-4 18,0-1-1,0 0 0,1-1 0,-1 0 1,0-1-1,0 0 0,1-1 0,-1 0 1,0-1-1,0 0 0,-1-1 1,1 0-1,-1 0 0,11-8 0,12-7 114,-2-2-1,52-46 0,-80 65-157,40-38 414,56-67-1,-45 46-472,-42 45-1050,-39 51 394,16-23 694,-11 19 0,-115 175 122,118-179-58,15-21 7,0-1 0,0 1 0,-1-1 1,1 0-1,-1 0 0,-1-1 1,1 0-1,-11 7 0,15-10-14,-1 0-1,0-1 0,0 1 1,0 0-1,0 0 1,0-1-1,0 0 1,0 1-1,0-1 0,0 0 1,0 0-1,0 0 1,0 0-1,0 0 0,0 0 1,0-1-1,0 1 1,0-1-1,0 1 0,0-1 1,0 0-1,0 0 1,0 0-1,0 0 1,1 0-1,-1 0 0,0 0 1,1-1-1,-1 1 1,1-1-1,0 1 0,-3-4 1,3 4-50,1 1 0,-1-1 1,1 0-1,0 1 0,-1-1 0,1 0 1,0 0-1,-1 0 0,1 1 0,0-1 1,0 0-1,0 0 0,0 0 0,0 1 1,0-1-1,0 0 0,0 0 0,0 0 1,0 0-1,0 1 0,0-1 0,0 0 1,1 0-1,-1 0 0,0 1 0,1-1 1,-1 0-1,1 0 0,-1 1 0,1-1 1,-1 0-1,1 1 0,-1-1 0,1 1 1,-1-1-1,1 1 0,0-1 0,0 1 1,-1-1-1,2 0 0,4-3-4,1 1-1,-1-1 1,12-3-1,-13 5 1,24-9-26,1 1 1,-1 2-1,36-5 1,95-6 202,-125 15-139,159-9-2265,-191 13 1906,14 1-1532,-16-1 1764,-1 0 1,1 0 0,-1 0-1,1 0 1,-1 0 0,1 1-1,-1-1 1,1 0 0,-1 0-1,1 0 1,-1 1 0,1-1-1,-1 0 1,0 1 0,1-1-1,-1 0 1,0 1-1,1-1 1,-1 0 0,0 1-1,1-1 1,-1 1 0,1 0-1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17.7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1883 0 992,'1'1'214,"-1"-1"-1,1 1 1,0-1-1,0 1 1,-1-1 0,1 1-1,0 0 1,-1-1-1,1 1 1,-1 0 0,1 0-1,-1-1 1,1 1-1,-1 0 1,1 0 0,-1 0-1,0 0 1,1 0 0,-1-1-1,0 1 1,0 0-1,0 0 1,0 0 0,0 0-1,0 0 1,0 0-1,0 0 1,0 0 0,0 0-1,0 0 1,-1 0-1,1-1 1,0 1 0,-1 0-1,1 0 1,0 0-1,-2 1 1,-27 49-12,21-35-133,-1 0 1,-18 23 0,-10 9 208,19-24-129,-1-1 0,-1 0 0,-24 21 0,-71 38 43,81-60-147,1 1-1,-48 45 1,56-43-37,2 2 1,-29 44 0,-30 65 84,44-71 21,-47 62-1,52-84-71,-16 18 26,4 2 0,-43 77 0,44-52-22,4 1 0,-42 137 0,69-180-17,-9 62 0,19-83-24,1 1-1,1-1 1,1 1-1,3 28 0,4-4 56,1 1 0,3-1 0,1-1-1,27 67 1,99 252 132,-119-299-60,33 128-3,-45-161 43,-1 0 0,-2 1 0,-1 55 0,-4-60 0,-2-1-1,-1 1 0,-1-1 0,-15 48 0,14-61-110,-2 0 0,1-1 0,-2 1-1,0-2 1,-1 1 0,-1-1-1,0-1 1,-25 25 0,-89 71 52,21-23 41,0 13 83,-47 41 445,100-97-401,-59 39 1,78-63-1716,0 0-1,-2-2 0,-38 16 1,30-18-662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19.25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456 1 2720,'4'6'4388,"-3"-5"-4158,-2 2-130,0-1-1,1 1 0,-1-1 0,0 0 1,0 0-1,0 1 0,0-1 1,0 0-1,-1 0 0,1 0 0,-1 0 1,1 0-1,-1-1 0,0 1 0,0 0 1,0-1-1,0 1 0,-2 1 0,-12 11-102,-6 12 163,-27 46 0,-6 6 160,-43 35 77,83-98-310,-1-1 0,-1 0 0,0-2 0,-36 21 0,14-9 126,17-20 902,22-4-891,5-4 43,15-13-92,8-9 82,-11 6-258,9-9 84,22-34 0,-20 22-144,1-1 190,26-51 0,-25 42-22,-26 42 101,-3 10-474,-1-1 253,0 0-1,0 0 0,0 0 0,0 0 0,0 0 0,0 0 0,0 0 0,0 0 0,0 0 0,1 5-130,1 19 35,1 26 1,-2-9 53,2 14 40,8 70 19,-8-108 57,0 29 0,-3-39 16,0 0 1,-1 0-1,0-1 1,0 1-1,0 0 0,-1-1 1,-3 8-1,5-14-41,-1 1 0,1 0-1,-1 0 1,1 0-1,-1-1 1,0 1 0,1 0-1,-1 0 1,0-1 0,0 1-1,0-1 1,1 1-1,-1-1 1,0 1 0,0-1-1,0 0 1,0 1 0,0-1-1,0 0 1,0 1-1,0-1 1,0 0 0,0 0-1,0 0 1,0 0 0,0 0-1,0 0 1,-2-1 0,-3 0 115,-1 0 1,0-1 0,-7-3-1,6 3-79,-38-14 172,28 9-122,-1 1 0,-27-6-1,40 11-203,0 1-1,0-1 1,0 1-1,0 0 0,1 0 1,-1 1-1,0 0 1,0 0-1,0 0 1,1 1-1,-1-1 1,-8 5-1,12-5-221,0 1-1,-1-1 1,1 0-1,0 1 1,0 0-1,0-1 1,0 1-1,0 0 1,1 0-1,-1 0 1,0 0 0,1 0-1,-1 1 1,1-1-1,0 0 1,0 1-1,0-1 1,0 1-1,0-1 1,1 1-1,-1 3 1,-4 23-4096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23.5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217 358 1888,'4'-10'35,"-4"9"224,1 0 0,-1 0 1,1 0-1,-1 0 0,1 0 1,-1 0-1,1 0 0,-1-1 1,0 1-1,0 0 1,0 0-1,0 0 0,0 0 1,0-1-1,0 1 0,0 0 1,0 0-1,0 0 0,-1-1 1,1 1-1,0 0 0,-2-2 1,2 3-242,0 0 0,0 0 1,0 0-1,-1-1 1,1 1-1,0 0 0,0 0 1,0 0-1,-1 0 0,1 0 1,0 0-1,0 0 1,0 0-1,-1 0 0,1 0 1,0-1-1,0 1 0,-1 0 1,1 0-1,0 1 0,0-1 1,-1 0-1,1 0 1,0 0-1,0 0 0,-1 0 1,1 0-1,0 0 0,0 0 1,0 0-1,-1 0 0,1 1 1,0-1-1,0 0 1,0 0-1,-1 0 0,-6 10 466,3-5-303,-32 28 377,26-25-437,1 0-1,0 1 0,-11 14 1,12-12-44,-14 18 57,2 1 1,-22 43-1,38-64-109,-1 0 0,2 0 0,0 0 0,0 1 0,0-1 1,1 1-1,1 0 0,0-1 0,0 1 0,1 0 0,0 0 0,0-1 1,4 18-1,-2-22 39,-1 0 1,1 1 0,0-1-1,1 0 1,-1 0 0,1 0-1,0-1 1,0 1-1,1-1 1,-1 1 0,1-1-1,0 0 1,0-1 0,0 1-1,1-1 1,-1 1 0,1-1-1,0-1 1,0 1 0,0-1-1,0 0 1,0 0 0,1 0-1,-1-1 1,1 1 0,-1-1-1,1-1 1,-1 1-1,1-1 1,-1 0 0,1 0-1,-1-1 1,1 1 0,-1-1-1,1-1 1,-1 1 0,1-1-1,-1 0 1,0 0 0,6-3-1,9-7 321,27-21-1,-38 26-340,0-1-1,-1 0 1,0 0-1,13-17 1,-17 15-335,-4 9 277,0 1 1,1 0 0,-1 0 0,0 0 0,0-1-1,0 1 1,0 0 0,0 0 0,0-1 0,0 1 0,0 0-1,0 0 1,0 0 0,0-1 0,0 1 0,0 0-1,0 0 1,0-1 0,0 1 0,0 0 0,0 0-1,0-1 1,0 1 0,0 0 0,0 0 0,-1 0 0,1-1-1,0 1 1,0 0 0,0 0 0,0 0 0,0 0-1,-1-1 1,1 1 0,0 0 0,0 0 0,0 0-1,-1 0 1,1 0 0,0-1 0,-2 3-102,1 1 0,0-1-1,0 0 1,0 0 0,0 0 0,0 1 0,0-1-1,0 0 1,0 5 0,1-3 89,1 0 0,-1 1-1,1-1 1,0 0 0,0 0 0,0 0 0,1 0-1,-1-1 1,1 1 0,0 0 0,4 5-1,-5-7 58,0 0-1,1-1 0,-1 1 0,0 0 0,1-1 0,-1 0 0,1 1 1,0-1-1,0 0 0,-1 0 0,1 0 0,0 0 0,0 0 1,0 0-1,0 0 0,0-1 0,0 1 0,0-1 0,0 0 0,0 1 1,0-1-1,1 0 0,-1 0 0,0 0 0,3-1 0,6-3 103,-1 0-1,0 0 0,0-1 0,0-1 1,-1 0-1,0 0 0,10-9 1,-6 6-66,35-29 144,-43 33-208,1 0 0,-1-1 1,-1 1-1,1-1 0,-1 0 1,5-8-1,-9 13-12,1-1 0,-1 1-1,1 0 1,-1-1 0,1 1-1,-1 0 1,0-1 0,0 1 0,0 0-1,0-1 1,0 1 0,0 0-1,0-1 1,0 1 0,-1 0 0,1-1-1,0 1 1,-1 0 0,1 0-1,-1-1 1,0 1 0,1 0 0,-1 0-1,0 0 1,1 0 0,-1 0-1,0 0 1,0 0 0,0 0 0,-2-2-1,1 2 23,4-8-26,-2 3-568,1 6 563,1 0 1,-1 0-1,0 1 1,0-1-1,0 0 1,0 0-1,0 1 0,0-1 1,0 1-1,0-1 1,0 1-1,0-1 1,0 1-1,0 0 0,0-1 1,1 2-1,-1-1 2,1 1 0,0-1 0,0 0-1,-1 0 1,1-1 0,0 1 0,0 0-1,0-1 1,0 1 0,0-1 0,-1 1-1,1-1 1,4 0 0,30 0-99,-18-1 41,-7 1 135,0 0 0,0-1 0,1 0 0,-1 0 0,0-1 0,0-1 1,0 0-1,20-8 0,36-25 148,-59 30-163,1 0 0,-2 0 0,1 0 0,-1-1 0,12-14 0,-8 6 30,0-1 1,-1-1-1,-1 1 1,-1-2-1,11-28 0,-5 1 202,8-51-1,-18 71-278,0-46-1,3-12-331,-6 64-156,-1 18 461,0 1-1,0-1 1,0 1 0,0 0-1,0-1 1,0 1-1,0-1 1,0 1 0,-1-1-1,1 1 1,0 0-1,0-1 1,0 1 0,0-1-1,-1 1 1,1 0 0,0-1-1,0 1 1,-1 0-1,1-1 1,0 1 0,-1 0-1,1-1 1,0 1-1,-1 0 1,1 0 0,0 0-1,-1-1 1,1 1 0,-1 0-1,1 0 1,0 0-1,-1 0 1,0-1 0,0 3-49,-1 0 0,1 0 1,0-1-1,0 1 0,0 0 1,0 0-1,0 0 0,0 3 1,0-2 35,-14 35 186,3 0 0,-11 47 1,-6 83 546,9-52-279,-27 254 782,45-357-1120,1-7 13,1 0 0,-1 0 0,1-1 0,0 1 0,2 9 0,-1-11 204,0-3 97,-1-11-201,11-25 94,-7 21-247,0 0 0,2 1-1,6-16 1,106-151-174,-117 177 113,15-15-224,-15 17 233,-1 0 0,1 1 1,0-1-1,0 1 0,-1-1 1,1 1-1,0-1 0,0 1 0,0 0 1,-1-1-1,1 1 0,0 0 0,0 0 1,0 0-1,0-1 0,0 1 1,0 0-1,0 0 0,0 0 0,-1 0 1,1 1-1,2-1 0,-3 0 13,1 1 1,-1-1-1,1 1 0,-1-1 1,1 1-1,-1-1 0,0 1 1,1-1-1,-1 1 0,0 0 1,1-1-1,-1 1 0,0-1 1,0 1-1,1 0 0,-1-1 1,0 1-1,0 0 0,0-1 0,0 1 1,0 1-1,0 17 11,0-15-23,0 13-75,0 7 67,4 40 0,-2-56 36,0 1 0,1-1 0,7 15 1,-1 0 93,-9-22-94,1 0 0,-1 0 0,0-1 0,0 1 0,1 0 0,-1 0 1,1 0-1,-1-1 0,1 1 0,-1 0 0,1-1 0,-1 1 0,1 0 1,0-1-1,-1 1 0,1-1 0,0 1 0,0-1 0,-1 1 0,1-1 1,0 1-1,0-1 0,0 0 0,0 0 0,-1 1 0,1-1 0,0 0 1,0 0-1,0 0 0,0 0 0,0 0 0,0 0 0,-1 0 1,1 0-1,0 0 0,0 0 0,0-1 0,0 1 0,0 0 0,-1-1 1,1 1-1,0 0 0,1-2 0,4-1 26,1-1 0,-1-1 0,0 1 0,6-8 0,-3 5 53,42-33 6,-15 13-79,63-62 1,-95 85-83,2-3-93,-6 7 153,1 0 0,-1 0 1,0 0-1,0 0 0,0 0 0,0 0 0,0 0 0,0 0 1,1 0-1,-1 0 0,0 0 0,0 0 0,0 0 1,0 0-1,0 0 0,0 0 0,1 0 0,-1 0 1,0 0-1,0 0 0,0 0 0,0 0 0,0 1 0,0-1 1,0 0-1,0 0 0,1 0 0,-1 0 0,0 0 1,0 0-1,0 0 0,0 0 0,0 0 0,0 1 1,0-1-1,0 0 0,0 0 0,0 0 0,0 0 1,0 0-1,0 0 0,0 1 0,0-1 0,0 0 0,0 0 1,0 0-1,0 0 0,0 0 0,0 0 0,0 1 1,0-1-1,0 0 0,0 0 0,0 0 0,0 0 1,0 0-1,0 0 0,0 1 0,0-1 0,-1 0 0,-2 27-182,2-22 190,0-1 1,1 1-1,-1 0 1,1 0-1,1 8 0,0-5-17,0 0-1,1-1 0,0 1 0,0-1 0,5 11 0,-6-16 25,0 0 0,0 0 0,0-1-1,0 1 1,1-1 0,-1 1 0,0-1 0,1 0-1,-1 0 1,1 1 0,-1-1 0,1 0-1,0 0 1,-1 0 0,1 0 0,0-1 0,-1 1-1,1 0 1,0-1 0,0 1 0,0-1-1,0 0 1,0 0 0,0 0 0,0 1 0,-1-2-1,4 1 1,0-1 27,1 0 0,-1 0 0,1 0 0,-1-1 0,0 0 0,0 0 0,1 0 0,-1-1 0,-1 0 0,1 0 0,6-5 0,3-3 50,-1-2 0,14-16 1,-16 16-169,1 0-1,16-13 1,-27 26 68,-1-1 0,1 1 0,-1-1 0,1 1 0,-1-1 0,1 1 0,-1 0 0,1-1 0,0 1 0,-1 0 0,1 0 0,-1-1 0,1 1 0,0 0 0,-1 0 0,1 0 0,0 0 0,-1 0 0,1 0 0,0 0-1,-1 0 1,1 0 0,0 0 0,-1 0 0,1 0 0,-1 1 0,1-1 0,0 0 0,-1 0 0,1 1 0,-1-1 0,1 0 0,-1 1 0,1-1 0,0 1 0,-1-1 0,0 0 0,1 1 0,-1-1 0,1 1 0,-1-1 0,0 1 0,1 0 0,-1-1 0,0 1 0,1-1 0,-1 1 0,0 0 0,2 3-12,-1 0 0,0 0 1,0 0-1,0 0 0,-1 1 1,1-1-1,-1 4 1,-9 92-119,3-44 92,-26 201 481,23-210-215,-2 0 0,-2-1 0,-26 60 0,36-100-126,0 0 0,0 0 0,0 0 0,-1-1 0,0 1 0,0-1 0,-7 6 0,10-10-62,0 0 0,0 1 0,0-1 0,0 0 0,0 0 0,-1 0-1,1 0 1,0 0 0,-1-1 0,1 1 0,-1 0 0,1-1 0,-1 1-1,1-1 1,-1 1 0,0-1 0,1 0 0,-1 0 0,1 1-1,-1-1 1,0 0 0,1 0 0,-1-1 0,0 1 0,1 0 0,-1-1-1,1 1 1,-1-1 0,1 1 0,-1-1 0,1 1 0,-1-1 0,1 0-1,-1 0 1,0-1 0,-3-1-21,1 0 0,0-1-1,0 1 1,0-1 0,1 0 0,-1 0 0,1 0-1,0 0 1,0-1 0,1 1 0,-1-1-1,1 0 1,0 1 0,0-1 0,0 0 0,1-1-1,0 1 1,0 0 0,0 0 0,0 0-1,1-1 1,1-7 0,-1 2-7,1 0 0,0 1 0,1-1 0,1 1-1,0-1 1,0 1 0,0 0 0,2 0 0,-1 1 0,9-15 0,2 4-9,1 0 0,25-25 0,-31 34 20,6-5 7,1 0 1,1 1 0,0 0-1,1 2 1,0 0 0,1 1-1,1 1 1,-1 1 0,2 1-1,-1 1 1,44-11 0,-46 17-2889,-3 4 759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28.6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1167 2720,'4'0'4410,"0"1"-2765,-4 0-1598,0-1 1,1 0 0,-1 0-1,0 0 1,0 0-1,1 1 1,-1-1 0,0 0-1,1 0 1,-1 0-1,0 0 1,1 0 0,-1 0-1,0 0 1,1 0-1,-1 0 1,0 0 0,1 0-1,-1 0 1,0 0-1,0 0 1,1 0 0,-1 0-1,0 0 1,1 0-1,-1 0 1,0-1 0,1 1-1,-1 0 1,1 0-1,7-7 190,-1 1 0,1-1 0,-1-1 0,0 1-1,-1-1 1,0 0 0,0 0 0,8-17 0,0 2-139,112-203 263,-20 31-274,-28 57-308,-60 102 217,24-69-1,-36 89 69,-4 10-115,0 1-1,0-1 1,0 0-1,-1 0 0,1-7 1,-14 44-850,-31 63 886,26-61 233,-23 67 0,31-73-182,-120 370 376,3 9 159,113-357 136,-3 0 1,-24 53-1,39-101-688,1 0 0,0-1 0,0 1 0,-1-1 0,1 1 0,0 0 0,0-1 0,-1 1 0,1-1 0,-1 1 0,1-1 0,-1 0 0,1 1 0,-1-1 0,1 1 0,-1-1 0,1 0 0,-1 1 0,1-1 0,-1 0 0,1 0 0,-1 1 0,0-1 0,1 0 0,-1 0 0,0 0 0,1 0 0,-1 0 0,0 0 1,1 0-1,-1 0 0,1 0 0,-1 0 0,0 0 0,1 0 0,-1 0 0,0 0 0,1-1 0,-1 1 0,1 0 0,-1-1 0,1 1 0,-1 0 0,1-1 0,-1 1 0,1 0 0,-1-1 0,1 1 0,-1-1 0,1 1 0,-1-1 0,1 1 0,0-1 0,-1 1 0,1-1 0,0 0 0,0 1 0,-1-1 0,1 1 0,0-1 0,0 0 0,-1-5-34,0 1 1,1-1 0,0 1-1,0-1 1,0 1 0,1-1-1,0 1 1,0-1 0,0 1-1,1 0 1,-1-1 0,6-8-1,1-5-45,1 0 0,0 1 1,2 0-1,0 0 0,1 1 0,1 1 0,0 0 0,27-24 1,-16 19 32,1 1 0,51-32 1,93-42 127,-148 82-78,-1-2 1,0 0-1,-1-1 0,-1-1 1,0-1-1,-1-1 0,27-37 1,-30 34-32,-1-1 0,-1 0 0,15-39 0,-26 58 6,0 1 1,0 0 0,-1-1 0,1 1 0,-1-1 0,1 1 0,-1-1 0,0 1 0,0-4 0,0 6-26,-6 11-501,-7 22 379,3-9 96,7-16 86,-4 13-26,1 0-1,0 0 0,-3 32 0,3-29-4,4-20-2,1 1-1,0 0 1,0-1 0,0 1-1,0 6 1,1-7 35,0 0-11,0 0 0,0 0 0,0 0 0,0 0-1,1 0 1,-1-1 0,1 1 0,0 0 0,0 0 0,1 0-1,-1-1 1,1 1 0,0 0 0,0-1 0,0 0 0,0 1-1,5 5 1,-6-9-56,12 8-80,-11-7 148,1 0 0,0 0 0,0 0 0,0 0 0,0-1 0,-1 1 0,1-1 0,0 1 0,0-1 0,0 0 0,0 0-1,0 0 1,0-1 0,0 1 0,0-1 0,0 0 0,0 0 0,-1 0 0,1 0 0,0 0 0,0 0 0,3-3 0,60-40 183,102-86-1,-149 115-270,36-22 0,-8 6-100,-45 29 131,0 1 0,0-1 0,1 1 0,-1 0 0,0 0 0,1 0 0,-1 0 0,1 0 0,0 1 0,-1-1 0,1 1 0,4-1 0,0 2 41,-1-1-1,1 2 0,11 2 0,-13-3 39,-5-1-60,0 0 0,0 0 0,0 1 0,0-1 0,0 0 0,0 0 1,0 0-1,0 1 0,0-1 0,0 0 0,0 0 0,1 0 1,-1 1-1,0-1 0,-1 0 0,1 0 0,0 0 0,0 1 1,0-1-1,0 0 0,0 0 0,0 0 0,0 1 0,0-1 0,0 0 1,0 0-1,0 0 0,0 0 0,-1 1 0,1-1 0,0 0 1,0 0-1,0 0 0,0 0 0,-1 0 0,-3 7 90,0-5-78,0 0 0,0 0-1,0 0 1,1-1 0,-2 1 0,1-1 0,-4 1 0,-10 3-14,7 0-39,1 0 1,-1 1 0,1 0 0,0 1 0,0 0 0,0 0 0,1 1-1,1 0 1,-11 13 0,17-20 39,1 1 0,0-1-1,0 1 1,0-1 0,0 1 0,1 0-1,-1-1 1,0 1 0,1 0-1,-1-1 1,1 1 0,-1 0 0,1 0-1,0-1 1,0 1 0,0 0 0,0 0-1,0-1 1,0 1 0,1 0 0,-1 0-1,0 0 1,1-1 0,-1 1-1,1 0 1,0-1 0,0 1 0,-1-1-1,1 1 1,0-1 0,0 1 0,1-1-1,-1 1 1,0-1 0,2 2-1,4 2 8,-1 0-1,1-1 0,0 0 0,0 0 0,0-1 0,12 4 0,-9-3 23,0-2-1,0 0 0,0 0 1,1-1-1,-1 0 1,1 0-1,-1-1 0,1-1 1,-1 0-1,1 0 1,-1-1-1,0-1 1,1 0-1,-1 0 0,-1 0 1,12-7-1,-12 5 47,1-1-1,-1 0 1,0-1-1,-1 0 0,12-13 1,31-42 231,-49 60-299,124-171 55,-91 126-67,68-86 186,-72 95-54,44-74 0,-60 84-119,-1 1 0,-1-2-1,16-54 1,-21 56-116,-1 0 1,-1-1-1,4-56 0,-10 83 58,0-1-1,0 0 0,0 0 1,0 0-1,0 0 0,0 0 1,-1 0-1,1 0 0,-1 0 1,0 0-1,1 0 0,-1 1 1,0-1-1,-2-3 0,3 5 41,0 0 1,0-1-1,-1 1 0,1 0 0,0 0 1,0-1-1,-1 1 0,1 0 0,0 0 0,0 0 1,-1-1-1,1 1 0,0 0 0,-1 0 1,1 0-1,0 0 0,-1 0 0,1-1 1,0 1-1,-1 0 0,1 0 0,0 0 0,-1 0 1,1 0-1,0 0 0,-1 0 0,1 0 1,-1 1-1,1-1 0,0 0 0,-1 0 0,1 0 1,0 0-1,0 0 0,-1 1 0,1-1 1,0 0-1,-1 0 0,1 0 0,0 1 1,0-1-1,-1 0 0,1 0 0,0 1 0,-12 17-158,9-12 133,-107 192-106,34-59 98,62-108 61,1 1 1,-14 50-1,-13 98-68,32-134 149,-1 90 0,8-126-63,2 0 0,-1 0 0,2 1 0,-1-1-1,1 0 1,1 0 0,5 15 0,-6-20 9,1-1 0,-1 1-1,1-1 1,0 0 0,0 0-1,1 0 1,-1 0 0,1 0-1,0-1 1,0 1 0,0-1-1,0 0 1,0-1 0,1 1-1,0-1 1,-1 1 0,6 0-1,-6-1 2,1-1 0,-1 0-1,1 0 1,-1-1 0,1 1 0,0-1-1,-1 0 1,1 0 0,-1-1-1,1 1 1,-1-1 0,1 0 0,-1 0-1,1 0 1,-1-1 0,0 0-1,0 0 1,1 0 0,6-5 0,4-4 30,0-1 0,-1 0 0,21-23 1,-24 23-97,-9 11 22,7-8-23,-1-1-1,1 1 0,-1-1 1,-1-1-1,9-14 0,-14 20 23,4-8-38,1 1 1,0 0 0,10-13-1,-17 25 35,0-1 0,0 1 0,0 0 0,0 0 0,1 0 0,-1 0 0,0 0 0,0 0 0,0 0 0,0 0 1,0 0-1,0 0 0,0 0 0,0 0 0,0 0 0,0 0 0,0 0 0,0 0 0,0 0 0,1 0 0,-1 0 0,0 0 0,0 0 0,0 0 0,0 0 0,0 0 0,0 0 0,0 0 0,0 0 0,0 0 0,0 0 0,0 0 0,0 0 0,0 0 0,1 0 0,-1 0 0,0 0 0,0 0 0,0 0 0,0 1 1,0-1-1,0 0 0,0 0 0,0 0 0,0 0 0,0 0 0,0 0 0,0 0 0,0 0 0,0 0 0,0 0 0,0 0 0,0 0 0,0 0 0,0 1 0,0-1 0,0 0 0,0 0 0,0 0 0,0 0 0,0 0 0,0 0 0,2 10-172,-2 15 64,0-22 108,-1 43-66,0-13 125,4 41 0,-2-66-23,1-1-1,0 1 1,0 0-1,1-1 0,0 1 1,0-1-1,1 0 1,-1 0-1,9 10 0,-11-16-8,0 0-1,0 0 0,0 0 1,0 0-1,1 0 0,-1-1 1,0 1-1,1 0 0,-1-1 1,0 1-1,1 0 0,-1-1 1,1 0-1,-1 1 0,1-1 0,-1 0 1,1 0-1,-1 0 0,1 0 1,-1 0-1,1 0 0,-1 0 1,1-1-1,1 0 0,1 0 12,0 0 0,0 0-1,-1-1 1,1 1 0,-1-1-1,0 0 1,1 0-1,4-4 1,2-4-3,-1-1 0,0 0 0,0 0 0,-1-1 0,0 0 0,8-19 0,12-20 123,57-102-223,-11 20 108,-1 15 51,29-49-32,-80 127-54,-2-2 0,18-55-1,-13 19-37,22-65-223,-44 137 130,-1 1 0,-1-1 0,1 0 0,1-12 0,-11 34-144,-31 110 67,28-81 206,-3-1 0,-25 56-1,6-34-1,-36 81-110,30-36 136,4 1 0,-21 132 0,56-244-25,-3 13 67,1 0-1,0 0 1,1 0 0,0 0-1,3 26 1,-2-39-51,0 1 0,0-1 0,0 1 0,1-1 0,-1 0 0,0 1 0,0-1-1,0 1 1,1-1 0,-1 0 0,0 1 0,1-1 0,-1 0 0,0 1 0,1-1 0,-1 0 0,0 1 0,1-1-1,-1 0 1,0 0 0,1 0 0,-1 1 0,1-1 0,-1 0 0,1 0 0,-1 0 0,0 0 0,1 0 0,-1 0-1,1 0 1,-1 0 0,1 0 0,-1 0 0,1 0 0,-1 0 0,0 0 0,1 0 0,-1 0 0,1 0 0,-1 0-1,1-1 1,-1 1 0,0 0 0,2-1 0,22-12 299,-19 10-338,16-11 47,-1-1 1,0 0-1,22-24 0,21-16-276,-63 54 244,0 1-1,0 0 0,1-1 0,-1 1 1,0 0-1,1 0 0,-1-1 0,0 1 1,1 0-1,-1 0 0,0 0 0,1-1 1,-1 1-1,0 0 0,1 0 0,-1 0 1,1 0-1,-1 0 0,0 0 0,1 0 1,-1 0-1,1 0 0,-1 0 0,0 0 1,1 0-1,-1 0 0,1 0 0,-1 0 0,0 0 1,1 0-1,-1 0 0,0 1 0,1-1 1,-1 0-1,1 0 0,-1 0 0,0 1 1,0-1-1,1 0 0,-1 1 0,0-1 1,1 0-1,-1 0 0,0 1 0,0-1 1,0 1-1,1-1 0,-1 0 0,0 1 1,0-1-1,0 0 0,0 1 0,0-1 1,0 1-1,1-1 0,-1 0 0,0 1 1,0-1-1,0 1 0,-1 0 0,2 32-128,-2-24 174,1-4-92,0 4 20,0-1 0,1 1-1,0-1 1,2 10 0,-3-16 54,1-1 0,-1 1-1,0-1 1,1 0 0,-1 1 0,1-1 0,0 1-1,-1-1 1,1 0 0,0 0 0,0 1 0,0-1-1,0 0 1,0 0 0,0 0 0,0 0 0,0 0-1,1 0 1,-1 0 0,0 0 0,1-1 0,-1 1-1,0 0 1,1-1 0,-1 1 0,1-1 0,-1 0-1,1 1 1,-1-1 0,3 0 0,1 0 1,0-1 0,-1 0 0,1 0 1,0-1-1,-1 1 0,1-1 0,-1 0 1,1 0-1,-1-1 0,0 1 0,0-1 0,0 0 1,4-4-1,9-8-38,21-24 0,-33 33 27,6-3-281,-17 21-131,2-3 411,0-2-17,1 1 0,0-1-1,0 1 1,1 0 0,0 0 0,-1 9-1,2-15 9,1 0 0,0 0 0,0 0 0,0 0 0,0 1 0,0-1 0,0 0 0,1 0 0,-1 0 0,1 0 0,-1 0-1,1 1 1,0-1 0,0 0 0,0-1 0,0 1 0,0 0 0,0 0 0,1 0 0,-1-1 0,1 1 0,-1 0 0,1-1 0,-1 0-1,1 1 1,0-1 0,0 0 0,3 2 0,-3-2 30,0-1 0,0 1-1,0 0 1,0-1 0,1 0 0,-1 1-1,0-1 1,0 0 0,0 0 0,1 0-1,-1-1 1,0 1 0,0-1 0,0 1 0,0-1-1,1 1 1,-1-1 0,0 0 0,0 0-1,0 0 1,-1 0 0,1-1 0,0 1-1,0 0 1,-1-1 0,1 1 0,0-1-1,-1 0 1,0 1 0,1-1 0,-1 0-1,0 0 1,2-3 0,-1 2-25,-1 0 0,0 0 0,1 0 0,-1 0 0,0 0 0,0 0 0,-1 0 0,1 0 0,-1-1 0,1 1 0,-1 0 0,0 0 0,0 0 0,-1-1 0,1 1 0,-1 0 0,1 0 0,-1 0 0,0 0 0,0 0 0,0 0 0,-1 0 0,1 0-1,-3-4 1,2 5-23,1 0 0,-1 0 0,0 0 0,0 0 0,0 0 0,0 0 0,0 1 0,0-1 0,0 0 0,-1 1 0,1 0 0,0 0 0,-1-1-1,1 1 1,-1 1 0,1-1 0,-1 0 0,0 1 0,1-1 0,-1 1 0,0 0 0,1 0 0,-1 0 0,0 0 0,0 0 0,1 1 0,-1-1-1,1 1 1,-1 0 0,0 0 0,1 0 0,-5 2 0,0 0-125,4-2 102,5-1 73,12 13-111,-10-12 104,-1-1-1,0 1 0,1-1 1,-1 1-1,1-1 0,-1 0 1,1 0-1,-1-1 0,0 1 1,1-1-1,4-1 0,38-14 76,121-44-94,-66 23 154,-94 34-179,-7 3 21,0 0 1,0-1-1,1 1 0,-1 0 1,0 0-1,0 0 0,0 0 1,1 0-1,-1 0 0,0 0 1,0 0-1,1 0 0,-1 1 1,0-1-1,0 0 0,0 0 1,1 0-1,-1 0 1,0 0-1,0 0 0,0 0 1,1 0-1,-1 1 0,0-1 1,0 0-1,0 0 0,0 0 1,1 0-1,-1 1 0,0-1 1,0 0-1,0 0 0,0 0 1,0 1-1,4 11 69,-4-8-54,1 0 0,-1 1 0,0-1 0,-1 7 0,-2 2-48,0-1 0,1 1 0,1 0 0,0 0 0,1 19 0,1 5 89,-2-28-73,1 0 1,1-1 0,1 13 0,-2-18 40,1-1 0,-1 0 0,1 0 0,0 1 0,0-1 1,0 0-1,0 0 0,0 0 0,1 0 0,-1 0 0,0 0 1,1 0-1,0-1 0,-1 1 0,1 0 0,0-1 0,2 2 0,-2-2 11,0 0-1,0-1 1,0 1-1,0 0 1,0-1-1,0 0 1,0 1-1,0-1 0,1 0 1,-1 0-1,0 0 1,0 0-1,0-1 1,3 0-1,33-10 278,-32 9-278,3-1-10,-1-1 0,1-1-1,-1 1 1,0-1 0,-1-1 0,1 1-1,-1-1 1,0-1 0,-1 1-1,12-15 1,-3 0-7,-1 0 0,21-41 0,-26 43-23,10-18-198,-19 37 197,0 0 1,0 0-1,0-1 0,0 1 1,0 0-1,0 0 1,1 0-1,-1-1 0,0 1 1,0 0-1,0 0 0,0 0 1,0 0-1,1-1 1,-1 1-1,0 0 0,0 0 1,0 0-1,1 0 1,-1 0-1,0-1 0,0 1 1,0 0-1,1 0 1,-1 0-1,0 0 0,0 0 1,0 0-1,1 0 1,-1 0-1,0 0 0,0 0 1,1 0-1,-1 0 1,0 0-1,0 0 0,1 0 1,-1 0-1,0 0 1,0 0-1,0 0 0,1 0 1,-1 1-1,0-1 1,0 0-1,0 0 0,1 0 1,-1 0-1,0 0 0,0 1 1,0-1-1,0 0 1,0 0-1,1 0 0,-1 0 1,0 1-1,0-1 1,0 0-1,0 0 0,0 1 1,0-1-1,0 0 1,0 0-1,0 0 0,0 1 1,0-1-1,0 0 1,0 0-1,0 1 0,3 19-220,-6 29 268,2-37-36,0 1 0,0-1 0,1 0 1,1 1-1,0-1 0,3 13 0,-3-21 65,0 1 0,1-1 0,-1 0 0,1 0 0,0 0 0,4 6 0,-6-9-52,1-1 0,0 1 1,-1 0-1,1 0 0,0-1 0,0 1 1,-1 0-1,1-1 0,0 1 1,0-1-1,0 1 0,0-1 0,0 1 1,-1-1-1,1 1 0,0-1 1,0 0-1,0 0 0,0 0 0,0 1 1,0-1-1,0 0 0,0 0 1,0 0-1,0 0 0,0-1 0,0 1 1,0 0-1,0 0 0,0-1 1,0 1-1,0 0 0,2-2 0,4-3 13,0 0 0,0 0-1,0-1 1,0 0 0,-1 0-1,0-1 1,-1 0 0,1 0-1,5-11 1,7-7-23,-1 3-12,2-4-40,0 2 0,2 0-1,46-41 1,-65 64 28,-1 0 0,0 0 0,0 0 0,1 0 1,-1 1-1,0-1 0,1 0 0,-1 1 0,1-1 0,-1 1 1,0 0-1,1 0 0,1-1 0,-2 1 8,0 0 1,-1 0-1,1 1 0,0-1 1,0 0-1,-1 0 0,1 1 1,0-1-1,-1 0 0,1 1 1,0-1-1,-1 0 0,1 1 1,-1-1-1,1 1 0,-1-1 0,1 1 1,-1-1-1,1 1 0,-1 0 1,1-1-1,-1 1 0,0-1 1,1 1-1,-1 0 0,0 0 1,1 0-1,0 4-8,0 0 0,0 1 0,0-1 0,0 0-1,-1 0 1,0 1 0,0-1 0,-1 0 0,1 0 0,-1 1 0,0-1 0,-1 0 0,1 0-1,-3 5 1,-4 8-48,0 0-1,-14 21 0,21-37 66,-16 26 65,-2-1-1,0 0 1,-27 27 0,33-44 201,13-10-254,-1 0 0,1 1 0,0-1-1,-1 0 1,1 0 0,0 0-1,-1 1 1,1-1 0,0 0-1,-1 0 1,1 0 0,-1 0-1,1 0 1,0 0 0,-1 0 0,1 0-1,-1 0 1,1 0 0,-1 0-1,1 0 1,0 0 0,-1 0-1,1 0 1,-1 0 0,1 0 0,0-1-1,-1 1 1,1 0 0,0 0-1,-1-1 1,1 1-7,-1-1-1,1 1 1,0 0 0,0 0-1,0-1 1,0 1-1,0 0 1,0-1 0,0 1-1,0 0 1,0-1-1,0 1 1,0 0 0,0-1-1,0 1 1,1 0 0,-1 0-1,0-1 1,0 1-1,0 0 1,0-1 0,0 1-1,1 0 1,-1 0 0,0-1-1,0 1 1,0 0-1,1 0 1,-1-1 0,11-8 44,-7 7-18,1-3-30,1 1 0,0 0 0,0 0 0,0 0 0,0 1 0,10-3-1,44-14-270,-41 14 233,62-15-2681,-25 12-2898,-29 8 3054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29.0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31 6720,'0'-3'3040,"0"-1"-2624,0 0 544,8 0-608,0-4-160,2 8-96,-2-8-448,1 8 192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29.3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15 5632,'-8'-3'2560,"12"11"-2208,0-8 1056,9 0-832,22-5 960,4 5-864,30-8 64,4 8-416,11-3-224,-6 3-32,-4-3 128,-15 3-96,-6 0 192,-5 3-192,-14-3-2560,-4 3 1312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29.75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699 148 6304,'-18'-13'2848,"23"13"-2368,0 0-800,3 0 192,5 0-3904,4 8 2208</inkml:trace>
  <inkml:trace contextRef="#ctx0" brushRef="#br0" timeOffset="1">5 93 6400,'-5'-3'2880,"36"-5"-2496,-1 0 1056,6 3-864,42-9 544,4 3-640,17-5-64,-8 8-256,13-4 128,-12 4-192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31.0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44 99 2976,'-8'0'1239,"6"1"-689,-1-1 0,1 0 0,0 1 1,0-1-1,0 0 0,-1-1 0,1 1 1,0 0-1,-5-3 1064,6 2-1393,0 0 1,0 0-1,0 0 0,1-1 1,-1 1-1,0 0 0,1 0 1,-1 0-1,1-1 0,-1-1 1,24-14 402,-9 8-604,0 2 0,0-1 0,1 2 0,0 0 0,0 1 0,20-4 0,-9 4-18,0 1 0,0 1 1,28 1-1,-44 2-22,-1 0 0,0 1-1,0 1 1,1-1 0,10 5 0,-16-5 21,-1 0 1,0 1 0,0-1-1,0 1 1,0 0-1,0 0 1,5 4-1,-7-5 14,0 1-1,0-1 0,0 0 0,0 1 0,0-1 1,0 1-1,0-1 0,0 1 0,-1-1 1,1 1-1,-1 0 0,1-1 0,-1 1 1,0 0-1,1-1 0,-1 4 0,0-4 1,0 1-1,-1 0 0,1-1 1,0 1-1,-1-1 0,1 1 1,-1-1-1,0 1 1,1-1-1,-1 1 0,0-1 1,0 0-1,0 1 0,0-1 1,0 0-1,-3 2 0,-24 18 130,23-18-126,-200 142 499,201-142-493,0 1-1,0 0 1,0 0 0,0 0 0,-4 6 0,7-10-18,1 1 1,-1 0 0,1 0 0,-1 0 0,1-1 0,-1 1 0,1 0 0,0 0 0,-1 0 0,1 0 0,0 0 0,0 0 0,0 0-1,0 0 1,0 0 0,0 0 0,0 0 0,0 0 0,0 0 0,0 0 0,0 0 0,1-1 0,-1 1 0,0 0 0,1 0 0,-1 0 0,1 0-1,-1 0 1,1-1 0,-1 1 0,1 0 0,-1 0 0,1-1 0,0 1 0,-1 0 0,1-1 0,0 1 0,0-1 0,0 1 0,1 0 0,10 5 31,0 0 0,0-1 0,1-1 0,20 5 0,22 8 54,-39-9-2124,28 17 0,-30-13-3376,-4 3 1590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31.4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0 5728,'-21'3'2592,"8"13"-2240,3-8 416,7-1-480,-6-7 384,9 5-384,-4-5-1632,8 0 704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34.8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245 3 2304,'-9'-3'9455,"7"3"-8966,-7 4-1425,4 0 973,0 0 1,0 0 0,0 0-1,1 1 1,0-1 0,0 1-1,0 0 1,0 1 0,-4 8 0,-1 0 33,-34 48 154,9-13 94,-35 66 1,65-108-266,1 1 1,0 0-1,0 0 1,1 0-1,0 0 1,-2 12-1,4-16-20,0 0 0,0 0 0,0 0 0,0 0 0,1 0 0,-1 1 0,1-1 0,0 0 0,0 0 0,1 0-1,-1 0 1,1-1 0,0 1 0,3 4 0,-3-6 3,-1 1-1,1-1 0,0-1 0,0 1 1,1 0-1,-1 0 0,0-1 0,1 1 1,-1-1-1,1 0 0,-1 1 1,1-1-1,-1 0 0,1-1 0,0 1 1,-1 0-1,1-1 0,0 0 1,0 1-1,0-1 0,-1 0 0,5-1 1,5 0 144,1-1 1,-1-1 0,19-6 0,-30 9-176,25-9 69,-1 0 0,0-1-1,0-2 1,-1 0 0,-1-2-1,0 0 1,39-34 0,-57 44-147,10-7-368,-14 11 419,-1 0 1,0 0 0,0 0-1,1 0 1,-1 0 0,0 0-1,0 0 1,1 0 0,-1 1-1,0-1 1,0 0 0,0 0 0,1 0-1,-1 0 1,0 0 0,0 1-1,0-1 1,0 0 0,0 0-1,1 0 1,-1 1 0,0-1 0,0 0-1,0 0 1,0 1 0,0-1-1,0 0 1,0 0 0,0 0-1,0 1 1,0-1 0,0 0-1,0 0 1,0 1 0,2 9-59,-2-5 41,0 0-1,0 0 1,1 0 0,0 0-1,0-1 1,0 1 0,0 0-1,1-1 1,0 1-1,0-1 1,0 1 0,5 6-1,-5-9 60,0 1 1,0-1-1,1 0 0,-1 1 0,1-1 1,-1 0-1,1-1 0,0 1 0,0 0 0,0-1 1,-1 1-1,2-1 0,-1 0 0,0 0 1,0 0-1,0-1 0,0 1 0,1-1 0,-1 0 1,4 0-1,4 0 117,1 0 0,0-2 1,-1 1-1,1-1 0,-1-1 0,1 0 1,-1-1-1,0 0 0,-1-1 0,1 0 1,-1 0-1,10-8 0,-16 10-84,-1 0-1,1-1 1,-1 1 0,0-1-1,-1 0 1,1 1-1,-1-1 1,1 0 0,-1-1-1,0 1 1,-1 0-1,1-1 1,-1 1 0,2-6-1,-1-5-96,0 1-1,0-1 0,-2-17 0,1 24 43,-2-1-1,1 1 0,-1 0 0,0-1 1,-5-14-1,5 21-26,1 0 1,-1 0 0,0 0-1,0 1 1,0-1 0,-1 0-1,1 0 1,0 1 0,-1-1-1,1 1 1,-1-1-1,1 1 1,-1 0 0,1 0-1,-1 0 1,0-1 0,0 2-1,0-1 1,0 0 0,0 0-1,0 1 1,-2-2 0,3 3 4,0-1 0,0 0 0,0 0 0,0 1 0,0-1 0,0 1 0,0-1 0,0 1 0,0-1 0,0 1 0,0 0 0,1-1 0,-1 1 0,0 0 0,0-1 0,1 1 0,-1 0 0,1 0 0,-1 0 0,0 0 0,1 0 0,-1 2 0,-10 10-142,9-11 391,5-9 44,-2-5-388,-1 1 237,-1 11-119,1 0-1,0 0 1,0 0-1,0 0 0,0 0 1,-1-1-1,1 1 0,0 0 1,0 0-1,0 0 1,-1 0-1,1 0 0,0 0 1,0 0-1,0 0 0,0 0 1,-1 0-1,1 0 1,0 0-1,0 0 0,0 0 1,-1 1-1,1-1 1,0 0-1,0 0 0,0 0 1,0 0-1,-1 0 0,1 0 1,0 0-1,0 0 1,0 1-1,0-1 0,0 0 1,-1 0-1,1 0 0,0 0 1,0 1-1,0-1 1,0 0-1,0 0 0,0 0 1,0 0-1,0 1 1,-31 22-2966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4:04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76 4384,'-2'-5'483,"2"4"-399,0 0 0,-1 0 0,1 0 0,0 0 0,-1 0 0,1 0 0,-1 0 0,1 1 0,-1-1 0,1 0 0,-1 0 0,0 1 0,1-1 0,-1 0 0,0 1 0,0-1-1,-1 0 1,2 1-71,0 0-1,0 0 1,0 0-1,0 0 1,-1 0-1,1 0 1,0 0-1,0 0 1,0 0-1,0 0 1,0 0-1,0 0 1,0 0-1,-1-1 1,1 1-1,0 0 1,0 0-1,0 0 1,0 0-1,0 0 0,0 0 1,0 0-1,0 0 1,0 0-1,0 0 1,-1-1-1,1 1 1,0 0-1,0 0 1,0 0-1,0 0 1,0 0-1,0 0 1,0 0-1,0-1 1,0 1-1,0 0 1,0 0-1,0 0 1,0 0-1,0 0 1,0 0-1,0-1 0,0 1 1,0 0-1,0 0 1,0 0-1,0 0 1,1 0-1,-1 0 1,0 0-1,0 0 1,0-1-1,0 1 1,0 0-1,0 0 1,0 0-1,0 0 1,0 0-1,0 0 1,1 0-1,-1 0 1,0 0-1,0 0 0,0 0 1,0 0-1,0 0 1,12-6 628,-8 5-573,20-8 163,0 1 1,1 1-1,0 1 1,0 1-1,1 1 1,48-1-1,-23 6-62,0 3 0,76 13 1,-22 11 301,-94-25-585,-9-3-57,0 1-1,0 0 1,1-1 0,-1 1-1,0 0 1,0 0-1,0 0 1,0 1 0,-1-1-1,1 0 1,0 1 0,0-1-1,-1 1 1,3 2-1,1 8-1278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36.1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13 3712,'-1'0'1688,"5"10"-129,2 3-284,6 23 0,-10-16-743,-1 1 1,-2 20-1,0-9 100,-17 192 1411,10-156-1648,-4 39-24,-19 216 714,31-320-1082,-2 8 96,2 0 0,0 0 0,0 0 0,1 0 0,4 19 0,-5-30-78,0 1 0,0-1 0,0 1 0,0-1 0,0 1 1,0-1-1,1 0 0,-1 1 0,0-1 0,0 1 0,0-1 0,1 0 0,-1 1 1,0-1-1,1 0 0,-1 1 0,0-1 0,1 0 0,-1 1 0,0-1 0,1 0 1,-1 0-1,1 1 0,-1-1 0,0 0 0,1 0 0,-1 0 0,1 0 0,-1 1 1,1-1-1,-1 0 0,1 0 0,-1 0 0,1 0 0,-1 0 0,1 0 0,-1 0 0,0-1 1,1 1-1,-1 0 0,1 0 0,-1 0 0,1 0 0,-1 0 0,0-1 0,1 1 1,13-13 334,71-113-15,-27 35-671,-56 88 294,0 1 1,0-1 0,0 1-1,1 0 1,-1 0-1,1 0 1,-1 0 0,1 0-1,-1 0 1,1 1 0,3-2-1,-5 3 24,0-1 0,-1 1 0,1 0 0,0 0 0,0 0-1,-1 0 1,1-1 0,0 1 0,0 0 0,0 1 0,0-1 0,-1 0 0,1 0-1,0 0 1,0 0 0,-1 1 0,1-1 0,0 0 0,0 1 0,0 0 10,0 0 1,0 0-1,0-1 1,0 1-1,0 0 0,-1 1 1,1-1-1,0 0 1,-1 0-1,1 0 1,-1 0-1,1 0 1,-1 1-1,1-1 1,-1 0-1,0 2 0,3 19 223,0 0 0,-2 28 0,1 4 194,-2-37-366,0-12-27,0 0-1,0-1 0,0 1 0,1 0 1,1 6-1,-1-9 2,-1-1 0,1 0 0,-1 0 0,1 0 0,-1 0 0,1 0 0,0 0 0,0 0 0,-1 0 1,1 0-1,0 0 0,0 0 0,0-1 0,0 1 0,0 0 0,0-1 0,0 1 0,0 0 0,0-1 0,0 0 0,1 1 0,-1-1 0,0 1 1,0-1-1,0 0 0,2 0 0,5 0 17,-1-1 0,1 0 0,-1 0 0,0-1 0,1 0 0,-1 0 0,0 0 0,13-8 0,-7 5 16,58-24 12,-14 8-220,-1-3-1,77-46 0,-113 55 178,36-33 0,-26 22 37,-2-5-152,-45 48-220,-37 54 209,25-41 23,-32 40 108,59-67-9,0 0 1,0 0-1,0 1 1,1-1-1,0 0 0,-1 1 1,1 0-1,-1 6 0,2-9-11,0 0-1,0 0 1,0 0-1,-1-1 0,1 1 1,0 0-1,0 0 1,0 0-1,1 0 1,-1 0-1,0 0 0,0 0 1,0-1-1,1 1 1,-1 0-1,0 0 1,1 0-1,-1 0 0,1-1 1,-1 1-1,1 0 1,-1 0-1,1-1 1,-1 1-1,1-1 0,0 1 1,-1 0-1,1-1 1,0 1-1,0-1 1,0 1-1,-1-1 0,1 0 1,0 1-1,0-1 1,0 0-1,0 0 1,1 1-1,3-1 43,0 0 1,0-1-1,0 1 0,0-1 0,0 0 1,0-1-1,0 1 0,0-1 0,0 0 1,-1 0-1,9-5 0,0-1-103,-1 0 1,20-18-1,-29 24 24,1-3 20,1 2 1,-1-1-1,1 0 1,9-4 0,-13 7-1,0 1 0,0-1 0,0 1 0,0-1 1,0 1-1,0 0 0,0 0 0,0-1 0,0 1 0,0 0 0,1 0 1,-1 0-1,0 0 0,0 0 0,0 0 0,0 1 0,0-1 1,0 0-1,0 0 0,0 1 0,0-1 0,0 1 0,0-1 0,0 1 1,0-1-1,-1 1 0,1 0 0,0-1 0,0 1 0,0 0 0,-1-1 1,1 1-1,0 0 0,0 1 0,8 16-128,4 6 65,-12-23 83,0 0 0,0 0 0,0 0 0,0 0-1,0 0 1,0 0 0,0 0 0,0 0 0,0 0-1,0-1 1,1 1 0,-1 0 0,0-1 0,1 1-1,0 0 1,3 0 6,0-1-1,0 0 0,-1 1 1,1-1-1,0-1 1,0 1-1,0-1 1,-1 0-1,1 0 1,4-2-1,6-2 65,24-14-1,-32 16-66,5-4 23,0 0-1,0-1 1,-1 0-1,0-1 1,16-16-1,-11 7-6,-1-1-1,18-27 0,9-24 67,53-125 0,-88 180-80,12-25-43,-2-2 0,-2 0 0,-2-1 0,-2 0 0,8-64 0,-18 98 23,2-17-62,0-1 1,-4-45 0,-1 59-79,-1 9-48,1 5 171,1 0 0,0 0 1,0 0-1,0 0 0,-1 0 0,1 1 1,0-1-1,1 0 0,-1 1 1,0-1-1,0 0 0,0 3 0,-9 18 13,2-1-1,1 1 1,-6 30-1,10-42 49,-5 30-42,1 1 0,-1 45 0,4 80-117,4-120 229,3 1 0,1-1 0,2 1 0,2-1 0,22 66 0,-25-96-961,1 0-1,1-1 1,10 19 0,-17-33 759,0-1 1,0 0-1,0 0 1,0 1-1,0-1 0,0 0 1,1 0-1,-1 1 1,0-1-1,0 0 1,0 0-1,0 1 0,0-1 1,1 0-1,0 1-357,-1-1 357,0 0 0,0 0 1,1 0-1,-1 1 1,0-1-1,0 0 1,1 0-1,-1 0 0,0 0 1,0 0-1,1 0 1,-1 0-1,0 0 1,1 0-1,-1 0 0,0 0 1,0 0-1,1 0 1,-1 0-1,0 0 1,0 0-1,1 0 0,-1 0 1,0-1-1,0 1 1,1 0-1,-1 0 1,4-10-3753,0 1 1114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36.5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85 7456,'-13'-8'3392,"39"3"-2944,-4 2 1664,4 0-1248,30-10 576,0 5-864,14-3-193,-6 3-223,-3-3 96,-5 7-160,-8-4-96,-4 5-32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39.7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290 677 2080,'-13'0'5968,"5"-7"-3926,1 9-1852,0 0 0,1 0-1,-1 0 1,0 0-1,1 1 1,0 0 0,0 1-1,-11 7 1,-2 3 165,-22 21 1,19-15-38,9-6-261,0 0 0,1 0-1,1 1 1,0 0 0,1 1-1,1 1 1,-9 20 0,14-28 13,1 0 0,-1 0 0,2 0 0,-3 10 0,4-15-39,1-1 0,-1 1-1,1 0 1,0-1-1,0 1 1,0 0-1,1-1 1,-1 1-1,1-1 1,0 1 0,0 0-1,0-1 1,3 7-1,-3-9 4,0 0-1,0 1 1,0-1-1,1 0 1,-1 0-1,1 0 1,-1 0 0,1 0-1,-1 0 1,1 0-1,-1 0 1,1-1-1,0 1 1,-1-1-1,1 1 1,0-1-1,-1 1 1,1-1-1,0 0 1,0 0-1,-1 0 1,1 0 0,0 0-1,0 0 1,-1-1-1,1 1 1,0-1-1,2 0 1,3-1 69,0 0 1,0-1 0,0 0-1,0 0 1,10-7 0,-3 0-21,-1 0 1,1-1-1,-2 0 1,0-1-1,0 0 0,-1-1 1,0 0-1,-1-1 1,-1 0-1,0-1 1,-1 0-1,-1 0 0,9-24 1,-12 23-65,3-2-65,-2-1-1,0 0 1,-1 0-1,1-26 0,-7 31-299,2 14 334,0-1 0,0 1 0,0 0 1,0 0-1,0 0 0,0 0 0,0 0 0,0-1 1,0 1-1,0 0 0,-1 0 0,1 0 0,0 0 1,0-1-1,0 1 0,0 0 0,0 0 0,0 0 1,0 0-1,0 0 0,0 0 0,-1-1 0,1 1 1,0 0-1,0 0 0,0 0 0,0 0 0,0 0 1,-1 0-1,1 0 0,0 0 0,0 0 0,0 0 1,0 0-1,-1 0 0,1 0 0,0 0 0,0 0 1,0 0-1,0 0 0,0 0 0,-1 0 0,1 0 1,0 0-1,0 0 0,0 0 0,0 0 0,-1 0 1,1 0-1,0 0 0,0 0 0,0 0 0,0 0 1,0 0-1,0 1 0,-1-1 0,1 0 0,0 0 1,0 0-1,0 0 0,0 0 0,0 0 0,0 1 1,0-1-1,0 0 0,0 0 0,-1 1 1,-6 11-339,3-2 260,1 1 0,0 0-1,1 0 1,0 0 0,0 0 0,2 0 0,-1 0 0,2 21 0,0-23 90,1 1 0,-1-1 0,2 0 0,-1 0 0,1 0 0,0 0 0,1-1 0,0 1 0,0-1 0,1 0 0,7 9 0,-3-5 51,22 19 0,-27-27 6,0 0 1,1-1-1,0 0 1,-1 0-1,1 0 1,0 0-1,1-1 0,6 3 1,-2-3 149,-1 0 0,1 0 0,16 1 0,-22-3-170,0 0 1,0 0 0,0-1-1,0 1 1,0-1 0,0 0-1,0 0 1,0 0 0,0-1-1,0 1 1,5-4 0,-4 1 9,1 0 0,-1 0 0,-1-1 0,1 0 0,-1 0 0,1 0 0,-1 0 0,3-7 0,24-48 213,-28 55-239,88-228 442,-67 167-393,-6 16-109,-2-1 0,15-79 0,-12-14-19,-18 124-44,0 1-1,-1-1 1,-1 0 0,-1 1-1,-6-28 1,7 44 76,1 1-12,-1 0 0,1-1 1,-1 1-1,1 0 0,-1 0 1,0 0-1,0 0 0,0 0 1,0 0-1,0 0 0,0 0 1,-1 0-1,1 1 0,-1-1 1,1 0-1,-4-2 0,5 4 30,-1 0 1,1 0-1,0 0 0,-1-1 0,1 1 0,0 0 0,-1 0 1,1 0-1,-1 0 0,1 0 0,0 0 0,-1 0 0,1 0 1,0 0-1,-1 0 0,1 0 0,-1 0 0,1 0 1,0 1-1,-1-1 0,1 0 0,0 0 0,-1 0 0,1 0 1,0 1-1,-1-1 0,1 0 0,0 0 0,-1 1 1,-2 2-10,0 1 0,0-1 0,0 1 0,0 0 0,1 0 0,0 0 0,0 0 0,-3 9 0,-10 39-78,11-35 87,-18 81 278,5 1 1,3 0 0,1 185-1,14-214 22,3-1-1,21 108 1,-23-168-176,1 1 1,0 0-1,4 9 1,-6-17-66,0 1 1,0-1-1,0 0 1,0 0-1,1 0 1,-1 0-1,1 0 1,-1 0 0,1 0-1,0-1 1,-1 1-1,1 0 1,0-1-1,0 0 1,0 1-1,1-1 1,-1 0 0,3 1-1,-3-2-24,0 0 0,0 1 0,0-1 0,0-1 0,0 1 0,0 0 0,0 0 0,0-1 0,0 1 0,0-1 0,0 1 0,-1-1 0,1 0 0,0 0 0,0 0 0,-1 0 0,1 0 0,0 0 0,1-2 0,5-4 65,-1 0 0,10-12 1,-14 16-51,4-7-46,1 0-1,-1 0 1,-1-1 0,0 1 0,0-1 0,-1-1 0,-1 1 0,5-18-1,-8 26-21,-1 0 0,1 1-1,-1-1 1,0 0-1,0 1 1,0-1 0,0 0-1,-1 1 1,1-1 0,-1 0-1,1 1 1,-1-1-1,0 1 1,0-1 0,0 1-1,0-1 1,-1 1-1,-2-5 1,4 7 23,0 0 1,0 0-1,0 0 0,0 0 0,1 0 1,-1 0-1,0 0 0,0 0 1,0 0-1,0 0 0,0 0 0,0 0 1,1 0-1,-1 0 0,0 0 0,0 0 1,0 0-1,0 0 0,0 0 1,0 0-1,0-1 0,1 1 0,-1 0 1,0 0-1,0 0 0,0 0 0,0 0 1,0 0-1,0 0 0,0-1 1,0 1-1,0 0 0,0 0 0,0 0 1,0 0-1,0 0 0,0 0 0,0-1 1,0 1-1,0 0 0,0 0 1,0 0-1,0 0 0,0 0 0,0-1 1,0 1-1,0 0 0,0 0 0,0 0 1,0 0-1,0 0 0,0 0 1,0 0-1,0-1 0,0 1 0,-1 0 1,1 0-1,0 0 0,0 0 0,0 0 1,0 0-1,0 0 0,-1 0 1,13 1-36,-11-1 31,17 1 3,1 0-1,-1-1 1,22-4-1,-5 1-19,217-30-19,-190 18-5,-61 15 47,-1 0 0,0 0 1,1 0-1,-1 0 0,1 0 0,-1 0 0,1 0 0,-1 0 0,1 0 1,-1 0-1,1 0 0,-1 0 0,0 0 0,1 0 0,-1 0 0,1 1 1,-1-1-1,1 0 0,-1 0 0,0 0 0,1 1 0,-1-1 0,0 0 1,1 1-1,-1-1 0,0 0 0,1 1 0,-1-1 0,0 0 0,0 1 1,1-1-1,-1 1 0,0-1 0,0 0 0,0 1 0,1-1 0,-1 1 1,0-1-1,0 1 0,0-1 0,0 1 0,0-1 0,0 0 0,0 1 1,0-1-1,0 1 0,0-1 0,0 1 0,0-1 0,-1 1 0,1 0 1,-1 3-3,0 0 1,0 0 0,0-1-1,-1 1 1,-2 5-1,-4 3-16,1-1-1,-2 0 0,0 0 0,0-1 0,-19 16 1,16-16 20,1 1 0,1 0 1,0 0-1,-13 19 0,22-28 18,-1 0-1,1 0 1,0 1-1,0-1 1,0 0-1,0 1 1,0-1-1,1 1 1,-1-1-1,1 1 0,-1-1 1,1 1-1,0-1 1,0 1-1,0-1 1,0 1-1,1-1 1,-1 1-1,1-1 0,-1 1 1,1-1-1,0 1 1,0-1-1,0 0 1,0 1-1,1-1 1,-1 0-1,0 0 1,1 0-1,0 0 0,-1 0 1,1 0-1,0 0 1,0-1-1,0 1 1,0-1-1,0 1 1,0-1-1,1 0 1,-1 0-1,0 0 0,1 0 1,-1 0-1,1-1 1,-1 1-1,1-1 1,-1 1-1,1-1 1,4 0-1,0-1 47,-1 1-1,1-1 1,-1-1-1,1 1 1,-1-1-1,0-1 1,0 1-1,0-1 1,7-3-1,-7 2-32,0 0 0,0-1 0,0 0 0,-1 0 0,1 0 0,-1 0 0,-1-1 0,1 0 0,-1 0 0,0 0 0,0 0 0,0-1 0,-1 0 0,0 0 0,2-9 0,-2 6-18,0 0 0,-1 0 0,0-1 0,-1 1 0,-1-1 1,1 1-1,-2-1 0,1 1 0,-1 0 0,-3-14 0,3 22-25,0-3-32,0 0 0,0 0 0,-1 0 0,1 0-1,-1 0 1,0 0 0,-1 0 0,1 1 0,-1-1 0,-4-4 0,7 9 32,-1-1 0,0 0 0,0 1 0,0-1 0,0 1 0,0 0 1,0-1-1,0 1 0,0 0 0,0-1 0,0 1 0,0 0 0,0 0 0,0 0 1,0 0-1,0 0 0,0 0 0,0 0 0,-1 0 0,1 0 0,-1 1 0,-19 10-69,14-6 68,0 0 0,1 1 0,0 0 0,0 0 0,1 0 0,-6 8 0,8-10-6,0 1 0,1-1 0,-1 1 0,1-1 0,0 1 0,0 0 0,0 0 1,1 0-1,0 0 0,-1 0 0,1 6 0,1-10 24,0 1 1,1-1-1,-1 0 1,1 0-1,-1 0 0,0 0 1,1 1-1,0-1 1,-1 0-1,1 0 0,0 0 1,-1 0-1,1 0 0,0 0 1,0-1-1,0 1 1,0 0-1,0 0 0,0 0 1,0-1-1,0 1 1,0-1-1,0 1 0,0-1 1,1 1-1,-1-1 1,0 0-1,2 1 0,3 0 22,-1 0 0,0 0 0,0-1-1,1 1 1,6-1 0,2-3-9,1 0 0,-1 0-1,0-1 1,0-1 0,-1-1 0,1 0 0,13-8-1,17-7 8,80-42 21,-45 20 135,-57 31-117,-18 9-54,-1 1 1,1 0 0,-1 0 0,1 0-1,0 0 1,0 0 0,0 1-1,-1 0 1,1 0 0,1 0 0,-1 0-1,0 1 1,0-1 0,8 1-1,17 5-91,-22-3 83,-7-2 2,1 0 1,0 1 0,0-1 0,-1 0-1,1 1 1,0-1 0,-1 0 0,1 1-1,0-1 1,-1 1 0,1-1 0,0 1-1,-1-1 1,1 1 0,-1 0 0,1-1-1,-1 1 1,1 0 0,-1 0 0,3 4 24,0 0 0,-1 0 0,0-1 0,0 2 0,-1-1 0,1 0 0,-1 0-1,0 0 1,-1 1 0,1-1 0,-1 0 0,0 1 0,0-1 0,-1 0 0,-1 9 0,-3 8 126,-1-1 0,-13 31-1,6-16 184,7-22-258,-2 7 3,8-21-75,-1 1 0,1 0 1,0-1-1,0 1 1,0-1-1,0 1 0,0 0 1,-1-1-1,1 1 0,0 0 1,1-1-1,-1 1 0,0-1 1,0 1-1,0 0 0,0-1 1,0 1-1,1 0 1,-1-1-1,0 1 0,0-1 1,1 1-1,0 0 0,0 0 22,-1-1-1,1 0 1,0 1-1,-1-1 1,1 0-1,0 0 1,0 1-1,-1-1 0,1 0 1,0 0-1,0 0 1,0 0-1,-1 0 1,1 0-1,0 0 1,0 0-1,-1-1 1,1 1-1,1 0 0,14-7 139,-13 6-109,7-4-53,-1-1 0,0 0 0,0 0 1,0 0-1,13-14 0,35-43-138,-44 49 149,-12 12-26,1-1-6,0 1 0,0 0 0,-1 0 0,1 0 0,1 0 1,-1 0-1,0 1 0,0-1 0,1 0 0,-1 1 0,1 0 0,-1 0 0,4-2 1,-5 4-2,-1-1 1,1 0-1,-1 0 1,1 0-1,-1 1 1,1-1-1,0 0 1,-1 1-1,1-1 1,-1 0-1,0 1 0,1-1 1,-1 1-1,1-1 1,-1 1-1,0-1 1,1 1-1,-1-1 1,0 1-1,1-1 1,-1 1-1,0-1 1,0 1-1,1 0 1,-1-1-1,0 1 1,0-1-1,0 2 1,6 24-69,-5-20 91,3 37 28,-4-38-33,0 0 1,0 0-1,1 1 0,-1-1 1,1 0-1,0 0 1,1 0-1,-1 0 1,1-1-1,0 1 0,0 0 1,0-1-1,1 1 1,0-1-1,3 5 0,-5-8 15,0 0 1,0-1-1,0 1 0,1 0 0,-1 0 0,0-1 0,1 1 0,-1 0 1,0-1-1,1 0 0,-1 1 0,1-1 0,-1 0 0,0 0 1,1 1-1,-1-1 0,1 0 0,-1-1 0,1 1 0,-1 0 0,2-1 1,4 0 45,-1-1 0,1 0 0,8-4 0,10-7 84,0-2-1,41-31 1,-50 33-149,0-1 0,0-1 0,-2 0 0,24-32 0,0-6 56,-1-2 0,29-63 0,-30 49-117,42-113 0,-64 140 20,-2 0-1,-1-1 1,-2 0-1,3-52 1,-12 91 46,0-10-276,-2 13 70,-3 9 43,-17 43 54,2 2 1,2 0-1,3 1 1,-11 67-1,2 84 247,22-164-128,3 1 0,1-1 0,8 41-1,-7-66 17,0-1 0,1 1 0,1-1 0,1 0 0,0-1 0,12 22 0,-14-30-7,0 0-1,0-1 1,1 1 0,-1-1 0,1 0-1,0-1 1,8 7 0,-9-9-9,0 1 1,0-1-1,1 0 1,-1 0-1,0 0 1,1-1-1,-1 0 1,1 0-1,-1 0 1,1 0-1,9 0 1,4-2-444,1 0 0,-1-2 1,0 0-1,28-9 1,-30 8-1996,-1-2 1,27-14 0,-28 10-1316,-4 1 1222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40.3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148 1 3072,'-1'0'394,"-1"0"1,0-1-1,0 1 1,0 0-1,1 0 1,-1 0-1,0 0 0,0 1 1,0-1-1,1 0 1,-1 1-1,0-1 1,0 1-1,1 0 1,-1-1-1,-3 3 0,-9 3 1034,-10 2 861,0 1 0,-29 17 854,58-25-2793,12-3-21,118-12 473,169 4 1,-110 11-623,-106-1-4061,-63 0 1604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47.8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52 16 2080,'9'-15'5082,"-12"48"2180,-10 24-3647,6-30-2784,-4 30 0,7-16-441,-18 217 798,21-104-1214,1-141-142,0 8-2049,0-8-2225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48.2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66 21 2240,'1'-2'205,"0"1"-1,0-1 1,0 1 0,1-1-1,-1 1 1,0 0 0,1 0-1,-1 0 1,1 0 0,0 0-1,-1 0 1,1 0 0,0 0-1,-1 0 1,1 1 0,0-1-1,0 1 1,3-1 0,-3 1 49,-1 0 0,1 0 0,-1 1 0,1-1 1,-1 0-1,1 1 0,-1-1 0,1 1 0,-1 0 0,1-1 1,-1 1-1,0 0 0,1 0 0,-1 0 0,0 0 1,0 0-1,0 0 0,0 0 0,0 0 0,0 1 0,0-1 1,0 0-1,1 3 0,1 1 171,-1 0-1,0 0 1,-1 1-1,1-1 1,-1 0-1,0 1 1,-1-1-1,1 1 1,-1-1-1,0 1 1,0-1-1,-2 9 1,-1 6 370,-1 0 0,-7 20 0,-68 251 858,72-254-1781,-12 45-5,3-32-3926,14-46 3114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48.64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5 3488,'-7'-4'13743,"31"10"-12022,1-2-1,47 4 1,-10-7-901,2-1-4358,-9-1-5193,-43 1 5723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52.1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50 671 2720,'3'-8'385,"-2"3"1004,1 1 0,0 0 0,0 0 0,0 0 1,4-5-1,-9 19-167,1 1 1,0 0 0,-1 13-1,-3 39 128,-4 93 436,10-148-1713,1 34 134,-1-39-198,0 0 0,1-1 0,-1 1 0,1 0 0,0-1 0,0 1 1,0-1-1,0 1 0,0-1 0,0 1 0,3 2 0,-4-4 0,1 0-1,0-1 0,-1 1 1,1-1-1,0 1 1,0-1-1,0 1 0,-1-1 1,1 1-1,0-1 0,0 0 1,0 1-1,0-1 0,0 0 1,0 0-1,-1 0 0,1 0 1,0 0-1,0 0 0,0 0 1,0 0-1,0 0 0,0 0 1,0-1-1,0 1 1,-1 0-1,1 0 0,0-1 1,0 1-1,0-1 0,0 1 1,-1-1-1,1 1 0,1-2 1,2-1 21,0 0 0,-1-1 1,0 1-1,1-1 1,4-7-1,15-27-350,28-62-1,1-4-57,-34 70 149,-18 34 224,0 0 0,0 0-1,0 0 1,0 1 0,0-1 0,0 0 0,0 0-1,0 0 1,0 1 0,0-1 0,0 0 0,0 0-1,0 0 1,1 0 0,-1 1 0,0-1 0,0 0-1,0 0 1,0 0 0,0 0 0,0 0-1,0 1 1,1-1 0,-1 0 0,0 0 0,0 0-1,0 0 1,0 0 0,0 0 0,1 0 0,-1 1-1,0-1 1,0 0 0,0 0 0,1 0 0,-1 0-1,0 0 1,0 0 0,0 0 0,0 0-1,1 0 1,-1 0 0,0 0 0,0 0 0,0 0-1,1 0 1,-1 0 0,0 0 0,0-1 0,0 1-1,0 0 1,1 0 0,-1 0 0,0 0-1,0 0 1,0 0 0,0 0 0,0 0 0,1-1-1,-1 1 1,0 0 0,0 0 0,0 0 0,0 0-1,0-1 1,0 1 0,0 0 0,0 0 0,1 0-1,1 18-61,-5 19 532,-1 0 0,-15 56 0,14-72-361,-17 68 712,-40 96 0,-7-4-278,65-171-444,0-1 1,-8 13-1,12-21-120,-1 1 0,0-1 0,0 0 0,1 1 0,-1-1 1,0 0-1,0 0 0,0 0 0,0 0 0,0 0 0,-1 0 1,1 0-1,0 0 0,0 0 0,-1-1 0,1 1 0,0 0 1,-1-1-1,1 1 0,0-1 0,-1 1 0,1-1 0,-1 0 1,1 0-1,-3 1 0,2-2-48,1 0 0,-1 0 0,1 0 0,-1 0 0,1 0 0,0-1 0,0 1 0,-1 0 1,1 0-1,0-1 0,0 1 0,0-1 0,1 1 0,-1-1 0,0 1 0,1-1 0,-1 0 0,0 1 0,1-1 0,0 0 0,-1-1 0,-1-5-176,0 1 183,1 0 0,0 0 0,0 0-1,1 0 1,-1-1 0,2 1 0,-1 0 0,1 0 0,0 0 0,1-1 0,-1 1 0,1 0 0,1 1 0,-1-1 0,1 0 0,1 1-1,-1-1 1,1 1 0,0 0 0,0 1 0,1-1 0,0 0 0,0 1 0,0 0 0,8-5 0,5-2 323,1 0 0,0 2 0,0 0 0,1 1 0,42-11 0,-28 12 35,49-18 0,-68 20-221,0-1 0,0-1 0,-1 0 0,0 0 0,20-17 0,-20 12-15,-1 0-1,0-1 0,0-1 0,14-22 0,36-70-16,-8 12-242,-43 77 48,1 0 0,29-31 1,-38 46 137,0 0-1,-1 0 1,2 0 0,-1 1 0,0-1 0,0 1 0,1 0 0,-1 0 0,1 1 0,5-2-1,-8 3 44,-1-1-1,1 1 1,0-1-1,0 1 0,0 0 1,0 0-1,0 0 0,0 0 1,0 0-1,0 0 0,0 0 1,-1 1-1,1-1 1,0 1-1,0-1 0,0 1 1,-1 0-1,1 0 0,0 0 1,-1 0-1,1 0 1,0 0-1,-1 0 0,1 0 1,-1 1-1,3 2 0,-4-3-6,0 0 1,1 0-1,-1 0 0,0 0 0,0 0 0,0 0 0,0 0 0,0 0 0,0 1 0,0-1 0,0 0 0,0 0 0,0 0 0,-1 0 1,1 0-1,0 0 0,-1 0 0,1 0 0,-2 2 0,-10 17 106,0-6 43,-15 15 1,10-11-205,-6 10 8,2 0 0,1 1-1,-29 59 1,44-79 3,0 1 0,1 0 1,-4 15-1,7-23 32,0 1 0,1-1-1,-1 0 1,1 0 0,-1 1 0,1-1 0,0 0 0,0 0 0,0 1 0,1-1-1,-1 0 1,0 0 0,1 1 0,-1-1 0,1 0 0,0 0 0,0 0 0,0 0 0,0 0-1,0 0 1,0 0 0,3 3 0,-3-4 12,1 0 1,-1-1-1,1 1 1,-1 0-1,0-1 1,1 1-1,-1-1 1,1 0-1,-1 1 0,1-1 1,0 0-1,-1 0 1,1 0-1,-1 0 1,1 0-1,-1 0 1,1 0-1,-1-1 0,1 1 1,-1-1-1,1 1 1,-1-1-1,2 0 1,2-1 1,-1 0 0,0 0 0,0 0 0,0-1 0,-1 1 0,1-1 0,4-4 0,5-8 30,0-1 0,-1 0 0,13-24 1,28-60 125,-29 52-116,75-125-12,-67 111-491,27-79 1,-45 102 318,-2-1 1,-1 0-1,-2 0 0,-2-1 1,3-75-1,-10 113 107,-3-34-25,3 34 6,0 1 0,-1 0 0,1 0 0,-1 0 0,0 0 0,0 0 0,0 0 0,0 1 0,0-1 0,0 0 0,0 0 1,-1 1-1,1-1 0,-1 1 0,-1-2 0,2 2 23,1 1 0,-1-1 1,0 1-1,1 0 0,-1-1 0,0 1 1,0 0-1,1-1 0,-1 1 1,0 0-1,0 0 0,1 0 0,-1 0 1,0-1-1,0 1 0,0 1 1,0-1-1,1 0 0,-1 0 1,0 0-1,0 0 0,0 0 0,1 1 1,-1-1-1,0 0 0,0 1 1,1-1-1,-1 0 0,0 1 0,1-1 1,-1 1-1,1-1 0,-1 1 1,0 0-1,1-1 0,-1 2 0,-3 3-14,0 0-1,0 0 0,-5 12 1,7-12 16,-31 61 396,3 2 1,-39 132 0,57-145-50,-6 60 0,15-88-229,1-1-1,1 1 1,5 42 0,-2-54-67,0 1 0,2-1 0,0 0 0,1 0 0,0 0 0,1-1 0,10 19 0,-14-29-26,0-1 0,0 0 0,0 0 1,1 1-1,-1-1 0,1-1 1,-1 1-1,1 0 0,0-1 0,0 1 1,0-1-1,1 0 0,-1 0 1,0 0-1,1 0 0,-1-1 0,1 0 1,0 1-1,-1-1 0,1 0 1,0-1-1,0 1 0,0-1 0,0 0 1,0 0-1,-1 0 0,9-1 1,-4-1-101,1-1 0,-1 0 1,0 0-1,-1-1 0,1 0 0,-1 0 1,1-1-1,-1 1 0,0-2 1,7-6-1,8-10-238,27-34 0,-48 55 325,8-10 57,0 0 0,-2 0 0,12-21 0,-16 25-71,0 0 1,0 0-1,-1 0 0,-1 0 0,1-1 1,-1 1-1,0 0 0,0-11 1,-1 17-1,0 1 1,0-1-1,0 0 1,0 1-1,0-1 1,0 1-1,0-1 1,1 0-1,-1 1 0,0-1 1,0 1-1,1-1 1,-1 1-1,0-1 1,1 1-1,-1-1 1,1 1-1,-1-1 1,1 1-1,-1-1 1,1 1-1,-1 0 1,1-1-1,-1 1 1,1-1-1,1 1 5,0-1-1,1 0 1,-1 1-1,0-1 1,0 1-1,0 0 0,4 0 1,3 0 48,-1 0 0,1 1-1,10 3 1,-15-3-11,1 1-1,0 0 1,0 0 0,-1 0-1,1 0 1,-1 0 0,0 1-1,1 0 1,-1 0 0,-1 0-1,1 1 1,0-1 0,-1 1-1,0 0 1,1 0 0,2 5-1,2 6 105,0 0-1,-2 0 0,8 25 0,-1-4 121,-7-21-134,2 5-29,10 21 0,-14-35-52,-1 0 0,1-1 0,0 1 0,0-1 0,1 0 0,0 0 0,8 7 0,-11-11-23,-1 1 0,1-1 0,0 0 0,0 0 0,0 0 0,0 0 0,0-1 0,0 1 0,1-1 0,-1 1 0,0-1 0,0 0 0,0 0 0,0 1 0,1-2 0,-1 1 0,0 0 0,0 0 0,0-1 0,4 0 0,1-2 25,1 0 0,0-1 0,-1 1 0,7-6-1,-13 9-36,15-11 28,-1 0 0,-1-1 0,1 0 0,22-27 0,43-63-186,-74 93 87,-6 9 7,-10 16-66,-10 20 111,2 1 0,1 1 0,-14 49 0,30-82 34,0 1 1,0 0-1,1-1 0,0 1 0,0-1 0,0 1 0,0 0 0,1-1 0,0 1 0,1-1 1,-1 1-1,1-1 0,4 10 0,-4-12-9,-1 0 0,0-1-1,1 1 1,0 0 0,0-1 0,-1 0 0,2 1 0,-1-1 0,0 0-1,0 0 1,1 0 0,-1 0 0,1-1 0,-1 1 0,1-1-1,0 1 1,-1-1 0,1 0 0,0 0 0,0 0 0,0-1 0,0 1-1,0-1 1,0 1 0,0-1 0,0 0 0,4 0 0,-2-1 24,1 0 0,0 0 0,0-1 1,-1 1-1,1-1 0,0-1 0,-1 1 0,0-1 1,0 0-1,0 0 0,0 0 0,0-1 1,0 1-1,-1-1 0,0-1 0,0 1 1,0 0-1,5-8 0,-4 4-20,-1 0 0,0-1 0,0 1 1,-1-1-1,0 1 0,0-1 0,-1 0 0,0 0 0,-1 0 1,0-1-1,0-12 0,-1 8 2,-1 0 0,0 0 1,0-1-1,-5-15 0,5 26-31,-1-1 1,1 0 0,-1 1-1,0-1 1,-1 1-1,1 0 1,-1 0 0,1-1-1,-1 2 1,-1-1-1,1 0 1,0 1 0,-1-1-1,0 1 1,-5-4-1,4 4-18,0 1 0,-1-1 0,1 1 1,-1 0-1,1 0 0,-1 1 0,0 0 0,0 0 0,1 0 0,-12 1 0,34 11-19,-1-3 0,0-1 0,0-1 1,1 0-1,0-1 1,0-1-1,0-1 1,33 3-1,-26-5 73,-1-2 1,1 0-1,0-2 0,-1 0 1,31-10-1,186-62 391,-218 65-370,-19 9 29,-15 5 27,-6 6-129,0 1 0,1 0 0,0 2 0,1-1 0,-22 24 0,21-17-42,0 0 0,2 0 0,0 2 1,1 0-1,-15 32 0,25-45 66,0 0 0,1 0-1,-1 0 1,2 1 0,-3 10 0,4-16 11,1 0 1,-1 0-1,1 0 1,0 0-1,0 0 0,0 0 1,1 1-1,-1-1 1,0 0-1,1 0 1,0 0-1,0 0 0,0 0 1,0 0-1,1-1 1,-1 1-1,1 0 1,2 4-1,-2-6 3,-1 0 1,1 0 0,-1 1-1,1-1 1,-1 0-1,1 0 1,0-1-1,0 1 1,-1 0-1,1-1 1,0 1-1,0-1 1,0 1 0,0-1-1,0 0 1,0 0-1,-1 0 1,1 0-1,0 0 1,3 0-1,3-2 52,0 1 0,-1-1-1,12-5 1,-12 5-38,0-1-1,-1-1 1,1 1 0,-1-1-1,0-1 1,0 1 0,-1-1-1,1 0 1,-1 0 0,0 0 0,0-1-1,-1 0 1,0 0 0,0 0-1,0 0 1,0-1 0,-1 1-1,-1-1 1,1 0 0,-1 0-1,0 0 1,0 0 0,-1 0 0,0-1-1,0-12 1,-1 20-21,0-1-1,0 1 1,0 0 0,1-1 0,-1 1 0,0-1-1,0 1 1,0 0 0,0-1 0,0 1-1,-1-1 1,1 1 0,0 0 0,0-1-1,0 1 1,0-1 0,0 1 0,0 0 0,-1-1-1,1 1 1,0 0 0,0-1 0,-1 1-1,1 0 1,0-1 0,0 1 0,-1-1-1,-7 8-28,-7 20-92,-4 18 111,2 1 0,-13 50-1,-13 100 206,24-72-14,0 7-18,15-115-132,-15 72 85,16-78-79,-1 0-1,1 0 1,-1 0 0,-1-1-1,0 0 1,-7 11-1,11-19-29,-14 15 64,14-16-76,1 0 1,-1 1-1,1-1 1,-1 1-1,0-1 0,1 0 1,-1 0-1,0 1 1,1-1-1,-1 0 1,0 0-1,1 0 1,-1 0-1,0 0 1,0 0-1,1 0 0,-1 0 1,0 0-1,1 0 1,-1 0-1,0 0 1,0 0-1,1-1 1,-1 1-1,0 0 1,1-1-1,-1 1 0,-1-1 1,0-2-113,-1 1-1,0-1 1,1 0 0,-1 1-1,1-2 1,0 1 0,0 0 0,0 0-1,-3-7 1,0-2-344,-6-25 0,-10-86-679,20 105 1033,0 0 0,2 0 0,0 0 1,0 0-1,2 0 0,0 0 0,1 0 0,10-25 0,-11 37 120,-1 1 0,1-1-1,0 1 1,0 0 0,1-1-1,-1 2 1,1-1 0,0 0 0,5-4-1,0 2 36,-1 1-1,1-1 0,0 1 1,15-7-1,5 1 177,0 0 1,46-10-1,-55 17-121,26-7 260,-1-2 0,49-21-1,-81 29-310,0-1-1,0 0 0,-1-1 1,0 0-1,0-1 1,-1 0-1,-1-1 0,1 0 1,-1-1-1,-1 0 1,11-16-1,-8 8 5,0-1 1,-1 0-1,-1 0 1,13-39-1,6-54 253,-25 93-278,-1 1 0,-1-1 0,-1 1 1,-1-23-1,-1 39-37,1 1-1,0 0 1,-1-1-1,1 1 1,-1-1-1,0 1 1,-2-5 0,3 7 0,0 0 0,-1-1 0,1 1 0,0 0 0,0 0 0,-1-1 0,1 1 0,0 0 0,0-1 0,-1 1 0,1 0 0,0 0 0,-1 0 0,1-1 0,0 1 0,-1 0 0,1 0 0,-1 0 0,1 0 0,0 0 0,-1 0 0,0 0 0,1 0-1,-1 0 0,0 0 0,0 0 0,1 1 0,-1-1 0,0 0-1,1 1 1,-1-1 0,0 1 0,1-1 0,-1 1 0,1-1 0,-1 1 0,1-1 0,-1 1 0,0 0 0,-3 5 57,-1 1 1,2-1 0,-1 1-1,1 0 1,0 0 0,-3 10 0,0 1 106,-3 30 1,5-26-82,2-1 1,0 1 0,1 0-1,1 0 1,6 36-1,-5-52-48,1 0 0,0-1 0,0 1 0,0 0 0,1-1 0,0 0 0,0 1 0,0-1 0,1 0 0,0-1 0,0 1 0,0-1 1,0 0-1,10 8 0,-13-12-12,1 1 0,-1-1 0,0 1 0,0-1 1,0 0-1,0 0 0,0 0 0,0 1 1,1-1-1,-1 0 0,0 0 0,0 0 1,0-1-1,0 1 0,0 0 0,1 0 0,-1-1 1,0 1-1,0 0 0,0-1 0,0 1 1,1-2-1,19-16 75,-16 14-66,21-24-37,27-36 0,-34 39 68,2 1 0,32-31-1,-48 51-33,2-2-42,0 0 0,17-10 0,-23 15 24,0 0 0,1 0-1,0 0 1,-1 0 0,1 1 0,-1-1-1,1 1 1,0-1 0,0 1 0,-1 0-1,1-1 1,0 1 0,-1 0 0,1 0-1,0 0 1,0 1 0,-1-1 0,1 0 0,0 1-1,0-1 1,-1 1 0,4 1 0,-4-1 6,1 0-1,-1 1 1,1 0 0,-1-1 0,0 1 0,0 0 0,0-1 0,0 1 0,0 0 0,0 0 0,0 0 0,-1 0 0,1 0 0,-1 0 0,1 0 0,-1 0 0,0 0 0,0 0 0,0 0 0,0 3 0,-1 8 42,0 1-1,-3 12 1,3-17-13,-25 121 330,26-128-359,-1 1 0,1-1 0,0 1 0,0-1 0,0 1 0,0-1 0,0 1 0,1 2 0,-1-4-6,0-1 1,0 0-1,0 1 1,0-1-1,0 0 0,0 0 1,1 1-1,-1-1 0,0 0 1,0 1-1,0-1 1,1 0-1,-1 0 0,0 0 1,0 1-1,1-1 0,-1 0 1,0 0-1,1 0 1,-1 0-1,0 0 0,0 1 1,1-1-1,-1 0 0,1 0 6,0 0-1,0 0 0,0 0 0,0 0 1,0-1-1,0 1 0,0 0 0,-1 0 0,1-1 1,0 1-1,0-1 0,1 0 0,16-12-149,0 0 0,-1-1 0,-1-1 0,25-30 1,-31 34 140,10-13-34,-9 11 29,-1 1-1,16-13 1,-23 22 6,0 1 0,0-1 0,0 1-1,0 0 1,1 0 0,-1 0 0,1 1 0,-1-1 0,1 1 0,0 0-1,0 0 1,-1 0 0,1 0 0,5 0 0,-7 1 22,0 1 0,0-1 0,0 0 0,1 1 0,-1 0 0,0-1-1,0 1 1,-1 0 0,1 0 0,0 0 0,0 0 0,0 0 0,-1 1 0,1-1 0,2 3 0,20 25 917,-20-22-797,14 20 376,-14-19-391,1-1 0,-1-1 0,1 1 0,0-1 0,9 9 0,-12-14-118,-1 1-1,1-1 1,0 0-1,1 1 1,-1-1-1,0 0 1,0-1-1,0 1 1,0 0-1,1 0 1,-1-1-1,0 0 1,1 1-1,-1-1 1,1 0-1,-1 0 1,0 0-1,1 0 1,-1-1-1,0 1 1,1-1-1,-1 1 1,3-2-1,4-2-195,1 0 0,-1 0 0,0-1 0,0-1 0,10-7 0,37-35-3379,-48 42 2764,30-27-1589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5:59.3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6 2816,'4'-6'18645,"0"26"-18107,-2 23 590,14 82 0,-12-87-773,0 61 0,-4-96-416,0 0-52,0-1-1,0 1 1,0 0 0,0 0 0,1 0-1,-1 0 1,1-1 0,0 1-1,-1 0 1,3 2 0,-3-5 78,0 1 1,0-1-1,0 0 1,0 0-1,0 0 1,0 0-1,0 0 1,16-20-8052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6:00.1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43 1888,'-3'-17'1486,"2"15"-1052,1 0 0,0 0 0,0 0 0,-1 0 0,1 0 0,-1 0-1,0 0 1,0 0 0,0 0 0,0 0 0,-1-2 0,1 49 4350,-4 238 1077,1-74-3744,14 54-1011,-5-202-916,0-34-366,0-18-872,-5-9 981,0 0 0,0 0 0,0 0 0,0 0 0,1 0 1,-1 0-1,0 0 0,0 0 0,0 0 0,0 0 1,1 0-1,-1 0 0,0 0 0,0 0 0,0 0 0,1 0 1,-1 0-1,0 0 0,0 0 0,0 0 0,7-12-3241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4:04.5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 2976,'3'-20'1120,"6"16"-896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6:00.7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 20 2720,'1'-20'6664,"-1"20"-6596,4 10 3050,-1 1-2299,-1 0-1,0 1 0,-1-1 0,-1 0 0,0 1 1,-3 21-1,2-7-205,-12 161 1958,-5 7-1371,1 112-517,15-263-728,3-26-2053,18-67-16628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6:01.1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 32 2304,'-24'-4'8688,"38"3"-6332,1 0 0,24-7 0,4 0-859,29 2-698,100 3 1,-105 3-3333,-46 0 805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6:01.8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116 3 3712,'-4'-3'10389,"-11"41"-4975,-21 44-1847,26-61-3556,0 0-1,1 1 1,2 0 0,0 1-1,1-1 1,1 1 0,-2 30-1,7-26-1173,5 0-3812,2-3 1546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6:15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26 256 1824,'-9'-12'9750,"8"12"-9624,1 0 0,-1 0 1,1 0-1,-1-1 0,1 1 0,-1 0 0,1 0 1,-1 0-1,1 0 0,-1-1 0,1 1 0,-1 0 1,1 0-1,-1-1 0,1 1 0,-1 0 0,1-1 1,-1 0-1,-2 0 232,3 0-325,0 1 0,-1-1-1,1 0 1,0 1 0,-1-1-1,1 1 1,0-1 0,0 0-1,-1 1 1,1-1 0,0 0 0,0 1-1,0-1 1,0 0 0,0 1-1,0-1 1,0 0 0,0 1-1,0-1 1,0 0 0,0 1-1,1-1 1,-1-1 0,6-15 260,1 8-168,-1-1 0,1 1 0,8-8 1,-6 7-190,0-1 52,2 1 1,-1 0-1,1 1 1,17-11-1,51-25 27,-64 37-30,1 1 1,1 1-1,-1 0 0,1 1 1,23-4-1,-33 8 8,0 0 0,-1 1 0,1-1 0,0 1 0,0 0 0,-1 1 0,1 0 0,0 0 0,-1 0 0,1 1-1,-1 0 1,1 0 0,-1 1 0,0 0 0,0 0 0,10 7 0,-11-7 17,0 1 0,-1 0 0,1 0 0,-1 0 0,0 0 0,0 1 0,0 0 0,-1 0 0,0 0 0,0 0 0,0 1 0,0-1 0,-1 1 0,3 9 0,-3-7 51,-1 0 0,0 0 0,-1 0 0,1 1 0,-2-1 0,1 0 0,-1 0 0,0 0 0,-1 0 0,0 0 0,0 0 0,-1-1 0,1 1 0,-2-1 0,1 1 0,-1-1 0,0 0 0,-1 0 0,0-1 0,0 1 0,0-1 0,-1 0 0,0-1 0,0 1 0,0-1 0,-10 6 0,-3-2 205,-23 10-1,27-13-379,0 1 0,0 0 0,-23 16 0,36-22 111,0 1-1,1-1 1,0 0-1,-1 1 1,1-1 0,0 1-1,0 0 1,-1-1-1,1 1 1,1 0-1,-1 0 1,0-1 0,0 1-1,1 0 1,-1 0-1,1 0 1,-1 0-1,1 0 1,0 0 0,0 0-1,0 0 1,0 0-1,0 0 1,0 0-1,0 0 1,2 3-1,0 4 78,1-1 0,1 1 0,0-1 0,7 12 0,-4-7-26,-3-6 70,21 39 439,-2 2-1,26 74 0,-49-116-1018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6:16.37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6240,'5'6'2816,"-5"13"-160,0-11-1696,0 0 864,0 4-1056,0-4 160,0 0 159,0-12-223,4 4-480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6:56.5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208 3 2080,'6'10'4170,"-13"-12"-1668,0 0-2259,0-1 1,-1 2-1,1-1 0,0 1 1,0 0-1,-1 1 0,-10 0 1,-2 2-188,-33 6-1,49-7-39,0 0 0,0 1 0,1-1 0,-1 1 0,0-1 0,1 1 0,0 0 0,-1 0 0,1 1 0,0-1 0,0 1 0,0 0 0,-3 4 0,4-5-7,1 0 0,-1 0 0,1 0 0,0 0 0,0 0 1,0 0-1,0 0 0,0 1 0,1-1 0,-1 0 0,0 1 0,1-1 0,0 1 0,0-1 0,-1 1 0,2-1 0,-1 0 0,0 1 0,0-1 0,1 1 0,-1-1 0,2 5 0,1-2 42,-1-1 0,1 1 0,0-1 0,0 1-1,0-1 1,0 0 0,1 0 0,0 0 0,0-1 0,0 1-1,0-1 1,0 0 0,1 0 0,-1-1 0,1 1-1,0-1 1,0 0 0,0 0 0,0 0 0,0-1 0,0 0-1,0 0 1,1 0 0,-1-1 0,0 0 0,1 0 0,-1 0-1,0 0 1,0-1 0,1 0 0,-1 0 0,0 0-1,5-3 1,3-1 146,-1 0 0,0-1 0,20-13 0,-29 18-159,0-1 1,0 0 0,-1 0 0,1-1-1,0 1 1,-1 0 0,0-1 0,0 0-1,0 1 1,0-1 0,0 0 0,0 0 0,-1 0-1,1 0 1,-1 0 0,0-1 0,0 1-1,0 0 1,1-6 0,-2 7-32,-1 0 1,1 0-1,-1 1 1,1-1-1,-1 0 1,1 0-1,-1 1 1,0-1-1,0 1 0,0-1 1,0 1-1,0-1 1,0 1-1,0-1 1,0 1-1,-1 0 1,1 0-1,0 0 1,-1-1-1,1 1 0,-1 1 1,1-1-1,-1 0 1,0 0-1,1 1 1,-4-2-1,-1 0-40,0 0-1,0 1 1,0 0-1,-1 0 0,-11-1 1,-61 5-506,78-3 452,-7 1-1629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6:57.1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255 9 3072,'-1'-1'147,"1"1"-99,0-1 0,0 1 1,0 0-1,0-1 0,0 1 0,0 0 1,-1-1-1,1 1 0,0 0 0,0 0 0,0-1 1,0 1-1,-1 0 0,1 0 0,0-1 1,0 1-1,-1 0 0,1 0 0,0 0 1,0-1-1,-1 1 0,1 0 0,0 0 0,0 0 1,-1 0-1,1 0 0,0 0 0,-1 0 1,1-1-1,-4 1 1603,-1 0-1220,0 0 1,0 0 0,0 0 0,0 1-1,0 0 1,0 0 0,1 0 0,-9 3-1,-18 12 310,-26 14 1,28-15-555,18-10-83,1 0 1,1 1-1,-14 9 0,22-13-94,-1-1 0,0 0 0,1 1 0,-1 0 1,0-1-1,1 1 0,0 0 0,-1 0 0,1 0 0,0 0 0,0 0 0,0 0 1,0 0-1,1 0 0,-1 0 0,1 0 0,-1 1 0,1-1 0,0 0 0,-1 0 0,2 5 1,-1-5 1,0 0 1,1 0 0,-1 0-1,1 0 1,0-1 0,0 1-1,0 0 1,-1 0 0,2 0-1,-1-1 1,0 1-1,0-1 1,0 1 0,1-1-1,-1 1 1,1-1 0,-1 0-1,1 0 1,3 2 0,2 1 91,0-1 0,0 0 0,12 3 0,-15-5-75,2 0 24,-1 0-1,1-1 0,0 1 0,0-1 1,0-1-1,0 1 0,0-1 0,0 0 1,0 0-1,0-1 0,-1 1 0,1-1 1,6-3-1,-4 1 34,1 0 1,-1-1 0,0 0-1,0 0 1,0-1-1,-1 0 1,13-13-1,-17 16-53,0-1 0,-1 0-1,1 0 1,-1 0-1,0 0 1,0 0 0,-1-1-1,1 1 1,-1-1 0,2-7-1,-3 10-38,0-1-1,1 1 0,-1 0 0,0 0 1,0-1-1,-1 1 0,1 0 0,0 0 1,-1-1-1,1 1 0,-1 0 0,0 0 1,0 0-1,1 0 0,-2 0 1,1 0-1,0 0 0,0 0 0,0 0 1,-1 0-1,1 1 0,-1-1 0,-3-2 1,0 1-18,0 1 0,0-1 0,0 1 0,-1 0 0,1 1 0,-1-1 0,0 1 0,1 0 0,-1 0 1,0 1-1,1 0 0,-11 0 0,-27-2-2775,38-1 474,4-2 736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6:58.21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392 19 2240,'-2'-1'362,"0"-1"1,0 1-1,0-1 0,0 1 1,0-1-1,0 1 1,0 0-1,0 0 0,0 0 1,-1 0-1,1 1 1,0-1-1,-1 0 0,1 1 1,-4 0-1,-1-2 223,-1 2 0,1-1 0,-14 2 0,5 2-382,0 0-1,1 1 0,-1 0 0,1 2 1,0-1-1,1 2 0,-1 0 0,1 1 1,0 0-1,1 1 0,0 1 0,1 0 1,-12 12-1,14-11-162,0 0 0,1 0-1,0 1 1,1 0 0,1 0 0,0 1 0,0 0 0,1 0 0,1 1-1,0 0 1,1 0 0,1 0 0,0 0 0,-1 21 0,3-18 19,0 1 1,2-1 0,0 0-1,1 0 1,0 0-1,8 24 1,-8-33-1,1 0 1,0-1-1,0 1 0,1-1 0,0 0 1,1 0-1,-1 0 0,1 0 0,0-1 0,1 0 1,0 0-1,0-1 0,0 1 0,1-1 1,10 6-1,-4-3 25,-1-2 1,1 0 0,0 0-1,1-2 1,-1 1-1,22 3 1,-5-3 111,1-2-1,47 1 1,-65-4-112,0-1-1,-1-1 1,1 0 0,-1 0-1,1-1 1,-1-1 0,0 0-1,0-1 1,12-6 0,-17 7-52,-1-1-1,0 0 1,0 0 0,-1 0-1,1 0 1,-1-1 0,-1 0 0,1 0-1,-1 0 1,4-7 0,-2 0 38,0 1 0,0-1 0,-1 0 0,5-24-1,-6 18-62,-2 1-1,-1-1 1,0 0-1,-1 1 0,-1-1 1,-1 0-1,0 1 1,-1-1-1,-2 1 0,0 0 1,0 0-1,-2 1 1,0 0-1,-12-21 0,15 31-58,0 1-1,-1-1 0,0 1 1,0 0-1,0 1 0,0-1 0,-1 1 1,0 0-1,0 1 0,-1-1 0,-11-5 1,-3 0-20,0 2 0,-37-9 0,40 11 88,-26-1 1,7 2-711,37 5 506,-1 0-1,0 0 0,1 0 1,-1 0-1,0-1 0,1 1 1,-1 0-1,1-1 0,-1 1 1,0 0-1,1-1 1,-1 1-1,1-1 0,-1 1 1,1-1-1,-1 0 0,1 1 75,0 0-1,0-1 1,0 1-1,0 0 1,0 0-1,0-1 1,0 1-1,0 0 1,0 0-1,0-1 1,0 1-1,0 0 1,23-6-5809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6:58.9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 11 1152,'0'-1'154,"0"1"0,-4-8 3081,3 8-3081,1 0 0,0 0 0,-1-1 0,1 1 0,-1 0 0,1 0 0,0 0 0,-1 0 0,1 0 0,-1 0 0,1 0 0,0 0 0,-1 0 1,1 0-1,-1 0 0,1 0 0,-1 0 0,1 0 0,0 0 0,-1 0 0,1 0 0,-1 0 0,1 1 0,0-1 0,-2 1 462,2-1-462,-2 1 13,0 0 0,1 0-1,-1-1 1,1 1 0,0 0-1,-1 1 1,1-1 0,0 0 0,0 0-1,-1 1 1,1-1 0,0 0-1,0 1 1,0-1 0,0 2 0,-1 3-42,1 1 0,0-1 1,1 0-1,0 0 1,-1 1-1,2-1 1,0 7-1,0 14 322,6 48 735,-1 4-1217,-6-77-1009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6:59.6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129 7 2976,'0'-7'5162,"-6"14"-2548,-23 25-241,5 10-1226,-34 85-1,55-118-1094,1 0-1,0-1 1,0 1 0,1 0-1,0 0 1,1 0 0,0 0-1,0 0 1,1 0 0,0 0-1,1-1 1,0 1-1,0 0 1,1-1 0,0 1-1,0-1 1,1 0 0,0 0-1,0 0 1,1-1 0,7 9-1,-11-15-15,0 0-1,0 1 1,1-1-1,-1 0 1,1 0-1,0 0 1,-1 0-1,1 0 1,0 0-1,-1 0 1,1 0-1,0-1 0,0 1 1,0-1-1,-1 1 1,1-1-1,0 0 1,0 0-1,0 0 1,0 0-1,0 0 1,0 0-1,0 0 1,-1-1-1,1 1 1,0-1-1,0 1 1,0-1-1,0 0 1,-1 0-1,1 0 1,0 0-1,-1 0 1,3-2-1,-1 1 12,1-1 0,-1 1-1,0-1 1,0 0 0,-1 0-1,1 0 1,-1-1 0,1 1-1,-1-1 1,0 1 0,0-1 0,0 0-1,-1 0 1,0 0 0,2-4-1,-3 6-59,0 1 0,0-1 0,0 1 0,0-1-1,0 1 1,0-1 0,-1 0 0,1 1-1,-1-1 1,1 1 0,-1-1 0,1 1 0,-1 0-1,0-1 1,0 1 0,1 0 0,-1-1 0,0 1-1,0 0 1,0 0 0,-1 0 0,1 0-1,0 0 1,0 0 0,0 0 0,-2-1 0,0 1-66,1-1 0,-1 1 1,1 0-1,-1 0 1,1 1-1,-1-1 0,1 0 1,-1 1-1,0-1 0,1 1 1,-1 0-1,0 0 1,1 0-1,-5 1 0,3 0-356,0 0 0,0 1 0,0-1-1,0 1 1,0 0 0,1 0 0,-1 1-1,1-1 1,-1 1 0,1-1 0,0 1-1,-6 6 1,1 6-1314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4:20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626 2932 2720,'0'0'83,"0"0"1,0 1-1,1-1 1,-1 0 0,0 1-1,0-1 1,0 0-1,0 1 1,1-1-1,-1 0 1,0 1-1,0-1 1,0 0-1,1 0 1,-1 1-1,0-1 1,1 0-1,-1 0 1,0 0-1,0 1 1,1-1-1,-1 0 1,0 0-1,1 0 1,-1 0-1,0 0 1,1 0-1,-1 0 1,1 1 0,-1-1-1,0 0 1,1 0-1,-1 0 1,0 0-1,1-1 1,0 1-1,-1 0 26,0 0 1,1 0-1,-1 0 1,1 0-1,-1 0 0,1 0 1,-1 0-1,0 0 0,1 0 1,-1-1-1,1 1 0,-1 0 1,0 0-1,1 0 0,-1-1 1,0 1-1,1 0 0,-1 0 1,0-1-1,1 1 0,-1 0 1,0-1-1,1 1 0,-1 0 1,0-1-1,0 1 0,0 0 1,1-1-1,-1 1 0,0-1 1,-1-8 258,-1 0 0,0 1 0,0 0 0,-6-14 0,0 6-327,-1-1-1,0 1 1,-1 1 0,0-1 0,-2 2 0,1-1 0,-2 2 0,0 0 0,-1 0 0,0 1-1,0 1 1,-1 0 0,-1 1 0,-31-14 0,27 14-23,10 4 11,0 1 1,0 1-1,-1 0 1,-16-4-1,25 7-73,-6 0-243,16 5 139,-7-3 142,35 18-229,-4-2 51,44 16 1,-66-29 250,0-1-1,-1 0 1,1-1-1,0 0 1,1-1 0,-1 0-1,0 0 1,0-1-1,15-2 1,-21 1-27,0 1 1,-1-1-1,1 0 1,0-1-1,-1 1 1,1-1-1,-1 1 1,1-1-1,-1 0 1,0 0-1,0-1 0,0 1 1,0-1-1,0 1 1,0-1-1,-1 0 1,1 0-1,-1 0 1,0-1-1,0 1 1,0 0-1,-1-1 1,1 1-1,-1-1 0,1 0 1,0-4-1,-1 1 31,0 0-1,0 0 0,0 0 0,-1 0 0,0 0 0,-1 0 0,0 1 1,0-1-1,0 0 0,-1 0 0,1 1 0,-2-1 0,-4-11 1,2 10-31,0-1 0,-1 1 1,0 1-1,0-1 1,-1 1-1,0 0 0,0 0 1,0 1-1,-1 0 0,-16-10 1,-4 2-76,0 0 1,-31-9-1,22 9 31,26 9-33,2 2-36,1 0-1,0 0 1,0-1-1,1 0 1,-1 0 0,1-1-1,-12-10 1,19 15 62,-1-1 0,1 1 1,0-1-1,0 0 0,0 1 1,-1-1-1,1 0 0,0 1 1,0-1-1,0 1 0,0-1 1,0 0-1,0 1 0,0-1 1,0 0-1,0 1 1,1-1-1,-1 0 0,0 1 1,0-1-1,1 0 0,-1 1 1,0-1-1,1 1 0,-1-1 1,0 1-1,1-1 0,-1 1 1,1-1-1,-1 1 0,1-1 1,-1 1-1,1 0 0,0-1 1,23-17-126,-23 17 117,12-6 47,-1 1 1,1 0 0,0 0-1,1 1 1,-1 1-1,1 0 1,0 1 0,20-2-1,-25 4 33,0 1 1,0 0-1,0 0 0,0 1 0,0 1 0,11 2 0,-14-3-8,-1 1 0,0 0 0,1 1 0,-1-1 0,0 1 0,0 0 0,-1 0 1,1 1-1,-1-1 0,7 7 0,-8-7-72,-1 0-1,0 0 1,0 0-1,0 1 1,-1-1 0,1 0-1,-1 1 1,0-1-1,0 0 1,0 1 0,0 0-1,0-1 1,-1 1-1,0 0 1,1-1 0,-1 1-1,-1-1 1,1 1-1,0 0 1,-1-1 0,0 1-1,0-1 1,0 1-1,0-1 1,-1 1 0,1-1-1,-1 0 1,0 0 0,0 1-1,0-1 1,0-1-1,-4 5 1,-2 2-260,6-6 63,3-4-78,3-19-256,-1-1 631,-2-1 0,0 1-1,-1-1 1,-4-32 0,-2 17 74,-17-62 1,18 85-109,0 0 1,-1 0-1,-1 1 0,0 0 1,-1 0-1,0 1 0,-11-12 1,15 19-28,0 0 1,-1 0-1,0 1 1,0-1-1,0 1 1,0 1-1,0-1 1,-1 1-1,0 0 1,0 0-1,0 0 1,-7-1-1,13 4-20,0-1 0,0 1 0,0 0 0,-1 0 0,1 0 0,0 0 0,0 0 0,0 0 0,-1 0 0,1 0 0,0 0 0,0 0 0,-1 0 0,1 0 0,0 0 0,0 0 0,0 0 0,-1 0 0,1 0 0,0 0 0,0 0 0,0 0 0,-1 0 0,1 0 0,0 0 0,0 0 0,0 0 0,-1 0-1,1 1 1,0-1 0,0 0 0,0 0 0,-1 0 0,1 0 0,0 0 0,0 1 0,0-1 0,0 0 0,2 9-92,12 10 20,-7-12 159,1-1 1,0-1-1,0 1 1,0-1-1,0 0 1,1-1-1,12 5 0,-17-8-29,0 0 0,0 0-1,0 0 1,1 0-1,-1 0 1,0-1-1,0 0 1,0 0-1,0 0 1,1-1 0,-1 1-1,0-1 1,0 0-1,0 0 1,0-1-1,0 1 1,0-1-1,0 1 1,4-4 0,-3 2 42,-1-1 0,1 1 1,-1-1-1,1 0 0,-1 0 1,0 0-1,-1-1 0,7-8 1,-9 11-42,0-1-1,1 0 1,-1 0 0,0 0 0,-1 0 0,1 0 0,0 0 0,-1 0-1,0 0 1,0 0 0,0 0 0,0 0 0,0-1 0,0 1 0,-1 0-1,1 0 1,-3-5 0,2 7-38,1-1 0,-1 1 0,1-1 0,-1 1-1,0 0 1,0 0 0,1-1 0,-1 1 0,0 0 0,0 0-1,0 0 1,-1 0 0,1 0 0,0 0 0,0 0 0,0 1-1,-1-1 1,-1-1 0,1 2-9,-1-1 0,0 0 0,1 1 0,-1-1 0,0 1 0,0 0 0,1-1 0,-1 1 0,-4 1 0,2 0-39,-1 0 1,0 0-1,1 1 1,0-1-1,-1 1 1,1 0-1,0 1 1,0 0-1,-6 3 1,4-1-48,0 1 0,0 0 0,0 0 0,1 0 0,-1 1 0,2 0 0,-8 11 0,9-16-297,3-2 270,2-2 18,6-4-306,-4 3 379,0 1 1,0-1 0,0 0-1,0 0 1,-1 0 0,0 0-1,3-4 1,-2 0 49,0 2-11,-1 0 0,0 0-1,1 0 1,-2-1 0,1 1 0,-1-1-1,0 1 1,1-7 0,-2 6 26,-1-1 1,1 1 0,-1 0-1,0-1 1,-1 1-1,0 0 1,0 0-1,0 0 1,-1 0-1,-3-6 1,1 4-10,-1 0-1,1 0 1,-2 1 0,1 0-1,-1 0 1,-7-6 0,-12-6 0,0 1 0,-1 2 1,-34-16-1,37 20-26,8 4 10,-104-49 148,105 51-172,0 1 0,-1 1 0,0 0 0,0 1 0,0 0 0,-22 1 0,35 2-53,0 0-1,1 0 0,-1 1 1,0-1-1,0 1 0,1 0 1,-1 0-1,0 0 0,1 0 0,-1 0 1,-3 3-1,5-3 22,0 0 0,0-1 0,0 1 0,0 0-1,0 0 1,1 0 0,-1-1 0,0 1 0,1 0 0,-1 0 0,0 0 0,1 0-1,-1 0 1,1 1 0,0-1 0,-1 0 0,1 0 0,0 0 0,0 0 0,0 0-1,-1 0 1,1 1 0,0-1 0,1 0 0,-1 0 0,0 0 0,0 0-1,0 0 1,1 0 0,-1 1 0,0-1 0,2 1 0,0 2-28,0 0 0,1 0-1,0 0 1,0 0 0,0 0 0,0-1 0,0 0 0,1 0-1,0 0 1,-1 0 0,1 0 0,0-1 0,6 3 0,5 2-52,1-1 1,21 6 0,-27-9 75,51 11 195,1-2 1,104 7-1,-143-17 10,-1-1 0,0-2 0,1 0 0,-1-1 0,36-8 1,-56 10-132,0-1 0,0 0 0,0 0 0,1 0 0,-1 0 0,0 0 0,0 0 0,0 0 0,0-1 0,-1 1 0,1-1 0,0 1 0,-1-1 0,1 0 0,-1 0 0,1 0 0,-1 0 0,0 0 0,0 0 0,0 0 0,0 0 0,0 0 0,1-3 0,-1 0 33,-1 1 0,0-1 0,1 0 0,-1 1-1,-1-1 1,1 0 0,-1 1 0,0-1 0,0 1-1,0-1 1,-3-6 0,-1-1-116,-1 1 0,0 0 0,0 0 0,-1 1 0,0-1 1,-1 1-1,0 1 0,-1 0 0,-17-15 0,17 21-420,8 8 167,9 12 24,-6-15 223,0 1 0,1-1 0,-1 1 0,1-1 1,-1 0-1,1 0 0,0 0 0,0 0 0,0-1 0,0 1 0,4 1 0,-5-2 39,-1-1 0,1 1 0,-1-1 0,1 0 0,-1 1 1,1-1-1,0 0 0,-1 0 0,1 0 0,-1 0 0,1-1 0,0 1 0,-1 0 0,1-1 0,-1 1 0,1 0 1,-1-1-1,1 0 0,-1 1 0,0-1 0,1 0 0,-1 0 0,0 0 0,1 0 0,-1 0 0,2-2 1,2-3 99,-1-1 0,1 0 0,-1 0 0,0-1 0,0 1 0,-1-1 0,0 0 1,-1 1-1,0-1 0,0-1 0,0 1 0,-1 0 0,0 0 0,-1 0 0,0-1 1,0 1-1,-1 0 0,0-1 0,-4-13 0,5 21-81,0 0 0,-1 0 0,1 0 0,-1-1 0,1 1 0,-1 0 0,0 0 0,1 0 0,-1 0 0,0 0 0,0 0 0,0 1-1,0-1 1,0 0 0,1 0 0,-2 0 0,1 1 0,0-1 0,0 1 0,0-1 0,0 1 0,0-1 0,0 1 0,-1-1 0,1 1 0,0 0 0,0 0 0,-1 0 0,1 0 0,0 0 0,0 0 0,0 0-1,-1 0 1,1 0 0,0 0 0,0 1 0,-1-1 0,1 1 0,-2 0 0,-1 1-6,-1 0 0,1 0 0,-1 0 0,1 1-1,0-1 1,-1 1 0,2 0 0,-1 0 0,-4 5 0,5-4 16,-8 7-176,1 1 1,1 0 0,-9 14-1,16-23 101,0 0 0,1 0 0,-1 0 0,1 0 0,0 0 0,0 1 0,0-1 0,0 1 0,0-1 0,1 0 0,0 1 0,-1-1 0,1 1 0,1-1 0,-1 1 0,0-1 0,1 1 0,0-1 0,1 5 0,-2-8 49,0 1-1,0-1 1,0 1-1,1-1 0,-1 1 1,0-1-1,0 1 1,0-1-1,1 1 1,-1-1-1,0 1 1,0-1-1,1 1 1,-1-1-1,0 0 1,1 1-1,-1-1 0,1 0 1,-1 1-1,0-1 1,1 0-1,-1 0 1,1 1-1,-1-1 1,1 0-1,-1 0 1,1 0-1,-1 1 1,1-1-1,-1 0 0,1 0 1,-1 0-1,1 0 1,-1 0-1,1 0 1,-1 0-1,1 0 1,-1 0-1,1-1 1,-1 1-1,1 0 1,-1 0-1,1 0 0,-1 0 1,1-1-1,-1 1 1,0 0-1,1-1 1,-1 1-1,1-1 1,1 0 20,-1-1-1,1 1 1,-1-1 0,0 1 0,0-1 0,1 0 0,-1 1 0,0-1 0,-1 0 0,2-3-1,0-5 52,0 0-1,-1 0 0,0 0 0,0 0 0,-2-12 1,-7-51 97,3 39-227,4 31 48,1 0-1,-1 0 1,1 1 0,0-1-1,0 0 1,0 0 0,1 1-1,-1-1 1,1 0 0,-1 0-1,1 1 1,0-1 0,0 1-1,0-1 1,0 1 0,1-1-1,-1 1 1,3-4 0,-2 4 20,0 1 0,0-1 1,0 1-1,1 0 1,-1 0-1,0-1 0,0 2 1,1-1-1,-1 0 0,1 0 1,-1 1-1,1-1 1,-1 1-1,1 0 0,-1 0 1,1 0-1,-1 0 0,1 0 1,-1 0-1,3 1 0,36 7 65,-1 2-1,68 26 0,-17-5-83,-90-31 14,148 52 1123,-149-52-1102,0 0 0,0 1-1,0-1 1,0 0 0,0 0-1,0 0 1,0 0 0,-1 0-1,1 0 1,0 0 0,0 0 0,0 0-1,0 0 1,0 0 0,0 0-1,0 1 1,0-1 0,0 0-1,0 0 1,0 0 0,0 0 0,0 0-1,0 0 1,0 0 0,0 0-1,0 0 1,0 1 0,0-1 0,0 0-1,0 0 1,0 0 0,0 0-1,0 0 1,0 0 0,0 0-1,0 0 1,0 0 0,0 0 0,0 1-1,0-1 1,0 0 0,1 0-1,-22-1 94,0-1-1,1-1 1,0 0-1,-1-2 1,2 0-1,-29-12 1,-114-60-265,92 41 192,-119-62-416,177 91 344,1 0-1,0-1 1,0 0-1,1 0 1,0-1-1,-13-16 1,21 22 31,-1 0-1,1 0 1,1 0 0,-1-1-1,0 1 1,1 0 0,0 0-1,-1-1 1,1 1 0,1-1-1,-1 1 1,0-7 0,1 7-1,0 1 0,1-1 0,-1 0 0,1 1 0,0-1 0,-1 0 0,1 1 1,0-1-1,1 1 0,-1 0 0,0-1 0,1 1 0,0 0 0,-1 0 0,1 0 0,0 0 0,0 0 1,0 0-1,2-2 0,1 1 13,0 0 0,0 0 0,0 0 0,0 1 0,0-1 0,1 1 1,-1 0-1,1 1 0,-1-1 0,1 1 0,0 0 0,-1 1 0,1-1 0,0 1 0,0 0 1,-1 1-1,1-1 0,0 1 0,0 1 0,7 1 0,-2 1 60,-1 0 0,1 0-1,-1 1 1,0 0 0,0 1-1,-1 0 1,1 0 0,-2 1 0,12 11-1,-15-14-66,-1 1-1,1 0 1,-1 0 0,-1 1-1,1-1 1,-1 1-1,0 0 1,0 0-1,-1 0 1,0 0-1,0 0 1,0 1 0,-1-1-1,0 0 1,0 1-1,0-1 1,-1 1-1,0-1 1,0 1-1,-1-1 1,0 1 0,0-1-1,-2 7 1,2-11-53,1 0 0,-1-1 0,1 1 0,-1-1 0,0 1 0,0-1 0,0 1 0,1-1 0,-1 0 0,-1 0 0,1 1 0,0-1 0,0 0 0,0 0 0,-1 0 0,1 0 0,0 0 0,-1 0 0,1 0 0,-4 1 0,5-3 42,0 1-1,0 0 1,-1 0 0,1 0-1,0 0 1,0 0 0,0-1-1,-1 1 1,1 0-1,0 0 1,0 0 0,0-1-1,0 1 1,-1 0 0,1 0-1,0 0 1,0-1-1,0 1 1,0 0 0,0 0-1,0-1 1,0 1 0,0 0-1,0-1 1,0 1 0,0 0-1,0 0 1,0-1-1,0 1 1,0 0 0,0 0-1,0-1 1,0 1 0,0 0-1,0 0 1,0-1 0,1 1-1,1-10-318,4-2 179,-2-1 0,0 1 0,5-25 0,2-40 229,-7 40 184,-2-1-1,-1 0 1,-2 0-1,-2 1 1,-9-48-1,10 76-198,-1-1 0,0 0 0,-1 1-1,1 0 1,-2 0 0,1 0-1,-1 0 1,-1 1 0,1 0-1,-14-14 1,13 16-34,0 1 0,0 0 1,-1 0-1,1 1 0,-1 0 0,0 0 0,0 0 0,0 1 1,-1 0-1,1 1 0,-1-1 0,0 2 0,-15-3 0,15 3-59,1 0 0,-1 0 0,0 1 0,0 0 0,1 1 0,-1 0 0,0 0 0,1 0 0,-1 1 0,1 0 0,-8 4 0,13-6 6,1 1 0,0 0 0,0 0 0,0 0-1,0 0 1,0 0 0,0 0 0,0 0 0,0 0 0,0 0-1,0 0 1,0 1 0,1-1 0,-1 0 0,0 0 0,1 1-1,-1-1 1,1 1 0,0-1 0,-1 0 0,1 1-1,0-1 1,0 1 0,0-1 0,0 1 0,0-1 0,0 0-1,0 1 1,1-1 0,-1 1 0,0-1 0,1 1 0,-1-1-1,1 0 1,0 2 0,2 3-28,1 1 1,-1-1-1,1 0 1,0 0-1,8 8 0,-6-8 23,-1-1-1,1 0 0,0 0 0,0 0 1,0-1-1,1 0 0,0 0 1,0-1-1,0 0 0,0 0 0,0 0 1,0-1-1,14 2 0,-16-3 35,1-1-1,0 1 1,-1-1-1,1 0 1,-1-1-1,1 1 1,-1-1-1,1 0 0,-1-1 1,1 1-1,-1-1 1,0 0-1,0 0 1,0-1-1,0 1 1,0-1-1,0 0 1,-1-1-1,7-5 1,-3 1 106,0-1 0,-1 1 1,-1-1-1,1 0 0,-1-1 1,-1 1-1,0-1 0,7-19 1,-9 21-35,-1-1 0,-1 1 0,1-1 0,-1 0 1,-1 0-1,1 1 0,-1-1 0,-2-12 0,0 14-42,1 1-1,-1-1 0,0 1 0,-1 0 1,1-1-1,-1 1 0,0 0 1,-1 1-1,0-1 0,0 1 0,-7-9 1,-2 1-16,-2 0 0,1 0 0,-30-18 0,-55-25 38,19 12-114,73 39 38,3 4-12,1-1 0,0 0-1,-1 0 1,1-1-1,0 1 1,0 0-1,1-1 1,-1 0-1,-4-5 1,7 8 20,0 0-1,0 0 1,0-1 0,0 1-1,-1 0 1,1 0-1,0-1 1,0 1 0,0 0-1,0-1 1,0 1 0,0 0-1,0 0 1,0-1-1,0 1 1,0 0 0,0 0-1,0-1 1,0 1 0,0 0-1,1-1 1,-1 1-1,0 0 1,0 0 0,0-1-1,0 1 1,0 0 0,0 0-1,1 0 1,-1-1-1,0 1 1,0 0 0,0 0-1,1 0 1,-1-1 0,0 1-1,0 0 1,1 0 0,-1 0-1,0 0 1,14-4-17,-10 4 24,17-5-10,-1 2-1,1 0 1,-1 2-1,1 0 1,29 3-1,-39-1 26,-1 0 0,1 1 0,-1 1 0,1-1 0,-1 2 0,0 0 0,0 0 1,0 0-1,0 2 0,-1-1 0,0 1 0,11 9 0,-14-10 47,0 1 1,0 0 0,-1 0 0,0 1-1,0-1 1,0 1 0,5 10-1,-9-13-33,1 1 0,0-1 0,-1 0 0,0 0 0,0 1 0,-1-1 0,1 0 0,-1 1 0,0-1 0,0 1 0,0-1 0,0 1 0,-1-1 0,0 0 0,-2 7 0,0-5-38,0 0 0,0 0 0,-1 0-1,1 0 1,-2-1 0,1 1 0,0-1 0,-1 0 0,0 0-1,-8 5 1,8-6 6,5-4-8,-1 1 0,1-1 0,0 0 1,-1 1-1,1-1 0,0 0 0,-1 0 0,1 0 0,-1 1 0,1-1 1,-1 0-1,1 0 0,0 0 0,-1 0 0,1 0 0,-1 0 0,1 0 0,-1 0 1,1 0-1,-1 0 0,1 0 0,-1 0 0,1 0 0,0 0 0,-1 0 1,1-1-1,-1 1 0,1 0 0,0 0 0,-1 0 0,1-1 0,-1 1 1,1 0-1,0-1 0,-1 1 0,1 0 0,0-1 0,-1 1 0,1 0 1,0-1-1,0 1 0,-1 0 0,1-1 0,0 1 0,0-1 0,0 1 1,0-1-1,-1 0 0,0-1-6,0-1 0,0 1 0,1-1 0,-1 1 0,0-1 0,1-4 0,2-398 1381,-1 380-3606,3 8 586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01.9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162 0 2144,'-4'2'5438,"4"-2"-5324,-4 12 1562,-1 17-1513,5-26 456,-4 17-90,-1-1 0,-7 18-1,-7 25 14,-50 299 1106,29-149 949,45-228-2528,1 0-1,1 1 0,0-1 0,14-20 0,43-61-394,-55 85 306,-5 6-2,10-15-164,1 1-1,1 0 1,0 1-1,22-19 1,-36 36 143,0 1 1,0-1-1,0 1 1,1 0-1,-1-1 1,0 1-1,1 0 1,-1 0-1,1 0 1,-1 1-1,4-1 1,-6 0 33,1 1 0,0 0 0,0 1 0,0-1 0,0 0 0,0 0 0,0 0 0,-1 0 0,1 1 0,0-1 0,0 0 0,0 1 0,-1-1 0,1 1 0,0-1 0,0 1 0,-1-1 0,1 1 0,0-1 0,-1 1 0,1 0 0,-1-1 0,1 1 0,-1 0 0,1 0 0,-1-1 0,1 1 0,-1 0 0,0 0 0,1 0 0,-1-1 0,0 1 0,0 2 0,2 5 66,-1 1-1,0 0 1,-1-1 0,1 1 0,-2 0 0,-2 15 0,-1-1 179,-11 31-1,11-41-147,-3 8-32,-4 24-1,10-40-15,0 1-1,0 0 0,1-1 0,-1 1 1,2-1-1,-1 1 0,0 0 0,1-1 1,3 10-1,-4-13-2,1-1 0,0 1 0,0-1 0,0 1 0,0-1 0,0 0 0,0 1 1,0-1-1,0 0 0,1 0 0,-1 0 0,0 0 0,1 0 0,-1 0 0,1 0 0,-1 0 0,1-1 1,-1 1-1,1-1 0,0 1 0,-1-1 0,1 1 0,0-1 0,-1 0 0,1 0 0,0 0 0,-1 0 0,4 0 1,3-1-29,1 0 1,-1-1 0,0 0 0,12-4 0,-6 1-177,0-2-1,-1 1 1,0-2-1,-1 0 1,1 0-1,21-20 1,62-72-648,-63 64 680,-22 23-18,-3 5 42,-14 26 359,-28 57 835,-26 68 121,60-142-1178,-1 0-1,1 0 0,0 0 0,-1 0 0,1 0 0,0 0 0,0 0 0,0 0 0,0 0 0,0 0 1,0 1-1,0-1 0,0 0 0,0 0 0,1 0 0,-1 0 0,0 0 0,1 0 0,-1 0 0,1 1 1,0-1 7,-1-1 1,1 1-1,0-1 1,-1 0-1,1 1 1,0-1-1,0 0 1,-1 1-1,1-1 1,0 0-1,0 0 1,0 0-1,0 1 1,-1-1-1,1 0 1,0 0 0,0 0-1,0 0 1,-1-1-1,1 1 1,0 0-1,0 0 1,0 0-1,1-1 1,0 0-15,1 0-1,0-1 1,0 1 0,-1-1-1,1 1 1,-1-1 0,0 0 0,1 0-1,-1 0 1,0 0 0,0 0 0,0 0-1,0-1 1,2-4 0,3-4-247,-1-1 0,5-14 1,1-2-86,-8 14 129,-3 12 83,-1 0-1,1 0 0,-1 1 1,1-1-1,0 0 0,0 0 1,0 1-1,1-3 0,-1 6-22,0 0 0,1 0 0,-1 0 0,0 0 0,0 1-1,1 3 1,2 10 152,-4-13 12,0 1 0,1-1-1,0 1 1,0-1 0,0 0-1,0 0 1,1 0 0,-1 1-1,1-1 1,-1 0 0,1-1-1,4 6 1,-2-5 69,0 0-1,1 0 0,-1 0 1,0-1-1,1 1 1,0-1-1,-1 0 1,1-1-1,0 1 1,0-1-1,0 0 0,0 0 1,0-1-1,0 1 1,0-1-1,10-1 1,-7 0-6,1-1 0,-1 0 0,0-1 0,0 0 0,0 0 0,0 0 0,0-1 1,-1 0-1,11-8 0,-7 4-64,-1-1 0,1 0 0,-1-1 0,12-15 1,29-46-52,-18 22-268,-33 49 279,3-3-97,0-1 1,-1 0-1,2 1 0,4-5 0,-7 7 81,-1 1-1,1 0 1,-1-1 0,1 1 0,0-1-1,-1 1 1,1 0 0,-1 0 0,1-1-1,0 1 1,-1 0 0,1 0 0,0 0-1,-1 0 1,1 0 0,0 0 0,-1-1-1,1 2 1,0-1 0,-1 0 0,1 0-1,0 0 1,-1 0 0,1 0 0,-1 0-1,1 1 1,0-1 0,-1 0 0,1 1-1,-1-1 1,1 0 0,-1 1 0,1-1-1,-1 1 1,1-1 0,-1 1 0,1-1-1,0 2 1,1 1 15,-1 0 0,1 0 0,-1 0 0,0 1 0,1-1 0,-2 0 0,1 1 0,0-1 0,-1 1 0,1-1 0,-1 6 0,0 4 17,-4 23-1,1-19 61,0 0 0,-1 0 0,-1-1 0,-9 21 0,11-30-5,-1 0 0,0 0 0,0 0 0,0 0 0,-1-1 0,0 0 1,-1 0-1,1 0 0,-1-1 0,0 1 0,-8 4 0,10-8-16,1-1-1,-1 0 1,0 0-1,1 0 1,-1 0-1,0 0 1,0-1-1,0 0 1,0 0-1,0 0 1,1 0-1,-1-1 1,0 1-1,0-1 1,0 0-1,-5-2 1,5 1-53,1 1 0,-1-1-1,1 1 1,0-1 0,-1 0 0,1 0 0,0-1-1,-3-2 1,5 4-45,0 0 0,0-1 1,-1 1-1,1-1 0,0 1 0,0-1 0,1 1 0,-1-1 0,0 0 0,0 1 0,1-1 1,-1 0-1,1 0 0,-1 1 0,1-1 0,0-3 0,0 5 33,0-1-1,0 1 0,0-1 1,0 1-1,1-1 1,-1 1-1,0 0 1,0-1-1,1 1 1,-1-1-1,0 1 1,1 0-1,-1-1 1,0 1-1,1 0 0,-1-1 1,0 1-1,1 0 1,-1-1-1,1 1 1,-1 0-1,0 0 1,1 0-1,-1-1 1,1 1-1,-1 0 1,1 0-1,-1 0 0,1 0 1,-1 0-1,1 0 1,-1 0-1,1 0 1,20 1-141,-19-1 99,26 4 415,0 1-1,29 10 1,32 6 201,-79-20-880,69 10 1135,-65-10-4325,26-3 1,-22 1-2995,3 3 2037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10.1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294 55 224,'3'3'107,"-6"-6"-59,0 0-132,6 5 1229,-3-2-1068,0 1 0,0-1-1,1 0 1,-1 0 0,0 0 0,0 0-1,0 0 1,1 0 0,-1 0 0,0 0-1,0 0 1,0 0 0,1 0 0,-1 0-1,0 0 1,0 0 0,0 0 0,1 0-1,-1 0 1,0 0 0,0 0 0,1 0-1,3-8 378,-4 8-446,0 0 0,0 1 0,0-1 0,0 0-1,0 0 1,0 0 0,0 0 0,0 0 0,0 0 0,0 0-1,0 0 1,0 0 0,0 0 0,0 0 0,0 0 0,0 1-1,1-1 1,-1 0 0,0 0 0,0 0 0,0 0 0,0 0-1,0 0 1,0 0 0,0 0 0,0 0 0,0 0 0,0 0 0,1 0-1,-1 0 1,0 0 0,0 0 0,0 0 0,0 0 0,0 0-1,0 0 1,0 0 0,0 0 0,0 0 0,1 0 0,-1 0-1,0 0 1,0 0 0,0 0 0,0 0 0,0-1 0,0 1-1,0 0 1,0 0 0,0 0 0,0 0 0,0 0 0,0 0-1,0 0 1,0 0 0,1 0 0,-1 0 0,0 0 0,0 0-1,0-1 1,0 1 0,0 0 0,0 0 0,0 0 0,0 0 0,0 0-1,0 0 1,0 0 0,0 0 0,0 0 2,1 0 1,0 0-1,0 0 1,-1 0-1,1 0 0,0 0 1,-1 0-1,1 0 1,0 0-1,0 0 1,-1-1-1,1 1 1,0 0-1,-1 0 0,1-1 1,0 1-1,14-14 6570,-14 12-5753,1-2-821,-2 6-12,0-1 198,-9-1-134,10 0-139,-9-1 61,8 1 20,1 0 0,-1 0 1,0 0-1,0 0 0,0 0 0,0 0 0,0 0 0,0 0 1,0 0-1,0 0 0,0 0 0,0 0 0,0-1 0,1 1 1,-1 0-1,0 0 0,0 0 0,0 0 0,0 0 0,0 0 0,0 0 1,0 0-1,0 0 0,0-1 0,0 1 0,0 0 0,0 0 1,0 0-1,0 0 0,0 0 0,0 0 0,0 0 0,0 0 1,0-1-1,0 1 0,0 0 0,0 0 0,0 0 0,0 0 0,0 0 1,0 0-1,-1 0 0,1 0 0,0 0 0,0 0 0,0-1 1,0 1-1,0 0 0,0 0 0,0 0 0,0 0 0,0 0 1,0 0-1,0 0 0,-1 0 0,1 0 0,0 0 0,0 0 1,0 0-1,0 0 0,0 0 0,0 0 0,0 0 0,0 0 0,-1 0 1,-17-6 387,12 3-141,-1 1 0,0 0 0,-10-2 0,-59 10 110,63-5-250,0 1-1,0 1 1,0 0 0,0 0-1,0 1 1,-21 11 0,28-13-89,-2 2 130,1 0 0,-1 0 0,0 0 0,1 1-1,-13 10 1,19-13-111,0-1 0,-1 0 0,1 1-1,0-1 1,0 1 0,0-1 0,1 1-1,-1-1 1,0 1 0,0 0 0,1-1-1,-1 1 1,1 0 0,0-1 0,-1 1 0,1 0-1,0 0 1,0 0 0,0-1 0,0 1-1,1 0 1,-1 0 0,0-1 0,1 1-1,-1 0 1,1 0 0,-1-1 0,1 1-1,0-1 1,0 1 0,0-1 0,0 1 0,0-1-1,0 1 1,3 1 0,0 2 0,1 0 1,0-1 0,0 0-1,0 0 1,1-1-1,-1 1 1,1-1-1,0 0 1,0-1-1,0 1 1,0-1 0,9 2-1,9 1 76,47 4 0,-47-7-27,1 0-1,-1-2 0,38-5 1,-54 4-49,1 0 0,-1-1 1,0-1-1,1 0 0,-1 0 1,0 0-1,-1-1 0,1 0 1,-1-1-1,1 1 0,-1-1 1,-1-1-1,9-7 0,-12 10 6,0-1 0,0 1-1,0 0 1,-1-1-1,1 0 1,-1 0-1,0 0 1,0 0 0,0 0-1,-1 0 1,3-8-1,-4 9-26,0-1-1,0 1 0,0 0 0,0 0 0,0 0 1,-1 0-1,0 0 0,1 0 0,-1 0 0,0 0 1,0 0-1,0 0 0,-1 1 0,1-1 1,-1 0-1,0 1 0,1-1 0,-4-2 0,3 2-33,-1 0-1,0 1 0,0-1 0,0 1 0,0-1 1,-1 1-1,1 0 0,0 0 0,-1 0 0,0 1 0,1 0 1,-1-1-1,0 1 0,0 0 0,0 1 0,0-1 1,0 1-1,1-1 0,-1 1 0,-5 1 0,0 0-417,0 0-1,0 1 1,0 0-1,0 0 0,0 1 1,0 0-1,-10 6 1,18-9 169,1 1 0,-1-1 0,0 1 0,0-1 0,1 0 0,-1 1 0,0-1 0,1 1 0,-1 0 0,0-1 0,1 1 0,-1-1 0,1 1 0,-1 0 0,1 0 1,-1-1-1,1 1 0,-1 1 0,3 5-1909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10.8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241 21 2912,'0'0'95,"-1"-20"8300,-1 20-8129,0-1-1,-1 1 0,1 0 1,0 0-1,-1 0 0,1 1 1,0-1-1,0 0 0,-1 1 1,-3 1-1,0-1 96,-7 2 30,0 1 0,0 1 0,1 0-1,-1 1 1,1 0 0,1 0 0,-1 1 0,1 1-1,0 0 1,1 1 0,-18 18 0,23-21-290,0 0 0,0 1 0,1-1 0,-1 1 0,2 0 0,-1 0 0,1 0 0,0 1 1,-3 11-1,5-13-49,0 0 0,1 0 0,-1 0 1,1 0-1,0 0 0,1-1 0,-1 1 1,1 0-1,0 0 0,1 0 0,0 0 1,0-1-1,5 11 0,-4-10-37,1 0 1,0-1-1,0 0 0,0 1 1,1-1-1,0-1 0,0 1 1,0-1-1,1 0 0,-1 0 1,1 0-1,12 5 0,-4-3 21,1 0 0,-1-1 0,1-1 0,25 4 0,-36-7-6,1-1 0,-1 1 0,0-1 0,0 0 0,1-1 0,-1 1 0,0-1 0,1 0 0,-1 0 0,0 0 0,0-1 0,0 1 0,0-1 0,0 0 0,-1 0 0,1 0 0,0-1 0,-1 1 0,0-1 0,1 0 0,-1 0 0,0 0 0,0 0 0,-1-1 0,1 1 0,2-5 0,0-3-84,0-1-1,0-1 1,-1 1-1,-1 0 0,0-1 1,-1 0-1,0 0 1,-1 0-1,0 0 0,-1 0 1,-1 0-1,0 1 0,0-1 1,-2 0-1,1 0 1,-2 1-1,1-1 0,-2 1 1,0 0-1,-7-14 1,10 24-49,1-1 0,0 1 0,-1-1 0,1 1 0,-1 0 0,0 0-1,0 0 1,0 0 0,0 0 0,0 0 0,-1 0 0,1 0 0,0 1 0,-1 0 0,1-1 0,-1 1 0,1 0 0,-1 0 0,0 0 0,0 0 0,-4 0 0,6 1-58,0 0 1,0 0-1,0 0 0,1 1 0,-1-1 0,0 0 1,0 1-1,0-1 0,1 0 0,-1 1 0,0-1 1,0 1-1,1-1 0,-1 1 0,0-1 1,1 1-1,-1 0 0,1-1 0,-1 1 0,0 0 1,1-1-1,0 1 0,-1 0 0,1 0 0,-1 0 1,1 1-1,-5 16-1748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14.4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253 829 2656,'-4'-20'837,"4"19"-789,-1 1-1,1-1 1,0 1-1,0-1 1,0 0-1,2-17 7973,-9 30-6252,-5 19-348,1 6-433,2-5-222,-22 49 0,-26 32 746,31-67-1119,3 0 1,-28 83-1,29-51-66,22-71 18,6-13-165,10-18-116,34-57-600,42-73 450,-67 98 87,20-65 0,-27 65-18,58-158 15,-75 211 14,19-40 82,-18 41-72,-1-1-1,1 1 1,-1 0 0,1-1 0,0 1-1,0 0 1,0 0 0,0 0 0,0 1 0,0-1-1,1 0 1,-1 1 0,5-3 0,-5 4-1,-1 0 1,0-1-1,0 1 1,0 0-1,1 0 1,-1 0-1,0 0 1,0 1-1,1-1 1,-1 0-1,0 0 1,0 1-1,0-1 1,0 1-1,0-1 1,1 1-1,-1-1 1,0 1-1,0 0 1,0 0 0,0-1-1,-1 1 1,1 0-1,0 0 1,0 0-1,0 0 1,-1 0-1,1 0 1,0 0-1,-1 0 1,1 0-1,-1 0 1,1 0-1,-1 2 1,4 5 59,-2 1 0,1 0 0,2 12 0,-4-13 12,2 7-19,-1 2 1,-1-1-1,0 0 0,-1 0 0,-1 0 0,-4 28 0,3-32-29,-1-1 1,0 1-1,-1-1 0,0 1 1,-1-1-1,0 0 0,0-1 0,-1 1 1,-13 15-1,16-23-25,0 0 0,0-1 0,0 0 0,0 1 0,0-1 0,0 0 0,-1-1 0,-5 3 0,-11 6-467,20-9 431,0-1 1,0 0 0,-1 0 0,1 0 0,0 0-1,0 1 1,-1-1 0,1 0 0,0 0 0,0 0-1,0 0 1,-1 0 0,1 0 0,0 0 0,-1 1-1,1-1 1,0 0 0,0 0 0,-1 0 0,1 0-1,0 0 1,0 0 0,-1 0 0,1 0 0,0 0-1,0-1 1,-1 1 0,1 0 0,0 0 0,0 0-4,0-1 1,0 1 0,0 0 0,0-1 0,1 1 0,-1 0 0,0 0 0,1-1 0,-1 1 0,0 0 0,0 0 0,1 0 0,-1-1-1,0 1 1,1 0 0,-1 0 0,0 0 0,1 0 0,-1 0 0,0 0 0,1-1 0,-1 1 0,1 0 0,15-5 41,-1-1 1,0 0 0,21-13-1,-32 16-16,53-28 140,-1-3 0,-2-2 0,-2-3 0,91-86 0,-136 117-105,0 0-1,9-12 1,-15 18-27,0 1 0,0 0 0,0-1 0,-1 1 0,1-1 0,0 1 0,0-1 0,-1 1 0,1-1 0,-1 1 0,1-1 0,-1 0 0,0 1 0,0-1 1,0 0-1,0 1 0,0-1 0,0 0 0,0 1 0,0-1 0,-1 0 0,1 1 0,-1-3 0,-1 3 20,1 0 1,-1-1-1,1 1 0,-1 0 0,0 0 1,1 1-1,-1-1 0,0 0 1,0 1-1,1-1 0,-1 1 0,0-1 1,0 1-1,0 0 0,0 0 1,0 0-1,0 0 0,0 0 0,1 0 1,-1 0-1,0 1 0,0-1 1,0 1-1,0-1 0,1 1 0,-1 0 1,-3 1-1,5-1-35,0-1 0,-1 1 1,1-1-1,0 1 0,0-1 0,-1 1 0,1-1 1,0 1-1,0-1 0,0 1 0,0-1 0,0 1 1,0-1-1,0 1 0,0-1 0,0 1 0,0-1 1,0 1-1,0 0 0,0-1 0,0 1 0,1-1 1,-1 1-1,0-1 0,0 1 0,1 0 0,10 16-167,-4-6 283,2 9-97,-2 2 1,0-1-1,8 43 0,8 27-48,-21-86 49,-1-1 1,1 0-1,0 1 0,0-1 0,1 0 1,-1 0-1,1 0 0,4 4 1,-6-7-12,0 0 0,0 0 0,0 0 0,0-1 0,1 1 0,-1 0 0,0 0 0,0-1 0,1 1 0,-1-1 0,0 1 1,1-1-1,-1 0 0,1 1 0,-1-1 0,1 0 0,-1 0 0,1 0 0,-1 0 0,0 0 0,1 0 0,-1 0 0,1-1 0,-1 1 1,1-1-1,-1 1 0,0-1 0,1 1 0,1-2 0,6-4-61,1-1 0,-1 0 0,-1-1 0,1 0 0,-1 0 0,-1-1 0,0 0 0,7-10 0,-2 2-143,19-19 0,-24 29 132,-7 6 51,1 0-1,0 0 1,-1 1 0,1-1-1,0 0 1,0 0 0,0 1-1,0-1 1,-1 0 0,1 1-1,0-1 1,1 0 0,1 6-19,-2 8 82,-1 25-12,-1-17 35,1 1-1,5 41 1,-4-59-56,0 1 1,0 0-1,1-1 1,0 1-1,0-1 1,0 1-1,0-1 1,1 0-1,4 7 1,-6-10-7,0 0 1,0 0 0,0 0 0,0 0 0,1 0-1,-1 0 1,0 0 0,0 0 0,0-1 0,1 1-1,-1 0 1,0-1 0,1 1 0,-1-1 0,1 0-1,-1 1 1,1-1 0,-1 0 0,1 0 0,-1 0-1,0 0 1,1 0 0,-1 0 0,1 0 0,-1 0 0,1-1-1,-1 1 1,1-1 0,-1 1 0,0-1 0,1 1-1,-1-1 1,2-1 0,0 0-75,0-1 0,0 1 0,-1-1 0,1 1 0,-1-1 0,1 0 0,-1 0 1,0 0-1,2-6 0,12-30-1121,-12 25 1027,-1 0-1,-1 0 1,0 0 0,-1-1 0,0 1 0,-1-1 0,-1 1 0,0-1 0,-1 1 0,-6-23 0,6 32 124,0-1 1,0 1-1,-1 0 1,1 0-1,-6-8 1,7 12 20,0-1 0,0 1 0,0-1 0,-1 1 0,1 0 1,0-1-1,-1 1 0,1 0 0,-1 0 0,0 0 0,1 0 1,-1 0-1,0 1 0,1-1 0,-1 0 0,0 1 0,0-1 0,0 1 1,-2-1-1,3 1 18,1 0 1,0 0-1,-1 0 1,1 0-1,-1 0 1,1 0-1,0 0 1,-1 0-1,1 0 1,0 0-1,-1 0 1,1 0-1,0 0 1,-1 0-1,1 1 1,0-1-1,-1 0 1,1 0-1,0 0 0,-1 1 1,1-1-1,0 0 1,0 0-1,-1 1 1,1-1-1,0 1 1,3 6 222,-1-5-195,0 0-1,0 0 1,1 0 0,-1 0-1,1 0 1,2 1 0,2-1 10,-1 0 0,1 0 0,0-1 1,0 0-1,-1 0 0,1 0 1,0-1-1,0 0 0,0-1 0,0 1 1,11-4-1,4-1 97,-1 0 0,29-13 0,-31 11-88,-1-2-1,1 0 1,-2 0-1,1-2 1,-1 0-1,-1-1 1,0-1-1,-1-1 1,0 0-1,-1 0 1,-1-2-1,18-25 1,-17 18-39,-1-1-1,-1-1 1,-1 0 0,-1 0 0,-2-1-1,6-29 1,10-77 93,-21 108-120,-1 0-1,-1 0 1,-4-39-1,3 62 3,0 0 0,0 0 0,0 0 0,0 0 0,0 0 0,-1 0-1,1 0 1,0 0 0,-1 0 0,1 0 0,-1 0 0,1 0 0,-1 0 0,0-2-1,0 3 14,1 1-1,0-1 0,-1 0 0,1 0 1,0 0-1,-1 0 0,1 1 0,0-1 1,-1 0-1,1 0 0,0 0 0,0 1 1,-1-1-1,1 0 0,0 0 0,0 1 0,-1-1 1,1 0-1,0 1 0,0-1 0,0 0 1,0 1-1,-1-1 0,1 0 0,0 1 1,0 0-1,-11 38 196,-6 51 569,-8 161 1,31 96-102,0-309-2709,-10-54-3438,1 4 4961,-1 0-1,0 0 0,0 0 1,-2 0-1,1 1 0,-1 0 0,-1 1 1,0-1-1,-17-18 0,16 20 667,-1 1 0,0-1-1,-1 2 1,0-1-1,0 1 1,-1 1 0,0 0-1,0 1 1,0 0-1,-19-6 1,-140-28 5620,265 41-5066,17 12-717,17 1 94,-110-14-108,7 1 45,0 0 1,-1 2-1,40 10 1,-62-13 14,0 0 1,0 0-1,-1 0 1,1 1-1,0-1 1,-1 1-1,1 0 1,-1 0-1,1 0 1,-1 0-1,0 0 0,0 0 1,0 1-1,0-1 1,0 1-1,0-1 1,-1 1-1,1 0 1,-1 0-1,0 0 1,0-1-1,0 1 1,0 0-1,-1 0 1,1 1-1,0 3 1,-1 8 289,0-1 0,-1 1 1,-1-1-1,-4 23 0,-2 10 186,7-37-395,0-3-24,1-1-1,-1 0 0,1 1 1,0-1-1,2 10 1,-2-15-70,1 1 1,-1-1-1,1 0 1,-1 1-1,1-1 1,-1 0 0,1 1-1,0-1 1,0 0-1,0 0 1,0 0-1,-1 0 1,1 0-1,1 0 1,-1 0 0,0 0-1,0 0 1,0 0-1,0 0 1,1-1-1,-1 1 1,0 0-1,1-1 1,-1 1-1,0-1 1,1 0 0,-1 1-1,1-1 1,2 0-1,1 0 19,0 0 0,0 0-1,0 0 1,0-1 0,0 0-1,0 0 1,0 0 0,0 0-1,-1-1 1,1 0 0,0 0-1,4-3 1,-3 1-5,1 0 0,-1-1 0,0 0-1,-1 0 1,1 0 0,-1-1 0,7-9 0,-6 7-24,-1-1-1,1 0 1,-1 0 0,-1-1-1,0 0 1,0 1 0,-1-1 0,0 0-1,-1-1 1,0 1 0,0-18 0,-2 21-29,-1 0 0,0 0 0,0 0 0,-1 1 0,0-1 0,0 0 0,-1 1 0,1 0 0,-1 0 0,-1-1 0,-7-9 0,11 15 23,0 1 0,-1-1-1,1 1 1,0 0 0,0-1 0,-1 1 0,1-1 0,0 1 0,0-1 0,0 1 0,0-1 0,0 1 0,0-1 0,0 1 0,0-1 0,0 0 0,0 1 0,0-1 0,0 1 0,0-1 0,0 1 0,0-1 0,0 1 0,1-1 0,-1 1 0,0 0 0,0-1-1,1 1 1,-1-1 0,0 1 0,0-1 0,1 1 0,-1 0 0,1-1 0,-1 1 0,0 0 0,1-1 0,-1 1 0,1 0 0,0-1 0,20-6-122,-17 6 85,29-5 63,37-2 0,-60 7 42,1 1 0,0 0 0,-1 1 1,1 0-1,-1 1 0,0 0 0,20 7 1,-26-8-26,0 1 1,-1 0 0,1 0 0,-1 1 0,0-1-1,1 1 1,-1 0 0,0 0 0,-1 0 0,1 0-1,0 0 1,-1 0 0,0 1 0,0-1 0,0 1-1,0 0 1,0-1 0,-1 1 0,0 0 0,0 0-1,0 0 1,0 0 0,-1 0 0,1 5 0,0 10 62,-1 0 0,-1 0 0,-6 35 1,5-43-141,-1 29 376,4-35-202,2-7-164,5-9-207,-7 8 185,19-29-594,36-52-494,-53 80 1102,1 0 0,0 1 0,-1-1 1,1 1-1,8-6 0,-11 9 40,0-1 0,0 0-1,0 1 1,0-1 0,0 1 0,0-1-1,0 1 1,0-1 0,0 1 0,0 0-1,0 0 1,0-1 0,0 1 0,0 0-1,0 0 1,0 0 0,0 0 0,0 0-1,0 0 1,0 1 0,0-1 0,0 0-1,0 0 1,0 1 0,0-1 0,0 1-1,0-1 1,0 1 0,0-1 0,0 1-1,-1-1 1,1 1 0,0 0 0,0 0-1,-1-1 1,2 2 0,1 4 101,-1-1 0,0 0 0,0 1 0,0-1 0,-1 1 0,0-1 0,0 1 0,0 11 0,-1-13-64,1 1 0,-1 0-1,1 0 1,0-1 0,0 1 0,0 0-1,0-1 1,1 1 0,0-1 0,0 0 0,0 0-1,4 6 1,-5-9-44,0-1-1,-1 1 0,1 0 1,0-1-1,0 1 0,0-1 1,0 1-1,0-1 0,0 0 1,0 1-1,0-1 1,0 0-1,0 0 0,0 1 1,0-1-1,0 0 0,0 0 1,0 0-1,0 0 1,0 0-1,0-1 0,0 1 1,0 0-1,0 0 0,0-1 1,0 1-1,-1-1 0,3 0 1,3-2 19,-1 0 0,0-1 0,8-6 1,-9 7-9,19-17 134,34-40 0,-34 35-197,33-29 0,-48 47 74,4-3-52,1 0-1,18-11 0,-27 19 3,-1 0 0,0 0 1,1 0-1,0 1 0,-1 0 0,1 0 0,0 0 0,-1 0 0,1 0 0,0 1 0,0 0 0,0-1 0,-1 2 0,1-1 0,6 1 0,-8 0 29,0-1 0,0 1 0,-1 0 0,1 0 0,0 0-1,-1 0 1,1 0 0,-1 0 0,1 0 0,-1 1 0,0-1 0,1 1 0,-1-1 0,0 1 0,0-1 0,0 1 0,0-1 0,0 1-1,0 0 1,1 3 0,0 3 36,0 0 1,-1 0-1,2 12 0,-3-18-34,2 16 81,-1 0 1,-1 0 0,-1 1 0,-1-1 0,0 0 0,-1 0-1,-1-1 1,0 1 0,-2-1 0,-9 21 0,14-35-58,-1 0 1,0 0-1,1 0 1,-1 0-1,-1 0 1,1 0-1,0-1 1,-5 5-1,6-7-27,0 1-1,0-1 0,0 1 1,0-1-1,0 1 1,-1-1-1,1 0 0,0 1 1,0-1-1,0 0 1,0 0-1,-1 0 0,1 0 1,0 0-1,0 0 1,0 0-1,0 0 0,-1 0 1,1-1-1,0 1 1,0-1-1,0 1 0,0-1 1,0 1-1,0-1 1,0 1-1,0-1 0,0 0 1,-1 0-1,-3-4-21,1 1 0,-1-1 0,1 0 0,0-1 0,1 1 0,-1-1 0,1 1 0,0-1 1,0 0-1,1 0 0,0 0 0,0 0 0,0-1 0,1 1 0,0-1 0,0-10 0,0 15 18,1 0 1,1 1 0,-1-1-1,0 0 1,0 1-1,1-1 1,-1 0-1,0 1 1,1-1-1,0 1 1,-1-1 0,1 1-1,0-1 1,0 1-1,0-1 1,0 1-1,0 0 1,0 0 0,0-1-1,1 1 1,-1 0-1,0 0 1,0 0-1,1 0 1,-1 0 0,1 1-1,-1-1 1,1 0-1,0 1 1,-1-1-1,1 1 1,-1-1-1,1 1 1,0 0 0,2 0-1,5-1 33,1 1 0,0 0 0,0 1-1,17 4 1,-20-4-60,14 3-296,-1 1-1,1 1 1,38 17 0,-21-3-3509,-3 2-3941,-4 2 2812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15.4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2 3968,'7'-2'10091,"-5"12"-8538,2 26 2667,-3 49-2969,-2-50-297,-2 45-460,1-45-459,3 58 1,0-89-328,-1 1 0,0 0 0,0 0 0,0 6 0,-4 1-2749,-2-42-9418,2 11 10113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15.8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80 7392,'-14'0'3619,"21"0"-1036,113-8 5482,57-27-7783,-169 33-1155,0-1 0,-1-1 0,12-5 0,10-5-3816,-8 9 1969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16.6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133 54 3232,'-1'-23'9130,"1"23"-9028,-7 3 437,-1 1 1,1 0 0,1 0 0,-1 1 0,1 0 0,0 0-1,0 0 1,-10 11 0,7-6 147,0 1 1,-14 21-1,20-27-565,0 0 0,0 0-1,1 0 1,0 0 0,0 1 0,0-1 0,1 0 0,-1 1 0,1-1 0,0 8 0,1-12-102,1 1 1,-1 0 0,1-1-1,-1 1 1,1-1-1,-1 1 1,1-1 0,0 1-1,0-1 1,0 1-1,0-1 1,0 0 0,0 1-1,0-1 1,0 0-1,0 0 1,1 0 0,-1 0-1,0 0 1,1 0-1,-1 0 1,1 0 0,-1-1-1,1 1 1,-1 0-1,3 0 1,4 1 39,0 1-1,0-2 1,16 3-1,-4-2 43,0-1-1,1-2 0,-1 1 1,0-2-1,0-1 0,1-1 1,-2 0-1,1-2 0,-1 0 1,36-17-1,-48 20-67,0-1-1,0 0 1,-1-1 0,1 0-1,-1 0 1,0 0 0,6-8-1,-10 11-8,0-1-1,0 1 1,0-1-1,0 0 1,-1 0-1,1 0 1,-1 0-1,0 0 1,0 0-1,0-1 1,0 1-1,-1 0 1,1-1-1,-1 1 1,0 0-1,0 0 1,0-1-1,0 1 1,0 0-1,-2-5 1,1 4-16,0 0 0,-1 0 0,1 1 1,-1-1-1,0 0 0,0 1 0,0-1 0,0 1 0,-1-1 0,0 1 1,1 0-1,-1 0 0,0 0 0,-5-3 0,2 3 14,1-1-1,-1 1 0,0 0 0,0 1 0,-1-1 1,1 1-1,0 0 0,-10-1 0,4 1-64,0 1 0,-1 1 0,1 0-1,-1 0 1,1 1 0,0 0-1,0 2 1,0-1 0,-17 6 0,21-4-429,-1-1 1,1 1-1,0 0 0,1 1 1,-1 0-1,1 0 1,-8 7-1,13-11 171,0 1 0,1 0-1,-1 0 1,1 0 0,-1-1-1,1 1 1,-1 1-1,1-1 1,0 0 0,0 0-1,0 0 1,0 1 0,0-1-1,1 0 1,-1 1 0,1-1-1,-1 0 1,1 1 0,0-1-1,0 1 1,0-1 0,0 1-1,1-1 1,-1 1-1,1-1 1,-1 0 0,1 1-1,0-1 1,0 0 0,0 0-1,2 4 1,2 1-484,0 0 1,1 0-1,11 11 0,-12-14 819,0 0 0,-1 1 0,1-1-1,-1 1 1,-1 0 0,1 1 0,-1-1 0,1 1-1,-2-1 1,4 8 0,-6-11 116,1 0 1,-1 1-1,0-1 0,0 0 0,0 1 1,0-1-1,0 0 0,0 1 0,-1-1 0,1 0 1,-2 4-1,-12 26 1572,5-16-1170,-27 59 3244,-32 96 0,66-164-3549,0 1 0,0-1 0,1 1 0,0 0 0,0 0 1,0 0-1,2 13 0,-1-19-182,1 1 1,-1 0-1,1-1 0,-1 1 1,1-1-1,0 1 1,0-1-1,0 1 1,0-1-1,1 0 0,-1 1 1,1-1-1,-1 0 1,1 0-1,0 0 1,-1 0-1,1 0 1,0-1-1,1 1 0,-1 0 1,0-1-1,0 0 1,1 1-1,-1-1 1,5 2-1,-1-2 1,-1 0 1,1 0-1,0-1 0,0 1 1,-1-1-1,1 0 1,0-1-1,0 1 0,-1-1 1,1 0-1,0-1 0,-1 1 1,1-1-1,-1 0 0,0-1 1,0 1-1,6-4 1,-3 1-23,0-1 1,-1 1 0,1-1-1,-1-1 1,0 1 0,-1-1-1,1 0 1,-1-1 0,9-15-1,-9 12-33,-1-1-1,0 0 1,0 0-1,-1 0 0,-1 0 1,0-1-1,-1 0 1,0 1-1,-1-1 1,0-25-1,-1 32-263,-1 0 0,0 0 0,0 1 0,0-1 0,0 0 0,-1 1 0,0-1 0,0 1 0,0 0 1,-1 0-1,0 0 0,0 0 0,0 0 0,-1 0 0,1 1 0,-1-1 0,0 1 0,-1 0 0,1 1 0,-1-1 0,1 1 0,-1 0 0,0 0 0,0 0 0,-1 0 0,-7-2 0,-14 0-1342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18.2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1053 3488,'-26'9'5877,"32"-18"-4956,0 0 0,0-1 0,4-10 0,6-9-104,6-9-239,2 2 0,2 0 0,1 2 0,2 1 0,1 1 0,1 2 0,59-44 0,-66 57-181,-11 8-85,0-1-1,1 2 0,22-12 1,-34 20-266,0-1 1,0 0-1,0 1 1,-1 0 0,1-1-1,0 1 1,0 0-1,0 0 1,0 0-1,0 0 1,0 0 0,1 1-1,-2-1-16,0 0 0,0 1 0,0-1-1,0 0 1,0 1 0,-1-1 0,1 1 0,0-1-1,0 1 1,-1-1 0,1 1 0,0 0 0,-1-1-1,1 1 1,-1 0 0,1-1 0,-1 1 0,1 0-1,-1 0 1,1 0 0,-1-1 0,0 1 0,0 0-1,1 0 1,-1 0 0,0 0 0,0 1 0,1 7 150,-1 0 1,0 0-1,0 0 1,-1 0 0,-4 16-1,-17 43 299,15-49-309,1-1-1,1 1 0,-4 26 1,9-44-158,-1 0 1,1 0 0,0 0 0,0 0 0,0 0-1,0 0 1,0 0 0,0 1 0,1-1-1,-1 0 1,0 0 0,1 1 0,-1-1-14,1-1 0,-1 0-1,0 0 1,0 0 0,0 0 0,0 1 0,1-1 0,-1 0-1,0 0 1,0 0 0,1 0 0,-1 0 0,0 0 0,0 0 0,1 0-1,-1 0 1,0 1 0,0-1 0,0 0 0,1 0 0,-1 0-1,0 0 1,0-1 0,1 1 0,-1 0 0,0 0 0,0 0 0,1 0-1,-1 0 1,0 0 0,0 0 0,1 0 0,-1-1 0,3-1-109,0 0-1,1-1 1,-2 1 0,1-1 0,4-5 0,52-72-1849,-45 60 1710,0 0 1,1 0 0,0 2 0,30-27 0,-44 43 248,1 1-1,-1 0 1,0 0-1,1 0 1,-1 0-1,1 0 1,-1 1-1,1-1 1,0 0 0,-1 1-1,1-1 1,0 1-1,2-1 1,-4 1 39,1 0 1,0 1 0,0-1 0,0 0-1,0 1 1,0-1 0,0 1-1,-1-1 1,1 1 0,0-1 0,0 1-1,-1 0 1,1-1 0,0 1 0,-1 0-1,1 0 1,-1-1 0,1 1 0,-1 0-1,1 0 1,-1 0 0,0 0 0,1 0-1,-1 1 1,3 7 275,0 1 0,-1-1 0,-1 1 0,0-1 0,0 17 0,-1-15-149,1 1 0,0-1 0,1 0 0,4 18 0,-5-26-153,0-1-1,1 1 1,-1 0-1,0 0 1,1-1 0,0 1-1,0-1 1,-1 1-1,1-1 1,1 0 0,-1 0-1,0 0 1,1 0-1,-1 0 1,1 0 0,-1 0-1,1-1 1,0 0-1,-1 1 1,1-1 0,4 1-1,-2-1-9,0 0 0,0-1-1,0 1 1,1-1 0,-1 0-1,0-1 1,0 1 0,0-1 0,0 0-1,0 0 1,0-1 0,8-2-1,0-2 24,1 0 0,-1-1 0,15-11 0,-7 3-239,-1-1 0,0-1 1,-1-1-1,-1 0 0,-1-1 1,0-1-1,-2-1 0,16-27 0,-29 44 166,1 0 0,-1-1 0,0 0 0,0 1 0,1-8 0,-3 11 37,0 0 0,0 1 0,1-1 1,-1 0-1,0 1 0,0-1 0,-1 0 1,1 0-1,0 1 0,0-1 0,0 0 0,0 0 1,-1 1-1,1-1 0,0 0 0,0 1 1,-1-1-1,1 1 0,-1-1 0,1 0 1,-1 1-1,1-1 0,-1 1 0,1-1 1,-1 1-1,1-1 0,-1 1 0,0-1 1,1 1-1,-1 0 0,1-1 0,-1 1 1,0 0-1,0 0 0,1-1 0,-1 1 1,0 0-1,1 0 0,-1 0 0,0 0 1,0 0-1,1 0 0,-1 0 0,0 0 1,0 0-1,0 1 0,-5-1 77,0 1 1,0 1-1,0-1 0,0 1 1,1 0-1,-1 1 1,1-1-1,-1 1 0,1 0 1,0 0-1,0 1 0,0-1 1,0 1-1,1 0 0,0 1 1,0-1-1,0 1 1,-7 9-1,9-8-13,-1 0 1,1 0-1,0 0 1,0 0-1,1 0 0,0 1 1,0-1-1,0 0 1,1 1-1,0-1 1,0 1-1,0-1 0,1 0 1,0 1-1,1-1 1,-1 0-1,1 0 1,0 0-1,1 0 0,-1 0 1,5 7-1,-2-5-4,0 0 1,0 0-1,0-1 0,1 0 1,0 0-1,1-1 0,-1 1 1,1-1-1,0-1 0,1 1 1,-1-1-1,1-1 0,0 1 1,11 3-1,-12-6-37,-1 0 0,0 0 0,1-1-1,-1 0 1,1-1 0,-1 1 0,1-1 0,0 0 0,-1-1 0,10-1 0,-6-1 2,-1 1 1,0-1 0,0-1-1,0 0 1,-1 0 0,13-8-1,4-7-19,-1 0 0,0-2 0,29-34 0,-32 34-55,9-14-23,-19 22 69,1 0-1,23-21 0,-35 34 24,0 0 0,0-1-1,0 1 1,1 0-1,-1 0 1,0 0 0,0-1-1,1 1 1,-1 0 0,0 0-1,1 0 1,-1-1-1,0 1 1,1 0 0,-1 0-1,0 0 1,1 0 0,-1 0-1,0 0 1,1 0 0,-1 0-1,0 0 1,1 0-1,-1 0 1,0 0 0,1 0-1,0 0 1,-1 9 204,-11 23 80,8-23-213,-13 39 335,2 1 0,-12 83 0,25-115-309,3-8 311,4-12-282,4-11-163,-9 13 38,20-31-537,2 0-1,1 1 0,54-53 1,-69 76 533,-5 4-42,0 0 0,0 0 0,0 1 0,0-1 0,0 1 1,1 0-1,0 1 0,0-1 0,6-2 0,-10 5 29,0 0 0,-1 0 0,1 0 0,0 0 0,-1 0 1,1 1-1,0-1 0,-1 0 0,1 0 0,0 0 0,-1 1 0,1-1 0,-1 0 0,1 1 0,0-1 0,-1 0 0,1 1 0,-1-1 0,1 1 0,-1-1 0,1 1 0,-1-1 0,0 1 1,1-1-1,-1 1 0,0 0 0,1-1 0,-1 1 0,0-1 0,0 1 0,1 0 0,-1-1 0,0 1 0,0 0 0,2 25 202,-2-24-162,-2 52 298,1-33-257,0-1 1,1 1 0,4 26-1,-3-43-39,-1-1-1,1 1 1,0-1 0,0 0-1,1 0 1,-1 1 0,1-1-1,-1 0 1,1 0 0,0 0-1,0 0 1,0-1-1,0 1 1,1 0 0,-1-1-1,1 0 1,0 1 0,-1-1-1,6 2 1,-5-2-30,0-1 0,0 0 0,0 0 0,1 0 0,-1-1-1,0 1 1,0-1 0,1 0 0,-1 0 0,0 0 0,0 0 0,1 0 0,-1-1 0,0 1 0,0-1 0,0 0 0,1 0 0,-1 0 0,0-1 0,4-2 0,4-3 2,0 0 0,-1 0 1,0-1-1,-1-1 1,1 1-1,12-17 0,43-68-140,-29 39-2,63-96-640,37-83 375,-15-8 195,-110 219 183,0 0 43,-5 11 51,0-1 0,4-15-1,-10 27-72,0 0-1,0 0 1,0 0 0,0 1-1,0-1 1,0 0-1,0 0 1,0 0 0,0 0-1,0 0 1,-1 0-1,1 0 1,0 0 0,0 0-1,0-1 1,0 1 0,0 0-1,0 0 1,0 0-1,0 0 1,0 0 0,0 0-1,0 0 1,0 0-1,0 0 1,0 0 0,-1 0-1,1 0 1,0 0-1,0 0 1,0 0 0,0 0-1,0 0 1,0 0-1,0 0 1,0 0 0,0 0-1,0-1 1,0 1-1,0 0 1,0 0 0,0 0-1,0 0 1,0 0-1,0 0 1,0 0 0,0 0-1,0 0 1,0 0 0,0 0-1,0 0 1,0-1-1,0 1 1,-8 11 48,-27 67 475,32-71-502,-35 82 158,-33 127 0,59-171-138,2 1 1,2 1-1,3 0 1,0 92-1,6-128-200,4 56 512,-4-60-639,0 0 1,1-1-1,0 1 1,0-1-1,0 1 1,1-1-1,4 9 1,-6-14 67,0 0 0,0 0 1,0 0-1,0 0 1,0 0-1,0 0 0,0 0 1,0 0-1,0 0 1,1 0-1,-1-1 0,3 2 1,-3-2 35,-1 0 1,1 1-1,0-1 1,0 0 0,0 0-1,-1 0 1,1 0-1,0 0 1,0 0 0,-1 0-1,1-1 1,0 1-1,0 0 1,-1 0-1,1 0 1,0-1 0,-1 1-1,1 0 1,0-1-1,-1 1 1,1-1-1,0 1 1,-1-1 0,1 1-1,-1-1 1,1 1-1,-1-1 1,1 0-1,-1 1 1,0-1 0,1 0-1,9-25-3994,2-2 1446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18.6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 36 8224,'-33'0'12789,"67"-8"-9595,-17 6-2831,132-21-1063,-132 21-326,1 2 0,-1 0 0,1 1 0,-1 0 0,0 2 0,27 6-1,-37-7 209,0 0 0,-1 1 0,1 0-1,-1 0 1,0 1 0,0 0 0,0 0-1,0 0 1,-1 1 0,1-1 0,-1 1-1,0 1 1,4 6 0,10 19-2270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19.8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2 369 5984,'0'0'125,"0"1"1,-1-1-1,1 1 1,0-1-1,0 1 1,0-1-1,-1 1 0,1-1 1,0 1-1,0-1 1,0 1-1,0 0 1,0-1-1,0 1 1,0-1-1,0 1 1,0-1-1,1 1 0,-1-1 1,0 1-1,0-1 1,0 1-1,1 0 1,0-1 12,-1 0 1,1 0-1,0 0 1,-1-1-1,1 1 1,0 0-1,0 0 1,-1-1 0,1 1-1,-1 0 1,1-1-1,0 1 1,-1-1-1,1 1 1,-1-1-1,1 1 1,-1-1-1,1 1 1,-1-1-1,1 1 1,-1-1-1,1 0 1,21-28 1445,-1-1 1,24-46-1,-24 39-681,37-50 1,-43 67-425,-7 9-185,1-1-1,0 1 0,1 1 1,12-10-1,-8 11 352,-13 9-622,-1 0 0,0 0 0,0 0 0,1 0-1,-1 0 1,0 0 0,0 0 0,1 0 0,-1 0 0,0 0 0,0 0 0,0 0 0,1 0 0,-1 0 0,0 0-1,0 0 1,1 0 0,-1 0 0,0 0 0,0 1 0,0-1 0,1 0 0,-1 0 0,0 0 0,0 0 0,0 0-1,0 1 1,1-1 0,-1 0 0,0 0 0,0 0 0,0 1 0,1 1 102,-1 0 0,0 1 0,0-1 1,0 0-1,0 1 0,0-1 0,0 0 0,-1 4 1,-1 8-83,-1 26 268,-7 128 519,9-161-800,1 1 0,0-1 0,1 0 0,0 1 1,0-1-1,1 0 0,-1 0 0,2 1 0,-1-2 0,6 13 0,-7-18-32,-1 0 1,1 0-1,0 1 0,0-1 1,0 0-1,0 0 0,0 0 1,0 0-1,0 0 0,0 0 0,0 0 1,0 0-1,1 0 0,-1-1 1,0 1-1,1 0 0,-1-1 1,0 1-1,1-1 0,-1 1 1,1-1-1,-1 0 0,1 0 1,-1 0-1,1 0 0,-1 0 1,1 0-1,-1 0 0,0 0 1,4-1-1,1-1-164,0 0-1,0-1 1,0 1-1,0-1 1,10-7-1,56-40-1121,87-73 0,-147 113 1208,-12 10 83,0 0 0,0 0 0,0 0 0,0 0 1,0 0-1,0 0 0,0 1 0,0-1 0,0 0 0,0 0 0,0 0 1,0 0-1,0 0 0,0 0 0,0 0 0,0 0 0,0 0 0,0 0 1,0 0-1,0 0 0,0 0 0,0 0 0,0 1 0,0-1 0,0 0 1,0 0-1,0 0 0,0 0 0,0 0 0,0 0 0,0 0 0,0 0 1,0 0-1,0 0 0,0 0 0,0 0 0,0 0 0,0 0 0,0 0 1,0 0-1,0 0 0,0 0 0,0 1 0,0-1 0,1 0 0,-1 0 1,0 0-1,0 0 0,0 0 0,0 0 0,0 0 0,0 0 0,0 0 1,0 0-1,0 0 0,0 0 0,0 0 0,0 0 0,0 0 0,1 0 1,-1 0-1,0 0 0,0 0 0,0-1 0,0 1 0,-14 25 649,13-23-604,-12 18 428,0 1 0,1 0-1,1 1 1,-10 32 0,20-52-452,1 0 1,-1 0-1,1 0 1,-1 1-1,1-1 1,0 0-1,0 0 1,0 0-1,0 0 1,0 1-1,1-1 1,-1 0 0,1 0-1,-1 0 1,1 0-1,0 0 1,0 0-1,0 0 1,1 3-1,0-4-7,-1 0-1,1 1 1,-1-1-1,1 0 1,0 0-1,-1 1 1,1-1-1,0-1 1,0 1-1,-1 0 1,1 0-1,0-1 1,0 1-1,0-1 1,0 1-1,0-1 0,0 0 1,0 0-1,0 0 1,0 0-1,3-1 1,4 0-46,-1 0 0,1-1 0,-1 0 0,1-1 0,-1 0 0,0 0 0,0 0 0,0-1 0,-1-1 0,1 1 1,-1-1-1,0 0 0,-1-1 0,1 0 0,-1 0 0,7-8 0,-3 1-44,-1-1 1,0 0-1,-1 0 1,0 0-1,-1-1 1,-1 0-1,8-28 1,-12 38 53,-1 0 1,0 0-1,0 0 0,-1-1 1,1 1-1,-1 0 0,-1-6 1,1 10 18,0 0 1,0-1 0,0 1 0,-1 0 0,1 0 0,-1-1-1,1 1 1,-1 0 0,1 0 0,-1-1 0,0 1-1,1 0 1,-1 0 0,0 0 0,0 0 0,0 0 0,0 0-1,0 0 1,-1 0 0,-1-1 33,1 1 0,-1 0-1,1 0 1,-1 0 0,1 0 0,-1 0 0,0 0-1,1 1 1,-4-1 0,-3 1 96,0 0-1,0 0 1,0 1 0,-17 3-1,24-4 38,5 0-77,11-2-74,35-7-139,-32 7 282,1 0 0,0 1 1,-1 1-1,1 1 1,0 0-1,-1 2 0,1 0 1,17 5-1,-30-6-121,-1 0 0,1 1 1,-1-1-1,0 1 0,0 0 0,0 0 0,0 0 0,0 1 0,-1 0 0,0-1 1,1 1-1,-1 0 0,-1 0 0,1 1 0,-1-1 0,1 1 0,-1-1 0,-1 1 0,1 0 1,1 8-1,1 6 24,-1 0 1,0 0-1,-2 36 1,-1-55-60,0 1 1,0-1-1,0 0 1,0 1-1,0-1 1,0 0-1,0 1 1,0-1-1,0 1 1,0-1-1,0 0 0,1 1 1,-1-1-1,0 0 1,0 1-1,0-1 1,0 0-1,1 1 1,-1-1-1,0 0 1,1 1-1,5-3-132,6-12-348,-11 13 410,17-21-765,1 1 0,45-38 0,-51 48 776,1 1-1,1 0 1,0 1-1,0 1 1,1 0-1,19-6 1,-33 13 105,1 0 0,0 0 0,0 0 0,0 0 0,-1 1 0,1 0 0,0-1 0,0 1 0,0 0 0,0 1 1,0-1-1,0 0 0,0 1 0,0 0 0,-1-1 0,1 1 0,0 0 0,0 1 0,2 0 0,-2 1 41,0-1-1,0 1 1,0 0-1,-1 0 1,1 0-1,-1 0 1,0 0-1,0 0 1,0 1-1,0-1 1,-1 1-1,1 0 1,1 6 0,0 0-9,1 2 47,-1-1 0,2 0 0,5 12 0,-8-20-106,0 0 1,0 0-1,0 0 1,1 0-1,0 0 0,-1 0 1,1 0-1,0-1 0,0 1 1,0-1-1,0 0 0,1 0 1,6 3-1,31 6 61,-34-10-105,0 1 1,0-1-1,0 1 0,0 1 1,0-1-1,-1 1 0,13 8 1,-13-7 9,-4-2 27,0 0 0,0-1 0,0 1-1,0-1 1,0 0 0,0 0 0,4 2 0,-5-3-4,0 0-1,0 0 1,0 0 0,0 0-1,0 0 1,0 0-1,0 0 1,-1 0 0,1 0-1,0 0 1,0-1 0,0 1-1,0 0 1,0-1 0,-1 1-1,1-1 1,0 1-1,0-1 1,-1 1 0,1-1-1,0 1 1,-1-1 0,1 0-1,-1 1 1,1-1 0,-1 0-1,2-1 1,10-18-97,0 0 0,12-29 0,-12 24-198,22-36-1,-13 34 176,24-25-1,-26 30 105,-13 15-7,1 0 0,-1 1 0,1 0-1,0 0 1,0 0 0,11-6 0,-17 12 20,-1-1 1,1 1 0,-1 0-1,1 0 1,-1-1 0,1 1-1,-1 0 1,1 0-1,-1-1 1,1 1 0,-1 0-1,1 0 1,-1 0-1,1 0 1,0 0 0,-1 0-1,1 0 1,-1 0-1,1 0 1,-1 0 0,1 0-1,-1 1 1,1-1-1,-1 0 1,1 0 0,-1 0-1,1 1 1,-1-1 0,1 0-1,-1 1 1,1-1-1,-1 0 1,1 1 0,-1-1-1,0 0 1,1 1-1,-1-1 1,0 1 0,1-1-1,-1 1 1,0-1-1,0 1 1,1-1 0,-1 1-1,0-1 1,0 1-1,0-1 1,0 1 0,0 0-1,1 0 1,-1 4 50,1 0 1,-1 0-1,0 0 0,-1 7 1,-1 12 57,-3 53 278,-26 126-1,29-198-367,1 0-1,-1 0 0,0 0 0,0-1 0,0 1 1,-1 0-1,1-1 0,-1 0 0,-6 7 0,8-10-23,0 0-1,0 0 1,0 0-1,1-1 1,-1 1-1,0 0 1,0-1-1,0 1 1,0-1-1,-1 1 1,1-1-1,0 0 1,0 1-1,0-1 1,0 0-1,0 0 1,0 0-1,-1 0 1,0 0 0,0-1-10,0 1 1,1-1 0,-1 0 0,0 1 0,1-1 0,-1 0 0,1 0 0,-1 0-1,1 0 1,0-1 0,-1 1 0,1 0 0,0 0 0,0-1 0,0 1 0,-2-4-1,2 4-6,0-1-1,0 1 0,0-1 0,0 1 0,0-1 0,1 0 0,-1 0 0,0 0 0,1 1 0,-1-1 0,1 0 0,0 0 0,0 0 0,0-2 0,0 3 37,0 0 0,1 0 0,-1 0-1,1 0 1,-1 1 0,1-1 0,-1 0 0,1 0 0,0 0 0,-1 0-1,1 1 1,0-1 0,0 0 0,0 1 0,0-1 0,-1 1 0,1-1-1,0 1 1,0-1 0,0 1 0,0-1 0,0 1 0,0 0 0,0 0-1,0 0 1,0-1 0,0 1 0,2 0 0,6-1 184,0 1 0,0 0-1,0 0 1,0 1 0,0 0 0,15 3 0,55 21 240,-29-9-865,-6-1-2589,-21-7-1615,1 0-5162,-11-4 3886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4:21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 1259 2720,'-23'3'6832,"15"1"-4803,8-4-2008,1 0 0,-1 0 0,0 0 0,0 0 1,0 0-1,0 0 0,0 0 0,0 0 0,0 0 0,0 0 0,0 0 1,0 0-1,0 0 0,1 0 0,-1 0 0,0 0 0,0 0 0,0 1 1,0-1-1,0 0 0,0 0 0,0 0 0,0 0 0,0 0 0,0 0 1,0 0-1,0 0 0,0 0 0,0 0 0,0 1 0,0-1 0,0 0 1,0 0-1,0 0 0,0 0 0,0 0 0,0 0 0,0 0 0,0 0 1,0 0-1,0 0 0,0 1 0,0-1 0,0 0 0,0 0 0,0 0 1,0 0-1,0 0 0,0 0 0,0 0 0,0 0 0,-1 0 0,1 0 1,0 0-1,0 0 0,0 0 0,0 1 0,0-1 0,0 0 0,0 0 1,0 0-1,0 0 0,0 0 0,0 0 0,-1 0 0,1 0 0,0 0 1,0 0-1,0 0 0,0 0 28,0 0-1,0 0 1,0 0 0,-1 1 0,1-1-1,0 0 1,0 0 0,0 0 0,0 0 0,0 1-1,-1-1 1,1 0 0,0 0 0,0 0-1,0 0 1,-1 0 0,1 0 0,0 0-1,0 1 1,0-1 0,-1 0 0,1 0-1,0 0 1,0 0 0,0 0 0,-1 0-1,1 0 1,0 0 0,0 0 0,0 0 0,-1 0-1,1 0 1,0 0 0,0-1 0,0 1-1,-1 0 1,1 0 0,0 0 0,0 0-1,0 0 1,-1 0 0,1 0 0,0-1-1,0 1 1,0 0 0,0 0 0,-1 0-1,1 0 1,0-1 0,0 1 0,0 0-1,0 0 1,0 0 0,0 0 0,0-1 0,-1-25 519,2 7-630,-12-242 1433,11 239-1300,-2-117 146,-3 52 86,-4-184 210,-1 51-353,13 148-80,5 49 197,-8 22-279,0 1 0,1 0 1,-1 0-1,0 0 0,0-1 0,0 1 0,0 0 1,0 0-1,0 0 0,0-1 0,0 1 0,0 0 0,0 0 1,0 0-1,0 0 0,1-1 0,-1 1 0,0 0 1,0 0-1,0 0 0,0 0 0,0 0 0,1 0 0,-1-1 1,0 1-1,0 0 0,0 0 0,0 0 0,1 0 1,-1 0-1,0 0 0,0 0 0,0 0 0,1 0 0,-6 1 109,3 0-26,1-1-76,1 1 0,0-1-1,-1 0 1,1 0 0,0 1 0,-1-1 0,1 0 0,0 0 0,-1 1 0,1-1-1,-1 0 1,1 0 0,-1 0 0,1 0 0,0 1 0,-1-1 0,1 0-1,-1 0 1,1 0 0,-1 0 0,1 0 0,-1 0 0,1 0 0,-1-1-1,-17 21-73,8-9 51,0 0 0,1 2-1,0-1 1,1 1 0,1 0-1,-8 18 1,4-8 23,1 1 1,1 1-1,1 0 0,1 0 1,-3 29-1,4-34-276,4-15 159,4-12 175,-1 2-62,-1-1 1,1 1-1,-1 0 0,0-1 0,-1-9 1,0-9-79,3-12 59,9-45 0,-3 21 75,-3 30-41,2 1-1,0 0 1,18-44 0,-25 72-15,1-2 35,0 1 0,0-1 0,1 1 0,-1-1 0,0 1 0,1 0-1,0 0 1,-1 0 0,1 0 0,0 0 0,0 0 0,0 0 0,0 0 0,0 1 0,0-1 0,1 1 0,3-2-1,-4 2-11,0 1-1,0-1 0,0 1 1,0-1-1,0 1 0,1 0 1,-1 0-1,0 0 0,0 0 1,0 0-1,1 0 0,-1 1 1,0-1-1,0 1 0,0-1 0,0 1 1,0 0-1,0 0 0,0 0 1,4 3-1,3 3 55,0 0-1,0 1 1,-1 1-1,1-1 1,-2 2 0,0-1-1,0 1 1,0 0-1,-1 0 1,7 17-1,2 11-24,18 68 0,-25-77-409,-7-24-354,1 1 1,-1-1 0,1 1-1,0-1 1,1 0 0,0 0 0,-1 0-1,1-1 1,5 6 0,16 11-6635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51.6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200 129 2496,'0'7'5541,"-4"29"-5232,-28 93 513,19-86-688,-45 140 70,-16-3 562,58-146 60,13-31 135,4-13-628,4-14-251,33-114 192,13-41-142,-39 143-162,0-4-95,2 0 1,2 0-1,30-55 1,-44 91 68,1 1 0,-1-1 0,1 1 0,-1 0 0,6-5 0,-8 8 41,1-1-1,-1 1 0,1 0 0,0-1 1,-1 1-1,1-1 0,-1 1 0,1 0 1,0 0-1,-1-1 0,1 1 1,0 0-1,0 0 0,-1 0 0,1 0 1,0-1-1,-1 1 0,1 0 0,0 1 1,-1-1-1,1 0 0,0 0 0,0 0 1,-1 0-1,1 0 0,0 1 0,-1-1 1,1 0-1,0 1 0,-1-1 1,1 0-1,-1 1 0,1-1 0,-1 1 1,1-1-1,0 1 0,0 0 0,3 4 23,0 1-1,-1 0 1,1-1-1,-1 1 0,0 1 1,0-1-1,-1 0 1,0 1-1,0-1 1,1 9-1,1 13 73,2 29 1,-6-57-80,4 96 1658,-3-91-990,1-7-48,6-11 183,-6 9-750,19-35 93,-1-2-1,-3 0 0,16-55 1,-2-21-909,-31 114 644,1 0-1,0 0 1,0 0 0,0 0 0,1 1-1,2-5 1,-4 7 91,0 0-1,0-1 1,0 1-1,0 0 1,0 0-1,0 0 1,1 0-1,-1-1 1,0 1-1,0 0 0,0 0 1,0 0-1,1 0 1,-1 0-1,0 0 1,0-1-1,0 1 1,1 0-1,-1 0 1,0 0-1,0 0 1,0 0-1,1 0 1,-1 0-1,0 0 1,0 0-1,1 0 1,-1 0-1,0 0 1,0 0-1,1 0 1,-1 1 0,1-1-1,-1 1 1,1 0 0,-1-1 0,1 1-1,-1 0 1,0-1 0,1 1 0,-1 0-1,0-1 1,1 1 0,-1 0 0,0 0 0,0 1-1,12 52 320,-3 1 0,-2 0-1,-1 65 1,-1 188 1576,3-347-9963,-3 22 5568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52.8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152 25 3072,'0'-11'4000,"-6"16"-2032,-10 16-1001,9-13-758,0 1 0,1 0 0,-6 11-1,-10 26 348,-18 50 0,31-71-396,2 0-1,0 1 0,-5 50 1,12-72-81,0 0 1,0 0-1,0 0 1,0 0-1,1 0 1,-1 0-1,1 0 1,0 0-1,0 0 1,3 5-1,-4-8-27,1 0 1,0 0-1,-1 0 0,1 0 1,0 0-1,0 0 0,-1 0 1,1-1-1,0 1 0,0 0 1,0 0-1,0-1 0,0 1 0,0-1 1,0 1-1,2 0 0,-1-1-5,-1 0 1,1 0-1,-1 0 0,1 0 0,0 0 0,-1 0 0,1 0 0,0 0 0,-1-1 0,1 1 0,-1-1 1,1 1-1,-1-1 0,1 0 0,1 0 0,4-4 62,0 0 0,-1 0-1,1 0 1,-1-1 0,0 0 0,-1 0 0,1 0 0,-1-1 0,0 0-1,6-12 1,4-10 63,14-39 0,-28 67-167,49-145-948,-43 130 479,-3 59-1344,-3-23 1775,2 0 0,0-1 1,1 1-1,9 22 0,-8-27 90,0-2 0,1 1 0,1-1 0,0 0 0,1 0-1,14 16 1,-20-26 18,1 0-1,0 0 0,0 0 0,0 0 1,0-1-1,1 1 0,-1-1 1,1 0-1,-1 0 0,1 0 1,3 1-1,-5-3-21,0 1 1,0-1-1,0 0 1,0 0-1,0 0 1,0 0-1,-1 0 1,1 0-1,0 0 1,0 0-1,0-1 1,0 1-1,0-1 1,-1 1-1,1-1 1,0 0-1,-1 0 1,1 0-1,0 0 1,-1 0-1,1 0 1,-1 0-1,1 0 1,-1-1-1,0 1 1,3-3-1,3-6 81,0-1 0,-1 1 0,0-1 0,6-16-1,17-53 33,-28 77-158,17-58 11,-8 25-306,23-54 0,-33 89 240,0 0 0,1 0 0,-1 0 0,0 0 0,1 0 0,0 1 0,-1-1 0,1 0 0,-1 0 0,1 1 0,0-1 0,-1 0 0,1 1 0,0-1 0,1 0 0,-2 1 24,1 0-1,-1 0 1,0 0-1,1 0 1,-1 0-1,0 0 0,0 0 1,1 0-1,-1 0 1,0 0-1,1 0 1,-1 1-1,0-1 1,0 0-1,1 0 1,-1 0-1,0 1 0,0-1 1,1 0-1,-1 0 1,0 0-1,0 1 1,0-1-1,1 0 1,-1 0-1,0 1 1,0-1-1,0 0 0,0 1 1,2 5-130,0-1 0,0 1-1,1 10 1,-3-14 187,4 27-23,-1 1 0,-2 45 1,-10 61 863,6-103-600,3-32-260,-5 37 400,4-35-363,0-1 0,1 0 0,-1 0 0,0-1 0,0 1 0,0 0 0,0 0 0,0 0 0,0 0 0,-1-1 0,1 1 0,0-1 0,-1 1 0,-3 2 0,5-4-22,-1 0 0,1 1 0,-1-1 0,1 0 0,-1 0 0,0 1 0,1-1-1,-1 0 1,1 0 0,-1 0 0,0 0 0,1 0 0,-1 0 0,1 0-1,-1 0 1,0 0 0,1 0 0,-1 0 0,1 0 0,-1-1 0,0 1 0,1 0-1,-1 0 1,1-1 0,-1 1 0,0-1 0,-1 0 17,1 0 1,-1-1 0,1 1-1,-1-1 1,1 1-1,0-1 1,0 0 0,-2-1-1,0-3-101,0-1 0,0 1 0,-3-13 0,6 18 14,-1 0 0,1 0 0,0 0-1,0 1 1,0-1 0,-1 0 0,1 0 0,0 0 0,0 1-1,0-1 1,1 0 0,-1 0 0,0 0 0,0 1-1,0-1 1,0 0 0,1 0 0,-1 0 0,1 0 15,0 1 0,-1-1 0,1 1 1,0 0-1,0-1 0,-1 1 0,1 0 1,0 0-1,0-1 0,-1 1 0,1 0 0,0 0 1,0 0-1,0 0 0,-1 0 0,1 0 1,0 0-1,0 0 0,-1 1 0,1-1 0,0 0 1,1 1-1,12 2-18,-4 0 45,0-1-1,0 0 1,0-1 0,1 0 0,-1 0 0,0-1 0,1 0-1,17-3 1,-14-2 80,0 0 1,0 0-1,-1-1 0,0-1 0,-1 0 1,1-1-1,-1 0 0,-1-1 0,1 0 1,-2-1-1,19-21 0,-3-1 31,-3 0 1,0-1-1,20-40 0,-29 48-280,1 1 0,21-23 0,-36 46 140,1 1-1,-1-1 1,1 0 0,0 1 0,-1-1-1,1 0 1,0 1 0,-1-1 0,1 0-1,0 1 1,0-1 0,-1 1 0,1 0 0,0-1-1,0 1 1,0 0 0,0-1 0,1 1-1,-1 0 15,-1 0-1,0 0 0,1 0 0,-1 1 0,1-1 1,-1 0-1,1 0 0,-1 1 0,1-1 0,-1 0 1,0 1-1,1-1 0,-1 0 0,0 1 1,1-1-1,-1 1 0,0-1 0,0 0 0,1 1 1,-1-1-1,0 1 0,0-1 0,1 2 1,0 2-8,0 0 0,-1 0 1,1 0-1,-1 0 1,0 0-1,0 7 1,-4 42 111,-3 0-1,-2-1 1,-29 94-1,35-139-58,-1 0-1,1 0 0,-1 0 1,0-1-1,-1 1 0,1-1 0,-1 0 1,-1 0-1,-10 9 0,14-13 14,-1 0-1,1-1 1,-1 1 0,1-1-1,-1 1 1,0-1-1,0 0 1,0 0 0,1 0-1,-1 0 1,0-1-1,-4 1 1,5-1-9,-1 0 0,1 0-1,0-1 1,0 1 0,-1-1 0,1 1 0,0-1 0,0 0-1,0 0 1,0 0 0,0 0 0,0 0 0,0 0 0,0 0-1,0-1 1,1 1 0,-1-1 0,-1-2 0,1 3-48,1 0 0,0 0 0,-1-1 0,1 1 0,0-1 0,0 1 0,0-1 0,0 1 0,0-1 0,1 0 0,-1 1 0,0-1 0,1 0 0,-1 0 0,1 0 0,-1 1 0,1-1 0,0 0 0,0 0 0,0 0 0,0 0 0,0 1 0,1-1 0,-1 0 0,0 0 0,1 0 0,-1 0 0,1 1 0,0-1 0,0 0 0,-1 1 0,3-4 0,0 2-7,0 0 0,0 0 0,1 0 0,-1 0 0,1 0 0,-1 1 0,1-1 0,0 1 0,0 0 0,0 0 0,0 1 0,0-1 0,6 0 0,18-4-341,1 2-1,0 1 1,1 1-1,56 5 1,-55-1-717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54.50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0 357 3136,'0'3'296,"1"0"0,-1-1 0,1 1 0,0 0 0,0 0 0,0-1 0,0 1 0,1 0 0,-1-1 0,1 1 0,-1-1 0,1 0 0,0 1 0,0-1 0,0 0 0,0 0 0,0 0 0,0 0 0,1-1 0,-1 1 0,1-1 0,-1 1 0,5 1 0,1 1 109,0-1 0,1 0 1,-1 0-1,1-1 0,0 0 1,14 1-1,-15-2-198,0-1 0,1 0-1,-1 0 1,0-1 0,1 0 0,-1 0 0,0-1 0,0 0-1,15-7 1,-17 7-148,-1-1-1,0-1 0,0 1 1,0-1-1,-1 0 1,1 0-1,-1 0 0,0 0 1,0-1-1,-1 0 0,1 0 1,-1 0-1,0 0 0,4-10 1,9-29 43,-1 0 1,15-90-1,-21 91-190,-7 26-43,0 5-659,-1 22 143,-2 51 427,0-12 281,2 0 0,8 55-1,-8-98 23,0 0-1,0 0 1,1 0-1,0 0 1,0 0-1,0 0 1,5 7-1,-6-12-48,-1 0 0,1 0 0,0 0-1,0 1 1,0-1 0,1 0 0,-1 0-1,0 0 1,0-1 0,0 1 0,1 0-1,-1 0 1,0-1 0,1 1 0,-1 0-1,1-1 1,-1 0 0,1 1 0,-1-1 0,1 0-1,-1 0 1,1 0 0,-1 0 0,1 0-1,-1 0 1,1 0 0,-1 0 0,1-1-1,-1 1 1,1 0 0,-1-1 0,0 1-1,3-2 1,0 0 12,0-1 0,0 1 0,0-1 0,0 0 1,0 0-1,-1 0 0,1 0 0,-1-1 0,0 1 0,5-9 0,1-2 77,11-25 0,-16 30-87,76-197 173,-75 191-210,-4 12-22,1-4-70,0 0 1,1 1 0,0-1-1,0 0 1,0 1 0,1 0-1,6-9 1,-9 15 81,-1 0 1,0-1-1,0 1 1,1 0 0,-1 0-1,0-1 1,0 1-1,1 0 1,-1 0-1,0-1 1,1 1 0,-1 0-1,0 0 1,1 0-1,-1 0 1,0 0-1,1-1 1,-1 1-1,0 0 1,1 0 0,-1 0-1,0 0 1,1 0-1,-1 0 1,1 0-1,-1 0 1,0 0-1,1 0 1,-1 0 0,0 1-1,1-1 1,0 0-1,-1 1-3,1-1 0,0 1 0,0 0 0,-1 0 0,1-1 0,0 1 0,-1 0 0,1 0 0,-1 0 0,1 0 0,0 1 0,6 28-140,-1 38-4,-4 67 0,-2-109 144,0-10 328,-5 28 1,4-40 326,2-7-477,5-9-127,4 2-118,1 0 0,0 1-1,0-1 1,1 2 0,0 0-1,1 0 1,-1 2 0,2-1-1,-1 1 1,0 1 0,1 1 0,0 0-1,0 0 1,1 2 0,16-2-1,-6 3-1106,6 0-2290,-13-2-2677,-10 2 3046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54.8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62 47 6656,'-39'-42'3008,"26"37"-2624,4 5-1120,9 5 320,0-2-480,9 5 544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56.5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195 642 3648,'0'-1'200,"-1"0"0,0 0 0,0 0 0,0 1 0,0-1 0,-1 0 0,1 0 0,0 1 0,0-1 1,0 1-1,-1-1 0,1 1 0,0 0 0,0-1 0,-1 1 0,1 0 0,0 0 0,-1 0 0,1 0 0,-2 0 0,1 1-13,-1-1-1,1 1 1,0 0 0,-1 0-1,1 0 1,0 0-1,0 0 1,0 1-1,0-1 1,-3 3 0,-2 3-33,0-1 0,1 2 0,0-1 0,0 1 0,-6 11 0,-45 91 444,49-92-479,1 1 0,0-1 0,2 1 0,0 0 0,-3 30 0,8-45-63,-1-1 0,2 1-1,-1-1 1,0 0 0,0 1-1,1-1 1,0 0 0,0 0-1,0 1 1,0-1 0,3 5-1,-4-7-24,1 0-1,0 0 1,-1 0-1,1 0 1,0 0-1,0 0 1,-1-1-1,1 1 1,0 0-1,0 0 1,0-1-1,0 1 1,0-1-1,0 1 1,0-1-1,0 1 1,0-1-1,0 1 0,0-1 1,1 0-1,-1 0 1,0 0-1,0 1 1,0-1-1,0 0 1,0 0-1,1-1 1,-1 1-1,0 0 1,0 0-1,0-1 1,0 1-1,0 0 1,0-1-1,2 0 1,1-1 38,-1 0 0,1-1 0,-1 1 0,0-1 1,0 1-1,0-1 0,0 0 0,-1 0 1,4-5-1,17-32 95,-17 30-146,27-59 4,-3-2-1,-3 0 0,31-136 1,-40 127-145,-4-1 0,-4 0 1,1-100-1,-11 179 95,0-10-213,0 0 0,-1 1 0,0-1 1,-5-22-1,6 34 229,0 0-1,0-1 1,0 1 0,0 0-1,0 0 1,0 0 0,0 0-1,0 0 1,0-1 0,0 1-1,0 0 1,0 0 0,-1 0-1,1 0 1,0 0 0,0-1 0,0 1-1,0 0 1,0 0 0,0 0-1,0 0 1,-1 0 0,1 0-1,0 0 1,0 0 0,0 0-1,0-1 1,0 1 0,-1 0-1,1 0 1,0 0 0,0 0-1,0 0 1,0 0 0,-1 0-1,1 0 1,0 0 0,0 0-1,0 0 1,0 0 0,0 0 0,-1 0-1,1 0 1,0 0 0,0 1-1,0-1 1,0 0 0,0 0-1,-1 0 1,1 0 0,0 0-1,0 0 1,0 0 0,0 0-1,0 0 1,0 1 0,-1-1-1,-5 8-183,6-7 168,-4 7 34,0 1-1,0 0 0,1 0 1,0 1-1,-2 9 0,-5 53 260,6-43-263,-19 208 675,22-216-598,1 0 0,2-1-1,0 1 1,1 0 0,1-1-1,0 0 1,8 20 0,-7-27-7,0 0 1,1-1 0,0 0 0,1 0 0,0-1 0,1 0 0,1 0 0,-1-1 0,1 0-1,1 0 1,18 13 0,-21-18-20,1 0-1,0-1 0,0 0 1,0-1-1,0 0 0,1 0 1,-1-1-1,1 0 0,0 0 1,0-1-1,-1 0 0,1-1 1,0 0-1,0 0 0,0-1 1,0 0-1,-1 0 0,1-1 1,0 0-1,-1-1 1,0 0-1,1 0 0,-1-1 1,0 0-1,-1 0 0,1-1 1,-1 0-1,0 0 0,0-1 1,0 0-1,-1 0 0,0 0 1,0-1-1,-1 0 0,1 0 1,-2-1-1,8-14 0,-10 18-66,-1 0-1,0 1 1,0-1-1,0 0 1,-1 0-1,1 1 0,-1-6 1,0 8-22,0-1 0,0 0 0,0 0 1,0 0-1,-1 1 0,1-1 0,-1 0 0,1 0 1,-1 1-1,0-1 0,1 0 0,-1 1 0,0-1 1,0 1-1,0-1 0,-2-1 0,2 2 3,0 0 1,0 1-1,0-1 0,0 1 0,0 0 1,0-1-1,-1 1 0,1 0 0,0-1 1,0 1-1,0 0 0,0 0 0,0 0 1,0 0-1,0 0 0,-1 0 0,1 1 1,0-1-1,0 0 0,0 0 0,0 1 1,0-1-1,0 1 0,0-1 0,0 1 1,0-1-1,0 1 0,0 0 0,-1 0 1,-2 3-101,-1-1-1,1 1 1,-1 0 0,-3 5 0,3-2 108,0 0 0,0 1 0,1 0 0,0-1-1,0 1 1,1 1 0,0-1 0,0 0 0,1 1 0,0 0 0,0-1-1,1 1 1,0 0 0,1 0 0,0-1 0,2 12 0,-1-11 88,0 0 1,0-1 0,2 1 0,-1 0-1,1-1 1,0 0 0,0 1-1,1-1 1,1 0 0,-1-1 0,1 1-1,0-1 1,1 0 0,0 0-1,13 11 1,-9-9 30,1-1 0,0-1 0,1 0 1,0 0-1,0-1 0,16 5 0,-23-9-51,-1-1 1,1 0-1,-1 0 1,1 0-1,0 0 1,-1-1-1,1 0 1,0 0-1,-1 0 1,1 0-1,0-1 1,-1 0 0,1 0-1,0 0 1,-1-1-1,0 1 1,1-1-1,-1 0 1,0 0-1,0-1 1,4-2-1,4-5 77,0-1 1,0-1-1,16-22 0,26-44 46,-47 67-162,7-11 33,-1-1 0,-1-1 1,-1 0-1,-1-1 0,9-35 1,-18 59-80,-1 0 0,0 0 1,0 0-1,1 0 0,-1 0 1,0 0-1,0 0 0,0 0 1,0 0-1,0 0 0,-1 0 1,1 1-1,0-1 0,0 0 1,-1-2-1,1 3 27,-1-1-1,1 1 1,0-1-1,-1 1 1,1 0-1,-1-1 1,1 1-1,-1 0 1,1 0-1,0-1 1,-1 1-1,1 0 1,-1 0-1,1 0 1,-1-1-1,1 1 1,-1 0-1,1 0 1,-1 0-1,1 0 1,-1 0-1,-3 0 28,1 1 0,-1-1 0,1 1 0,-1 0 0,1 0 0,-4 2 0,1-1 261,42-62 1076,-24 39-1315,0-1-1,16-39 0,10-48-107,-34 96 155,62-228-225,-64 227-213,-3 14 59,0 2-15,-8 22-127,-55 209 3,-25 43 288,-75 214 261,113-368 794,49-116-486,4-6-145,10-10-38,15-20-140,-2-2-104,127-155-33,-116 148 68,1 2 0,63-49 1,-89 76-41,0 2 0,1 0 0,0 0 0,1 1 0,-1 1 0,1 0 0,20-6 0,-33 12 17,1 0 1,0 0 0,-1 0-1,1 0 1,-1 0 0,1 0-1,-1 1 1,1-1 0,-1 0-1,1 0 1,-1 1 0,1-1-1,-1 0 1,1 1 0,-1-1-1,1 1 1,-1-1 0,0 0-1,1 1 1,-1-1 0,0 1-1,1-1 1,-1 1 0,0-1-1,0 1 1,1-1-1,-1 1 1,0-1 0,0 1-1,0 0 1,0-1 0,0 1-1,0 0 1,5 25 5,-5-22 15,2 25 32,-2 48-1,-1-29 127,1 40 285,4-94-2835,0-10-644,1-3 808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56.9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23 2912,'-3'-23'1312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57.74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9 720 4480,'-1'2'121,"0"-1"0,0 0 0,0 1 0,1-1 0,-1 0 0,1 1 0,-1-1 0,1 1 1,-1-1-1,1 1 0,0-1 0,-1 1 0,1-1 0,0 1 0,0-1 0,0 1 0,1 0 0,-1-1 0,1 3 0,-1 1-46,3 14 1309,2 48 1344,-5-60-2384,0 0 1,-1-1 0,0 1-1,0 0 1,0 0 0,-1-1-1,-3 9 1,23-70 1170,7-20-1755,-21 63 135,1 1 1,0 0-1,1 0 0,9-12 1,-11 17 1,0 1 1,0 0-1,1 0 0,0 0 0,-1 1 1,2-1-1,6-4 0,-10 9 100,-1-1-1,1 0 0,0 0 1,0 1-1,-1-1 0,1 1 0,0-1 1,0 1-1,-1 0 0,1 0 0,0-1 1,0 1-1,0 1 0,0-1 1,0 0-1,-1 0 0,1 1 0,0-1 1,0 1-1,-1-1 0,1 1 0,0 0 1,-1 0-1,1 0 0,-1 0 1,1 0-1,-1 0 0,1 0 0,2 3 1,-1 0 64,1 0 0,-1 1 0,1-1 0,-2 1 0,1 0 0,0-1 0,-1 1 0,0 1 0,0-1 0,0 0 0,-1 0 0,0 1 0,1 6 0,0 10 41,-1 0 0,-1 23 1,-1-15-459,2-30 185,-1 0 0,1 1 1,-1-1-1,1 0 0,-1 0 0,1 1 1,0-1-1,-1 0 0,1 0 0,-1 0 0,1 0 1,0 0-1,-1 0 0,1 0 0,-1 0 1,1 0-1,0 0 0,-1 0 0,1 0 1,-1 0-1,1 0 0,0 0 0,-1-1 1,1 1-1,-1 0 0,2-1 0,20-7-2909,25-13 325,-26 10 4524,45-15 1,-59 24-1350,0 0 0,0-1-1,-1 0 1,1 0-1,-1-1 1,0 0-1,1 0 1,-2-1-1,1 1 1,0-1-1,-1 0 1,0-1-1,0 1 1,6-10 0,-3 1-167,0 0 0,-1 0 1,0-1-1,-1 0 0,6-25 1,-11 38-260,-1 0 0,0 0 1,0 0-1,0 0 1,0 0-1,0 0 1,0-1-1,-1-2 0,1 5 1,0-1-1,0 1 0,0 0 0,0-1 1,0 1-1,0 0 0,-1 0 0,1-1 1,0 1-1,0 0 0,0-1 0,0 1 1,-1 0-1,1 0 0,0 0 0,0-1 1,-1 1-1,1 0 0,0 0 0,0 0 1,-1-1-1,1 1 0,0 0 0,-1 0 1,1 0-1,0 0 0,0 0 0,-1 0 0,1 0 1,0 0-1,-1 0 0,1 0 0,0 0 1,-1 0-1,1 0 0,0 0 0,-1 0 1,1 0-1,0 0 0,0 0 0,-1 0 1,1 0-1,0 0 0,-1 0 0,1 1 1,0-1-1,0 0 0,-1 0 0,1 0 1,0 1-1,0-1 0,-1 0 0,1 0 1,0 1-1,0-1 0,0 0 0,-1 1 1,-3 4 25,-1 0 0,1 1 1,0 0-1,0 0 0,0 0 1,1 0-1,0 0 0,1 1 1,-1-1-1,1 1 1,0 0-1,-1 10 0,2-9 34,0-1-1,0 0 1,1 0-1,0 1 1,0-1-1,1 0 1,0 1-1,0-1 1,0 0-1,1 0 1,0 0-1,4 7 1,-4-10-1,0 0 0,1 1 1,0-1-1,0-1 1,0 1-1,0 0 1,0-1-1,1 1 1,0-1-1,-1 0 1,1 0-1,1-1 0,-1 1 1,0-1-1,0 0 1,1 0-1,-1 0 1,10 2-1,-8-3-20,1 0 0,0-1-1,0 0 1,0 0-1,0 0 1,0-1 0,0 0-1,0 0 1,0-1 0,-1 0-1,1 0 1,10-5-1,29-17 147,12-5-166,-60 30-80,0 0 0,0 1-1,0-1 1,0 1 0,0 0-1,1 0 1,-1 0 0,0 0-1,-1 3 1,-18 29-58,9-13 91,8-15 15,1 1-1,-1-1 0,1 0 1,-3 12-1,5-16 25,1 0-1,0-1 1,0 1 0,-1 0 0,1-1 0,0 1 0,0 0-1,0-1 1,1 1 0,-1 0 0,1 2 0,-1-3 6,1 0-1,-1-1 1,1 1 0,-1 0 0,1 0 0,-1-1 0,1 1-1,-1 0 1,1-1 0,0 1 0,-1-1 0,1 1-1,0-1 1,0 1 0,0-1 0,-1 1 0,1-1-1,0 0 1,0 1 0,0-1 0,0 0 0,1 1-1,2-1 28,0 0 0,0 0 0,-1-1-1,1 1 1,0-1 0,0 1 0,-1-1-1,1-1 1,-1 1 0,1 0 0,-1-1-1,1 0 1,-1 1 0,6-6-1,6-4 142,23-21-1,-1-6 23,-2-2 1,-2-2-1,33-52 0,-46 62-386,-1-1 0,-2 0 0,-1-1 0,-2-1 0,-2 0 0,12-52 0,-14 38-42,-2 0 0,-2-1-1,-3 1 1,-3-65 0,0 103 145,-2-15-145,2 25 194,0 0 1,-1 0-1,1 0 0,0 0 1,-1 0-1,1 0 0,-1 0 1,1 0-1,-1 0 0,0 0 1,1 0-1,-1 0 0,0 0 1,0 0-1,0 0 0,-1-1 1,1 2 19,1 0 1,-1 0 0,1-1 0,0 1-1,-1 0 1,1 0 0,-1 0 0,1 0 0,-1 0-1,1 0 1,-1 0 0,1 0 0,-1 0 0,1 0-1,-1 0 1,1 0 0,-1 0 0,1 0-1,-1 0 1,1 0 0,-1 1 0,1-1 0,-1 0-1,1 0 1,-1 1 0,1-1 0,0 0 0,-1 0-1,1 1 1,-1 0 0,-4 3-48,0 1-1,1 0 1,0 0-1,0 0 1,0 1 0,0-1-1,-4 12 1,-19 49 238,21-49-76,-31 89 602,32-86-539,0 1 1,1-1-1,-1 30 1,4-45-188,1 0 0,0 1 0,1-1 0,-1 0 0,1 1 1,0-1-1,1 0 0,-1 0 0,1 0 0,4 9 1,11 13-171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58.7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63 5 576,'-8'-1'532,"0"-1"0,-1 1 0,-13 1 0,22 47 2918,-7 149-438,1-78-1426,3-55-976,5 351 1196,-2-414-1802,0 7-11,1 0 0,0 0 1,-1-1-1,2 1 0,-1 0 1,1-1-1,0 1 0,1-1 1,-1 0-1,6 9 0,-8-14-41,0-1 0,0 0 0,1 0 1,-1 1-1,0-1 0,0 0 0,0 0 0,0 0 0,0 1 0,0-1 0,0 0 0,0 0 0,1 0 0,-1 0 0,0 1 0,0-1 0,0 0 1,0 0-1,1 0 0,-1 0 0,0 0 0,0 1 0,0-1 0,0 0 0,1 0 0,-1 0 0,0 0 0,0 0 0,1 0 0,-1 0 0,0 0 1,0 0-1,0 0 0,1 0 0,-1 0 0,0 0 0,0 0 0,1 0 0,-1 0 0,0 0 0,0 0 0,0 0 0,1 0 0,-1 0 0,0 0 0,0-1 1,1 1-1,3-12-3931,-4 10 3330,5-20-3057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7:59.7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1190 3488,'-11'9'1115,"11"-8"-1094,0-1 0,-1 0 0,1 0 0,0 1 1,0-1-1,0 0 0,0 0 0,-1 1 1,1-1-1,0 0 0,0 0 0,0 1 0,0-1 1,0 0-1,0 1 0,0-1 0,0 0 1,0 1-1,0-1 0,0 0 0,0 0 0,0 1 1,0-1-1,0 0 0,0 1 0,0-1 1,1 0-1,-1 1 0,0-1 0,0 0 1,0 0-1,1 1 0,5 6 676,-3-6-494,-1 0 0,0 0 1,0 0-1,1 0 0,-1-1 0,0 1 1,1-1-1,-1 0 0,1 1 0,-1-1 0,1 0 1,-1 0-1,4-1 0,31-8 1362,-31 7-1426,0-1-1,0 0 1,0 0 0,0 0-1,0-1 1,-1 1-1,0-2 1,0 1-1,0 0 1,6-7-1,-9 9-104,17-18 163,-1-2 1,0 1-1,-2-2 1,27-48-1,-15 23-86,175-272 369,-32 12-451,-99 175-180,-55 102 81,3-5-235,-1 0-1,17-49 0,-35 75-8,-1 10 307,0 0 0,0 0 0,0 0 0,0-1 0,0 1 0,0 0 0,0 0 0,0 0 0,0 0 0,0 0 0,0 0 0,-1 0 0,1 0 0,0 0 0,0 0 0,0 0 0,0-1-1,0 1 1,0 0 0,0 0 0,0 0 0,0 0 0,-1 0 0,1 0 0,0 0 0,0 0 0,0 0 0,0 0 0,0 0 0,0 0 0,0 0 0,0 0 0,-1 0 0,1 0 0,0 0 0,0 0 0,0 0 0,0 0 0,0 0 0,0 0 0,0 1 0,0-1 0,-1 0 0,1 0 0,0 0 0,-2 2-40,0-1 1,0 1 0,0 0-1,0 0 1,0 0 0,0 0-1,-2 4 1,-10 17 90,0 0 0,-15 39 0,-18 59 456,34-86-348,-9 25 367,2 1 1,-12 65-1,28-103-350,1 0-1,2 0 0,1 37 1,1-45-84,1 0 0,0 0 0,2 0 0,0 0 0,0 0 0,9 18 0,-10-26-32,0-1 0,1 1 1,0-1-1,0 0 1,0-1-1,1 1 0,-1-1 1,1 0-1,1 0 1,5 4-1,-7-6 2,0 0-1,0-1 1,0 0-1,1 0 1,-1 0 0,1-1-1,-1 1 1,1-1 0,0 0-1,-1-1 1,1 1-1,0-1 1,0 0 0,-1 0-1,10-1 1,-7 0-10,0-1 1,0 0 0,0 0-1,0 0 1,0-1 0,0 0-1,-1-1 1,10-5 0,0-3 55,25-25 0,-13 12-90,-28 24-33,1 0 0,0 1 0,0-1 0,0 0 0,-1 1 0,1-1 0,0 1 0,0-1 0,0 1 0,0-1 0,0 1 0,0 0 0,1-1 0,-2 1 7,1 0 0,-1 0 0,0 1 0,1-1 0,-1 0 0,0 0 0,0 0 0,1 0 0,-1 0 0,0 0 0,0 0 0,0 1 0,1-1 0,-1 0 0,0 0 0,0 0 0,0 1 0,1-1 0,-1 0 0,0 0 0,0 0 0,0 1 0,0-1 0,0 0 0,1 0 0,-1 1 0,0-1 0,0 0 0,0 1 0,0-1-1,0 5-134,1-1-1,-1 1 0,-1 0 1,0 7-1,-1 1 163,-5 49-41,4-49 34,1 0 0,1 0 0,0 1 0,0-1 0,2 1 0,-1-1 0,2 0 0,2 14 0,0-13 25,-2-7 52,-1 0-1,1 0 0,1-1 0,-1 1 0,6 9 1,-8-16-60,0 0 0,1 1 1,-1-1-1,0 0 1,0 0-1,0 1 1,0-1-1,1 0 1,-1 0-1,0 0 1,0 0-1,1 0 1,-1 1-1,0-1 1,0 0-1,1 0 1,-1 0-1,0 0 1,0 0-1,1 0 1,-1 0-1,0 0 0,0 0 1,1 0-1,-1 0 1,0 0-1,1 0 1,-1 0-1,0 0 1,0 0-1,1 0 1,-1 0-1,0 0 1,0 0-1,1-1 1,-1 1-1,0 0 1,0 0-1,1 0 1,-1 0-1,0-1 1,0 1-1,0 0 1,1-1-1,5-8 321,-4 5-285,-1 0 1,-1 0-1,1 0 0,0 0 0,-1 0 0,0 0 0,0 0 1,0 0-1,-1 0 0,-1-7 0,0-11 91,-7-42-55,6 44-307,0-1 0,1 0 1,1-35-1,1 55 181,1-1-1,-1 1 1,0-1 0,0 1-1,1-1 1,-1 1-1,1 0 1,-1-1 0,1 1-1,0 0 1,-1-1-1,1 1 1,0 0 0,0 0-1,0 0 1,0 0 0,0 0-1,0 0 1,0 0-1,0 0 1,0 0 0,1 0-1,-1 1 1,0-1-1,1 0 1,-1 1 0,0-1-1,1 1 1,2-1-1,3 0 49,0 0-1,1 1 1,-1 0-1,15 2 1,3 0-39,120-8-296,-87 3-1085,-45 2-426,0 0 0,-1-1 0,21-6-1,-26 6 166,7 1-1103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00.1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44 208 8064,'-44'-51'3648,"44"32"-3168,10 5-1056,3 9 224,20-14 704,11 4-160,34-12 96,5 8-160,12-5-1088,-9 9 544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4:33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1 852 1152,'19'18'2850,"-18"-17"-2709,0 1 1,0-1-1,1 1 1,-1-1-1,0 1 1,1-1-1,-1 0 0,1 1 1,0-1-1,-1 0 1,1 0-1,0-1 1,0 1-1,-1 0 1,1 0-1,0-1 1,0 1-1,0-1 1,0 0-1,0 1 0,0-1 1,0 0-1,0 0 1,0 0-1,3-1 1,6-2 90,-1 0 1,1-1 0,0 0-1,-1 0 1,0-1-1,0-1 1,0 0 0,14-11-1,-2-1-32,0-1 0,21-27 0,-35 37-152,-1-1-1,9-15 1,11-14 33,-18 28-57,-6 7-24,1 1-1,-1-1 1,0 0-1,0 0 1,0 0-1,-1 0 1,1 0-1,-1-1 1,0 1-1,0-1 1,-1 1-1,1-1 1,-1 0-1,0 0 1,0-6-1,-1 11-4,0 0 0,0 0 0,0 0 0,0 0 0,0 0 0,0 0 0,0 0 0,0 0 0,0 0 0,0 0 1,0 0-1,0 0 0,0-1 0,0 1 0,0 0 0,0 0 0,0 0 0,0 0 0,0 0 0,0 0 0,0 0 0,0 0 0,0 0 0,0 0 0,0 0 0,0 0 0,0 0 0,-1 0 0,1 0 0,0 0 0,0 0 0,0 0 0,0 0 1,0 0-1,0 0 0,0 0 0,0 0 0,0 0 0,0 0 0,0 0 0,0 0 0,0 0 0,0 0 0,0 0 0,0 0 0,0 0 0,-1 0 0,1 0 0,0 0 0,0 0 0,0 0 0,0 0 0,0 0 0,0 0 0,0 1 1,0-1-1,0 0 0,0 0 0,0 0 0,0 0 0,0 0 0,0 0 0,0 0 0,0 0 0,0 0 0,0 0 0,0 0 0,0 0 0,0 0 0,-6 7-174,-7 13 262,7-9-42,2-5-28,1 1-1,0-1 0,0 1 1,0 0-1,1 0 1,-3 12-1,4-10 30,0-1 0,1 1 0,0 0 0,0 0 0,1-1 0,0 1 0,3 10 0,-3-17-3,-1 0 0,1 0 0,-1 0 0,1 0 1,0 0-1,0 0 0,0 0 0,0-1 0,0 1 1,0 0-1,0-1 0,1 1 0,-1-1 0,1 1 0,-1-1 1,1 0-1,-1 1 0,1-1 0,0 0 0,0 0 0,-1 0 1,1 0-1,0-1 0,0 1 0,0 0 0,0-1 0,0 0 1,0 1-1,0-1 0,0 0 0,0 0 0,0 0 0,0 0 1,0 0-1,0 0 0,0-1 0,3 0 0,-1 0 7,1-1 0,-1 0 0,1 0 0,-1 0 0,0 0 0,0-1 0,0 0-1,0 0 1,0 0 0,4-4 0,5-6 137,15-22 0,-8 9 34,59-74 2,-54 63-918,-25 37 689,1 0-1,-1-1 1,0 1-1,0 0 1,0 0-1,1 0 1,-1 0-1,0 0 1,0 0 0,0-1-1,1 1 1,-1 0-1,0 0 1,0 0-1,0 0 1,1 0-1,-1 0 1,0 0-1,0 0 1,1 0-1,-1 0 1,0 0-1,0 0 1,1 0-1,-1 0 1,0 0-1,0 1 1,0-1-1,1 0 1,-1 0 0,0 0-1,0 0 1,0 0-1,1 0 1,11 9-641,7 14-246,-16-16 969,1 0 0,-2 1 1,1-1-1,-1 1 0,0 0 1,-1 0-1,0 0 0,0 0 0,0-1 1,-1 1-1,-1 0 0,-2 16 1,3-17-3,-2-1 0,1 1 0,-1-1 1,0 0-1,0 1 0,-1-1 0,0 0 1,0 0-1,0-1 0,-1 1 0,1-1 1,-1 1-1,-1-1 0,1 0 0,-8 6 1,9-10-13,0 1 0,0-1 0,1 0 0,-1 1 0,0-1 0,0-1 0,0 1 0,0 0 0,-6 0 0,7-1-49,1 0 1,-1 0-1,1 0 1,-1 0-1,0 0 1,1 0-1,-1-1 0,1 1 1,-1 0-1,0-1 1,1 1-1,-1-1 1,1 0-1,0 1 1,-1-1-1,1 0 0,0 0 1,-1 0-1,1 0 1,-2-2-1,2 2-25,1 1-1,-1-1 1,0 0-1,1 0 1,-1 0 0,1 0-1,-1 0 1,1 1-1,0-1 1,-1 0-1,1 0 1,0 0 0,-1 0-1,1 0 1,0 0-1,0 0 1,0-2-1,1 2-14,-1 0-1,1 1 0,0-1 1,-1 0-1,1 0 1,0 1-1,0-1 0,0 1 1,0-1-1,-1 0 1,1 1-1,0 0 0,0-1 1,0 1-1,0-1 0,0 1 1,0 0-1,0 0 1,0 0-1,1-1 0,31-4-146,0 1 0,60-1-1,28-2 469,65-26-226,-186 32-64,0 1 1,0 0 0,0 0-1,1 0 1,-1 0-1,0 0 1,0 0-1,0 0 1,0 0-1,1 0 1,-1 0-1,0 0 1,0 0 0,0 0-1,0 0 1,1 0-1,-1 0 1,0 0-1,0 0 1,0 0-1,0 0 1,0 0-1,1 1 1,-1-1 0,0 0-1,0 0 1,0 0-1,0 0 1,0 0-1,0 0 1,0 0-1,1 0 1,-1 1-1,0-1 1,0 0 0,0 0-1,0 0 1,0 0-1,0 1 1,-3 6-89,-11 10-209,8-11 305,1 1 0,-1 0 0,1 0 0,0 0 0,1 0-1,0 1 1,0-1 0,0 1 0,1 0 0,0 1 0,1-1 0,0 0-1,0 1 1,1-1 0,0 1 0,0-1 0,1 1 0,1 12 0,7 3 359,-8-23-343,0 0 1,1-1-1,-1 1 0,0-1 0,0 1 0,1-1 1,-1 1-1,0-1 0,1 1 0,-1-1 0,1 1 0,-1-1 1,1 1-1,-1-1 0,1 1 0,-1-1 0,1 0 1,-1 1-1,1-1 0,-1 0 0,1 0 0,-1 1 1,1-1-1,0 0 0,-1 0 0,1 0 0,0 0 1,-1 0-1,1 0 0,2-1 42,0 0 1,0-1-1,0 0 0,0 1 1,-1-1-1,1 0 0,-1 0 1,1-1-1,-1 1 0,0 0 1,0-1-1,0 0 0,0 1 1,0-1-1,-1 0 0,1 0 1,-1 0-1,0 0 0,0 0 1,1-4-1,1-4-10,-1 0 1,0 0-1,-1 0 0,1-19 1,-3 22-112,0 1 0,0 0 1,0 0-1,-1 0 1,0 0-1,0 0 0,-1 0 1,0 1-1,0-1 1,-1 1-1,1 0 0,-2 0 1,1 0-1,0 0 1,-1 1-1,-10-9 1,8 8-392,10 8 93,18 8 176,-13-9 233,1 0 0,-1-1 0,0 0 0,1 0 0,-1-1 1,1-1-1,-1 1 0,0-1 0,0 0 0,0-1 0,13-6 0,3-3 162,-1-1 1,30-22-1,-40 26-151,-1 0 1,0-1 0,-1 0-1,0-1 1,0 0 0,-1-1 0,-1 0-1,0-1 1,10-18 0,2-13-19,-2 0 0,20-67-1,12-99-77,-46 187-80,-3 17 54,0 0 0,-1 0 0,0 0 0,0 0 0,0 0 0,-1 0 0,-1-9 0,1 14 31,0 1 0,0 0 0,0-1 0,0 1 0,0 0 1,0-1-1,0 1 0,0-1 0,0 1 0,-1 0 0,1-1 0,0 1 0,0 0 1,0 0-1,-1-1 0,1 1 0,0 0 0,0-1 0,-1 1 0,1 0 0,0 0 1,-1 0-1,1-1 0,0 1 0,-1 0 0,1 0 0,0 0 0,-1 0 0,1 0 1,-1-1-1,1 1 0,0 0 0,-1 0 0,1 0 0,0 0 0,-1 0 0,1 0 0,-1 0 1,1 0-1,0 0 0,-1 1 0,1-1 0,0 0 0,-1 0 0,1 0 0,0 0 1,-1 0-1,1 1 0,0-1 0,-1 0 0,1 1 0,-20 14-446,15-10 396,0 1 0,1-1 1,0 1-1,0 0 0,0 0 0,1 0 0,-6 14 1,-13 54-208,17-53 219,-84 359 296,85-363-146,0 0 0,2 1 0,0 0 0,1-1 0,0 1 0,2 0 0,2 18 0,-3-34-38,1 0 0,-1 0-1,0 0 1,1 0 0,0 0-1,-1 0 1,1 0-1,0 0 1,0 0 0,0 0-1,0-1 1,1 1 0,-1 0-1,0-1 1,1 1 0,-1-1-1,1 1 1,-1-1 0,1 1-1,0-1 1,0 0 0,0 0-1,-1 0 1,1 0-1,0 0 1,3 0 0,0 0 12,-1-1 0,1 1-1,0-1 1,0 0 0,0 0 0,0-1 0,0 1 0,0-1 0,-1 0 0,7-3 0,16-5-55,-1-2 0,38-22 1,-7 4-297,-52 26 258,19-10-391,-22 11-181,-6 5 264,-9 12-42,10-9 322,0-1-1,0 1 1,1 0-1,-1 1 1,2-1 0,-1 0-1,1 1 1,0-1-1,0 0 1,0 13 0,2-15 88,-1 0 0,1 0 1,0 0-1,0 0 0,0 0 1,1-1-1,0 1 0,-1 0 1,1 0-1,0-1 0,1 0 1,-1 1-1,1-1 0,-1 0 1,1 0-1,0 0 0,0 0 1,5 3-1,-6-5 16,0 1 1,1 0 0,-1-1-1,0 1 1,1-1-1,-1 0 1,1 0-1,-1 0 1,1 0-1,0 0 1,-1-1-1,1 1 1,0-1-1,0 0 1,-1 0-1,1 0 1,0 0-1,0 0 1,-1 0-1,1-1 1,0 1 0,-1-1-1,1 0 1,0 0-1,-1 0 1,1 0-1,-1 0 1,1-1-1,-1 1 1,0-1-1,0 0 1,1 1-1,-1-1 1,-1 0-1,1 0 1,0 0-1,0 0 1,-1-1-1,1 1 1,2-5 0,-3 3-38,1 1 0,-1-1 1,0 0-1,0 0 0,0 0 1,-1 1-1,1-1 1,-1 0-1,0 0 0,0 0 1,-1 0-1,1 0 0,-1 0 1,1 1-1,-1-1 0,0 0 1,-1 0-1,1 1 1,-3-5-1,2 4-54,0 0 0,0-1 0,-1 1-1,1 1 1,-1-1 0,0 0 0,0 1 0,-1-1 0,1 1 0,-1 0 0,1 0-1,-1 1 1,0-1 0,0 1 0,-9-4 0,-5 1-220,-38-5 0,19 5 9,148 6 57,-53-2 69,-19 0 93,-21 0-10,1 1 0,35 4 1,-52-4 52,0 0-1,0 1 1,0-1 0,0 1 0,-1 0 0,1 0 0,0-1 0,0 1 0,0 0 0,-1 1 0,1-1 0,0 0 0,-1 0 0,1 1 0,-1-1-1,0 1 1,1-1 0,1 4 0,-2-2 10,1 0 0,-1 0 0,0 0-1,0 0 1,-1 0 0,1 0 0,-1 0-1,1 1 1,-1-1 0,0 0 0,-1 3-1,0 6 78,-1-1 0,0-1 0,-1 1-1,-1 0 1,-7 17 0,5-16 87,3-6-9,0 1 1,0 0-1,0 0 0,1 0 0,0 0 1,0 0-1,0 8 0,15-36 700,-1 4-954,1 1 0,1 0 0,0 0 0,1 1 0,0 1 0,1 1 0,1 0 0,0 1 0,1 1 0,0 1 0,21-9 0,-35 17-28,1 0 1,0 0 0,0 0-1,0 1 1,0 0-1,0 0 1,10 0 0,-14 1 95,0 0 0,0 0 1,0 0-1,0 0 0,1 0 0,-1 0 1,0 1-1,0-1 0,0 0 1,0 1-1,0-1 0,0 1 0,0 0 1,0-1-1,0 1 0,0 0 1,0-1-1,0 1 0,0 0 0,0 0 1,-1 0-1,1 0 0,0 0 0,-1 0 1,1 0-1,-1 0 0,1 0 1,-1 0-1,1 0 0,-1 0 0,0 0 1,1 0-1,-1 1 0,0-1 0,0 0 1,0 0-1,0 0 0,0 3 1,-6 44-19,4-36 66,1 1 1,-1 24 0,2-34-5,0 1 0,1-1 0,-1 1 0,1 0 0,0-1 0,0 1 0,0-1 0,1 0 0,-1 1 1,1-1-1,0 0 0,0 0 0,0 0 0,4 5 0,-4-6 21,1 0 0,0 0-1,0 0 1,0 0 0,0-1 0,0 1 0,0-1 0,1 1 0,-1-1 0,0 0-1,1-1 1,5 2 0,-4-2 32,1 1-1,-1-1 1,1 0-1,-1 0 1,1 0 0,-1-1-1,8-2 1,-3 0 46,0-1 0,-1-1 0,1 0 0,-1 0 0,0-1 0,-1 0 1,0 0-1,0-1 0,11-11 0,8-12 84,26-37 0,-35 42-283,-1-5-90,-7 11-434,-7 14-33,0 6-304,2 23 873,0 1-1,-1-1 1,1 39 0,-4-34 77,0-6 163,-1 0 0,-2 1 0,-5 30 0,7-52-163,-4 12 531,4-14-525,0 0 0,0 1 0,-1-1 0,1 0-1,0 0 1,-1 1 0,1-1 0,0 0 0,-1 0 0,1 1-1,0-1 1,-1 0 0,1 0 0,0 0 0,-1 0 0,1 0 0,0 0-1,-1 1 1,1-1 0,-1 0 0,1 0 0,0 0 0,-1 0-1,1 0 1,-1 0 0,1-1 0,0 1 0,-1 0 0,1 0 0,0 0-1,-1 0 1,1 0 0,-1 0 0,1-1 0,0 1 0,-1 0-1,1 0 1,0-1 0,-3 0 33,1-1 0,0 0 0,1 1 1,-1-1-1,0 0 0,1 0 0,-1 0 0,1 0 0,-1-1 0,1 1 0,-2-4 0,-10-30 46,10 24-61,0 5-78,1 0-1,0 0 1,0-1 0,1 1-1,0-1 1,0 1 0,1-1-1,0 0 1,2-10 0,-1-16-832,0 33 849,0 1 0,1 0 0,0-1 0,-1 1 0,1 0 0,-1 0 0,1 0 0,-1 0 0,1 0 1,-1 0-1,2 1 0,3-1 77,-3 0-55,0 1 0,0-1-1,-1 0 1,1-1 0,0 1-1,0 0 1,0-1 0,-1 0-1,1 1 1,0-1 0,0 0-1,-1-1 1,1 1 0,-1 0-1,1-1 1,-1 1 0,0-1-1,3-2 1,-3 3 27,0-1 0,0 0 0,0 1 0,-1-1-1,1 0 1,0 0 0,-1 0 0,1 0 0,-1 0 0,0-1 0,0 1 0,0 0-1,0-1 1,0 1 0,0 0 0,0-1 0,-1 1 0,1-1 0,-1 1-1,0-1 1,0 0 0,0 1 0,0-1 0,0 1 0,-1-1 0,1 1-1,-1-1 1,1 1 0,-1-1 0,0 1 0,0 0 0,0-1 0,-3-2-1,3 2-65,0 1 0,-1-1 0,1 1-1,-1 0 1,0 0 0,1-1 0,-1 1-1,0 0 1,-1 1 0,1-1 0,0 0-1,-3-1 1,1 1-39,1 1-1,-1 0 1,0 0 0,0 0-1,0 0 1,0 0 0,0 1-1,0 0 1,-5 0 0,5 0 36,0 0 0,0 0 0,0 0 0,0 1 0,0-1 0,0 1 0,0 0 0,0 1 0,0-1 0,0 1 0,0-1 0,1 1 0,-1 0 0,1 1 1,0-1-1,-1 1 0,1-1 0,0 1 0,0 0 0,1 0 0,-1 0 0,0 0 0,1 1 0,0-1 0,0 1 0,0-1 0,0 1 0,1 0 0,-1 0 1,1 0-1,0 0 0,0 0 0,1 0 0,-1 0 0,1 0 0,0 0 0,0 0 0,0 0 0,0 0 0,2 8 0,4 6 130,0 1 0,2-1 0,0 0 1,0 0-1,2-1 0,0 0 0,1-1 0,16 18 0,-24-30-49,0-1 1,0 1-1,0-1 0,0 0 0,1-1 1,-1 1-1,1 0 0,0-1 1,0 0-1,0 0 0,0 0 1,0 0-1,1-1 0,-1 0 1,6 1-1,-5-1 6,0-1 0,0 0 0,0 0-1,0-1 1,0 1 0,0-1 0,0 0 0,0-1 0,0 1 0,0-1 0,-1 0-1,1 0 1,6-4 0,3-4 72,-1 0 1,1 0-1,-2-1 0,1-1 0,-2 0 0,1-1 0,9-14 0,62-106-115,-55 86-561,-28 46 515,0 1 0,1-1 0,-1 1-1,0-1 1,0 1 0,1 0 0,-1-1 0,1 1-1,-1-1 1,0 1 0,1 0 0,-1-1 0,1 1-1,-1 0 1,1-1 0,-1 1 0,1 0 0,-1 0 0,1 0-1,0-1 1,-1 1 0,1 0 0,-1 0 0,1 0-1,-1 0 1,1 0 0,0 0 0,1 0 13,-1 1 1,0-1 0,1 1 0,-1-1-1,0 1 1,0 0 0,0 0-1,0-1 1,0 1 0,0 0 0,2 2-1,1 1 39,0 1 0,0 0 0,-1 0-1,4 7 1,-2-2-12,-1-1 0,-1 1 0,0 0 0,0 0 0,-1 0 0,0 0 0,-1 0 0,0 1 0,-1-1 0,0 0-1,0 1 1,-1-1 0,0 0 0,-5 18 0,4-22 42,0-1 0,-1 1 0,1 0 0,-1 0 0,0-1 0,0 1 0,-1-1 0,1 0 0,-1 0 0,-9 8 0,9-9 33,0-1 0,-1 0 0,1-1 0,-1 1 0,1-1 0,-1 0 0,0 0 0,1 0 0,-1-1 0,0 0 0,0 0 0,-1 0 0,1 0 0,-9-1 0,4 1-28,0-1-1,0-1 0,0 0 1,1 0-1,-1-1 1,0 0-1,1-1 1,-1 0-1,1-1 1,0 0-1,-15-8 0,12 6-131,11 5 68,-1 1 0,1-1 0,-1 0 0,1 0 0,0 0 0,-1 0 0,1 0 0,0 0 0,-2-2 0,3 2 7,0 1 0,0 0 0,0 0 0,0 0 0,0-1 0,0 1 1,0 0-1,0 0 0,0-1 0,1 1 0,-1 0 0,0 0 0,0 0 0,0 0 0,0-1 0,1 1 0,-1 0 0,0 0 0,0 0 0,0 0 0,1 0 0,-1 0 0,0-1 1,0 1-1,1 0 0,-1 0 0,0 0 0,0 0 0,1 0 0,-1 0 0,0 0 0,0 0 0,1 0 0,10-2-41,156 15 409,-1 0 702,-149-13-1186,79-3 924,-87 2-1176,0 0 0,0-1 0,0 0 0,-1 0 0,1-1 0,-1 0 0,1 0 0,7-6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01.1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31 126 3904,'-19'-4'1253,"8"8"2319,11-4-3512,16 6 2734,-1 0-2265,5-2-237,1 0 1,-1-1 0,0-1 0,1-1-1,-1-1 1,1-1 0,-1 0-1,31-7 1,-45 6-215,-1 1 0,1-1 0,-1 0 0,0-1 0,0 1-1,0-1 1,0 0 0,0 0 0,-1-1 0,0 1 0,1-1 0,5-7-1,-9 9-56,1 0-1,-1 1 0,0-1 1,0 0-1,-1 0 0,1 0 1,0 0-1,-1 1 1,1-1-1,-1 0 0,1 0 1,-1 0-1,0 0 0,0 0 1,0-3-1,0 2-30,-1 1 0,0 0 0,1-1 0,-1 1 0,0 0 0,0 0 0,0 0 0,-1 0 0,1 0 1,-1 0-1,1 0 0,-1 0 0,1 0 0,-1 0 0,-3-1 0,0-1-59,0 0 0,-1 1 0,1 0 0,-1 0 1,0 1-1,1-1 0,-1 1 0,0 1 0,-1-1 0,1 1 0,0 0 1,0 0-1,-1 1 0,1 0 0,0 0 0,-7 1 0,5 0-22,0 0 0,0 1 1,0-1-1,0 2 0,0-1 0,1 1 0,-1 0 0,1 1 0,0 0 0,0 0 0,-13 10 1,17-11 137,1-1 1,-1 1 0,1 0 0,-1 0 0,1 0 0,0 0-1,0 0 1,0 0 0,0 1 0,1-1 0,-1 1 0,1-1-1,0 1 1,0 0 0,0-1 0,1 1 0,-1 0-1,1-1 1,0 1 0,0 0 0,0 0 0,0-1 0,1 1-1,0 0 1,0 0 0,0-1 0,0 1 0,0-1 0,1 1-1,1 3 1,2 2 99,1 0-1,-1-1 0,1 0 1,1 0-1,0 0 1,0-1-1,0 1 1,1-2-1,0 1 0,10 5 1,-1-1 55,0-1 1,1-1-1,1-1 0,20 7 1,-32-12-370,1-1 0,0 0 0,0-1 0,1 0 1,-1 0-1,0 0 0,0-1 0,0-1 0,1 1 0,-1-1 0,0-1 0,15-3 1,-5-2-2821,2 6 870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01.7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377 26 6048,'-4'-20'1952,"4"19"-1914,0 1 1,0 0-1,-1-1 1,1 1-1,0 0 1,-1-1 0,1 1-1,0 0 1,-1 0-1,1-1 1,-1 1-1,1 0 1,0 0-1,-1 0 1,1-1-1,-1 1 1,1 0-1,-1 0 1,1 0-1,0 0 1,-1 0 0,1 0-1,-1 0 1,1 0-1,-1 0 1,1 0-1,-1 0 1,1 0-1,0 0 1,-2 1-1,-8-1 413,-1 1-1,0 1 0,0-1 0,1 2 0,-1 0 0,-10 4 0,-3 3-12,-34 19 0,45-21-257,-1 1 1,1 0 0,-19 18-1,25-20-96,-1 1-1,1 0 0,1 0 1,0 1-1,0 0 1,-8 15-1,13-23-58,0 1-1,1-1 0,-1 1 1,0 0-1,1-1 0,-1 1 1,1 0-1,-1-1 0,1 1 1,0 0-1,0 0 0,0-1 1,0 1-1,0 0 1,0 0-1,1 0 0,-1-1 1,0 1-1,1 0 0,0-1 1,-1 1-1,1 0 0,0-1 1,0 1-1,0-1 0,0 1 1,0-1-1,0 1 1,0-1-1,0 0 0,0 0 1,1 1-1,-1-1 0,1 0 1,-1 0-1,1 0 0,-1-1 1,1 1-1,-1 0 0,1-1 1,0 1-1,-1 0 1,1-1-1,0 0 0,0 0 1,-1 1-1,1-1 0,0 0 1,0 0-1,0 0 0,-1-1 1,1 1-1,0 0 0,0-1 1,-1 1-1,3-1 1,3-2 95,0 0 0,1-1 1,-1 0-1,0 0 0,-1 0 1,12-10-1,36-37 112,-43 40-244,46-49-410,-51 56 181,-6 4 232,0 0 1,0 0-1,1 0 1,-1 0 0,0 0-1,0 0 1,0 0 0,0 0-1,0 0 1,0 0-1,0 0 1,1 0 0,-1 0-1,0 0 1,0 0 0,0 0-1,0 0 1,0 0-1,0 0 1,1 0 0,-1 0-1,0 0 1,0 0 0,0 0-1,0 0 1,0 0-1,0 0 1,0 0 0,1 0-1,-1 1 1,0-1 0,0 0-1,0 0 1,0 0-1,0 0 1,0 0 0,0 0-1,0 0 1,0 0 0,0 1-1,0-1 1,0 0-1,0 0 1,0 0 0,1 0-1,-1 0 1,0 0 0,0 1-1,0-1 1,0 0-1,0 0 1,-1 0 0,1 0-1,0 0 1,0 0 0,0 1-1,0-1 1,0 0-1,0 0 1,0 0 0,0 0-1,0 0 1,0 0 0,0 1-1,-37 121 550,16-55-204,0-3 55,-2 0 1,-3-2-1,-51 87 0,41-82-61,-30 82 0,64-143-286,13-18-2077,2 1 1,-1 0-1,18-10 1,6-7-867,-13 7-41,2 3 986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02.7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19 644 5728,'0'-1'89,"0"1"-1,-1 0 1,1 0 0,0 0-1,0-1 1,-1 1 0,1 0-1,0 0 1,-1 0 0,1 0 0,0 0-1,-1 0 1,1 0 0,0 0-1,-1-1 1,1 1 0,0 0-1,-1 0 1,1 1 0,0-1 0,0 0-1,-1 0 1,1 0 0,0 0-1,-1 0 1,1 0 0,0 0-1,-1 1 1,-1 9 2259,1-4-2106,-2 18 576,1-1-1,1 1 0,2 32 1,0-48-591,0 0 1,0 0 0,5 12-1,-5-17-87,0 0 0,0 0 1,1 0-1,0 0 0,-1 0 0,1-1 0,0 1 0,0-1 0,1 1 0,-1-1 0,5 4 0,-6-5-68,1-1 0,-1 1-1,1 0 1,-1 0 0,1-1-1,-1 1 1,1-1-1,0 1 1,-1-1 0,1 0-1,0 0 1,-1 1 0,1-1-1,0 0 1,-1-1-1,1 1 1,0 0 0,-1 0-1,1-1 1,-1 1 0,1-1-1,0 1 1,1-2-1,4-2 120,0 0 0,0 0-1,10-9 1,-13 10-118,57-49 644,72-79 1,-127 124-716,0-1 0,0 0 0,9-17 0,1-2-218,-15 26 25,0 0 1,0 0-1,0 0 1,0 0-1,0 0 1,0 0-1,0 0 1,0 1-1,0-1 1,0 0 0,1 1-1,-1-1 1,0 1-1,0-1 1,1 1-1,-1 0 1,0-1-1,0 1 1,1 0-1,-1 0 1,3 0-1,3 1-770,0-1 0,0 2 0,8 1 0,12 3-273,128 5-500,-153-11 1776,1 0 0,-1 1-1,0-1 1,1 1 0,-1-1-1,0 1 1,1 0-1,-1 0 1,0 0 0,0 0-1,4 3 1,-6-4 0,1 1 0,-1-1 0,1 1 1,-1 0-1,1-1 0,-1 1 0,1 0 0,-1 0 0,0-1 0,1 1 1,-1 0-1,0 0 0,0-1 0,1 1 0,-1 0 0,0 0 0,0 0 0,0 0 1,0-1-1,0 1 0,0 0 0,0 0 0,0 0 0,-1 0 0,1-1 1,0 1-1,0 0 0,-1 0 0,1-1 0,0 1 0,-1 0 0,1 0 0,-1-1 1,1 1-1,-1 0 0,0 0 0,-43 52 1246,25-31-572,-17 26 0,27-35-502,6-10-132,0 1-1,1 0 0,-1 0 0,1 1 0,0-1 1,0 0-1,-2 7 116,4-11-164,0 0-17,0 0 1,0 0-1,0 0 1,0 0 0,0 0-1,1 1 448,-1-1-431,0 0-17,0 0 1,0 0-1,0 0 1,0 0-1,0 0 1,0 0 0,1 0-1,-1 0 1,0 0-1,0 0 1,0 0-1,0 0 1,0 0-1,-1 0 1,1 0 0,0 0-1,0 0 1,0 0-1,0 0 1,0 0-1,0 1 1,0-1-1,0 0 1,5-5 404,8-9-306,-11 12-33,29-36 165,21-24-478,-50 59 152,0 1 1,0 0 0,1 0-1,-1 0 1,1 1 0,-1-1-1,1 1 1,0-1 0,0 1 0,0 0-1,3-1 1,-5 2 50,0 0 1,1 0 0,-1-1-1,0 2 1,0-1-1,0 0 1,0 0 0,0 0-1,0 0 1,0 1-1,0-1 1,0 0 0,0 1-1,0-1 1,0 1-1,0-1 1,0 1-1,0 0 1,0-1 0,0 1-1,-1 0 1,1 0-1,0-1 1,0 1 0,-1 0-1,1 0 1,-1 0-1,1 0 1,-1 0 0,1 0-1,-1 0 1,1 0-1,-1 2 1,2 4 31,0 1 1,-1-1-1,1 11 1,-2-10 41,1 0 0,1 0-1,-1 0 1,4 10 0,-4-16-14,-1-1 0,1 1-1,0 0 1,0 0 0,0 0-1,1-1 1,-1 1 0,0 0-1,1-1 1,-1 1 0,1-1-1,-1 0 1,1 1 0,-1-1-1,1 0 1,0 0 0,0 0-1,0 0 1,0 0 0,0-1-1,2 2 1,1-1 42,0-1 0,0 1 0,0-1 0,0 0 0,-1 0-1,1-1 1,0 0 0,0 1 0,0-1 0,9-4 0,6-2 46,23-14 0,-39 19-107,25-12 21,-3 2 97,0-1 0,-1-2 0,0 0 0,26-22-1,-32 18-167,-1 0 0,0-2-1,-1 0 1,-1 0 0,-1-2-1,15-30 1,121-256-640,-144 296 638,4-9 15,10-26 0,-19 41-31,0 0 0,0 1 0,0-1 0,-1 0 0,0 0 0,-1 0 0,0 0 0,0-10 1,0 16 33,0 0 0,0 0 0,0 0 1,-1 0-1,1 0 0,0 0 1,0 0-1,-1 1 0,1-1 1,0 0-1,-1 0 0,1 0 1,-1 0-1,1 0 0,-1 0 1,0 1-1,1-1 0,-1 0 1,0 1-1,1-1 0,-1 0 1,0 1-1,0-1 0,0 1 1,0-1-1,1 1 0,-1-1 1,0 1-1,0 0 0,0-1 1,0 1-1,0 0 0,0 0 1,-1 0-1,-1 0-5,1 0-1,-1 0 1,0 1-1,1-1 1,-1 1 0,1 0-1,0 0 1,-1 0-1,1 0 1,0 0 0,-1 0-1,-1 2 1,0 1 23,-1 0 1,1 0-1,0 1 0,1-1 1,-1 1-1,1 0 0,0 0 1,0 0-1,0 0 0,-2 8 1,3-10 4,-11 29 185,1-1-1,2 1 0,1 1 1,-7 48-1,8-19 633,1 92 1,7-120-415,6 38 0,-4-59-319,0 0 1,1-1-1,0 1 0,1-1 0,11 23 1,-14-34-100,0 1-1,0 0 1,0 0 0,0-1 0,0 1-1,0-1 1,1 1 0,-1-1 0,1 1-1,-1-1 1,1 0 0,0 0 0,-1 0-1,1 0 1,0 0 0,0 0 0,-1 0-1,4 0 1,-2 0-515,-1-1-1,1 0 1,-1 0-1,0 0 1,1 0 0,-1 0-1,1 0 1,-1-1-1,3 0 1,12-2-2053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05.1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0 2976,'5'2'7577,"-2"10"-3958,-2-6-4906,-6 100 1659,0-25 45,-7 143 597,8-158-705,4 52-59,1-53 183,-1-61-433,-1-2-56,1 1 0,0-1 0,0 0 0,0 0 0,0 0 0,1 0 0,-1 0 0,1 0 0,-1 0 0,1 0 0,1 3 0,-2-5-29,0 0 1,1 0 0,-1 0 0,0 0 0,1 0 0,-1 0 0,0 0-1,1 0 1,-1 0 0,0 0 0,0 0 0,1-1 0,-1 1 0,0 0-1,1 0 1,-1 0 0,0 0 0,0 0 0,1-1 0,-1 1 0,0 0 0,0 0-1,0-1 1,1 1 0,-1 0 0,0 0 0,0-1 0,0 1 0,0 0-1,0 0 1,1-1 0,-1 1 0,1-2-563,7-6-985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05.7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474 0 2720,'-5'0'1174,"0"0"1,0 0 0,0 1-1,0 0 1,-7 1-1,7 0-813,0 1 1,-1 0-1,1 0 0,-9 6 0,-30 25 68,2 2 1,0 2-1,-58 69 0,68-68-210,1 0 0,-39 69-1,63-97-143,1 1 1,1 0-1,0 1 0,0-1 0,2 1 1,-1 0-1,-1 14 0,5-22-23,-1 0 1,1 0-1,1 0 0,-1 0 1,0-1-1,1 1 0,0 0 1,0 0-1,4 8 0,-3-10-7,-1 0-1,1 0 1,0 0-1,0 0 1,0 0-1,1-1 1,-1 1-1,1-1 0,0 1 1,-1-1-1,1 0 1,0 0-1,0 0 1,6 2-1,-1-1 7,1 0-1,-1 0 1,1-1-1,-1-1 0,1 1 1,0-2-1,-1 1 1,1-1-1,0 0 1,-1-1-1,13-2 1,-3 0 41,0-2 0,-1 0 0,0 0 1,25-13-1,-40 17-87,6-3 97,0 0 0,13-10 0,-20 14-93,1-1-1,-1 0 1,0 0 0,0 0-1,0-1 1,1 1 0,-1 0-1,0 0 1,-1-1-1,1 1 1,0 0 0,0-1-1,-1 1 1,1-1 0,0 1-1,-1-1 1,0 1 0,1-1-1,-1 1 1,0-1 0,0-3-1,0 4-23,-1-1 0,1 1-1,-1 0 1,1-1 0,-1 1-1,0 0 1,0 0 0,0 0-1,0 0 1,0-1 0,0 1 0,0 0-1,0 0 1,0 1 0,0-1-1,0 0 1,-1 0 0,1 1 0,0-1-1,-1 0 1,1 1 0,0-1-1,-1 1 1,1 0 0,-2-1-1,-6-1-130,0 1 0,-15-2 0,19 3 97,-13-2-108,0 2 0,0 0 0,0 1 0,-25 5 1,34-4-970,-1 1 1,-16 6 0,15-2-384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06.0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1 5216,'0'0'2368,"0"11"-2048,0-8 608,0 5-576,-3 0 352,3 4-416,-10-4 128,10 3-256,-3-11 0,6 5-96,-3-13-2432,5 4 1280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06.4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234 27 4896,'-11'-22'1584,"11"21"-1575,0 1 0,0 0 0,0 0 0,0 0 0,0 0 0,0 0 0,0 0 0,0-1 0,0 1 1,0 0-1,0 0 0,0 0 0,0 0 0,0 0 0,0 0 0,0-1 0,0 1 0,0 0 0,0 0 0,0 0 0,0 0 0,0 0 1,-1 0-1,1 0 0,0 0 0,0-1 0,0 1 0,0 0 0,0 0 0,0 0 0,0 0 0,-1 0 0,1 0 0,0 0 0,0 0 0,0 0 1,0 0-1,0 0 0,0 0 0,-1 0 0,1 0 0,0 0 0,0 0 0,0 0 0,0 0 0,0 0 0,0 0 0,-1 0 0,1 0 1,0 0-1,0 0 0,0 0 0,0 0 0,0 0 0,0 0 0,0 1 0,-1-1 0,1 0 0,0 0 0,0 0 0,0 0 0,0 0 0,0 0 1,0 0-1,0 0 0,0 1 0,-18 13 478,1 2 0,-30 33 0,29-25-82,1 2-1,1 0 1,2 1 0,0 1-1,2 0 1,1 0 0,-10 42-1,17-55-249,1 0-1,0 0 0,0 16 1,3-26-98,0 0 0,0 0 0,1 0 1,-1-1-1,1 1 0,0 0 0,0 0 1,1 0-1,0 0 0,0-1 0,0 1 0,0-1 1,5 7-1,-1-4 51,0 0-1,0-1 1,1 0 0,0 0-1,1-1 1,11 8 0,-3-4 80,0-1-1,24 9 1,-31-15-100,0 0-1,0 0 1,1-1 0,-1 0-1,0 0 1,0-1 0,1 0-1,-1-1 1,0 0-1,0 0 1,1-1 0,-1 0-1,0-1 1,-1 0-1,1-1 1,-1 1 0,1-2-1,-1 1 1,0-1 0,0 0-1,-1-1 1,0 0-1,0 0 1,0 0 0,-1-1-1,0 0 1,8-11-1,-6 3-61,0-1-1,-1 0 0,-1 0 0,0 0 0,-1-1 1,5-32-1,-6 15-6,-1 1 1,-2-55-1,-2 75-73,0 1-1,0 0 1,-2-1-1,-3-13 1,4 21-7,0 0 0,0 0 0,0 0 0,0 1-1,-1-1 1,0 1 0,0-1 0,0 1 0,-1 0 0,1 0 0,-1 0 0,-6-4-1,4 4 3,0 1-1,0 0 0,0 0 0,0 0 0,-1 1 0,1 0 0,-1 1 0,0-1 0,1 1 1,-1 1-1,0-1 0,-11 1 0,-14 4-105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08.7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204 11 1984,'-5'-7'6537,"5"6"-6275,-12-1 1403,-11 6-1527,14-2-56,1 2 0,-1-1 0,0 1 0,1 0 0,0 1 0,0 0 0,0 0 0,1 1-1,-14 13 1,13-10-51,0 0-1,0 0 0,1 1 1,0 0-1,1 1 0,0-1 0,-5 13 1,9-19 12,1 0 0,0 0 0,0 0 1,0 0-1,0 0 0,1 1 1,0-1-1,0 0 0,0 0 0,0 0 1,1 1-1,0 3 0,-1-6-11,1 0-1,-1-1 0,1 1 0,0-1 1,-1 1-1,1-1 0,0 0 1,0 1-1,0-1 0,0 0 1,0 1-1,0-1 0,0 0 0,1 0 1,-1 0-1,0 0 0,1 0 1,-1 0-1,0 0 0,1-1 0,-1 1 1,1 0-1,-1-1 0,1 1 1,0-1-1,-1 0 0,1 1 1,-1-1-1,1 0 0,0 0 0,-1 0 1,1 0-1,2-1 0,8-1 129,0 0 1,0-1-1,-1-1 0,0 0 0,20-9 0,48-33 453,-62 36-411,28-25 0,-39 31-184,-1-1-1,-1 0 0,1 0 0,-1-1 0,0 1 0,0-1 0,-1 0 0,1 0 0,2-7 1,-6 12-60,1 0 1,-1-1-1,0 1 1,1 0-1,-1-1 1,0 1-1,0-1 1,0 1-1,0 0 1,0-1-1,0 1 1,0-1-1,0 1 1,-1-1-1,1 1 1,0 0-1,-1-1 1,1 1-1,-1 0 1,0-1-1,1 1 1,-3-2 0,3 2 2,-1 1 1,0-1 0,0 0 0,0 1 0,0-1 0,0 1 0,0-1 0,0 1 0,0 0 0,0-1 0,0 1 0,-1 0 0,1 0 0,0-1 0,0 1 0,0 0 0,0 0 0,0 0 0,0 1 0,-1-1 0,1 0 0,0 0 0,0 1 0,0-1 0,0 0-1,0 1 1,0-1 0,0 1 0,0-1 0,-1 2 0,-2 0 73,0 1 0,0-1-1,0 1 1,1 0-1,-1 0 1,1 0 0,0 1-1,0-1 1,0 1 0,-4 7-1,5-8 18,1 0 1,0 0-1,0 0 0,0 0 1,0 0-1,0 0 0,1 0 1,0 0-1,-1 0 0,1 0 1,0 0-1,0 0 0,1 0 1,-1 0-1,1 0 0,-1 0 1,3 6-1,-1-5 1,-1-1 0,1 1 1,0 0-1,0-1 0,0 1 1,1-1-1,-1 1 0,1-1 0,0 0 1,0 0-1,0 0 0,0-1 1,0 1-1,7 3 0,-5-3 20,1-1 0,-1 0-1,0 0 1,1-1 0,0 0-1,-1 0 1,1 0-1,0 0 1,9-1 0,-1-1 13,-1-1 1,1 0-1,-1-1 1,0 0-1,0-1 0,0 0 1,-1-1-1,16-9 1,2-2 0,-1-1 0,42-33 0,-59 40-7,-2 1-247,1 1 0,21-14 0,-31 22 159,-1 0 0,1 0 0,0-1 0,-1 1 0,1 0 0,0 0 0,-1 0 0,1 0 0,0 0 0,0 0 0,-1 0 0,1 0 0,0 0 0,-1 0 0,1 0-1,0 1 1,-1-1 0,1 0 0,0 0 0,-1 1 0,1-1 0,0 0 0,-1 1 0,1-1 0,-1 1 0,1-1 0,-1 1 0,1-1 0,-1 1 0,1-1 0,-1 1 0,1-1 0,-1 1 0,0 0 0,1-1 0,-1 1 0,0 0 0,0-1 0,0 1 0,1 0 0,-1 0 0,1 3 6,0 1 1,1-1-1,-2 0 0,1 0 1,0 9-1,-11 81 637,11-77-201,-1-17-421,0 0 1,0 1-1,0-1 0,0 0 0,0 0 1,1 0-1,-1 0 0,0 1 1,0-1-1,0 0 0,0 0 0,0 0 1,0 0-1,1 0 0,-1 0 1,0 1-1,0-1 0,0 0 1,0 0-1,0 0 0,1 0 0,-1 0 1,0 0-1,0 0 0,0 0 1,1 0-1,-1 0 0,0 0 1,0 0-1,0 0 0,0 0 0,1 0 1,-1 0-1,0 0 0,0 0 1,0 0-1,1 0 0,-1 0 0,0 0 1,0 0-1,0 0 0,0-1 1,1 1-1,-1 0 0,0 0 1,0 0-1,0 0 0,0 0 0,0 0 1,0-1-1,1 1 0,-1 0 1,0 0-1,0 0 0,0 0 1,0 0-1,0-1 0,3-2 24,23-21 87,1 1 0,1 1 0,35-21 0,-39 29-125,42-22-174,-60 33 105,0 1 1,0 0 0,0 0 0,0 0-1,0 1 1,0-1 0,1 2 0,-1-1-1,7 1 1,-11 0 55,0 0 0,-1 0-1,1 0 1,0 0 0,-1 1 0,1-1-1,0 1 1,-1-1 0,1 1 0,-1-1-1,1 1 1,-1 0 0,1 0 0,-1 0-1,0 0 1,1 0 0,-1 0 0,0 0-1,0 0 1,0 1 0,0-1 0,0 0-1,0 1 1,0-1 0,1 3 0,-2-2 19,1 1-1,-1-1 1,1 1 0,-1-1 0,0 1 0,0-1 0,0 0 0,0 1-1,-1-1 1,1 1 0,-1-1 0,1 0 0,-1 1 0,0-1-1,0 0 1,-2 4 0,-1 0 76,1 1 0,-2-1-1,1-1 1,0 1 0,-1-1 0,-8 7-1,52-28 843,-19 8-1048,42-10-1,-45 14 137,-10 3 0,0-1-1,0 0 1,11-4 0,13-7 12,-19 8-68,-1 0 0,19-10 0,-30 15 40,0 0 1,1 1 0,-1-1-1,0 0 1,0 0-1,1 1 1,-1-1-1,0 0 1,1 1 0,-1-1-1,0 0 1,0 1-1,0-1 1,0 0-1,1 1 1,-1-1 0,0 0-1,0 1 1,0-1-1,0 1 1,0-1 0,0 0-1,0 1 1,0-1-1,0 1 1,0-1-1,0 0 1,0 1 0,0-1-1,0 1 1,0-1-1,-1 19-77,-1-12 103,-1 7 30,0 0 1,0 19-1,3-29-7,0 0 1,0 0-1,0 0 0,1 0 0,-1-1 1,1 1-1,0 0 0,0 0 0,1 0 0,-1-1 1,1 1-1,0-1 0,2 4 0,-4-6-30,1-1 0,-1 0 0,1 0-1,-1 1 1,1-1 0,-1 0-1,1 0 1,-1 0 0,1 0-1,-1 0 1,1 0 0,-1 0-1,1 0 1,-1 0 0,1 0 0,-1 0-1,1 0 1,-1 0 0,0 0-1,1-1 1,-1 1 0,1 0-1,-1 0 1,1 0 0,-1-1 0,1 1-1,-1 0 1,0-1 0,1 1-1,-1 0 1,0-1 0,1 1-1,-1-1 1,3-1 80,12-8-27,-1 0 0,0-1-1,-1 0 1,-1-1 0,15-18-1,-4 1 3,-18 21-166,1 0 0,1 1 1,-1-1-1,1 1 0,9-7 0,-16 14 85,1 0 0,-1 1-1,0-1 1,1 0-1,-1 1 1,0-1-1,1 0 1,-1 1 0,0-1-1,0 0 1,0 1-1,1-1 1,-1 0-1,0 1 1,0-1 0,0 1-1,0-1 1,0 1-1,0-1 1,0 0-1,0 1 1,0-1 0,0 1-1,0-1 1,0 0-1,0 1 1,0-1-1,0 1 1,0 20-96,0-18 80,0 36-73,1 45 330,-1-82-212,0 0 1,0 0-1,1 0 0,-1 0 0,0 0 0,1 0 0,0 0 0,0 0 0,-1 0 0,1 0 0,0 0 0,1 0 0,-1-1 0,0 1 0,0 0 0,2 1 0,-1-2-2,-1 0-1,0-1 0,1 1 1,-1 0-1,1-1 0,-1 1 0,1-1 1,-1 1-1,1-1 0,-1 0 1,1 0-1,-1 1 0,1-1 0,0 0 1,-1 0-1,1-1 0,-1 1 1,1 0-1,-1-1 0,1 1 1,-1 0-1,3-2 0,5-2 65,1-1 1,-2 0-1,16-11 0,-2 1-44,76-53-46,-32 21-74,-61 44 29,0 0 0,-1 0 0,11-3 1,-14 6 37,0-1 0,-1 1 0,1 0 1,0 0-1,0 0 0,0-1 0,0 1 1,0 0-1,0 0 0,1 0 0,-1 1 1,1-1-1,-2 0 8,1 0 1,-1 1-1,1-1 1,-1 0-1,0 1 1,1-1-1,-1 0 1,0 0-1,1 1 1,-1-1-1,0 1 1,1-1-1,-1 0 0,0 1 1,0-1-1,0 1 1,1-1-1,-1 0 1,0 1-1,0-1 1,0 1-1,0-1 1,0 1-1,0-1 1,0 1-1,0-1 0,0 1 1,0 0-1,0 13 61,0 0 0,0 1 1,2-1-1,0 0 0,0 0 0,9 28 0,-9-38 25,0 1 0,0-1 0,0 0-1,0 0 1,1 0 0,0 0 0,-1 0 0,1 0 0,4 3 0,-5-5-57,0-1-1,-1 0 1,1 0-1,0 0 0,0 0 1,-1 0-1,1 0 1,0-1-1,0 1 1,0-1-1,0 1 1,0-1-1,0 0 1,0 1-1,0-1 1,0 0-1,0 0 1,0-1-1,0 1 1,0 0-1,0-1 1,0 1-1,0-1 1,2 0-1,4-3-624,0 0 0,0 0-1,0-1 1,0 0 0,-1-1 0,9-7 0,13-10-3604,-4 8-2563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09.8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1 149 4064,'21'20'3621,"-16"-17"-3342,0-1 0,0 0-1,1 0 1,-1 0 0,1 0 0,-1-1-1,1 0 1,0 0 0,-1-1 0,1 1 0,0-1-1,0 0 1,-1-1 0,1 0 0,0 0-1,10-3 1,5-2 101,0-2-1,39-19 0,-52 23-289,1-1 0,-2 0 0,1 0 0,0 0 0,-1-1-1,0 0 1,6-9 0,-11 14-96,-1-1 0,1 1 0,-1-1 0,0 0 0,0 1 0,0-1 0,0 0 0,0 0 0,0 0 0,0 0 0,-1 0 0,1 0 0,-1 0 0,1 0 0,-1 0 0,0-1 0,0 1 0,0 0 0,0 0 0,0 0 0,0 0 0,-1 0 0,1 0 0,-1 0 0,1 0 0,-1 0-1,0 0 1,0 0 0,0 0 0,0 0 0,0 0 0,0 1 0,0-1 0,-1 0 0,1 1 0,-2-2 0,1 1-44,-1 0 0,1 1 0,0 0-1,0-1 1,-1 1 0,1 0 0,0 0-1,-1 0 1,1 0 0,-1 0 0,0 1 0,1-1-1,-1 1 1,1 0 0,-1 0 0,0 0-1,1 0 1,-1 0 0,0 0 0,1 1 0,-1-1-1,1 1 1,-1 0 0,1 0 0,-5 1-1,-5 4-60,1 0-1,0 0 1,-18 13 0,28-18 113,-17 11 247,2 1 0,-1 1 0,-23 26 0,36-36-173,0 1 0,1-1 0,-1 1 0,1 0 0,0 0 0,0 1 0,0-1-1,1 0 1,0 1 0,0 0 0,0-1 0,1 1 0,0 0 0,0 0 0,0 0 0,1 0 0,0 10 0,1-13-18,0 1 0,0-1 0,0 0 0,0 1 0,0-1 0,0 0 0,1 0 0,0 1 0,-1-1 0,1-1 0,0 1 0,1 0 0,-1 0 0,0-1 0,1 1 0,0-1 0,-1 0 0,1 0 0,0 0 0,0 0 0,0 0 0,0-1 0,1 1 0,-1-1 0,0 0 0,1 0 0,-1 0 0,7 1 0,4-1 64,-1 0 1,1-1-1,0 0 0,-1-1 1,1 0-1,18-5 0,65-16 65,-2-5-1,112-46 1,-181 61-212,-17 8-22,1-1-1,0 1 1,0 1-1,15-4 1,-22 6 25,-1 1 1,1 0 0,0 0 0,0 0-1,0 0 1,-1 0 0,1 0-1,0 1 1,0-1 0,-1 1 0,1 0-1,0 0 1,-1 0 0,1 0-1,-1 1 1,1-1 0,-1 0 0,0 1-1,0 0 1,1 0 0,2 3-1,83 80 1254,-71-72-948,0 0 0,0-1 0,34 17 0,-49-28-392,1 1 0,-1-1-1,1 0 1,0-1-1,-1 1 1,1 0 0,0-1-1,0 0 1,-1 1-1,1-1 1,0 0 0,0 0-1,-1-1 1,1 1-1,0-1 1,0 1 0,2-2-1,1 0-1318,0-1 0,-1 0 0,0-1 0,0 1 0,0-1 0,7-6-1,2-3-2806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10.1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567 3 6048,'-11'-1'617,"8"0"-467,-1 1 1,1-1 0,0 1-1,0 0 1,-1 0-1,1 1 1,0-1 0,-1 1-1,1-1 1,0 1-1,0 0 1,0 0-1,-4 2 1,-56 25 1987,8-4 102,-105 62 1,-25 51-844,168-126-1427,15-10-51,-1 0 1,1 1 0,0-1 0,0 1 0,0-1 0,0 1 0,0 0-1,0-1 1,0 1 0,0 0 0,-2 4 0,22-9-4997,2-4 469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4:34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16 2656,'-1'1'64,"1"-1"0,-1 0 1,0 0-1,0 0 0,-16-7 7055,22 10-6879,0 0 1,-1 0 0,1-1 0,0 1 0,0-1-1,1 0 1,-1-1 0,0 1 0,7 0-1,9 1 466,22 1-1,85-3 413,153-17-1,-106-7-3058,-153 21 789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11.0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182 646 2816,'-8'0'10034,"3"5"-10207,-4 3 746,-1-1 1,1 0-1,-1-1 1,-14 7-1,-17 12 0,32-18-407,-1 1 1,-10 10-1,17-15-126,1 0 0,-1 1 1,0-1-1,1 1 0,0-1 0,0 1 1,0 0-1,0-1 0,-2 8 0,4-10-17,0 0 0,0-1 0,-1 1 0,1 0 0,0 0 0,0-1 1,0 1-1,0 0 0,0 0 0,0-1 0,0 1 0,0 0 0,0 0 0,0-1 0,0 1 0,0 0 0,1 0 0,-1-1 0,0 1 0,1 0 0,-1-1 0,0 1 0,1 0 0,-1-1 0,1 1 0,-1-1 1,2 2-1,-1-2 12,0 1 1,0-1 0,0 0 0,0 1-1,1-1 1,-1 0 0,0 0-1,0 0 1,1 0 0,-1 0 0,0 0-1,0 0 1,0 0 0,1-1 0,0 1-1,7-3 106,1-1 0,-1 0 0,10-5-1,-18 8-144,30-17-300,0-2 0,27-22 0,-54 39 66,0 0 0,1 1 0,0-1 0,6-1 0,-11 4 233,0 0-8,1 0-1,-1 0 1,0 0-1,0 0 1,1 0-1,-1 0 1,0 0-1,0 0 1,1 1-1,-1-1 1,0 0-1,0 0 1,1 0-1,-1 0 1,0 1-1,0-1 1,0 0-1,0 0 0,1 0 1,-1 1-1,0-1 1,0 0-1,0 0 1,0 1-1,0-1 1,0 0-1,0 1 1,1-1-1,-1 0 1,0 0-1,0 1 1,0-1-1,0 0 1,0 0-1,0 1 1,-1-1-1,2 11-26,-1-10 37,0 9-19,0 8 331,0 1 1,1 0-1,8 36 0,-9-54-276,0 0-1,0 0 0,1 0 0,-1-1 1,1 1-1,-1 0 0,0 0 0,1-1 0,0 1 1,-1 0-1,1-1 0,-1 1 0,1-1 0,0 1 1,-1-1-1,1 1 0,0-1 0,0 1 1,-1-1-1,1 1 0,0-1 0,0 0 0,0 0 1,0 1-1,-1-1 0,1 0 0,0 0 0,0 0 1,0 0-1,0 0 0,0 0 0,0 0 1,-1 0-1,1 0 0,0-1 0,0 1 0,0 0 1,0 0-1,-1-1 0,2 0 0,6-2 55,0 0-1,0-1 0,10-6 1,-6 3-26,37-17-223,1 2-1,2 2 0,102-25 1,-153 45 147,-1 0 1,1 0 0,-1 0 0,0 0-1,1 0 1,-1-1 0,0 1-1,1 0 1,-1 0 0,1 0 0,-1 0-1,0 0 1,1 0 0,-1 1-1,1-1 1,-1 0 0,0 0 0,1 0-1,-1 0 1,0 0 0,1 0-1,-1 1 1,-1 6-132,-16 11 115,13-13 19,-28 27-72,16-16 114,-21 25 0,34-36-13,-1 0 0,0 1 0,1-1 0,0 1-1,1 0 1,-1-1 0,1 1 0,0 0 0,-2 12-1,4-17-5,0 0 0,0 0 0,0 1-1,0-1 1,0 0 0,0 0 0,0 0-1,1 1 1,-1-1 0,0 0-1,1 0 1,-1 0 0,1 0 0,-1 0-1,1 0 1,-1 0 0,1 0-1,0 0 1,0 0 0,-1 0 0,1 0-1,0 0 1,0 0 0,0-1 0,0 1-1,0 0 1,0-1 0,0 1-1,0-1 1,0 1 0,0-1 0,0 1-1,1-1 1,0 0 0,3 2 42,1-1 0,-1-1 0,1 1 0,-1-1 0,1 0 0,8-1 0,-1-1-17,0 0 1,0-1-1,-1-1 1,1 0-1,-1-1 0,0 0 1,0-1-1,21-13 0,2-6 27,45-41-1,-35 27-87,-20 18 69,0-1 0,-2-1 0,0-1 1,-2-1-1,0-1 0,32-55 0,119-253 52,-126 230-216,-27 58-37,-14 36 88,-4 8 41,0 0-1,0-1 1,0 1 0,0 0-1,0 0 1,0-1 0,-1 1-1,1-1 1,-1 1-1,0 0 1,0-1 0,0-2-1,0 5 17,0 0-1,0 0 0,0-1 0,0 1 0,0 0 0,0 0 1,0 0-1,0-1 0,0 1 0,0 0 0,0 0 0,0 0 1,0 0-1,0-1 0,-1 1 0,1 0 0,0 0 0,0 0 0,0 0 1,0 0-1,0-1 0,-1 1 0,1 0 0,0 0 0,0 0 1,0 0-1,0 0 0,-1 0 0,1 0 0,0 0 0,0 0 1,0 0-1,-1 0 0,1 0 0,0 0 0,0 0 0,0 0 1,-1 0-1,1 0 0,0 0 0,0 0 0,0 0 0,-1 0 0,1 0 1,0 0-1,0 0 0,-10 6-138,8-5 89,-3 3 30,-1 1 0,1 0 0,0 0-1,0 0 1,1 1 0,0-1-1,-1 1 1,2 0 0,-1 0 0,1 1-1,-3 7 1,-3 11 97,-10 43 0,14-47-80,-65 252 47,27-84-544,42-183-976,1 5-684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11.4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29 164 6144,'-2'-4'342,"0"1"1,0-1-1,-1 1 0,1 0 1,-1 0-1,1 0 1,-1 0-1,0 0 0,-4-2 1,14-8 4430,-2 7-4505,0 0 1,0 0-1,0 1 0,0 0 1,1 0-1,0 1 1,0-1-1,1 1 0,6-3 1,3-1 345,0 1 1,28-9 0,-12 7-1737,0 1 1,55-6 0,-73 13 583,0 1-1,0-1 1,0 2 0,0 0 0,0 1 0,0 0-1,-1 1 1,27 10 0,-1 5-2150,-7 2-1637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12.2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4 799 5408,'-4'0'2011,"14"0"-1322,-5-1-373,-1 1 1,1-1-1,0 1 1,5-3-1,13-6 318,0-1 0,-1 0 0,0-2-1,-1-1 1,29-23 0,-34 21-587,-1-1 0,0 0 0,14-23 0,35-59 169,-26 36-113,28-30 173,88-93 0,-128 155-135,-10 12-56,-5 7-93,-1-1-1,0 0 0,-1 0 0,0-1 0,13-27 0,-22 39 2,1 0 1,-1 0-1,1 0 1,-1 0-1,0 0 1,1-1-1,-1 1 1,0 0-1,0 0 1,0 0 0,0 0-1,0-1 1,0 1-1,0 0 1,0 0-1,-1 0 1,1-1-1,0 1 1,-1 0-1,0-1 1,1 1-8,-1 1 0,0-1 0,1 0 0,-1 1-1,0-1 1,0 1 0,0-1 0,0 1 0,1-1 0,-1 1 0,0-1 0,0 1 0,0 0 0,0 0 0,0-1 0,0 1 0,0 0 0,-2 0 0,-1 0 1,-1 0 0,0 1-1,1 0 1,-1 0 0,1 0-1,-1 0 1,1 0 0,-6 4-1,-14 8 100,-40 28-1,54-33-23,0 0 0,1 0-1,-1 1 1,2 1 0,0-1 0,0 1 0,0 1-1,2-1 1,-1 1 0,-6 16 0,-2 10 102,-19 75 0,25-80-159,-4 18 147,2 1 0,3 0 0,-3 55 0,11-100-78,-1 1 0,1 0 0,1-1 0,-1 1 0,1-1 0,0 1 0,1-1-1,-1 1 1,1-1 0,1 1 0,-1-1 0,1 0 0,3 6 0,-4-11-43,-1 1 0,1-1 0,0 1 0,-1-1 0,1 1 1,0-1-1,0 0 0,0 0 0,0 0 0,0 0 0,0 0 0,0 0 0,0-1 0,0 1 1,0-1-1,0 1 0,0-1 0,1 0 0,-1 0 0,0 0 0,3 0 0,6-1 102,0 0-1,20-6 1,-29 6-127,261-79 356,-252 76-400,-1 0-61,1 0-1,0 1 0,23-5 0,-33 8 90,0 0 0,0 0 0,-1 0 0,1-1 0,0 1 0,0 0 0,0 0 0,0 0 0,0 1 0,0-1 0,0 0 0,-1 0 1,1 0-1,0 1 0,0-1 0,0 0 0,0 1 0,-1-1 0,1 0 0,0 1 0,0-1 0,-1 1 0,1 0 0,0-1 0,-1 1 0,1-1 0,0 1 0,-1 0 0,1 0 0,-1-1 0,1 1 0,-1 0 0,0 0 0,1 0 0,-1-1 0,0 1 0,0 0 0,1 0 0,-1 0 0,0 0 0,0 0 0,0 0 0,0 1 0,-1 4 25,1 0-1,-1 1 1,-1-1-1,1 0 1,-4 6-1,3-3-3,-3 8 340,1 1 0,1 0 0,0 0-1,1 20 1,2-38-343,0 0 0,0 0-1,0 0 1,0-1 0,0 1-1,0 0 1,0 0 0,0 0-1,0 0 1,0 0-1,0 0 1,0 0 0,0 0-1,0 0 1,0 0 0,0 0-1,0 0 1,0 0 0,0 0-1,0 0 1,0 0 0,0 0-1,0 0 1,0 0-1,0 0 1,0 0 0,0 0-1,1 0 1,-1 0 0,0 0-1,0 0 1,0 0 0,0 0-1,0 0 1,0 0 0,0 0-1,0 0 1,0 0-1,0 0 1,0 0 0,0 0-1,0 0 1,0 0 0,0 0-1,1 0 1,-1 0 0,0 0-1,0 0 1,0 0 0,0 0-1,0 0 1,0 0-1,0 0 1,0 0 0,0 0-1,0 0 1,0 0 0,0 0-1,0 0 1,0 0 0,0 0-1,0 0 1,0 1 0,0-1-1,0 0 1,0 0-1,75-46 695,2-2-678,-72 46-67,-1 0 1,1 0 0,0 0 0,0 1-1,0 0 1,-1 0 0,1 0-1,0 0 1,0 1 0,1 0 0,-1 0-1,0 0 1,10 2 0,-15-2 29,1 1 1,0-1 0,0 1 0,-1-1 0,1 1-1,0-1 1,-1 1 0,1-1 0,0 1-1,-1 0 1,1-1 0,-1 1 0,1 0 0,-1 0-1,0-1 1,1 1 0,-1 0 0,1 0-1,-1-1 1,0 1 0,0 0 0,0 0 0,1 0-1,-1 0 1,0 1 0,-3 25-85,2-21 69,-13 69-121,-3 0-1,-43 118 1,52-175 180,1 0 1,-2 0-1,0-1 1,-1 0-1,-1 0 0,-22 24 1,28-35 10,0-1 0,0 0 0,-1 0 0,0-1 0,0 0 0,0 0 0,0 0 1,-1 0-1,1-1 0,-1 0 0,0-1 0,0 1 0,0-1 0,0-1 0,0 0 1,-1 1-1,1-2 0,0 1 0,-1-1 0,-13-2 0,17 1-4,0 1 1,0-1-1,0-1 0,0 1 0,0-1 0,1 1 1,-6-4-1,7 4-23,1 0 1,0 0-1,0 0 1,-1 0-1,1 0 1,0 0-1,0 0 1,0 0-1,0 0 1,1 0-1,-1 0 1,0-1-1,0 1 1,1 0-1,-1-1 1,1 1-1,-1 0 1,1-1-1,-1 1 1,1-1-1,0 1 1,0-1-1,0 1 1,0-4-1,0 3-13,1-1 0,0 0 0,0 0 0,0 1 0,1-1 0,-1 1 0,0-1 0,1 1-1,0 0 1,0-1 0,-1 1 0,1 0 0,0 0 0,1 0 0,-1 0 0,4-2 0,7-4 38,0 1 1,14-7 0,-10 6 2,34-17 57,1 3 0,0 3 0,60-15 0,91-8-885,-66 19-3246,-124 22 3076,9-2-1665,-1-1-1,41-12 1,-9-7-1961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16.7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67 1664,'-8'-8'3946,"10"8"-3532,0 0-1,0 1 0,0-1 1,0 0-1,-1 1 0,1-1 1,2 2-1,-3 1-261,0 0 0,0 1 0,0-1-1,0 1 1,-1-1 0,1 1 0,-1-1 0,0 1 0,0-1-1,-1 6 1,0 7-57,1 48-61,-3 252 284,-9-129 66,11-172-81,0-1 1,0 1-1,-2-1 0,0 0 0,-5 16 0,4-23 533,4-16-292,4-19-255,0 8-228,16-107 49,-15 14-233,-14-183 1,0 226-97,5 47 75,-1-41 0,5 64 106,0-1 0,0 0 0,0 0 0,0 0 0,0 1 0,0-1 1,0 0-1,0 0 0,0 0 0,1 1 0,-1-1 0,0 0 0,1 0 0,-1 1 0,1-2 0,-1 2 22,1 0 0,-1 0-1,0 0 1,0-1-1,1 1 1,-1 0 0,0 0-1,0 0 1,1 0 0,-1 0-1,0 0 1,1 0-1,-1 0 1,0 0 0,1 0-1,-1 0 1,0 0 0,0 0-1,1 0 1,-1 0-1,0 0 1,1 0 0,-1 0-1,0 0 1,0 0 0,1 1-1,1 0 6,0 0 0,0 1 1,0-1-1,0 1 0,0 0 0,0-1 0,-1 1 0,3 4 0,1 1 4,-1 1 0,0 0 0,6 16 0,-4-9-45,12 38 88,15 63-1,1 9-74,-21-86 413,34 74-1,-46-112-292,-1 1 0,1-1 0,0 1 0,0-1 0,0 0 0,0 0 0,0 0 0,0 1 0,0-1 0,3 1 0,-4-1-55,1-1 1,-1 0-1,1 0 1,-1 0-1,1 0 1,-1 1-1,1-1 1,-1 0 0,1 0-1,-1 0 1,0 0-1,1 0 1,-1 0-1,1 0 1,-1 0-1,1-1 1,-1 1 0,1 0-1,-1 0 1,1 0-1,-1 0 1,0-1-1,1 1 1,0 0-1,1-2 37,0 0 0,-1-1 0,1 1 0,0 0 0,-1 0 0,1-1 0,-1 1 0,0-1 0,0 1-1,0-1 1,1-4 0,6-28 146,5-46 0,-7 35-147,67-320-1416,-73 365 1310,0 0 0,1 0 0,-1 1 0,0-1 1,0 0-1,1 0 0,-1 1 0,0-1 0,1 0 1,-1 0-1,0 1 0,1-1 0,-1 0 0,1 1 1,-1-1-1,1 1 0,0-1 0,1 0 1,-2 1 24,0 0 1,1 0-1,-1 0 1,1 0-1,-1 0 1,0 0-1,1 0 1,-1 0-1,0 1 1,1-1-1,-1 0 1,1 0-1,-1 0 1,0 1-1,1-1 1,-1 0-1,0 0 1,0 1-1,1-1 1,-1 0-1,0 1 1,0-1-1,1 0 1,-1 1-1,0 0 1,3 5-45,0 0 1,0 0-1,1 8 1,62 228 435,-56-196-138,3 0 0,1-1-1,3 0 1,36 70 0,-52-114-315,0 2-50,1 0 1,0 0-1,0 0 0,0 0 1,0-1-1,1 1 0,2 2 1,7 1-3282,0-3 1283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17.4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1 127 4384,'0'-15'2113,"3"23"-1917,-2-4-6,-1-1 0,1 1 0,-1 0 0,0 0 1,0 3-1,0 14 200,51 381 2277,-39-290-1846,-8-85 280,-3-23 267,0-14-488,-7-105-210,3 69-604,-11-155-125,13 176 50,-1-10-140,1-1 1,2 1 0,7-39 0,-5 49-89,7-28-345,-9 49 508,0 0-1,1 0 1,-1 0-1,1 0 1,0 0 0,0 1-1,0-1 1,1 0-1,4-5 1,-6 8 45,1 0 0,-1 0 1,1 0-1,-1 0 0,1 0 1,-1 0-1,1 0 0,0 0 0,-1 0 1,1 1-1,0-1 0,0 1 1,-1-1-1,1 1 0,0 0 0,3 0 1,-2 0 16,1 0 1,-1 1 0,1-1 0,-1 1-1,1 0 1,-1 0 0,1 1 0,2 1-1,4 2 32,0 1 0,0 1 0,-1-1-1,10 11 1,-12-12 59,-1 1-1,0 0 1,-1 1 0,6 6-1,-10-10-20,1-1 0,-1 1 0,1-1-1,-1 1 1,0 0 0,0-1 0,0 1-1,-1 0 1,1 0 0,0-1 0,-1 1-1,0 0 1,0 0 0,0 0 0,0 4 0,-1-3 19,0 0 1,-1 1-1,1-1 1,-1 0-1,1 0 1,-2 0-1,1 0 1,0 0-1,-1-1 1,1 1-1,-1-1 1,0 1-1,0-1 1,0 0-1,-1 0 1,1 0-1,-1-1 1,0 1-1,1-1 1,-7 3-1,4-3 5,0 1 0,0-1 0,0 0-1,0-1 1,0 0 0,0 0 0,-1 0 0,1-1 0,0 1-1,0-2 1,-1 1 0,1-1 0,-10-2 0,6 1-197,1-1 1,-1 0 0,1-1-1,0 0 1,1 0 0,-1-1-1,1-1 1,-11-8 0,9 5-1431,10 8 1430,0 1 1,0 0-1,0-1 0,0 1 1,-1 0-1,1-1 1,0 1-1,0 0 0,0-1 1,0 1-1,0 0 0,0-1 1,0 1-1,0 0 0,0-1 1,0 1-1,0-1 0,0 1 1,0 0-1,0-1 1,0 1-1,0 0 0,0-1 1,1 1-1,-1 0 0,0-1 1,8-4-1982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18.0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66 222 3904,'-24'-4'2342,"-3"-1"3588,26 5-5843,0 0 1,1 0-1,-1-1 1,0 1-1,1 0 1,-1 0 0,0-1-1,1 1 1,-1-1-1,0 1 1,1-1-1,-1 1 1,1-1 0,-1 1-1,1-1 1,-1 1-1,1-1 1,-1 0-1,1 1 1,0-1-1,-1 0 1,1 1 0,0-1-1,-1 0 1,1 1-1,0-2 1,0 0-38,0 1 0,0-1 0,0 1 0,1-1 0,-1 1 0,0 0 1,1-1-1,-1 1 0,1-1 0,0 1 0,-1 0 0,3-3 0,0 0-49,0 0-1,0 0 0,1 1 1,-1-1-1,1 1 0,0 0 1,7-5-1,10-1-13,1 1 0,1 1 0,-1 0-1,40-5 1,-41 8 15,248-32 157,-157 23 125,-95 11-135,-6 1-50,-1 0 0,0 0-1,0-1 1,0-1-1,0 0 1,0 0 0,10-5-1,-19 8-140,-1 0 0,1-1-1,-1 1 1,1 0-1,-1-1 1,1 1-1,-1-1 1,1 1-1,-1-1 1,1 1-1,-1-1 1,0 1-1,1-1 1,-1 1-1,0-1 1,1 1-1,-1-1 1,0 1-1,0-1 1,0 0-1,1 1 1,-1-1 0,0 1-1,0-1 1,0 0-1,0 1 1,0-1-1,0 0 1,0 1-1,0-1 1,0 1-1,-1-1 1,1 0-1,0 1 1,0-1-1,0 1 1,-1-1-1,1 0 1,0 1-1,-1-1 1,1 1-1,0-1 1,-1 1 0,1 0-1,-1-1 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18.5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39 177 3392,'-26'-4'3296,"17"-3"-1015,9 7-2166,0 0 0,-2-2 687,2 2-688,0-1 1,-1 1 0,1 0-1,0 0 1,0-1-1,0 1 1,0 0 0,-1-1-1,1 1 1,0 0-1,0-1 1,1-5 2709,-1 6-2784,0 0 0,1 0 524,0 0-523,14-4 474,26 0-710,58-5 483,112-26 0,47-5 117,-233 38-454,-2 0-143,0-1 1,24-5-1,-47 8 111,1 0-1,-1 0 1,1 0-1,-1 0 1,1 0-1,-1 0 1,1 0-1,-1-1 1,0 1-1,1 0 1,-1 0-1,1 0 1,-1 0 0,1-1-1,-1 1 1,0 0-1,1-1 1,-1 1-1,1 0 1,-1-1-1,0 1 1,1 0-1,-1-1 1,0 1-1,0 0 1,1-1-1,-1 1 1,0-1-1,0 1 1,0-1-1,1 1 1,-1-1-1,0 1 1,0-1-1,0 0 1,-1-1-316,0 1 0,0-1 0,0 0 0,0 1 0,0-1 1,0 1-1,0-1 0,-2-1 0,2 2 332,-15-17-4767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18.9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93 3 3552,'0'0'56,"0"0"1,1-1-1,-1 1 1,0 0-1,1 0 1,-1 0-1,1-1 1,-1 1-1,0 0 1,1 0-1,-1 0 1,1 0 0,-1 0-1,1 0 1,-1 0-1,0 0 1,1 0-1,-1 0 1,1 0-1,-1 0 1,1 0-1,-1 0 1,0 1-1,1-1 1,-1 0-1,1 0 1,-1 0-1,0 1 1,1-1-1,-1 0 1,0 0-1,1 1 1,-1-1-1,0 0 1,0 1-1,1-1 1,-1 0-1,0 1 1,0-1-1,1 0 1,-1 1-1,0-1 1,0 1-1,0-1 1,0 1-1,10 21 1838,-10-22-1827,2 10 284,0 1-1,-1-1 1,0 1 0,0-1 0,-2 1 0,1 0 0,-4 15-1,2-6 76,-13 97 987,-5-1 0,-53 175 1,72-289-1444,-7 31 208,8-31-619,0-1-1,-1 1 1,1 0-1,0 0 1,1 0-1,-1 0 1,0 0-1,0 0 1,1 0 0,-1 0-1,1 0 1,-1-1-1,2 3 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20.2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117 121 4224,'2'-14'2386,"0"22"-1983,-1-3-255,0-1 0,-1 1 0,0 0 0,0-1 0,0 1 0,-1 0 0,-1 6 0,0 8 140,-8 100 589,-6 60 10,10-138-563,-2 0 0,-17 52 0,17-66-31,4-14 141,1-1 0,-2 1 0,0-1 1,-9 15-1,14-27-410,0 0 1,0 1 0,0-1-1,0 0 1,0 0-1,0 0 1,-1 0-1,1 1 1,0-1-1,0 0 1,0 0-1,0 0 1,0 0-1,-1 0 1,1 1 0,0-1-1,0 0 1,0 0-1,-1 0 1,1 0-1,0 0 1,0 0-1,0 0 1,-1 0-1,1 0 1,0 0-1,0 0 1,0 0 0,-1 0-1,1 0 1,0 0-1,0 0 1,0 0-1,-1 0 1,1 0-1,0 0 1,0 0-1,0 0 1,-1-1-1,1 1 1,0 0 0,0 0-1,0 0 1,0 0-1,0 0 1,-1 0-1,1-1 1,0 1-1,0 0 1,0 0-1,0 0 1,0 0-1,0-1 1,-1 1 0,1 0-1,0 0 1,0 0-1,0-1 1,0 1-1,0 0 1,0 0-1,0 0 1,0-1-1,0 1 1,0 0-1,-4-17 421,4 2-369,0 1 0,0-1 0,1 1 0,5-20 0,-1-2-24,-1 8-46,26-171-81,-20 150-151,2 0 0,19-49 0,-24 80-74,2-1 0,0 1 0,14-20 0,-23 37 248,1 0 1,0-1-1,0 1 0,0 0 0,-1 0 0,1 0 0,0 0 0,0 0 0,1 0 1,-1 0-1,0 1 0,0-1 0,0 0 0,0 0 0,1 1 0,-1-1 1,0 1-1,1-1 0,-1 1 0,0 0 0,1 0 0,-1-1 0,1 1 1,-1 0-1,3 0 0,-2 1 39,0 0 1,-1-1-1,1 1 1,0 0-1,-1 0 0,1 0 1,0 0-1,-1 0 1,1 0-1,-1 1 0,0-1 1,1 1-1,-1-1 1,0 0-1,0 1 1,0 0-1,0-1 0,0 1 1,1 2-1,6 15 30,-1 1 0,0 0-1,5 28 1,6 63 141,-1 1-68,-14-99-84,3 20 203,2 0 0,1 0 1,22 49-1,-30-80-207,14 23 698,-15-25-667,1 1-1,-1-1 1,0 1-1,1-1 0,-1 1 1,1-1-1,-1 0 1,1 1-1,-1-1 0,1 0 1,-1 1-1,1-1 1,-1 0-1,1 1 0,-1-1 1,1 0-1,-1 0 1,1 0-1,-1 1 0,1-1 1,0 0-1,-1 0 1,1 0-1,-1 0 0,1 0 1,0 0-1,-1 0 1,1-1-1,-1 1 0,1 0 1,0 0-1,-1 0 1,1 0-1,-1-1 0,1 1 1,-1 0-1,1-1 1,-1 1-1,1 0 0,-1-1 1,1 1-1,0-1 1,2-4 53,0-1 0,0 1 1,0-1-1,0 0 1,-1 0-1,0 0 0,0 0 1,-1 0-1,2-8 0,21-183 211,-13 87-231,23-116-626,-34 221 502,1 1-43,-1-1 1,1 0 0,0 1 0,1-1 0,-1 1 0,1-1 0,-1 1-1,4-5 1,-5 8 77,1 1 0,-1 0-1,0 0 1,0-1-1,0 1 1,1 0 0,-1-1-1,0 1 1,0 0 0,1 0-1,-1 0 1,0-1 0,0 1-1,1 0 1,-1 0 0,0 0-1,1 0 1,-1 0 0,0 0-1,1-1 1,-1 1 0,0 0-1,1 0 1,-1 0 0,0 0-1,1 0 1,-1 0 0,0 0-1,1 0 1,-1 0 0,0 1-1,1-1 1,-1 0 0,0 0-1,0 0 1,1 0 0,9 13-328,3 19 243,3 24 372,9 66 1,9 32 16,-25-126 9,1 0 0,19 35 0,-27-59-453,0 0 0,0-1 0,1 1 0,-1-1 0,1 1 0,0-1 0,0 0 0,1 0 0,-1 0 0,0 0 0,1-1 0,0 1 0,0-1 0,-1 0 0,8 2 0,14 2-4349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21.6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17 220 1056,'-17'-18'7354,"19"22"-7286,0 1 0,0-1 0,-1 0 0,1 1 0,-1-1 0,0 1-1,0 0 1,0 5 0,-1 42 457,-1-27-402,3 23 202,0-27-194,-2 24 0,0-25-40,0-1 0,3 20-1,-1-24-37,-3 15 143,0-25-81,1-1 0,-1 0 0,1 0-1,0 0 1,1 0 0,-1 0 0,2 6 0,-1-30 1098,-1-29 0,-3-5-1165,5-91 0,-2 135-76,0 0 1,-1 0-1,-3-19 0,2 23 70,1 0 0,0 0 0,0-1 1,0 1-1,1 0 0,0-1 0,1 1 0,-1 0 0,1-1 0,3-10 0,-4 17-44,0 0-1,0 0 0,0-1 1,0 1-1,0 0 0,1 0 1,-1 0-1,0 0 0,0 0 0,0 0 1,0 0-1,0 0 0,0 0 1,0 0-1,0 0 0,0 0 1,0 0-1,1 0 0,-1 0 1,0 0-1,0-1 0,0 1 1,0 0-1,0 0 0,0 0 1,0 0-1,0 0 0,1 0 1,-1 0-1,0 1 0,0-1 1,0 0-1,0 0 0,0 0 1,0 0-1,0 0 0,0 0 1,1 0-1,-1 0 0,0 0 1,0 0-1,0 0 0,0 0 1,0 0-1,0 0 0,0 0 1,0 0-1,0 1 0,0-1 1,7 8-255,4 10-130,-11-18 386,19 39 17,-2 1 1,21 74-1,-28-83 4,-4-11 159,2 1 1,0-1 0,1 0-1,2-1 1,15 24-1,-25-42-53,10 12 450,-11-13-558,0 0 1,0 0-1,0 1 0,0-1 0,1 0 0,-1 0 1,0 0-1,0 0 0,0 1 0,1-1 1,-1 0-1,0 0 0,0 0 0,0 0 1,1 0-1,-1 0 0,0 0 0,0 1 0,1-1 1,-1 0-1,0 0 0,0 0 0,0 0 1,1 0-1,-1 0 0,0 0 0,0 0 0,1 0 1,-1 0-1,0-1 0,0 1 0,1 0 1,-1 0-1,0 0 0,0 0 0,0 0 1,1 0-1,-1 0 0,0-1 0,0 1 0,0 0 1,1 0-1,-1 0 0,0 0 0,0-1 1,0 1-1,0 0 0,0 0 0,1 0 0,-1-1 1,0 1-1,0 0 0,0 0 0,0 0 1,0-1-1,6-20 323,-2-1-1,3-30 1,-2 17-78,37-184 163,-29 154-393,-8 47-636,-1 0 0,2 0 1,13-28-1,-11 30-2037,0 1 0,12-16 0,-3 9-1946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4:34.9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36 9312,'-8'-27'4192,"8"22"-3616,0 2-320,0 6-256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26.7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 0 1408,'-4'3'8293,"6"0"-8176,0 0 1,1 0-1,-1-1 0,0 2 1,-1-1-1,1 0 0,1 4 1,0 6 72,0 0 0,-1 0 0,-1 0 1,0 0-1,0 1 0,-2-1 0,0 0 0,-4 23 1,5-24 460,0-4-3740,17-16-3401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27.3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8 1984,'0'-1'108,"1"1"0,-1-1-1,1 1 1,-1-1 0,0 1 0,1-1-1,-1 1 1,1-1 0,-1 1 0,1 0 0,0-1-1,-1 1 1,1 0 0,-1 0 0,1-1 0,0 1-1,-1 0 1,1 0 0,0 0 0,-1 0 0,1 0-1,-1-1 1,1 1 0,0 0 0,-1 1 0,1-1-1,0 0 1,-1 0 0,2 0 0,0 0 141,1 1-1,-1-1 1,0 0 0,0 1 0,0-1 0,1 1 0,-1 0 0,0 0 0,3 1-1,-2 1-35,0 0 0,0 1 0,0-1 0,-1 0 0,1 1 0,-1-1 0,0 1 0,0 0 0,-1 0 0,1 0 0,-1 0 0,2 6 0,0 4 130,-1-1 0,1 25 0,-1 8-130,10 381 1302,-12-412-1358,2 0 0,4 23 0,-3-23 144,0 0 1,0 23 0,-1-31-980,6-6-2116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27.7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0 2976,'0'0'76,"-1"0"0,1 1-1,0-1 1,0 0 0,-1 0 0,1 0 0,0 0 0,0 0 0,-1 0-1,1 1 1,0-1 0,0 0 0,-1 0 0,1 0 0,0 1 0,0-1-1,0 0 1,0 0 0,-1 1 0,1-1 0,0 0 0,0 0-1,0 1 1,0-1 0,0 0 0,0 0 0,0 1 0,-1-1 0,1 0-1,0 1 1,0-1 0,0 0 0,0 0 0,0 1 0,1-1 0,-1 0-1,0 1 1,0-1 0,0 0 0,0 0 0,0 1 0,0-1 0,0 0-1,0 0 1,1 1 0,-1-1 0,0 0 0,0 0 0,1 1-1,10 21 712,-6-12-241,1 3 4,-2 1 1,1-1-1,-2 1 0,3 19 0,3 60 847,-7-64-1198,4 131 561,-6-92-429,4-1 1,12 71-1,-7-95 370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28.1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73 5408,'-12'-14'3872,"20"9"-3424,4-2 1024,11-1-832,2 0 32,6 5-384,-1-2-128,1 5-96,-6 0 288,1 0-160,0-3-3712,1-2 1920,-6-9-3232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28.4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 32 6240,'0'-32'2816,"0"37"-2208,5 3-576,-5 3 1472,0 4-832,0 4 576,0 5-736,-5 3-128,5 0-256,-8 4 320,8-4-224,-5-1-1088,5 1 448,0 0-5856,18 8 3488,-1-7-64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30.4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 6 2496,'1'0'56,"-1"-1"1,0 1-1,1-1 1,-1 1-1,0 0 1,1-1-1,-1 1 0,1 0 1,-1-1-1,1 1 1,-1 0-1,0 0 1,1 0-1,-1-1 1,1 1-1,-1 0 1,1 0-1,-1 0 0,1 0 1,-1 0-1,1 0 1,0 0-1,-1 0 22,1 0 0,-1 0 0,0 1-1,1-1 1,-1 0 0,0 1 0,1-1 0,-1 0-1,0 1 1,1-1 0,-1 0 0,0 1 0,0-1-1,0 0 1,1 1 0,-1-1 0,0 1 0,0-1-1,0 0 1,0 1 0,2 28 2547,-2-25-2428,-10 186 3217,-63 377-1350,71-555-1843,-1 9 882,0 28-1,16-76-249,-4 8-820,2 0 0,0 1 0,28-33 0,-10 12-282,-24 32 164,22-27-219,-25 32 246,-1 0 1,1 0 0,0 0 0,0 1 0,1-1 0,-1 1 0,0-1 0,0 1-1,1 0 1,-1 0 0,1 0 0,-1 0 0,4 0 0,-4 0 34,0 2 0,0-1 0,0 0 0,0 0-1,0 0 1,0 1 0,0 0 0,0-1 0,0 1 0,-1 0 0,1 0 0,0 0 0,0 0 0,0 0 0,-1 0 0,1 0 0,-1 0 0,1 1-1,-1-1 1,1 1 0,-1-1 0,0 1 0,0 0 0,0 0 0,0-1 0,2 5 0,1 2 45,0 1 0,-1 0 0,0 0 1,2 13-1,-1 3 152,-3-17-44,0 1 1,5 17-1,-5-24-107,0 0 1,0 1-1,0-1 1,0 0 0,0 0-1,1 0 1,-1 0-1,0-1 1,1 1-1,-1 0 1,1 0-1,0-1 1,0 1 0,0-1-1,0 0 1,2 2-1,-3-3-5,0 0-1,0 1 1,0-1-1,0 0 0,0 0 1,0 0-1,0 0 1,1 0-1,-1 0 1,0 0-1,0 0 0,0 0 1,0-1-1,0 1 1,0 0-1,2-2 1,16-7 174,-19 8-190,27-18 150,-1-1 1,42-41-1,-45 39-135,109-116 85,-121 121-310,-11 17 205,0 0-1,0 0 1,0 0-1,0 0 1,0 0-1,0 0 1,0 0 0,-1 0-1,1 0 1,0 0-1,0 1 1,0-1-1,0 0 1,0 0-1,0 0 1,0 0-1,0 0 1,0 0-1,0 0 1,0 0-1,0 0 1,0 0-1,0 0 1,0-1-1,0 1 1,0 0-1,0 0 1,0 0-1,-1 0 1,1 0-1,0 0 1,0 0-1,0 0 1,0 0-1,0 0 1,0 0-1,0 0 1,0 0-1,0 0 1,0 0-1,0 0 1,0 0 0,0 0-1,0 0 1,0 0-1,0 0 1,0 0-1,0 0 1,0 0-1,0 0 1,0-1-1,0 1 1,0 0-1,0 0 1,0 0-1,0 0 1,0 0-1,0 0 1,0 0-1,0 0 1,0 0-1,0 0 1,0 0-1,0 0 1,0 0-1,0 0 1,0 0-1,-8 7-181,-14 17 128,1 0-1,1 1 0,1 1 0,1 1 0,1 0 0,-12 30 0,26-50 95,1-1 0,0 0 0,0 1-1,1-1 1,0 1 0,-1 13 0,2-19-24,0 0 0,0 1 1,0-1-1,0 0 0,0 1 1,0-1-1,1 0 0,-1 0 0,1 0 1,-1 1-1,1-1 0,-1 0 1,1 0-1,-1 0 0,1 0 1,0 0-1,0 0 0,0 0 0,-1 0 1,1 0-1,0 0 0,0 0 1,0 0-1,0-1 0,1 1 1,-1 0-1,0-1 0,0 1 0,0-1 1,1 0-1,-1 1 0,0-1 1,0 0-1,1 1 0,-1-1 0,0 0 1,0 0-1,1 0 0,-1 0 1,0-1-1,1 1 0,-1 0 1,2-1-1,5-1 51,1 0-1,0 0 1,-1-1 0,0 0-1,0-1 1,0 0 0,0 0 0,0-1-1,-1 0 1,0 0 0,0-1-1,0 0 1,-1 0 0,1-1-1,6-9 1,6-9-5,-2-1-1,29-54 0,-33 50-666,-8 41 128,6 27 376,-7-22 47,1 1 1,0-1-1,10 19 1,-10-26 65,0 1-1,1-1 1,1 1 0,-1-2 0,1 1-1,15 13 1,-20-20 15,0-1 0,0 1 0,0-1 0,0 1-1,0-1 1,0 0 0,1 0 0,-1 0 0,0 0 0,1 0 0,-1-1-1,1 1 1,-1-1 0,0 1 0,1-1 0,-1 0 0,1 0 0,-1 0-1,1 0 1,-1 0 0,1-1 0,-1 1 0,1-1 0,-1 0 0,0 0-1,1 0 1,-1 0 0,0 0 0,0 0 0,1 0 0,-1-1 0,0 1-1,0-1 1,-1 0 0,1 1 0,2-3 0,2-4 33,1 1 0,-1-1 0,-1 0 0,0-1 0,0 0 0,6-13 0,18-61 127,-18 48-181,7-23-584,-14 130-272,-4-67 848,1 22 30,-2-1 1,0 0-1,-2 0 1,-9 40-1,11-65 4,1 1-1,-1-1 0,1 1 0,-1-1 0,0 0 0,0 0 0,0 1 1,1-1-1,-1 0 0,0 0 0,0 0 0,-1 0 0,1 0 0,0 0 0,0 0 1,0 0-1,-2 0 0,2-1-2,1 1 1,-1-1-1,0 0 0,1 0 1,-1 0-1,0 0 1,1 1-1,-1-1 0,0 0 1,1 0-1,-1 0 0,0 0 1,1-1-1,-1 1 1,0 0-1,1 0 0,-1 0 1,0 0-1,1-1 1,-1 1-1,0 0 0,1-1 1,-1 1-1,1 0 0,-1-1 1,1 1-1,-1-1 1,1 1-1,-1-1 0,1 1 1,-1-1-1,1 1 1,0-1-1,-1 0 0,1 1 1,-1-2-1,0 1-60,1-1 0,-1 1 0,0-1 1,1 1-1,-1-1 0,1 0 0,0 1 0,-1-1 0,1-2 0,0 3 17,0 1 0,0-1 0,0 1-1,1-1 1,-1 1 0,0-1 0,0 1-1,1 0 1,-1-1 0,0 1-1,1-1 1,-1 1 0,0 0 0,1-1-1,-1 1 1,0 0 0,1-1 0,-1 1-1,1 0 1,-1 0 0,1-1 0,-1 1-1,0 0 1,1 0 0,-1 0 0,1 0-1,-1 0 1,1-1 0,-1 1 0,1 0-1,-1 0 1,1 0 0,-1 0 0,1 0-1,0 1 1,144-6-1009,-116 2-2317,36-8 0,-31 3-1915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31.9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187 9 4384,'0'-8'1959,"0"8"-1911,0 1 0,0 0 0,-1-1 0,1 1 0,0 0 0,0-1 0,-1 1 0,1 0 0,0-1-1,-1 1 1,1-1 0,0 1 0,-1-1 0,1 1 0,-1-1 0,1 1 0,-1-1 0,1 1 0,-1-1 0,1 0-1,-1 1 1,0-1 0,1 0 0,-2 1 0,-10 7 465,1 1 1,0 0-1,0 1 0,1 0 1,1 1-1,-17 23 0,9-8-230,1 1 1,-13 32-1,24-49-213,1 0 0,1 0 0,0 0 1,0 0-1,1 0 0,-1 12 0,3-17-38,0-1 0,0 1-1,0 0 1,0-1-1,1 1 1,0 0 0,0-1-1,0 1 1,0 0-1,1-1 1,-1 0 0,1 1-1,1-1 1,-1 0-1,6 7 1,-4-6 70,0 0 1,1 0-1,0 0 0,0-1 0,1 0 1,-1 0-1,1 0 0,0-1 1,0 0-1,0 0 0,0-1 0,9 4 1,-11-6-55,-1 1 1,0-1 0,1 1 0,-1-1-1,0 0 1,1 0 0,-1-1 0,0 1-1,1-1 1,-1 0 0,0 1-1,0-1 1,1-1 0,-1 1 0,0 0-1,0-1 1,0 0 0,-1 1-1,1-1 1,0 0 0,-1 0 0,1-1-1,-1 1 1,0-1 0,1 1-1,1-4 1,1-2-20,-1 1 0,1 0 0,-2-1-1,1 0 1,-1 0 0,0 0 0,-1 0 0,0 0-1,0-1 1,-1 1 0,0-1 0,0 1 0,-1-1-1,-1-9 1,0 15-62,0-1 0,0 1-1,-1-1 1,1 1 0,-1 0 0,0 0 0,0 0-1,0 0 1,0 0 0,-1 0 0,1 0-1,-1 1 1,0-1 0,-4-2 0,-10-12 259,16 17-214,1-1 0,0 0 0,-1 0 0,1 0 0,0 0 0,-1 0 0,1 0 0,0 0 0,0 1 0,0-1 0,0 0 0,0 0 0,0 0 0,0 0 0,0 0 0,0 0 0,1 0 0,-1 0 0,0 0 0,0 0 0,2-1 0,9-21 202,-10 21-180,6-8 41,-1 1 0,1 0 0,1 0 1,-1 1-1,2 0 0,-1 0 0,1 1 0,16-11 0,-6 7 131,1 0-1,1 1 1,28-10 0,-39 16-165,0 1 1,0 0-1,0 1 0,0 0 1,0 1-1,20-1 1,-28 2-37,1 1 1,0-1 0,-1 0 0,1 1 0,0-1 0,-1 1 0,1 0 0,-1 0 0,1 0 0,-1 0 0,1 0 0,-1 0 0,0 1 0,0-1 0,0 1 0,0 0 0,0 0 0,0-1 0,0 1 0,0 1 0,0-1 0,-1 0 0,1 0 0,-1 0 0,0 1 0,0-1 0,0 1 0,0-1-1,0 1 1,1 4 0,-1 2 26,0 0-1,-1 1 0,0-1 1,0 0-1,-1 0 0,0 0 0,0 0 1,-4 11-1,-2 2-15,0-1 1,-12 25-1,10-29-10,6-13 59,1 0 0,0 0 0,0 0 0,0 0 0,1 0 1,-1 0-1,1 1 0,-1 7 0,12-24 170,23-21-217,0 2 1,2 1 0,45-28-1,-76 55-59,0 0-1,1 1 0,0-1 1,0 1-1,0 0 0,0 0 0,8-1 1,-11 3 28,0-1 1,0 1-1,0 0 1,0 0-1,0 0 0,0 0 1,0 1-1,0-1 1,0 1-1,-1-1 1,1 1-1,0-1 1,0 1-1,0 0 1,-1 0-1,1 0 1,0 0-1,-1 0 0,1 0 1,-1 1-1,1-1 1,-1 0-1,2 3 1,2 4 2,0 1 0,-1 0-1,0-1 1,0 1 0,-1 1 0,0-1 0,2 14 0,2 3-64,1 10-26,-6-24 135,1 0 1,0 0 0,7 15 0,-6-17 11,8 15 71,-12-24-105,1 0 0,0 0 0,0 0 0,-1 0 0,1 0 0,0 0 0,0 0 0,0 0-1,0-1 1,0 1 0,0 0 0,0-1 0,0 1 0,0 0 0,1-1 0,-1 0 0,0 1 0,2 0-1,1-1 17,0 0-1,0 0 0,0-1 0,0 1 1,0-1-1,0 0 0,0 0 0,0 0 1,0-1-1,0 1 0,0-1 0,-1 0 1,1 0-1,-1 0 0,1-1 0,-1 1 1,0-1-1,0 0 0,0 1 1,0-2-1,4-5 0,1-2 13,0 0 1,-1-1-1,0-1 0,-1 1 0,6-17 1,-1-5 9,-2 0 1,9-55-1,-17 63-158,-1 26 90,0-1 0,0 0 0,0 0 0,0 0 0,0 0 0,0 0 0,0 0 0,-1 0 0,1 0 1,0 0-1,-1 0 0,1 0 0,0 0 0,-1 0 0,1 1 0,-1-1 0,1 0 0,-1 0 0,0 1 0,1-1 0,-2-1 0,1 3-6,0 0-1,0 0 1,0-1-1,0 1 1,1 0-1,-1 0 0,0 0 1,0 0-1,0 0 1,1 0-1,-1 0 1,1 0-1,-1 0 0,1 0 1,-1 1-1,1 1 1,-1-2 2,-3 11 55,0 0 0,0 0 0,1 0 0,1 1 0,0-1 0,1 1 0,0 0 0,1-1 1,0 1-1,1 0 0,0-1 0,6 22 0,-6-31 10,0 0 0,0 0 0,0 1 0,0-1 1,1 0-1,0 0 0,-1 0 0,1 0 0,0 0 1,0-1-1,1 1 0,-1-1 0,1 1 0,-1-1 1,1 0-1,3 3 0,-2-3-35,1 0 1,-1 0-1,1 0 0,0-1 0,0 1 1,-1-1-1,1 0 0,0-1 1,0 1-1,6-1 0,8-1-553,0-1 0,0-1 0,0 0 0,29-11 0,-22 7-1392,-1-1 0,0-2 0,24-12 0,11-15-3642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34.82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140 1455 3808,'-11'5'766,"-9"1"1486,38-13 224,-13 5-2034,2-1-178,0-1 1,0-1 0,0 1 0,-1-1-1,1 0 1,-1-1 0,0 1-1,-1-1 1,0 0 0,1-1 0,-2 1-1,6-9 1,3-11-36,0 0 0,10-29 0,-13 28-21,55-149 192,-52 136-1366,-14 42 938,-1 1 0,1-1 0,0 1 0,1 0 0,-1 0 0,0-1-1,1 1 1,0 0 0,-1 3 0,0 10 5,-12 50 175,-3 0-1,-2 0 1,-3-2-1,-33 69 1,-143 302 984,196-432-1112,-6 12 268,-7 22 0,14-37-263,-1 1 1,1-1-1,0 1 1,0-1-1,0 1 1,0-1 0,0 1-1,0-1 1,0 1-1,0 0 1,0-1 0,0 1-1,0-1 1,0 1-1,0-1 1,0 1-1,1 0 1,-1-1-16,0 1 1,1-1-1,-1 0 0,0 0 0,1 0 1,-1 0-1,0 0 0,1 0 0,-1 0 1,1 0-1,-1 0 0,0 0 0,1-1 1,-1 1-1,0 0 0,1 0 0,-1 0 1,0 0-1,0 0 0,1 0 0,-1-1 1,0 1-1,1 0 0,-1 0 0,0-1 0,0 1 1,1 0-1,-1 0 0,0-1 0,5-4 68,0-1 0,0 1-1,0-1 1,-1 0 0,0 0-1,4-9 1,-1 3-24,51-87 303,143-271-104,-168 299-275,2 1 0,4 2 0,2 2 0,84-100 0,-103 142-233,-20 22 249,0 1 0,-1-1 0,1 1 0,0 0 0,0 0 0,0 0 0,0-1 0,0 2 1,0-1-1,5-1 0,-7 2 1,1 0 0,-1 0 0,1 0 0,-1 0 1,1 0-1,-1 0 0,1 0 0,-1 1 0,1-1 0,-1 0 0,1 0 1,-1 0-1,1 1 0,-1-1 0,0 0 0,1 1 0,-1-1 1,1 0-1,-1 1 0,0-1 0,1 0 0,-1 1 0,0-1 0,1 1 1,-1-1-1,0 1 0,0-1 0,1 1 0,-1-1 0,0 1 0,0-1 1,0 1-1,0-1 0,0 1 0,0-1 0,0 2 0,1 19-79,-4-1 76,-1 0-1,0 0 1,-2-1 0,-9 24-1,-39 73 283,37-85-205,-1-1 0,-38 47-1,55-75-72,-1-1 0,1 1 0,0 0 0,0-1 0,0 1 0,0 0 0,0 0 0,1 0 0,-2 3 0,2-4 0,0-1 0,0 1 0,0 0 0,0-1 0,0 1 0,0-1 0,0 1 0,1-1 0,-1 1 0,0-1 0,0 1 0,1-1 0,-1 1 0,0-1 0,1 1 0,-1-1 0,0 0 0,1 1 0,-1-1 0,1 1 0,-1-1 0,0 0 0,1 1 0,-1-1 0,1 0 0,-1 0 0,1 1 0,-1-1 0,1 0 0,-1 0 0,1 0 0,0 0 0,-1 0 0,1 0 0,-1 0 0,1 0 0,-1 0 0,1 0 0,0 0 0,8 0 66,0 0-1,0-1 0,0 0 0,0-1 1,0 0-1,16-5 0,-8 1-47,4 0-14,0-1 0,-1-1-1,0-1 1,-1-1 0,0-1 0,-1 0-1,0-2 1,0 0 0,23-22-1,184-218 360,-219 247-354,17-26 132,-22 30-132,0 0 0,0 1 0,0-1-1,0 1 1,-1-1 0,1 0 0,-1 0 0,1 0 0,-1 1 0,0-1-1,1 0 1,-1 0 0,0 0 0,0 1 0,0-1 0,-1 0 0,0-3-1,1 4-24,-1 0-1,0 0 0,0 1 0,0-1 0,0 0 0,1 1 0,-1-1 1,0 1-1,0-1 0,0 1 0,-1-1 0,1 1 0,0-1 1,0 1-1,0 0 0,0 0 0,0 0 0,0 0 0,0 0 0,-1 0 1,1 0-1,0 0 0,-2 0 0,0 0-32,30-3 97,-11 3-78,0 1 1,0 0-1,0 1 0,0 1 1,15 5-1,-24-6 17,0 0-1,-1 1 1,0 0 0,0 0-1,0 0 1,0 1-1,0 0 1,-1 0 0,1 1-1,-1-1 1,0 1 0,0 0-1,-1 0 1,6 10-1,-3-3 22,0 1-1,-1 0 1,-1 0-1,0 0 1,3 19-1,10 72-70,-12-60 97,-6-44-28,1 9 64,1 0 0,4 14 0,-5-21-55,0 1 1,0-1-1,0 0 1,0-1-1,0 1 1,1 0-1,1 2 1,-3-3-9,1-1 0,-1 1 0,1-1 0,-1 1 1,1-1-1,0 0 0,-1 1 0,1-1 0,0 1 0,-1-1 0,1 0 0,0 0 0,0 0 1,-1 1-1,1-1 0,0 0 0,0 0 0,-1 0 0,1 0 0,0 0 0,0 0 0,3-1 46,0 0 0,0-1 0,0 1-1,0-1 1,0 0 0,-1 1 0,1-2-1,5-3 1,25-25 112,39-56-127,-52 60-141,1 0-1,38-35 1,-59 62 91,-1-1-1,1 1 0,-1 0 1,1-1-1,-1 1 0,1-1 1,-1 1-1,1 0 0,0 0 0,-1-1 1,1 1-1,-1 0 0,1 0 1,0 0-1,-1-1 0,1 1 1,1 0-1,-2 0 8,0 0 1,1 1-1,-1-1 1,0 0-1,0 0 0,1 0 1,-1 1-1,0-1 1,0 0-1,1 0 1,-1 0-1,0 1 1,0-1-1,0 0 0,1 1 1,-1-1-1,0 0 1,0 0-1,0 1 1,0-1-1,0 0 0,1 1 1,-1-1-1,0 1 1,0 26-38,0-23 42,-5 50 2,0 39-5,5-80 7,0 1 1,1 0-1,1 0 1,6 21 0,-8-34 5,0 0 0,1 0 0,-1 0 0,0 0 0,1 0 0,-1 0 0,1 0 1,0 0-1,-1 0 0,1 0 0,0 0 0,-1 0 0,1 0 0,0 0 0,2 1 0,-3-2-1,1 0 1,-1 0-1,1 1 0,-1-1 0,1 0 0,0 0 0,-1 0 0,1 0 0,0 0 1,-1 0-1,1 0 0,-1 0 0,1 0 0,0 0 0,-1 0 0,1 0 1,0-1-1,-1 1 0,1 0 0,-1 0 0,2-1 0,-1 0 7,1-1 0,0 1 0,0-1 0,0 1 0,-1-1 0,1 0 0,-1 1 0,0-1 0,1 0 0,-1 0 0,0 0 0,0 0 0,0 0 0,1-4 0,3-12 10,-1-1 1,-1 1-1,1-23 0,-2-57-386,-2 95 354,-5-75-309,4 67-148,0 6-411,8 9 617,-4-1 266,0-1-1,0 0 1,0 0 0,1 0 0,-1 0-1,1 0 1,-1-1 0,1 0 0,-1 0-1,1 0 1,0 0 0,0 0 0,-1-1-1,1 0 1,0 1 0,0-1 0,0-1-1,4 0 1,10-1 149,0-2 0,27-8 0,-27 6-57,23-6 37,0-1 1,-1-3-1,61-33 0,-81 38-104,-1-1 0,-1-1 0,0-1 0,-1 0 0,-1-1 0,0-1 0,-1-1 0,24-33 0,8-31 184,63-148 1,-85 172-160,-2 3-59,18-60 0,-34 88-7,0-1-1,-2 1 1,-1-1-1,1-41 0,-5 59-73,0 1 0,-1-1 0,0 0 0,-2-9 0,3 17 55,0 0 0,0 1 0,-1-1 0,1 0 0,0 1 0,0-1 0,-1 0 0,1 1 0,0-1 0,-1 1 0,1-1 0,-1 1 1,1-1-1,-1 1 0,1-1 0,-2 0 0,2 1 13,0 0-1,-1 0 1,1 0 0,0 0 0,-1-1 0,1 1 0,0 0-1,-1 0 1,1 0 0,0 0 0,-1 1 0,1-1 0,0 0-1,-1 0 1,1 0 0,0 0 0,-1 0 0,1 0 0,0 0-1,-1 1 1,1-1 0,0 0 0,-1 1 0,-2 1-62,1 1 1,-1 0-1,1 0 1,-5 6 0,7-9 72,-20 33-75,2 0 0,1 1 0,1 1 0,-15 51 0,-31 151 399,60-228-312,-22 91 282,-29 142-104,45-192-62,2 0 1,1 93-1,5-139-120,1 12 72,0 0-1,3 15 1,-3-28-54,0 1 1,0-1 0,0 1-1,0-1 1,0 0-1,1 0 1,-1 1 0,1-1-1,0 0 1,0 0-1,0-1 1,0 1 0,1 0-1,4 4 1,-6-7-18,1 1 0,-1 0-1,1-1 1,-1 1 0,1-1 0,-1 1 0,1-1 0,-1 1 0,1-1 0,0 0-1,-1 0 1,1 0 0,-1 0 0,1 0 0,0 0 0,-1-1 0,1 1 0,-1 0-1,1-1 1,-1 1 0,1-1 0,-1 1 0,1-1 0,1-1 0,4-2-43,0-1 1,0 0 0,8-8-1,-9 8-10,119-93-570,-95 77 514,2 2-1,44-22 1,-65 36 50,-9 3 0,0 0 0,1 1-1,0 0 1,-1-1 0,1 1-1,0 0 1,-1 0-1,1 1 1,0-1 0,0 1-1,0-1 1,0 1 0,0 0-1,4 0 1,-6 0 46,-1 1 1,1-1 0,-1 1-1,1-1 1,-1 1 0,1-1 0,-1 1-1,1-1 1,-1 1 0,1 0-1,-1-1 1,0 1 0,1-1-1,-1 1 1,0 0 0,1 0-1,-1-1 1,0 1 0,0 0-1,0-1 1,0 1 0,0 0-1,0 0 1,0-1 0,0 1-1,0 0 1,0 1 0,-6 26-46,4-17 16,-15 64-12,10-47 73,0 1 1,2 1-1,-2 44 1,7-69-16,0-1 1,1 0-1,-1 0 1,1 1-1,0-1 1,0 0-1,3 7 1,-4-10 6,1 1 1,-1-1-1,1 0 1,0 0-1,0 0 1,0 0-1,-1 0 1,1 0 0,0 0-1,0 0 1,1 0-1,-1 0 1,0-1-1,0 1 1,0 0-1,0-1 1,1 1-1,-1 0 1,0-1-1,0 0 1,1 1-1,-1-1 1,0 0-1,1 0 1,-1 0 0,1 0-1,-1 0 1,2 0-1,1-1 28,1 0 0,-1 0 0,0 0-1,1-1 1,-1 0 0,0 0 0,0 0 0,0 0-1,0-1 1,-1 0 0,1 1 0,-1-1-1,6-6 1,2-3 62,0-2 0,12-16 0,-2-5 4,-2 0-1,28-73 1,-43 98-116,-2 6-27,-1 1 0,0-1-1,0 0 1,0 0 0,0 0 0,-1 1 0,0-1-1,1 0 1,-1 0 0,-1 0 0,0-4-1,1 6 4,0 1-1,-1-1 0,1 1 0,-1 0 1,1-1-1,-1 1 0,1 0 1,-1 0-1,0-1 0,0 1 0,0 0 1,0 0-1,0 0 0,0 0 1,0 0-1,0 0 0,0 0 0,0 1 1,-1-1-1,1 0 0,0 1 0,0-1 1,-1 0-1,1 1 0,-1 0 1,1-1-1,0 1 0,-1 0 0,1 0 1,-1-1-1,1 1 0,-3 1 0,-37-1 56,54-9 378,24-7-343,41-10 0,-59 20 61,0 2-1,0 0 0,1 1 1,24 0-1,-40 3-94,0 0 0,-1 1 1,1-1-1,-1 1 0,1-1 0,0 1 0,-1 0 0,4 2 0,-6-2-18,1-1 1,-1 1-1,0 0 1,0-1 0,0 1-1,0 0 1,0 0 0,0 0-1,0 0 1,0 0-1,0 0 1,0 0 0,-1 0-1,1 1 1,0-1-1,-1 0 1,1 0 0,-1 1-1,1-1 1,-1 0-1,0 0 1,1 1 0,-1-1-1,0 0 1,0 3-1,-1 8 46,-2 0-1,1 1 0,-1-1 0,-1-1 0,0 1 0,-11 21 0,1-2-9,-3 9 52,-9 26 482,29-76-38,-2 5-516,0 0 0,1 0 0,-1 1 0,4-7 0,1 1-43,1-1-1,1 1 1,-1 0 0,1 0 0,1 1 0,0 0-1,0 1 1,1 0 0,0 0 0,0 1 0,1 1 0,0 0-1,0 0 1,0 1 0,24-8 0,-24 10 54,1 0 1,-1 1-1,1 0 1,0 0-1,0 1 1,0 1-1,0 0 1,0 1-1,0 0 1,-1 1-1,1 0 1,0 0-1,-1 2 1,1-1-1,-1 2 1,20 9-1,0 7 355,50 41 0,-79-60-441,0 0 0,0 0 1,1-1-1,-1 1 0,1-1 0,0 1 0,-1-1 0,1 0 0,0 0 0,0 0 0,-1-1 0,1 1 0,0 0 1,0-1-1,0 0 0,6 0 0,-7 0-299,-1-1 0,1 0 0,0 1 0,0-1 0,0 0 0,0 0 0,-1 1 1,1-1-1,0-1 0,-1 1 0,1 0 0,-1 0 0,0-1 0,1 1 0,-1 0 0,0-1 0,0 0 1,0 1-1,0-1 0,0 0 0,0 1 0,0-1 0,0 0 0,-1 0 0,2-3 0,-2 3-56,0 0 0,1 0 0,-1 0-1,0 0 1,0 0 0,0 1 0,-1-1-1,1 0 1,0 0 0,-1 0-1,1 0 1,-1 1 0,1-1 0,-1 0-1,0 1 1,0-1 0,0 0 0,0 1-1,-2-3 1,-16-16-2385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35.1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44 7136,'-18'-30'2656,"18"25"-2080,5 5-160,13 5 64,10 1-352,13 2 1376,7 0-832,3 0 544,14-8-704,22-5 64,17-1-320,0-2-96,-5 0-96,-17 0-3232,-3 0 1760,2 8-5248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37.14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390 1072 2976,'16'6'8794,"-19"-12"-8248,1 0 0,-1 0-1,-2-14 1,-2-1-94,-9-38 251,-11-67 1,4 12-239,-24-120 105,-27-146-26,71 368-584,1 5 21,0-1-1,0 1 0,1-1 1,0 1-1,0-1 0,0 0 1,2-13-1,-1 20 9,1 0-1,-1 0 1,0 0-1,1 0 1,-1 0-1,1 0 1,-1 1-1,1-1 1,-1 0-1,1 0 1,0 0-1,-1 0 1,1 1-1,0-1 1,0 0-1,-1 1 1,1-1-1,0 0 1,0 1-1,0-1 1,0 1-1,0 0 1,0-1-1,0 1 1,0 0-1,0-1 1,0 1-1,0 0 1,0 0-1,2 0 1,3 0-29,0 0 0,0 0 0,0 1 0,6 1 0,-8-1 25,18 3-10,-2 1 0,1 0-1,-1 2 1,1 1 0,-2 0-1,1 1 1,-1 1 0,-1 1-1,0 1 1,-1 1 0,22 19 0,-20-15 32,-1 2 1,-1 0 0,0 1-1,-2 0 1,0 2 0,-2-1-1,0 2 1,17 42 0,-28-59-11,0 0 0,0 0 1,-1 1-1,1-1 0,-1 1 0,-1-1 0,1 1 1,-1-1-1,0 1 0,-1-1 0,0 1 1,0-1-1,0 1 0,0-1 0,-6 12 1,5-13 30,0 0 0,-1 0 0,0-1 0,0 1 0,-1 0 0,1-1 0,-1 0 0,0 0 0,0 0 0,0-1 0,0 1 1,-1-1-1,0 0 0,1 0 0,-1 0 0,0-1 0,-1 0 0,1 0 0,-7 2 0,-181 30 246,139-27-260,0 2-1,-102 31 1,146-36-33,-1 0 0,1 1 0,1 0 0,-1 0 1,1 1-1,-10 8 0,16-11 21,-1 0-1,1 0 1,0 1 0,0-1-1,0 1 1,1 0 0,-1 0 0,1 0-1,0 0 1,0 0 0,0 0-1,0 1 1,1-1 0,0 0-1,0 1 1,0-1 0,0 6-1,0 6-27,1 1 0,1-1-1,5 27 1,-5-38 56,0 1 1,0 0-1,1-1 0,0 1 1,0-1-1,1 1 1,0-1-1,-1 0 0,2 0 1,-1 0-1,1 0 1,-1-1-1,8 7 0,-6-7-2,1 0 0,-1 0 0,1-1-1,-1 0 1,1 0 0,0-1 0,0 0-1,0 0 1,1 0 0,11 1 0,-9-2 19,1-1 0,-1 0 0,1 0 1,-1-1-1,1 0 0,14-5 0,3-3 93,0-1 0,0-1-1,45-28 1,122-79-151,-187 114-25,-1 1 0,1-1 0,0 2 0,0-1 0,0 1 0,0 0 0,10-1 0,-14 3 33,-1-1 0,1 1 0,-1 0 0,1 1 1,0-1-1,-1 0 0,1 1 0,-1-1 0,1 1 0,-1 0 0,1 0 0,-1 0 1,1 0-1,-1 0 0,0 1 0,0-1 0,0 1 0,0-1 0,0 1 1,0 0-1,0 0 0,0-1 0,2 4 0,0 2 47,0 0 1,0 0-1,-1 0 0,0 0 0,0 1 1,3 10-1,4 46 373,-8-49-251,0 1 1,1-1-1,9 29 0,-12-44-218,1 0 0,-1 1 0,0-1 0,0 0 0,0 1 1,0-1-1,0 0 0,0 0 0,0 1 0,1-1 0,-1 0 0,0 1 0,0-1 0,0 0 0,1 0 0,-1 1 0,0-1 0,0 0 0,1 0 1,-1 0-1,0 1 0,1-1 0,-1 0 0,0 0 0,0 0 0,1 0 0,-1 0 0,0 0 0,1 0 0,-1 0 0,0 0 0,1 1 1,-1-1-1,0 0 0,1-1 0,-1 1 0,0 0 0,1 0 0,-1 0 0,0 0 0,1 0 0,-1 0 0,0 0 0,1 0 0,-1-1 0,0 1 1,0 0-1,1 0 0,-1 0 0,0-1 0,0 1 0,1 0 0,-1 0 0,0 0 0,0-1 0,0 1 0,1-1 0,13-20-3647,-12 18 3072,18-26-5587,2 4 3366,-22 25 2827,27-30-2224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5:39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156 200 1568,'0'-2'190,"0"0"0,0 0 0,1 0 0,-1 0 0,1 0 0,-1 0 0,1 0 0,0 0 0,0 0 0,-1 0 0,1 0 0,2-2 1,1-2 815,-3 3-602,0-1 0,1 1 1,-1-1-1,0 0 0,-1 1 0,1-1 0,-1 0 0,1-4 0,-1 8-390,-1 0-1,1 0 0,0 0 0,-1 0 1,1 0-1,0 0 0,0 0 0,-1 1 1,1-1-1,0 0 0,0 0 0,-1 0 1,1 1-1,0-1 0,0 0 0,0 0 1,0 1-1,-1-1 0,1 0 0,0 0 1,0 1-1,0-1 0,0 0 0,0 0 1,0 1-1,0-1 0,0 0 0,0 1 1,-1-1-1,1 1 0,-17 72 115,9-27-94,-23 145 567,16-37-304,-21 158 46,28-257-52,4-22 369,-11 40-1,15-73-640,0 0 0,0 0 0,0 1 0,0-1 0,0 0-1,0 0 1,-1 1 0,1-1 0,0 0 0,0 0 0,0 0 0,0 1 0,0-1-1,0 0 1,-1 0 0,1 0 0,0 0 0,0 1 0,0-1 0,-1 0-1,1 0 1,0 0 0,0 0 0,0 0 0,-1 0 0,1 1 0,0-1 0,0 0-1,-1 0 1,1 0 0,0 0 0,0 0 0,-1 0 0,1 0 0,0 0-1,0 0 1,0 0 0,-1 0 0,1 0 0,0 0 0,0-1 0,-1 1 0,1 0-1,-1 0 2,0-1 0,1 1 0,-1-1 0,1 1 0,-1-1 0,1 1 0,-1-1 0,1 1 0,-1-1 0,1 1 0,0-1 0,-1 0 0,1 1 0,0-1 0,-1 0 0,1 1 0,0-2 0,-7-32 108,1-1 0,2 0 0,0-47 0,12-109-438,8 62 172,-12 108 49,2 0 1,0 0-1,1 0 1,11-21-1,-3 11-9,1 2 0,2 0 0,1 1-1,38-44 1,129-96 93,-166 151 63,-6 5-87,19-13 0,-28 21-6,0 1 0,0 1 0,0-1 0,0 1 0,0 0 0,1 0 0,-1 0 0,8 0 0,-11 2 32,1 0 1,-1 0-1,0 0 0,1 0 0,-1 1 0,0-1 1,0 1-1,1-1 0,-1 1 0,0 0 0,0 0 0,0 0 1,0 0-1,0 0 0,0 1 0,0-1 0,0 0 1,-1 1-1,1 0 0,-1-1 0,1 1 0,-1 0 0,1 0 1,-1 0-1,0 0 0,0 0 0,1 3 0,3 5 23,-1 0 0,0 0 1,-1 0-1,3 16 0,-2-1 35,0 0 0,-2 0 0,-1 1 0,-3 45 0,-1-52 30,0-1 0,0 1 0,-2-1 0,0 0 0,-1 0 0,-1-1-1,-12 22 1,8-19 113,-1-1 0,0-1 0,-2 0 1,-29 31-1,35-42-92,-1 1 1,0-1 0,0 0 0,-1-1 0,0 0-1,0 0 1,0-1 0,-1-1 0,1 0 0,-1 0-1,-18 3 1,17-5-119,-1-1-1,1-1 1,-1 0-1,1 0 1,-1-1 0,1-1-1,-1 0 1,-11-4-1,18 4-173,0 1-1,0 0 0,-11 0 1,16 1 155,1 1 0,0-1 1,0 0-1,-1 0 0,1 0 0,0 0 1,0 0-1,-1 0 0,1 1 1,0-1-1,0 0 0,0 0 1,-1 0-1,1 0 0,0 1 1,0-1-1,0 0 0,0 0 1,-1 1-1,1-1 0,0 0 1,0 0-1,0 1 0,0-1 1,0 0-1,0 0 0,0 1 1,0-1-1,0 0 0,0 1 1,0-1-1,0 0 0,0 0 1,0 1-1,0-1 0,2 12-432,35 84 317,-16-47 308,-2-1 206,2-2 0,27 44 0,-45-85-276,1 1 0,-1-1 0,1 0 0,1 0 0,-1-1 0,1 1 0,0-1 0,0 0 1,0 0-1,0-1 0,12 6 0,-12-7-3,0 0 1,0 0-1,0-1 1,0 0-1,1 0 1,-1 0-1,0-1 1,1 0-1,-1 0 1,0 0-1,1-1 1,-1 1-1,0-1 1,8-2-1,0-2-83,0 0 0,1-1-1,-2 0 1,19-12 0,43-36-73,11-7-460,-74 54 406,-1 1 0,2 1 0,-1 0 0,16-5 0,-22 9 80,1 0 0,0 0 0,0 0-1,-1 0 1,1 1 0,0 0 0,0 0 0,0 1 0,0 0 0,-1 0 0,9 2 0,15 9 462,-27-11 32,-25 6-314,2 3-278,1 0 1,0 2-1,0 0 0,1 1 1,0 1-1,2 1 0,-1 0 1,-21 27-1,36-40 135,1 1 0,0 0 0,0-1 1,0 1-1,0 0 0,1 0 0,-1 0 0,1 0 0,0 1 0,-1-1 1,2 0-1,-1 1 0,0-1 0,1 0 0,-1 1 0,1-1 1,0 1-1,0-1 0,0 1 0,1-1 0,-1 0 0,1 1 1,0-1-1,2 6 0,-3-8 34,1 0 0,-1-1 0,1 1 0,-1 0 0,1 0 0,-1-1 0,1 1 0,0 0 1,-1-1-1,1 1 0,0-1 0,0 1 0,-1 0 0,1-1 0,0 0 0,0 1 0,0-1 0,0 0 0,-1 1 0,1-1 0,2 0 0,-1 1 29,1-1 0,0 0 0,0 0 0,0 0 0,0 0 0,0-1-1,3 0 1,2-1 78,1 0 1,-1-1-1,0 0 0,9-6 0,-5 2-77,-1-1 0,0 0 0,0-1 0,-1 0 0,0-1 0,-1 0 0,0-1 0,0 0 0,-1 0-1,-1-1 1,0 0 0,9-20 0,-16 31-85,1 1 0,-1-1 0,0 0 0,0 1 0,1-1 0,-1 0 0,0 0 0,0 1 0,0-1 0,0 0 0,0 1 0,0-1 0,0 0 0,0 0 0,0 1 0,0-1 0,0 0 0,-1 1 0,1-1 0,0 0 0,0 1 0,-1-1 0,1 0 0,-1 1 0,1-1 0,0 0 0,-1 0 0,0 1-1,1 0 0,-1 0 0,1-1 0,-1 1 0,1 0 0,-1 0 0,1 0 0,-1 0 0,0 0 0,1 0 0,-1 0 0,1 0 0,-1 0 0,1 0 0,-1 0 0,0 0 0,1 0-1,-1 0 1,1 0 0,-1 0 0,1 1 0,-1-1 0,1 0 0,-1 0 0,1 1 0,-1-1 0,1 0 0,-1 1 0,1-1 0,0 0 0,-1 1 0,1-1 0,0 1 0,-1-1 0,1 1 0,-3 2-4,0 0-1,0 0 1,1 0 0,0 0 0,-1 0 0,1 1-1,0-1 1,1 1 0,-1-1 0,1 1-1,-1 0 1,1 0 0,0-1 0,0 1 0,1 0-1,-1 0 1,1 0 0,0 0 0,0 0-1,0 0 1,1 0 0,-1 0 0,2 4 0,-1-4 57,1 0 1,-1 1-1,1-1 1,0 0-1,-1-1 1,2 1-1,-1 0 1,0 0-1,1-1 1,5 6-1,-5-7 12,0 0 0,0 0 0,0 0 0,0 0 0,0-1 0,0 1 0,1-1 0,-1 0 0,0 0 0,1 0 0,-1 0 0,1-1 0,5 1 0,17 0 33,0-1 0,0 0 0,0-3 0,0 0 1,0-1-1,0-2 0,-1 0 0,0-2 0,0-1 1,-1-1-1,0-1 0,31-19 0,73-43-154,-87 50 4,-38 21 73,2-1-62,0 0-1,1 0 1,-1 1 0,1 0-1,-1 0 1,1 0 0,10-2-1,-16 4 66,1 0 1,-1 0-1,0 0 1,0 0 0,1 0 0,-1 0 0,0 0 0,0 0 0,0 0-1,1 0 1,-1 0 0,0 0 0,0 0 0,0 0 0,1 0 0,-1-1 0,0 1-1,0 0 1,0 0 0,0 0 0,1 0 0,-1-1 0,0 1 0,0 0 0,0 0-1,0 0 1,0 0 0,0-1 0,1 1 0,-1 0 0,0 0 0,0 0 0,0-1-1,0 1 1,4-32-22,-1-120 13,-1 119 11,-2 30 2,1 5 3,-2 0 7,1 0 0,0 1 0,-1-1 0,0 0 0,1 1 0,-1-1 0,0 0 0,0 0 0,0 0 0,-1 0 0,1 0 0,0 0 0,-1 0 0,1 0 0,-4 2 0,-4 5 34,-19 13 0,13-11-109,-11 9-39,1 2 0,1 1-1,0 0 1,-26 36 0,47-54 95,0 0 1,0-1 0,0 2-1,1-1 1,-4 9 0,5-12 7,1 1 0,-1-1 0,1 0 0,-1 1 0,1-1 0,0 1 0,0-1 0,0 1 0,0-1 0,1 1 0,-1-1 0,0 1 0,1-1 0,0 1 0,1 3 0,-1-5 15,0 0 0,-1-1 0,1 1 1,0 0-1,-1 0 0,1-1 0,0 1 1,0 0-1,0-1 0,0 1 0,0-1 1,0 1-1,0-1 0,0 1 0,0-1 1,0 0-1,0 1 0,0-1 0,0 0 1,0 0-1,0 0 0,0 0 0,0 0 1,0 0-1,0 0 0,0 0 0,1 0 1,-1 0-1,0-1 0,0 1 0,0 0 1,0-1-1,1 0 0,6-2 74,-1-1 0,0 1 0,9-7-1,-13 8-69,4-2 36,61-39 145,83-69 1,-132 97-234,-2-1-1,0-1 1,-1-1 0,-1 0 0,0-1-1,-2-1 1,0 0 0,-1-1 0,10-24-1,-7 5 43,-1 0 0,16-79-1,-28 108 12,23-147-545,-24 149 516,3-19 5,-4 26 6,0 0 0,0 1 0,0-1 0,0 0 0,0 1 0,-1-1 1,1 1-1,0-1 0,-1 1 0,1-1 0,-1 0 0,0 1 0,-1-3 0,1 3-20,0 0-3,0 0 0,1 0 0,-1 0 0,0 0-1,1 0 1,-1 0 0,1 0 0,-1 0 0,1 0 0,-1 0 0,1-2 0,-1 2 5,1 0-1,0 1 1,-1-1-1,1 0 1,0 0 0,-1 1-1,1-1 1,-1 0 0,1 0-1,-1 1 1,0-1 0,1 1-1,-1-1 1,1 0 0,-1 1-1,0-1 1,0 1 0,1 0-1,-1-1 1,0 1 0,0 0-1,0-1 1,1 1 0,-1 0-1,0 0 1,0 0-1,0-1 1,0 1 0,1 0-1,-1 0 1,0 0 0,0 1-1,0-1 1,0 0 0,0 0-1,1 0 1,-1 1 0,-1-1-1,-1 1-22,-1 1-42,0-1 0,0 1 0,-1 0 1,1 0-1,1 1 0,-1-1 1,0 1-1,1 0 0,-1 0 0,-5 7 1,-2 1-155,2-3 189,2 1 1,-1-1 0,1 1-1,1 1 1,-1 0-1,2-1 1,-10 23 0,-21 77-195,33-98 220,-23 83 14,-15 111 0,36-168-15,1 1-1,2-1 1,2 1-1,2-1 1,1 1 0,9 41-1,-9-61 104,2-1 0,0-1 0,0 1 0,1-1 0,2 0 0,-1 0 0,14 19 0,-19-32-24,1 0 0,0-1 0,-1 1-1,1-1 1,0 1 0,0-1 0,1 0 0,-1 0-1,0 0 1,1-1 0,-1 1 0,1-1 0,-1 0-1,1 0 1,0 0 0,-1 0 0,1-1 0,0 1-1,0-1 1,0 0 0,-1 0 0,1-1 0,0 1-1,0-1 1,-1 1 0,1-1 0,0-1 0,-1 1-1,1 0 1,-1-1 0,1 0 0,3-2 0,9-7 13,-1-1 1,0 0 0,-1-2-1,0 1 1,-1-2 0,0 1-1,-1-2 1,-1 0 0,-1 0-1,13-26 1,-8 16-55,-11 21-97,-1 0 0,0 0-1,0 0 1,-1 0 0,0 0 0,4-10 0,-5 8-619,-1 15 185,-1 19 148,2 38-45,-2-48 448,1-1 0,1 1 0,1 0 0,4 19 1,-4-25 27,0-2 51,1 0-1,5 15 0,-7-22-67,0 0 0,0 0-1,0 0 1,0 0-1,1-1 1,-1 1-1,0 0 1,1-1-1,-1 1 1,1-1 0,-1 1-1,1-1 1,0 0-1,0 0 1,-1 0-1,1 0 1,3 1 0,-4-1-20,1-1 1,0 0 0,-1 0 0,1 0 0,0 0 0,-1 0-1,1 0 1,-1 0 0,1-1 0,0 1 0,-1 0 0,1-1-1,-1 1 1,1-1 0,-1 0 0,0 0 0,1 1 0,-1-1-1,1 0 1,0-1 0,5-4 59,-1 0-1,9-11 0,-6 8-45,38-43 109,-9 9-301,65-55-1,-91 87 24,-10 8 48,0 1-1,1-1 1,-1 1 0,0 0 0,1 0 0,0 0 0,-1 0 0,1 0 0,0 1 0,0-1 0,5-1 0,-8 3 59,0 0 0,1 1-1,-1-1 1,0 0 0,0 0 0,0 1 0,0-1 0,0 0-1,1 0 1,-1 1 0,0-1 0,0 0 0,0 1 0,0-1-1,0 0 1,0 0 0,0 1 0,0-1 0,0 0 0,0 1-1,0-1 1,0 0 0,0 0 0,0 1 0,0-1 0,-1 0-1,1 1 1,0-1 0,-4 13-116,4-12 75,-4 14-118,0 0 1,-3 23-1,7-30 175,0-1 1,0 1-1,0 0 0,1-1 0,0 1 0,0-1 1,4 11-1,0-5 67,0 0 1,1 0 0,9 16-1,-12-23 6,1 0-1,1 0 0,-1-1 1,1 1-1,0-1 1,0 0-1,1 0 0,7 5 1,-11-9-26,0 0 0,0 0 0,-1 0 0,1 0 0,0-1 0,0 1 0,0-1 0,0 0 0,0 1 0,0-1 0,0 0 0,0 0 0,0 0 0,0-1 0,0 1 0,0 0 0,0-1-1,0 1 1,2-2 0,-1 1-1,0 0-1,0-1 0,0 1 0,-1-1 0,1 0 1,0 1-1,-1-1 0,0-1 0,1 1 1,-1 0-1,0 0 0,2-4 0,2-5 9,0 1 1,-1-1-1,-1-1 0,0 1 0,0-1 0,-1 1 0,0-1 1,-1 0-1,-1 0 0,0 0 0,-1 0 0,0-1 1,-2-17-1,1 25-82,-1 0-1,1 1 1,-1-1 0,1 1 0,-1 0-1,-1-1 1,1 1 0,-1 0 0,1 0-1,-1 0 1,0 1 0,-1-1 0,1 1-1,-1 0 1,-6-5 0,4 3-7,0 1 1,0 1 0,-1-1-1,0 1 1,0 0-1,0 0 1,0 1 0,0 0-1,-8-1 1,7 2-59,7 0 86,0 1-1,0 0 0,0 0 1,0-1-1,0 1 0,0 0 1,0 0-1,0 0 1,0 0-1,0 1 0,0-1 1,0 0-1,-2 1 1,-5 1-416,17-1 162,7 1 453,0-1 1,0-1 0,16-1 0,5 0-112,12 2-166,-25 0 189,0-1 0,36-4 0,-4-2 78,-33 4-1127,-1-1 0,32-8 0,-36 6-1848,-1 3 886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38.3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30 509 896,'0'2'26,"-1"0"1,0-1-1,0 1 0,1-1 0,-1 1 1,0-1-1,-1 0 0,1 1 1,0-1-1,0 0 0,-19 3 8230,21-5-8141,-2-15 1436,6-19-786,29-125 1261,-29 143-1871,1 0 1,1 1-1,0-1 0,1 1 1,1 1-1,0-1 1,14-15-1,-5 10 134,0 2 0,2 0-1,29-22 1,-34 30-229,1 0 0,0 2 0,1 0 0,0 0 0,29-9-1,-41 17-56,-1 0-1,1 0 0,0 0 0,-1 1 0,1 0 0,0 0 0,0 0 1,8 2-1,-12-2-5,1 0 0,-1 0 0,1 1 0,-1-1 0,1 0 0,-1 1 0,0 0 0,1-1 0,-1 1 0,0 0 0,1-1 0,-1 1 0,0 0 0,0 0 0,0 0 0,0 0 0,0 0 0,0 1 0,0-1 0,0 0 0,0 0 0,0 1 0,-1-1 0,1 0 0,-1 1 0,1-1 0,-1 1 0,1-1 0,-1 1 0,0-1 0,1 1 0,-1 1-1,-1 5 1,0 0-1,0 0 1,0 0-1,-1-1 1,0 1-1,-6 12 0,-24 46 132,16-36 47,-5 16 422,29-57-351,0-1 0,1 1 0,0 1 0,21-19 1,61-49-443,-80 69 141,38-28-144,-43 33 137,0 1-1,0-1 0,1 1 0,-1 0 0,1 1 0,8-3 0,-14 5 49,0 0 0,1-1 0,-1 1-1,0 0 1,1 0 0,-1 0 0,1 0-1,-1 0 1,0 1 0,1-1-1,-1 0 1,0 1 0,0-1 0,1 0-1,-1 1 1,0 0 0,0-1-1,1 1 1,-1 0 0,0-1 0,0 1-1,0 0 1,0 0 0,0 0-1,0 0 1,-1 0 0,1 0 0,0 0-1,0 1 1,-1-1 0,1 0 0,0 0-1,-1 0 1,1 3 0,1 2 23,-1-1 0,0 1-1,0-1 1,-1 1 0,1 0 0,-2 10 0,-8 77 79,-3 59 107,12-148-143,2 18 353,-2-21-397,0-1 0,0 1 1,0-1-1,0 0 0,1 1 1,-1-1-1,0 0 0,0 1 1,1-1-1,-1 0 0,0 1 0,1-1 1,-1 0-1,0 0 0,0 1 1,1-1-1,-1 0 0,1 0 1,-1 0-1,0 1 0,1-1 1,-1 0-1,0 0 0,1 0 0,-1 0 1,1 0-1,-1 0 0,0 0 1,1 0-1,-1 0 0,1 0 1,-1 0-1,0 0 0,1 0 1,-1 0-1,1 0 0,-1 0 0,0-1 1,1 1-1,-1 0 0,0 0 1,1 0-1,-1-1 0,0 1 1,1 0-1,-1 0 0,0-1 0,1 1 1,7-7 48,0 0 0,0 0-1,-1 0 1,0-1 0,-1 0 0,8-12 0,-4 7-211,17-20 0,-2 8-52,2 1 0,33-23 0,-57 45 157,1-1 0,0 1 0,0 0 0,0 0 0,6-1 0,-10 3 34,0 1-1,1-1 0,-1 1 1,0-1-1,0 1 0,1-1 1,-1 1-1,0-1 0,0 1 0,0-1 1,0 1-1,0 0 0,0-1 1,0 1-1,0-1 0,0 1 0,0-1 1,0 1-1,0 0 0,-1 0 1,1-1 3,-4 22-79,-14 40-1,13-48 73,0 0 0,1-1 0,1 1 0,0 1 0,1-1-1,1 0 1,0 20 0,1-31 38,0 0-1,1-1 0,-1 1 1,1-1-1,-1 1 1,1-1-1,0 1 0,0-1 1,0 1-1,1-1 1,1 3-1,-2-4 6,0 0 0,0 0 1,0 0-1,0 0 0,0-1 0,0 1 0,0 0 1,0-1-1,0 1 0,0-1 0,0 1 1,1-1-1,-1 0 0,0 1 0,0-1 0,0 0 1,1 0-1,-1 0 0,0 0 0,0 0 1,1 0-1,-1 0 0,0 0 0,0 0 0,0-1 1,2 0-1,1 0 21,-1 0 1,1-1 0,-1 0-1,1 0 1,-1 0-1,0 0 1,0-1 0,0 1-1,0-1 1,0 1 0,-1-1-1,5-6 1,2-5 167,14-25 0,-20 32-171,4-6-2,-2 1 0,1-1 0,-2 0 0,0 0 0,4-21 0,-7 26-43,0 0 1,-1 0 0,0 0-1,0 0 1,0 0-1,-1 0 1,0 0 0,-1 0-1,0 0 1,-5-12-1,6 17-40,0 1-1,-1-1 1,1 1-1,-1-1 0,0 1 1,1 0-1,-1 0 0,0 0 1,0 0-1,-1 0 0,1 0 1,0 1-1,-1-1 1,1 1-1,-1-1 0,1 1 1,-1 0-1,1 0 0,-1 0 1,-4 0-1,4 0 24,-1 1 1,1-1-1,-1 1 0,1 0 1,-1 0-1,0 0 0,1 0 0,-1 1 1,1 0-1,-1-1 0,1 1 0,-1 1 1,1-1-1,0 0 0,-5 3 0,5 0 31,24-4 80,16-7-560,-19 3-1902,35-3 0,-10 6-135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42.0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69 1408 2080,'-10'4'469,"6"-3"-222,0 0 1,1 0-1,-1 1 0,0 0 1,1 0-1,-1 0 1,-3 2-1,7-3-91,0-1 0,-1 1 1,1-1-1,0 1 0,-1-1 0,1 0 1,-1 1-1,1-1 0,0 0 1,-1 1-1,1-1 0,-1 0 0,1 1 1,-1-1-1,1 0 0,-1 0 0,1 1 1,-1-1-1,1 0 0,-1 0 0,0 0 1,1 0-1,-1 0 0,1 0 1,-1 0-1,1 0 0,-1 0 0,1 0 1,-1 0-1,0 0 0,1 0 0,-1-1 1,1 1-1,-1 0 0,1 0 0,-1-1 1,1 1-1,-1 0 0,1 0 0,0-1 1,-1 1-1,1-1 0,-1 1 1,0-2-11,1 1 0,-1 0 1,0-1-1,1 1 1,-1-1-1,1 1 1,0-1-1,0 1 0,-1-1 1,1 1-1,0-1 1,0 1-1,0-1 1,0 1-1,1 0 0,0-4 1,2-6 41,1 1 0,1-1 0,0 0-1,8-12 1,0 0-2,10-17 34,2 1 0,2 1 0,1 1 0,2 1-1,1 2 1,2 1 0,1 2 0,51-36 0,-73 57-224,1 1 1,0 1-1,1 0 1,0 1-1,23-9 0,-36 16-7,1-1 0,0 1 0,-1-1 1,1 1-1,0-1 0,-1 1 0,1 0 0,0 0 0,0 0 0,-1 0 0,1 0 0,0 1 0,0-1 0,-1 0 0,1 1 0,0-1 0,-1 1 0,1 0 0,0-1 0,-1 1 0,1 0 0,-1 0 0,0 0 0,1 0 0,-1 0 0,0 1 0,1-1 0,1 3 0,-1-1 16,-1 0 1,1 0 0,-1 0-1,0 0 1,0 1-1,0-1 1,0 1 0,0-1-1,-1 0 1,0 1 0,0-1-1,0 1 1,0 6-1,-12 69 345,-25 92-1,32-153-292,2-6 100,0 0 0,-8 19 0,15-40-50,9-19 25,2 1 0,0 1 1,2 0-1,20-24 0,-16 28-142,0 1 0,2 1 0,41-28 0,-26 24-186,73-35 0,-109 58 188,6-3-69,-1 1 0,1 0 0,0 0 0,0 1 0,12-3 1,-18 5 56,0 0 1,0 0 0,0 0 0,0 0 0,0 0-1,0 1 1,0-1 0,0 1 0,0-1 0,0 1-1,0 0 1,-1-1 0,1 1 0,0 0 0,0 0 0,-1 0-1,1 0 1,-1 1 0,1-1 0,-1 0 0,1 1-1,-1-1 1,0 1 0,0-1 0,0 1 0,0 0-1,0-1 1,0 1 0,1 2 0,0 3 27,0 0 1,0 0 0,0 1-1,-1-1 1,0 1-1,-1-1 1,0 1-1,0 9 1,0 11-28,7 97 120,-4-96-22,1-1-1,12 39 0,-14-60-29,1 0 0,0 0-1,0-1 1,0 1-1,1-1 1,0 0-1,5 7 1,-7-11-27,-1-1 1,0 0-1,0 1 1,0-1-1,1 0 1,-1 1-1,1-1 0,-1 0 1,1 0-1,-1 0 1,1-1-1,-1 1 1,1 0-1,0 0 1,0-1-1,-1 1 1,1-1-1,0 0 1,0 1-1,0-1 0,0 0 1,-1 0-1,1 0 1,0 0-1,0-1 1,0 1-1,-1 0 1,1-1-1,0 1 1,0-1-1,-1 0 1,1 1-1,2-3 0,3-2 23,-1 1 0,0-2-1,0 1 1,0-1 0,-1 0 0,0 0-1,0 0 1,4-9 0,30-60 194,-32 60-209,43-98-4,-41 89-79,-1 0 0,10-47 0,-17 65 46,-1 0 0,1-1 0,-2 1 0,0-10 0,1 14-47,0 0-1,-1 0 1,1 0-1,-1 0 1,1 0-1,-1 0 1,0 0-1,0 0 1,0 0-1,0 0 1,0 0-1,0 0 1,0 1-1,-1-1 1,-2-2-1,3 3 22,0 1-1,0 0 0,0-1 0,0 1 0,0 0 0,0 0 0,0 0 0,0 0 0,0 0 0,1 0 0,-1 0 1,0 0-1,0 0 0,0 0 0,0 0 0,0 1 0,0-1 0,0 0 0,0 1 0,0-1 0,0 1 0,0-1 1,1 1-1,-1-1 0,0 1 0,0 0 0,1-1 0,-2 2 0,-1 1-7,0 0-1,0 0 1,0 0-1,1 0 1,-4 7-1,-1 3 51,2 0 0,-1 1 0,2-1 0,0 1 0,1 0 0,-3 20-1,4-13 129,1-1-1,1 1 1,4 38-1,-3-47-39,2-1 0,-1 1-1,1-1 1,1 1-1,9 18 1,-12-26-49,1-1 1,0 1-1,0-1 0,1 0 1,-1 0-1,1 0 0,-1 0 1,1 0-1,0 0 0,0-1 1,0 1-1,1-1 0,-1 0 1,0 0-1,1 0 0,-1 0 1,1-1-1,0 0 0,0 1 1,7 0-1,-3-2 4,0 0 0,1 0 0,-1-1 0,0 0 0,0-1 0,0 1 0,0-2 0,-1 1-1,1-1 1,-1 0 0,9-5 0,10-7 87,39-29 0,87-81 32,-66 52-231,-9 8-67,-72 60 136,-3 3-16,0 0 1,-1 0-1,1 1 0,0-1 1,0 1-1,0-1 0,0 1 0,0 0 1,0 0-1,0 0 0,0 0 0,0 0 1,3-1-1,-5 5-116,-34 122 158,-22 154 0,56-278-45,-2 24 212,5-17 70,-3-8-260,1 0 1,-1 0-1,1 0 1,-1 0-1,0 0 1,1 0-1,-1 0 1,1 0-1,-1 0 1,0 0-1,1-1 1,-1 1-1,0 0 1,1 0-1,-1 0 1,1 0-1,-1-1 1,0 1-1,0 0 1,1 0-1,-1-1 1,0 1-1,1 0 1,-1 0 0,0-1-1,10-10 56,-1-1-1,0 0 1,-1 0 0,0-1-1,12-26 1,11-21-21,3 13-95,1 1 0,81-80 0,-101 115-337,-15 10 379,0 1-1,0 0 1,0 0-1,0 0 1,1-1 0,-1 1-1,0 0 1,0 0-1,0 0 1,1 0 0,-1 0-1,0-1 1,0 1-1,0 0 1,1 0-1,-1 0 1,0 0 0,0 0-1,1 0 1,-1 0-1,0 0 1,0 0 0,1 0-1,-1 0 1,0 0-1,1 0 1,-1 0-1,0 0 1,0 0 0,0 0-1,1 0 1,-1 0-1,0 1 1,0-1 0,1 0-1,-1 0 1,0 0-1,0 0 1,0 0 0,1 1-1,-1-1 1,0 0-1,0 0 1,0 0-1,0 1 1,1-1 0,-1 0-1,0 0 1,0 0-1,0 1 1,0-1 0,0 0-1,0 0 1,0 1-1,0-1 1,0 0-1,0 0 1,0 1 0,0-1-1,0 0 1,0 0-1,0 1 1,-1 8 1,0 0-1,0 0 1,-1 0 0,-1 0-1,-4 10 1,-2 10 10,-6 21-35,-27 105-238,40-145 273,0-1 1,1 1 0,0 0-1,0-1 1,1 1 0,0 0-1,2 14 1,-1-21 12,-1-1 1,1 0-1,0 1 0,0-1 0,0 0 0,0 0 1,0 0-1,0 1 0,0-1 0,1 0 0,-1 0 1,1-1-1,0 1 0,3 3 0,-3-4 10,0 0 0,0 0 0,1 0 0,-1 0 0,0 0 0,1 0 0,-1-1 0,1 1 0,-1-1 0,1 0 0,0 0-1,-1 0 1,1 0 0,-1 0 0,1 0 0,-1 0 0,4-2 0,5-1-2,0 0 1,0-1-1,0 0 1,0-1-1,-1-1 1,1 1-1,-1-2 1,-1 1-1,11-11 0,5-5-11,0-1 0,20-28 0,186-244 113,-85 56-65,-81 126-104,-35 61 21,102-189-21,-119 214-10,-2-2-1,-1 1 1,-1-2-1,-2 1 0,0-1 1,3-56-1,-10 84 43,1-3-21,-1 1-1,0-1 1,0 0 0,0 1-1,0-1 1,-1 0 0,0 1-1,0-1 1,0 0 0,0 1-1,-4-8 1,5 12 18,-1-1 0,1 1 0,-1-1 0,1 1 0,-1-1 0,1 1 0,-1-1 0,1 1 0,-1-1 0,0 1-1,1-1 1,-1 1 0,1 0 0,-1 0 0,0-1 0,1 1 0,-1 0 0,0 0 0,0 0 0,1 0 0,-1-1 0,0 1 0,1 0 0,-1 0 0,0 0 0,0 1 0,0-1 0,-1 1-14,-1 0 0,1-1 0,0 2 0,0-1 0,0 0 0,0 0 0,0 1 0,-2 1 0,-23 22-103,0 1 0,2 1 0,0 1 0,-26 42 0,33-40 96,1 0-1,2 1 1,-18 52 0,-22 102 131,47-152-79,-14 48 10,4 1 1,3 0-1,-4 112 0,19-189-21,-1 14 60,1 0 0,1 0 0,3 19-1,-3-33-39,0 0 1,0 1-1,1-1 0,0-1 0,0 1 0,5 8 0,-6-11-15,1 0 0,-1 0 0,1 0 0,0 0 0,0 0 0,0 0 0,0 0 1,0-1-1,0 1 0,1-1 0,-1 1 0,0-1 0,1 0 0,2 1 0,-2-1 4,0-1-1,1 1 0,-1-1 0,0 0 0,0 1 1,1-1-1,-1-1 0,0 1 0,0 0 0,5-2 1,31-11 188,-36 11-189,43-19 112,79-50 0,-26 13-229,35-17-406,-133 75 443,-1 4-42,0 0 81,0 1-1,0-1 0,1 1 0,0-1 0,0 0 0,0 1 0,0-1 0,0 0 0,1 0 0,0 0 1,0 0-1,4 7 0,1 0 6,-2 0 0,1 0 0,-1 0 0,-1 1 1,0-1-1,-1 1 0,3 16 0,4 87 62,-9-79-24,9 48 1,-2-43 322,-8-40-334,1 0 1,-1-1-1,0 1 1,1-1-1,-1 1 0,0-1 1,1 1-1,-1 0 1,1-1-1,-1 1 0,1-1 1,-1 0-1,1 1 1,-1-1-1,1 1 0,-1-1 1,1 0-1,-1 0 1,1 1-1,0-1 1,-1 0-1,1 0 0,0 0 1,-1 1-1,1-1 1,0 0-1,-1 0 0,1 0 1,0 0-1,-1 0 1,1 0-1,-1 0 0,1-1 1,0 1-1,-1 0 1,1 0-1,0 0 0,0-1 1,4-1 20,-1 0 1,1 0 0,-1 0-1,5-3 1,16-14-10,-1 0 0,0-1 0,33-39 0,-1 2 33,42-29-40,-20 19-488,-87 77 414,0 1 0,1 1 0,-13 23 0,-25 52-53,39-73 115,0 0-1,2 0 1,0 0 0,0 1-1,-3 20 1,7-31 10,1 0 1,-1 0-1,1 1 1,0-1-1,0 0 1,0 0 0,1 0-1,-1 0 1,1 1-1,0-1 1,0 0-1,1 0 1,-1 0-1,1-1 1,0 1 0,0 0-1,0-1 1,0 1-1,1-1 1,0 0-1,-1 1 1,1-1 0,0 0-1,5 3 1,-4-4 11,-1 0 0,1-1 1,-1 1-1,1-1 0,-1 0 1,1 0-1,0 0 0,0 0 1,-1-1-1,1 0 0,0 0 1,0 0-1,0 0 0,-1 0 1,1-1-1,0 1 0,0-1 1,-1 0-1,1 0 0,0-1 1,-1 1-1,5-3 0,1-1 27,-1 1 1,0-1-1,0-1 0,0 1 0,-1-1 0,1-1 0,10-12 0,-9 7-48,-1 0 0,-1 0 0,0 0 0,0-1 0,-1 0 0,5-19 0,18-84-241,-27 106 217,1 0-58,-1 0 0,-1 0 0,0 0 0,0 0 0,-1 0 0,0-1 0,-1 1 0,0 0 0,-4-18 0,3 22 6,2 4 22,-1-1 0,0 1 1,0-1-1,0 1 0,0-1 0,0 1 0,0 0 0,-1 0 0,1 0 1,-3-3-1,3 4 54,0 1 0,1 0 1,-1-1-1,1 1 0,-1-1 0,0 1 1,1-1-1,-1 1 0,1-1 0,0 1 1,-1-1-1,1 1 0,-1-1 0,1 0 1,0 1-1,-1-1 0,1 0 0,0 1 1,0-1-1,-1 0 0,1 1 0,0-1 1,0 0-1,0 0 0,0 1 0,0-1 1,0 0-1,0 1 0,0-1 0,0 0 1,1 0-1,-1 1 0,0-1 1,0 0-1,0 1 0,1-1 0,-1 0 1,1 1-1,-1-1 0,0 1 0,1-1 1,-1 1-1,1-1 0,-1 0 0,1 1 1,-1 0-1,1-1 0,0 1 0,0-1 1,5-3 27,0 1 1,-1 0-1,1 0 1,9-3-1,-9 4-95,14-7 60,1 2 1,0 0 0,1 2-1,0 0 1,-1 1 0,32 0-1,-50 4-10,0 0-1,0 0 0,0 0 0,0 1 0,0 0 0,0-1 0,0 1 1,0 0-1,-1 0 0,4 2 0,-5-2 21,0-1-1,0 1 1,-1 0 0,1-1-1,0 1 1,0-1-1,-1 1 1,1 0 0,-1-1-1,1 1 1,-1 0 0,1 0-1,-1 0 1,1-1-1,-1 1 1,0 0 0,1 0-1,-1 0 1,0 0-1,0 0 1,0 0 0,0 0-1,1 0 1,-1 0 0,0-1-1,-1 1 1,1 0-1,0 0 1,0 0 0,0 0-1,-1 0 1,1 0 0,0 0-1,-1 1 1,-44 82 308,17-34-395,-19 38 419,40-76-64,7-12-265,-1 1 0,1-1 0,0 0 0,0 0 0,0 1 0,0-1 0,0 0 0,-1 0-1,1 0 1,0 1 0,0-1 0,0 0 0,-1 0 0,1 0 0,0 0 0,0 1 0,-1-1 0,1 0 0,0 0 0,0 0 0,-1 0 0,1 0 0,0 0-1,-1 0 1,1 0 0,0 0 0,0 0 0,-1 0 0,1 0 0,0 0 0,0 0 0,-1 0 0,1 0 0,0 0 0,-1 0 0,1 0 0,0 0-1,0 0 1,-1-1 0,1 1-5,0 0-1,0-1 0,-1 1 1,1-1-1,0 1 0,0 0 1,0-1-1,0 1 0,0-1 1,0 1-1,0-1 0,0 1 1,0 0-1,0-1 1,0 1-1,0-1 0,0 1 1,0-1-1,0 1 0,0 0 1,0-1-1,1 1 0,-1-1 1,0 1-1,1-1 0,6-12-27,-5 10 12,6-10-69,1 0-1,1 0 1,0 1 0,1 1 0,0 0-1,1 0 1,0 1 0,1 0-1,17-10 1,-7 8-14,-1 0 0,2 1 0,0 2 1,49-14-1,-69 22 47,1 0 0,-1 0 1,1 1-1,-1-1 0,0 1 1,1 0-1,-1 1 0,1-1 1,5 2-1,-8-2 42,-1 1 0,1-1 0,0 1 0,0 0 0,-1 0 0,1 0 0,0 0 0,-1 0 0,1 0 0,-1 0 0,1 1 0,-1-1 0,0 0 1,0 1-1,1 0 0,-1-1 0,0 1 0,0-1 0,0 1 0,-1 0 0,1 0 0,0-1 0,0 4 0,3 16 44,-2 0 0,0 0 1,-2 0-1,-1 27 0,-1-1 140,2-32-151,0-5 55,-1 0 1,2 0-1,-1-1 1,5 20-1,-5-27-60,1-1 1,-1 1-1,1-1 0,-1 1 1,1-1-1,0 1 0,0-1 0,-1 0 1,1 1-1,0-1 0,0 0 1,0 0-1,1 1 0,-1-1 1,0 0-1,0 0 0,1 0 1,-1-1-1,0 1 0,1 0 1,-1 0-1,1-1 0,-1 1 1,1-1-1,-1 1 0,1-1 1,-1 0-1,1 1 0,0-1 1,-1 0-1,1 0 0,-1 0 0,1 0 1,0 0-1,-1-1 0,3 0 1,2 0 7,0-1 0,1-1 0,-1 1 1,0-1-1,-1 0 0,1 0 0,-1-1 1,1 0-1,-1 0 0,8-7 0,3-6-44,23-29-1,55-87 234,-41 54-146,-45 68-54,-3 5-81,-1 1 0,-1-1-1,1 1 1,-1-1 0,4-8 0,-11 42-117,0 53-1,-4 170 449,6-230-175,-6 23 1,7-38-11,-1 0 0,1 0 0,-1 0 0,-1 0 0,1-1 0,-1 1 0,0-1 0,-5 7 0,8-12-75,0 1 1,-1-1-1,1 0 1,0 1-1,-1-1 1,1 0-1,0 1 1,0-1-1,-1 0 1,1 0-1,0 1 0,-1-1 1,1 0-1,-1 0 1,1 0-1,0 0 1,-1 1-1,1-1 1,-1 0-1,1 0 1,0 0-1,-1 0 1,1 0-1,-1 0 1,1 0-1,0 0 1,-1 0-1,1 0 1,-1 0-1,1 0 1,-1 0-1,1-1 1,0 1-1,-1 0 1,1 0-1,0 0 1,-1-1-1,1 1 0,-1 0 1,1 0-1,-1-1 1,-11-16 130,8 9-116,-3-4-54,0-1 0,-11-26-1,0-3-56,14 32 45,5 8-75,12 11-39,-6-3 265,-1-2 18,0 0-1,0-1 0,0 0 0,1 0 0,-1 0 0,1-1 1,-1 0-1,11 2 0,61 6 718,-73-10-807,73 5 592,145-10-1,-192 1-594,0-1 0,-1-1-1,40-14 1,85-40-1240,-127 48 599,54-26-4099,19-8-4648,-65 34 4599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8:42.7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95 143 3808,'-7'2'384,"0"1"0,1-1 0,0 2 0,0-1 0,0 0 0,0 1 0,0 1 0,-5 4 0,0-3 977,-9 7 1560,20-13-2866,-1 0 0,1 0 0,0 0-1,0 0 1,0 1 0,0-1-1,-1 0 1,1 0 0,0 0 0,0 1-1,0-1 1,0 0 0,0 0-1,0 1 1,0-1 0,0 0 0,0 0-1,0 1 1,0-1 0,0 0 0,0 0-1,0 1 1,0-1 0,0 0-1,0 0 1,0 0 0,0 1 0,10 5 1319,6-1-856,0-2 0,1 0 0,-1 0 0,1-2 0,-1 0 0,32-2 0,105-21 790,-121 16-1133,347-83 812,-37 8-4843,-196 55 1595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09.7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128 154 3072,'-4'8'8031,"-8"22"-7631,7-18 326,-11 30 107,3 0-1,-16 83 1,1 89-191,23-165-491,1-18-25,-8 124 953,15-126 78,5-55-618,5-52-422,-2-17-48,-4 0 1,-4-1-1,-11-97 0,5 151-105,-19-185-146,21 225 180,0-3-82,0 1 0,1-1 0,0 1 0,0-10 0,0 14 78,0 0-1,0-1 1,0 1-1,0 0 1,0 0-1,0 0 1,0 0-1,0 0 1,0-1-1,0 1 1,0 0-1,0 0 1,0 0-1,0 0 0,0 0 1,0-1-1,0 1 1,0 0-1,0 0 1,0 0-1,0 0 1,0 0-1,0 0 1,1-1-1,-1 1 1,0 0-1,0 0 1,0 0-1,0 0 1,0 0-1,0 0 0,1 0 1,-1 0-1,0 0 1,0 0-1,0 0 1,0 0-1,0 0 1,1 0-1,-1-1 1,0 1-1,0 0 1,0 0-1,0 1 1,0-1-1,1 0 0,-1 0 1,0 0-1,0 0 1,0 0-1,0 0 1,0 0-1,1 0 1,-1 0-1,0 0 1,0 0-1,7 8-223,5 11 98,-1 0 0,11 30 0,2 4 165,18 23-37,-15-28 41,21 52-1,-46-94-9,6 15 175,1 0-1,1-1 0,21 34 0,-31-54-183,0 1 0,0-1-1,1 0 1,-1 1 0,0-1-1,1 0 1,-1 1 0,0-1-1,0 0 1,1 0 0,-1 1 0,1-1-1,-1 0 1,0 0 0,1 1-1,-1-1 1,1 0 0,-1 0-1,0 0 1,1 0 0,-1 0-1,1 0 1,-1 0 0,0 0-1,1 0 1,-1 0 0,1 0-1,-1 0 1,1 0 0,0 0 5,0-1 0,0 0 0,0 1 1,0-1-1,-1 0 0,1 1 0,0-1 0,-1 0 1,1 0-1,-1 1 0,1-1 0,0-2 1,3-4 65,-1 0 1,3-14 0,-4 17-45,7-33 45,0 0-1,3-46 1,0-78-365,-8 92 46,-4 62 165,0 5 30,0 0-1,0 0 0,0 1 1,1-1-1,-1 0 0,0 0 1,1 0-1,-1 1 0,2-4 1,-1 4-232,1 5-28,5 13 127,0 0 0,-2 0 0,0 1 0,-1 0 0,2 18 0,7 29 150,35 185 761,-36-180-672,-5-29-19,29 183 598,-34-204-171,-1 21 0,-2-35-786,-1-9-730,-2-11-816,3 7 727,1 0 1,0 0-1,0 0 1,0 0-1,3-9 1,7-20-4097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0.32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 61 1056,'-2'-2'70,"1"1"0,1-1 0,-1 0 0,0 0 0,0 1 0,1-1 0,-1 0 0,1 0 0,-1 0 1,1 0-1,0 0 0,-1 1 0,1-1 0,0 0 0,1 0 0,-1-2 0,0 2 258,1 0 1,-1 1-1,1-1 1,-1 0-1,1 1 1,0-1-1,0 1 1,0-1-1,-1 1 1,1-1-1,1 1 1,0-2-1,4-3 1888,-3 13-1077,-1 13-273,0 0 1,-2-1 0,0 1-1,-4 32 1,0 21-182,4 191 313,5-187-1622,-5-76 583,0-1 0,0 0 1,0 1-1,0-1 0,0 0 1,0 1-1,0-1 0,0 0 1,0 1-1,0-1 1,0 0-1,0 1 0,0-1 1,0 0-1,0 1 0,1-1 1,-1 0-1,0 1 0,0-1 1,0 0-1,0 0 1,1 1-1,-1-1 0,0 0 1,0 0-1,1 1 0,-1-1 1,0 0-1,1 0 1,-1 0-1,0 0 0,0 1 1,1-1-1,-1 0 0,0 0 1,1 0-1,-1 0 0,0 0 1,1 0-1,0 0-82,0-1 0,0 1 0,-1-1 0,1 1 0,-1-1 0,1 0 0,-1 1 0,1-1 0,-1 0 0,1 1 0,-1-1 0,1 0 0,-1 1 0,0-1 0,1 0 0,-1 0 0,0 0 0,0 1 0,1-3 0,33-121-8911,-22 89 7658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0.6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37 8 4480,'-1'-1'69,"-9"-5"1300,0 12-436,9-5-926,1-1 55,0 1 0,-1-1-1,1 1 1,0 0 0,-1-1-1,1 1 1,0 0 0,0-1-1,-1 1 1,1 0 0,0-1-1,0 1 1,0 0 0,0-1-1,0 1 1,0 0 0,0 0-1,0-1 1,0 1 0,1 0-1,-1-1 1,0 2 0,1 9 1037,-4 13 959,-1 45 1,1 18-935,1-49-1213,1 0 1,6 53 0,-4-74-2104,2-49-8848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1.01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97 6816,'0'0'2528,"0"-5"-1984,5 2-128,3-2 832,6 2-768,2-5 160,7-4-384,2 1-256,1 0 0,5-2-2272,-1 2 1248,-4 0-3680,1 8 2656,-6 3 224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1.3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0 4320,'-12'24'1600,"16"-1"-1248,0 12-96,0-13 1760,-4 6-1152,0-1 416,0-5-736,5 2-192,0-4-224,-2-6-32,2-1-32,21-45-8608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2.1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 55 2080,'-2'-1'95,"-1"0"-1,1 0 1,0 1-1,-1 0 1,1-1-1,-1 1 1,1 0 0,-1 0-1,1 0 1,-1 1-1,1-1 1,-1 1 0,1-1-1,-1 1 1,-3 1-1,-12 4 1929,-46 6 8286,364-37-7918,-94 4-2462,-145 17 112,-5 2-72,83-15-1,-139 17 65,19-5-1626,-55 10-11614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2.5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51 124 5632,'-30'-7'1834,"29"7"-1760,-1-1-1,1 1 0,0 0 0,0 0 0,-1 0 0,1 0 0,0 0 0,0 0 0,-1 0 1,1 0-1,0 0 0,-5 2 2127,26-8 216,24-4 0,54-3-357,-32 4-1265,-53 7-716,155-25 1245,-59 2-3738,-109 25 2399,6-1-935,-1-1 0,1 0 0,-1 0 0,1 0 0,5-4 0,4-5-1614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5:39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50 6144,'-66'-27'2784,"36"21"-2432,17-2 192,8 8-384,-3-8 0,3 8-96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2.8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421 1 6976,'0'0'144,"-1"0"1,0 0-1,0 0 0,0 0 1,0 0-1,0 0 1,0 0-1,1 0 0,-1 0 1,0 1-1,0-1 1,0 0-1,0 1 0,0 0 1,0 0-57,0 0 1,1 0 0,-1 0-1,1 0 1,-1 1 0,1-1-1,-1 0 1,1 0 0,0 1-1,-1 2 1,-15 68 2451,-4-1 1,-34 82-1,-117 244-365,169-393-2169,-54 112 242,18-41-1643,3 1-4620,25-53 2559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3.46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1 10048,'-13'4'3712,"10"0"-2880,-2 0 0,10 3-800,3 1-1088,5 0 608,5 0-4768,-1 0 2880,9-8-1472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3.8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0 7552,'-13'8'2816,"13"-4"-2208,-4 4-160,4 0 64,8-2-2880,6 7-2944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5.62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41 3552,'-4'-5'597,"2"4"-415,1 0 0,-1-1 0,1 1 0,0 0 0,0-1 0,0 1 0,0-1 0,0 0 0,0 1 1,0-1-1,0 0 0,0 1 0,1-1 0,-1-2 0,1 3-88,0 1 1,0 0-1,0-1 1,0 1-1,0-1 1,-1 1-1,1 0 1,0-1-1,0 1 1,0-1-1,0 1 1,0 0-1,0-1 1,-1 1-1,1 0 1,0-1-1,0 1 1,-1 0-1,1-1 1,0 1-1,0 0 1,-1 0-1,1-1 1,0 1-1,-1 0 1,1 0-1,0 0 1,-1-1-1,1 1 1,0 0 0,-1 0-1,1 0 1,-1 0-1,1 0 1,0 0-1,-1 0 1,1 0-1,-1 0 1,1 0-1,0 0 1,-1 0-1,1 0 1,-1 0-1,1 0 1,0 0-1,-1 0 1,1 0-1,0 1 1,-1-1-1,1 0 1,0 0-1,-1 0 1,1 1-1,0-1 1,-1 0-1,1 0 1,0 1-1,0-1 1,-1 0-1,1 1 1,0-1-1,0 0 1,-1 1-1,1-1 1,0 0-1,0 1 1,0 0-1,-4 10 216,2 1-1,-1 0 0,2 0 0,-1 0 1,2 1-1,-1-1 0,3 19 0,-1 6 113,-1 467 1823,-3-442-1429,3-61-843,0-1-1,0 0 1,0 0 0,0 1-1,0-1 1,0 0-1,0 0 1,0 1-1,0-1 1,0 0-1,0 0 1,0 1-1,0-1 1,1 0-1,-1 0 1,0 0-1,0 1 1,0-1 0,0 0-1,0 0 1,0 0-1,1 1 1,-1-1-1,0 0 1,0 0-1,0 0 1,1 0-1,-1 1 1,0-1-1,0 0 1,0 0-1,1 0 1,-1 0 0,0 0-1,0 0 1,1 0-1,-1 0 1,12-3-2185,12-14-2153,-22 15 4050,16-13-3749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6.2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302 7 3968,'-5'-4'2393,"5"3"-2153,-1 1-1,1 0 0,-1-1 1,0 1-1,1 0 0,-1 0 1,1 0-1,-1 0 1,0 0-1,1 0 0,-1 0 1,0 0-1,-19 3 3197,-18 15-1199,25-10-2013,0 1-1,0 0 1,1 1 0,0 0-1,1 1 1,0 0-1,1 0 1,0 1-1,1 1 1,0 0 0,1 0-1,-10 24 1,2 1-44,2 1 1,-13 63 0,23-86-137,-3 11 21,2 1 1,-2 29-1,6-48-16,0-1 1,1 1 0,1 0-1,0 0 1,0 0 0,0 0-1,1 0 1,0-1-1,1 1 1,6 13 0,-7-19-10,-1-1 0,1 1 1,0-1-1,-1 1 0,1-1 1,1 0-1,-1 0 1,0 0-1,0 0 0,1 0 1,-1 0-1,1-1 0,0 1 1,-1-1-1,1 0 0,0 0 1,5 2-1,-4-2 0,1-1 0,-1 1 1,0-1-1,1 0 0,-1 0 0,0-1 0,1 1 0,-1-1 0,0 0 1,0 0-1,7-3 0,-5 2-3,-1-1 0,0 1 0,0-1 0,0-1 0,0 1 0,0 0 1,-1-1-1,7-7 0,-8 8-16,-1 0 1,0 0 0,1 0-1,-1-1 1,0 1 0,0 0 0,-1-1-1,1 0 1,-1 1 0,0-1-1,0 0 1,1-7 0,-2 6-23,0-1 0,0 0 0,-1 1 0,1-1 1,-1 1-1,-1 0 0,1-1 0,-1 1 0,0 0 0,0 0 1,0 0-1,-1 0 0,0 0 0,0 1 0,0-1 0,-1 1 1,1 0-1,-1-1 0,-8-5 0,9 7-109,0 1 0,-1-1 0,1 1 0,-1 0 0,0 0 0,1 1 0,-1-1 0,0 1 0,0-1-1,0 1 1,0 0 0,0 1 0,0-1 0,0 1 0,0 0 0,0 0 0,0 0 0,-1 0 0,1 1 0,0 0 0,0 0 0,0 0 0,0 0-1,1 1 1,-1-1 0,0 1 0,-5 3 0,7-4-218,0 1 0,1-1 0,-1 0 0,0 1 0,1 0 0,-1-1 0,1 1 0,-1 0 0,1 0-1,0-1 1,-2 5 0,2-5 156,1 0-1,0 0 0,-1 0 1,1 0-1,0 0 0,0 0 1,0 0-1,0 0 0,0 0 1,0 1-1,0-1 1,0 0-1,0 0 0,1 0 1,-1 0-1,0 0 0,1 0 1,-1 0-1,1-1 0,-1 1 1,1 0-1,-1 0 0,1 0 1,-1 0-1,1 0 0,0-1 1,-1 1-1,3 1 0,17 10-3485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6.6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11 5984,'10'-8'2208,"-6"8"-1728,4 12 4416,-12-4-4160,4 0-448,0-5 128,17-18-5056,-4-4-1216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6.9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273 8 7968,'-5'-2'165,"0"1"1,0 0-1,0 0 1,0 0-1,-1 0 1,1 1-1,0 0 1,0 0-1,0 0 1,-1 1-1,1 0 1,0 0-1,0 0 1,0 0-1,0 1 1,0 0-1,1 0 1,-1 0-1,1 1 1,-1 0-1,1 0 1,0 0-1,-4 3 1,-3 4 20,2 0 0,-1 0 0,1 1 0,1 0 0,0 0 1,0 1-1,-8 18 0,3-3 95,1 1-1,2 0 1,1 0 0,1 1-1,1 0 1,2 0 0,-4 58-1,10-82-239,-1 0 1,0 0-1,1 0 0,0 0 0,0 0 1,0 0-1,1 0 0,0 0 0,0-1 1,0 1-1,0 0 0,1-1 0,0 0 0,0 0 1,0 0-1,0 0 0,1 0 0,-1-1 1,1 1-1,0-1 0,0 0 0,0 0 1,8 4-1,-5-4 60,0 0-1,1 0 1,-1 0 0,1-1 0,0 0 0,0 0-1,0-1 1,0 0 0,0-1 0,0 1-1,0-2 1,0 1 0,0-1 0,9-2-1,-8 1-55,1-1-1,0 0 0,0-1 1,-1 0-1,0-1 1,0 0-1,0 0 0,-1 0 1,1-1-1,-1-1 0,-1 0 1,1 0-1,-1 0 0,0-1 1,-1 0-1,0 0 0,0 0 1,6-12-1,-1-5 96,-1 0 0,0-1-1,-2 0 1,9-53 0,-16 71-116,0 0 0,0 0 0,-1 0 0,0 0 0,0 0 0,-1 0 0,0 0 0,-1 0 0,0 0 1,-5-13-1,5 16-46,-1-1 0,0 0 0,-1 1 0,1-1 0,-1 1 0,0 0 0,0 1 0,-1-1 0,1 1 0,-1-1 0,0 1 0,-1 1 0,-10-7 0,5 4-180,0 1 0,-1 0 0,1 1-1,-1 0 1,0 1 0,0 1 0,0 0 0,0 0-1,-1 1 1,-14 1 0,26 0 82,0 0-1,1 0 1,-1 0-1,0 0 0,0 0 1,1 0-1,-1 0 1,0 1-1,0-1 1,0 0-1,1 0 1,-1 1-1,0-1 1,1 1-1,-1-1 1,0 1-1,1-1 0,-1 1 1,1-1-1,-1 1 1,0 0-1,1 0 0,0-1-1,0 1 0,0-1 0,0 1 1,0 0-1,0-1 0,0 1 0,0-1 1,1 1-1,-1-1 0,0 1 1,0-1-1,0 1 0,1-1 0,-1 1 1,0-1-1,1 1 0,-1-1 0,0 1 1,1-1-1,-1 1 0,1-1 0,-1 0 1,1 1-1,-1-1 0,1 0 1,-1 1-1,1-1 0,0 0 0,22 12-4656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7.9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310 6 5568,'-3'-1'251,"0"0"1,0 0-1,1 1 1,-1-1 0,0 1-1,0-1 1,0 1-1,0 0 1,0 0-1,1 0 1,-7 1-1,-1 1 178,0 1-1,0-1 0,0 2 1,0-1-1,1 1 0,-1 1 0,1 0 1,0 0-1,1 1 0,-1 0 1,1 0-1,-9 10 0,-6 10-1,3 2 0,0 1-1,-25 49 1,39-68-410,1 1 1,1 0-1,0 0 0,1 1 1,0-1-1,0 1 0,-1 21 1,4-31 8,0 1 1,-1-1-1,1 1 1,0-1-1,1 1 1,-1-1-1,0 1 1,1-1-1,-1 1 1,1-1 0,0 0-1,0 1 1,0-1-1,0 0 1,0 0-1,1 1 1,-1-1-1,0 0 1,1 0-1,0 0 1,-1-1 0,1 1-1,0 0 1,0-1-1,0 1 1,0-1-1,1 1 1,-1-1-1,0 0 1,0 0-1,1 0 1,-1 0 0,0-1-1,1 1 1,-1-1-1,1 1 1,-1-1-1,1 0 1,-1 0-1,1 0 1,-1 0 0,1 0-1,-1-1 1,5 0-1,1-2-47,1 0 0,-1-1 0,0 0 1,0 0-1,0-1 0,-1 0 0,0 0 0,0-1 0,0 0 0,0 0 0,-1-1 1,6-7-1,7-12-198,-2 0 0,17-32 1,-8 11 276,39-64-410,-65 111 360,0 0 0,0 0 0,0 0-1,0 0 1,0 0 0,0 0 0,0-1 0,0 1 0,0 0 0,0 0 0,0 0 0,0 0 0,0 0 0,0 0-1,0 0 1,0 0 0,0 0 0,0 0 0,0 0 0,0-1 0,0 1 0,0 0 0,0 0 0,0 0 0,0 0 0,0 0-1,1 0 1,-1 0 0,0 0 0,0 0 0,0 0 0,0 0 0,0 0 0,0 0 0,0 0 0,0 0 0,0 0-1,0 0 1,0 0 0,1 0 0,-1 0 0,0 0 0,0 0 0,0 0 0,0 0 0,0 0 0,0 0 0,0 0-1,0 0 1,0 0 0,0 0 0,1 0 0,-1 0 0,0 0 0,0 0 0,0 0 0,0 0 0,0 0 0,0 0-1,0 0 1,0 0 0,0 1 0,0 7 274,-3 12 100,1-12-292,-34 152 1911,35-155-1949,0 0-1,1 1 1,0-1 0,0 0-1,0 1 1,1-1 0,0 0-1,0 0 1,0 0 0,0 0-1,1 0 1,0 0 0,0 0-1,1 0 1,3 5 0,-6-8-32,1-1 0,0 0 0,0 1 0,0-1 1,0 0-1,1 0 0,-1 0 0,0 0 0,0 0 1,1 0-1,-1 0 0,0 0 0,1-1 0,-1 1 0,1 0 1,-1-1-1,1 1 0,0-1 0,-1 0 0,1 0 0,-1 1 1,1-1-1,0 0 0,-1 0 0,1 0 0,-1-1 1,1 1-1,0 0 0,-1 0 0,1-1 0,-1 1 0,1-1 1,-1 0-1,3-1 0,2-1 31,0 0-1,0-1 1,0 1 0,-1-1 0,0-1-1,10-8 1,-3-2-54,0-1 0,-1-1 0,0 0 0,10-22 0,10-18-41,-20 36 41,-8 16-86,-1 0-1,1 0 1,0 0-1,0 0 1,1 1-1,6-7 1,-10 11 86,0 0 0,0 0 0,0 0 0,0 0 0,-1 0 0,1 0 0,0 0 0,0 0 0,1 0 0,-1 0 0,0 0 0,0 0 0,0 1 0,0-1 0,0 0 0,0 0 0,0 0 0,0 0 0,0 0 0,0 0 0,0 0 0,0 0 0,0 0 0,0 0 0,0 0-1,0 0 1,0 0 0,0 0 0,0 0 0,0 0 0,0 0 0,0 0 0,0 0 0,0 0 0,0 0 0,0 0 0,0 0 0,1 0 0,-1 0 0,0 0 0,0 0 0,0 0 0,0 0 0,0 0 0,0 0 0,0 0 0,0 0 0,0 0 0,0 0 0,0 0 0,0 0 0,0 0 0,0 0 0,0 0 0,0 0 0,0 0 0,1 0 0,-1 0 0,0 0 0,2 17-26,-1 1 1,0-1 0,-3 33-1,-1 5 388,-2 49 873,6-106-1212,0 0 1,0 0-1,0 0 1,0-1-1,0 1 0,1 0 1,-1 0-1,0 0 0,3-2 1,5-8-81,6-11 17,0 0 1,25-27-1,-33 42 18,1 0 0,-1 1 0,1 0 0,1 1 0,-1 0 0,1 0 0,0 1-1,1 0 1,12-6 0,-19 11 9,-1-1-1,0 0 0,1 1 1,-1-1-1,1 1 0,-1 0 1,1 0-1,-1 0 0,1 0 1,-1 0-1,1 0 0,-1 1 0,1-1 1,-1 1-1,0 0 0,1 0 1,-1 0-1,0 0 0,0 0 1,1 0-1,-1 0 0,0 1 1,0-1-1,0 1 0,-1 0 1,1-1-1,0 1 0,-1 0 1,1 0-1,-1 0 0,1 0 0,1 4 1,2 4 35,0 0 0,-1 1-1,-1-1 1,1 1 0,3 20 0,-7-28-8,0-1 0,1 1 0,-1-1 0,1 0 0,0 1 0,0-1 0,0 0 0,0 0 0,0 0 0,1 0-1,1 2 1,-2-3 2,0 0-1,0 0 0,-1-1 0,1 1 1,0-1-1,0 1 0,0-1 0,1 1 1,-1-1-1,0 1 0,0-1 0,0 0 0,0 0 1,0 0-1,0 1 0,0-1 0,1 0 1,-1 0-1,0-1 0,0 1 0,0 0 1,0 0-1,0-1 0,2 1 0,5-4-1,-1 1 0,1-1 0,-1 0-1,0 0 1,11-9 0,21-13-14,-36 25-17,0-1 0,0 1 0,0 0-1,0 0 1,1 0 0,-1 0-1,0 1 1,0-1 0,1 1 0,-1 0-1,4 0 1,-6 0 11,1 1-1,-1-1 1,1 1-1,-1-1 1,1 1-1,-1 0 1,1 0-1,-1-1 1,0 1-1,1 0 1,-1 0-1,0 0 1,0 0-1,0 0 1,0 1 0,0-1-1,1 2 1,13 23-59,-14-22 55,2 3 12,0 1 0,-1 0-1,0 0 1,0 1 0,-1-1-1,0 0 1,-1 0 0,0 16-1,0-11-92,3 9-1631,0-13-2033,4-1 1252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18.51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10 5152,'0'-10'4410,"-1"71"493,-1-21-3555,-11 61 1,8-80-1080,1 0 1,1 1-1,1-1 0,1 1 1,2 30-1,-1-51-241,0 0 1,1 0-1,-1 0 1,0 0-1,0 0 0,0 0 1,1 0-1,-1-1 0,0 1 1,1 0-1,-1 0 0,1 0 1,-1 0-1,1 0 1,-1 0-1,1-1 0,0 1 1,-1 0-1,3 1 0,-3-2-10,1 0 0,0 0-1,-1 0 1,1 0-1,0 0 1,-1 0 0,1 0-1,0 0 1,-1 0 0,1 0-1,0 0 1,-1 0-1,1 0 1,0-1 0,-1 1-1,1 0 1,0-1 0,-1 1-1,1 0 1,-1-1-1,2 0 1,4-4-3,0-1 0,0 0 0,9-12 0,-10 12-139,61-85-446,12-14 260,-62 85 260,-5 7-24,-1 1 0,2 0-1,14-11 1,-26 22 79,1 0 0,0 1 0,-1-1 0,1 1 0,0-1 1,0 1-1,-1-1 0,1 1 0,0-1 0,0 1 0,0 0 0,0-1 0,0 1 0,-1 0 0,1 0 0,0 0 0,0 0 0,0 0 0,0 0 0,0 0 1,0 0-1,0 0 0,0 0 0,1 1 0,-1 0 14,0-1 0,0 1 0,0 0 0,0 0 1,0 0-1,0 0 0,-1 0 0,1 0 0,0 0 0,-1 0 1,1 0-1,-1 0 0,1 0 0,-1 1 0,1 1 0,1 6 160,0-1-1,-1 1 0,0 18 1,-5 96 1634,4-114-1727,1 0 0,0 0-1,0 0 1,1 0 0,0 0 0,3 9 0,-4-15-77,1 1-1,-1-1 1,1 0 0,-1 1 0,1-1 0,0 0-1,1 0 1,-1 0 0,0-1 0,1 1 0,0 0-1,-1-1 1,1 0 0,0 1 0,0-1 0,0 0-1,1-1 1,3 3 0,-2-2 12,1-1 0,-1 0 0,1 1 0,0-2-1,-1 1 1,1-1 0,10 0 0,-8-1-541,-1 0-1,0-1 1,1 1-1,-1-1 1,11-5 0,-8 2-592,0-1 1,1 0 0,-2 0 0,1-1 0,-1 0-1,0-1 1,15-16 0,15-26-4574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20.33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107 109 2496,'-27'-4'1755,"24"3"-1147,-1 0-1,1 1 0,0-1 0,0 1 0,-1-1 0,1 1 0,0 0 0,0 0 0,-1 1 0,1-1 0,0 0 1,-5 3-1,-18 2 2540,19-6-805,19-3-1624,6 0-673,0 1-1,0 1 0,0 0 0,0 2 0,33 2 0,-37-1 17,55 3 106,-5 1 184,89-6 0,-91-4-451,68-6 693,-108 8-1215,0-1 0,-1-1 0,37-14 0,-56 18 339,-1 1-1,1-1 0,-1 0 1,1 0-1,-1 0 0,1 0 0,-1-1 1,0 1-1,0 0 0,0 0 0,1-1 1,-1 1-1,0-1 0,-1 1 0,1-1 1,0 1-1,0-3 0,0 3-13,-1 0 0,0 0 0,1 0 0,-1 0 0,0 0 0,0 0 0,0 0 0,0 0 0,0 0 0,0 0 0,0-1-1,0 1 1,0 0 0,-1 0 0,1 0 0,0 0 0,-1 0 0,1 0 0,-1 1 0,1-1 0,-1 0 0,1 0 0,-1 0 0,0 0 0,1 0-1,-1 1 1,0-1 0,-1 0 0,-7-5-2092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16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70 255 2720,'-1'-2'208,"-1"0"1,1 1-1,0-1 1,-1 0-1,1 1 1,-1 0-1,0-1 0,-3-1 1,5 3-154,0 0 0,0 0 1,0 0-1,-1 0 0,1 0 0,0 0 0,0 0 1,0 0-1,-1 0 0,1 0 0,0 0 1,0 0-1,-1 0 0,1 0 0,0 0 1,0 0-1,0 0 0,-1 0 0,1 1 1,0-1-1,0 0 0,0 0 0,0 0 0,-1 0 1,1 0-1,0 1 0,0-1 0,0 0 1,0 0-1,0 1 0,-5 13 837,2 22 217,1-1 0,5 60 0,0-12-308,-3-25-428,-8 271 939,5-301-848,-1-1 0,-10 39 0,10-57 1,2-12 78,-1-16-46,3 17-535,-6-305 24,7 212 28,1 23 57,4-1 0,25-119 0,-31 188-44,4-11 197,-1-1-1,12-28 1,-15 43-221,0 1 0,1 0 0,-1-1 0,0 1 0,0 0 0,0-1 0,0 1 0,1 0 0,-1-1-1,0 1 1,0 0 0,1 0 0,-1-1 0,0 1 0,0 0 0,1 0 0,-1-1 0,0 1 0,1 0-1,-1 0 1,0 0 0,1 0 0,-1-1 0,0 1 0,1 0 0,-1 0 0,0 0 0,1 0-1,-1 0 1,1 0 0,-1 0 0,0 0 0,1 0 0,-1 0 0,0 0 0,1 0 0,-1 0 0,0 0-1,1 1 1,-1-1 0,0 0 0,1 0 0,-1 0 0,0 0 0,1 1 0,-1-1 0,0 0 0,1 0-1,-1 1 1,0-1 0,15 19 66,-14-18-67,17 30 135,21 51-1,-1-2 103,-5-18-33,-2 1 1,29 89-1,-3 17 336,-41-131-257,1 0 0,28 45 0,-42-78-119,-2-2-57,1 0 0,0 0 0,0 0 0,0-1 0,3 4 0,-5-5-90,1-1 1,-1 0-1,0 0 1,1 1-1,-1-1 1,1 0-1,-1 0 1,0 1-1,1-1 1,-1 0-1,1 0 1,-1 0-1,1 0 1,-1 0-1,1 0 1,-1 0-1,0 0 1,1 0-1,-1 0 1,1 0-1,-1 0 1,1 0 0,-1 0-1,1 0 1,-1 0-1,0-1 1,1 1-1,-1 0 1,1 0-1,-1 0 1,0-1-1,1 1 1,-1 0-1,1-1 1,-1 1-1,0 0 1,0-1-1,1 1 1,-1 0-1,0-1 1,0 1-1,1 0 1,-1-1-1,0 1 1,0-1-1,0 1 1,0-1-1,1 0 1,2-6 101,1 0-1,-2-1 1,1 0-1,2-13 1,26-168 332,7-55-336,49-191-1258,-82 411 41,-4 17 334,0 0 0,1 0 1,0 1-1,0-1 0,0 1 0,1 0 0,5-11 1,1 10-1603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5:43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336 720 3136,'-1'-1'113,"-1"1"0,1-1 0,0 1 0,-1-1 0,1 1 0,-1 0 0,1-1 0,0 1 0,-1 0 0,1 0 0,-1 0-1,1 0 1,-1 0 0,1 0 0,-1 1 0,-2 0 0,-14 1 1433,5-1-1131,1 0-1,0 1 0,-1 0 0,1 1 0,0 0 0,1 1 0,-1 1 1,-22 11-1,16-6-184,1 1 1,0 1-1,0 0 1,-24 25-1,36-31-221,0 0 0,0 0 0,0 1 0,0 0 0,1 0 0,1 0 0,-1 0-1,1 1 1,-3 8 0,5-12 28,0-1-1,0 1 1,0 0-1,1-1 0,-1 1 1,1 0-1,0 0 1,0-1-1,0 1 1,1 0-1,-1 0 1,1-1-1,0 1 0,0-1 1,0 1-1,1 0 1,-1-1-1,1 0 1,0 1-1,-1-1 1,6 6-1,-6-8-4,0 0 1,-1-1-1,1 1 1,0 0-1,0 0 1,0 0-1,0-1 0,0 1 1,1 0-1,-1-1 1,0 1-1,0-1 1,0 1-1,1-1 0,-1 0 1,0 0-1,0 1 1,1-1-1,-1 0 1,0 0-1,0 0 0,1 0 1,-1-1-1,0 1 1,0 0-1,1 0 1,-1-1-1,0 1 0,0-1 1,0 1-1,0-1 1,1 1-1,-1-1 1,0 0-1,0 1 0,0-1 1,0 0-1,0-1 1,5-4 123,0 0 1,0 0 0,-1-1-1,7-12 1,-8 13-114,6-9-13,0-1 1,-1 0-1,-1-1 0,0 0 1,-1 0-1,4-20 1,-10 35-95,0 0 0,-1 0 0,1 0 0,-1 0 0,0 0 0,0-1 0,0 1 0,0 0 0,0 0 0,0 0 0,-1 0 0,1 0 0,-1 0 0,1 0 0,-1 0 0,0 0 0,-1-2 0,2 5 19,-1-1 0,1 0 0,-1 0 0,1 1 0,-1-1 0,0 1-1,1-1 1,-1 0 0,1 1 0,0-1 0,-1 1 0,1 0 0,-1-1 0,1 1 0,-1 0 0,1-1-39,-1 4 53,0-1 0,0 0 1,0 1-1,0-1 0,1 1 1,0-1-1,0 1 1,0 6-1,5 29 237,-3-29-130,0 1 0,1-1 1,1 0-1,0 0 0,0 0 0,1 0 0,0-1 0,0 0 0,1 0 0,0 0 0,1-1 1,12 13-1,-13-16 1,0 0 1,0 0-1,1 0 1,0-1-1,0 0 1,0 0-1,0-1 0,0 0 1,1 0-1,-1-1 1,1 0-1,0 0 1,0-1-1,0 1 1,0-2-1,0 1 1,14-2-1,-8-1 74,1-1-1,-1 0 0,1-1 1,-1-1-1,0 0 0,-1 0 1,1-2-1,21-13 0,-17 8-106,0-1 0,-1-1 0,0-1-1,-1-1 1,16-19 0,-23 25-43,1 1 0,-1 0 1,12-7-1,-11 9-107,-1 0 1,-1-1-1,1 0 1,11-15 0,-20 22 60,1 0 0,-1 1 1,1-1-1,0 0 0,-1 1 1,1-1-1,-1 0 1,1 1-1,0-1 0,0 1 1,-1-1-1,1 1 0,0-1 1,0 1-1,0 0 1,-1-1-1,1 1 0,0 0 1,0 0-1,0 0 0,0-1 1,0 1-1,-1 0 1,1 0-1,0 0 0,0 0 1,0 1-1,0-1 0,1 0 1,1 2-39,1-1 1,0 1 0,-1 0-1,0 0 1,6 4-1,-6-3 131,0-1 0,-1 0 0,1 0 0,1-1 0,-1 1-1,0-1 1,0 1 0,6 1 0,39 0 1179,-48-3-1216,0 0 1,0 0-1,0 0 1,1 0 0,-1 0-1,0 0 1,0 0 0,0 0-1,0 0 1,0 0 0,0 0-1,1 0 1,-1 0 0,0 0-1,0 0 1,0 0 0,0 0-1,0 0 1,0 0 0,0-1-1,1 1 1,-1 0 0,0 0-1,0 0 1,0 0 0,0 0-1,0 0 1,0 0 0,0-1-1,0 1 1,0 0 0,0 0-1,0 0 1,0 0 0,0 0-1,0-1 1,0 1-1,0 0 1,0 0 0,0 0-1,0 0 1,0 0 0,0 0-1,0-1 1,0 1 0,0 0-1,0 0 1,0 0 0,0 0-1,0 0 1,0 0 0,0-1-1,0 1 1,-1 0 0,1 0-7,0-1 1,0 1 0,-1-1 0,1 1 0,0-1 0,-1 1-1,1 0 1,-1-1 0,1 1 0,0 0 0,-1-1 0,1 1-1,-1 0 1,1 0 0,-1-1 0,1 1 0,-1 0 0,0 0 0,-5-1-58,1 1 0,-1 0 0,0 0 0,1 1 0,-1-1 0,1 1 0,-1 0 0,1 1 0,-1 0 0,1 0 0,0 0 0,0 0 0,0 1 0,0-1 1,0 1-1,-8 7 0,7-5 13,0 0 0,0 1 0,0 0 0,1 0 0,-1 0 0,1 1 1,1-1-1,-1 1 0,1 0 0,1 1 0,-4 8 0,3-5 51,1-1-1,1 1 0,0 0 1,0 0-1,1-1 1,1 1-1,-1 0 1,2 0-1,0 0 0,0 0 1,1 0-1,0-1 1,6 17-1,-6-23 17,0 1 0,1-1 0,-1 0-1,1 0 1,0 0 0,0 0 0,1-1 0,-1 1 0,1-1-1,0 0 1,-1 0 0,1 0 0,1-1 0,-1 1 0,0-1-1,1 0 1,-1 0 0,1 0 0,0-1 0,-1 0 0,1 0-1,9 1 1,-2-2 42,-1-2-1,1 1 1,-1-2-1,0 1 1,0-1-1,0-1 1,0 0-1,11-6 1,6-5 62,42-30 1,78-69 187,-121 88-270,-1-1 1,-1-1 0,23-34-1,-29 31-101,-1 1-1,-2-2 1,-1 0-1,15-46 1,-28 73 47,30-82-84,22-59-123,-26 80 141,41-116-467,-68 178 489,6-24-217,-8 15-129,1 13 369,0 0-1,0-1 1,0 1 0,0 0-1,0-1 1,-1 1 0,1 0-1,0 0 1,0-1 0,0 1-1,-1 0 1,1 0 0,0 0-1,0-1 1,0 1 0,-1 0-1,1 0 1,0 0 0,0 0-1,-1-1 1,1 1 0,0 0-1,-1 0 1,1 0 0,0 0-1,-1 0 1,1 0 0,0 0-1,-1 0 1,-1 1-135,-1 1 0,1-1 0,0 1 0,0 0 0,-4 4 0,-3 6 93,-1 0 0,1 1 0,1 1 0,1-1 0,0 1 0,0 0 0,-6 24 0,-23 109 403,28-110-360,-60 330 157,63-329 3,2 1-1,1 0 1,2-1-1,8 61 1,-6-86-70,-1-1 1,2 1 0,-1-1-1,2 1 1,0-1 0,0 0-1,7 12 1,-11-23-30,1-1 1,-1 1 0,0 0-1,1-1 1,-1 1-1,1 0 1,-1-1-1,1 1 1,-1 0 0,1-1-1,0 1 1,-1-1-1,1 1 1,0-1-1,-1 1 1,1-1 0,0 0-1,0 1 1,-1-1-1,1 0 1,0 0 0,0 0-1,0 1 1,-1-1-1,3 0 1,-2-1-1,1 1 0,-1 0 0,0-1 0,1 1 0,-1-1 0,0 0 0,0 0-1,1 1 1,-1-1 0,0 0 0,0 0 0,0 0 0,1-2 0,4-4 52,-1 0-1,0 0 1,7-14-1,-11 19-59,147-258 328,-117 210-1348,-36 59 801,1 1 0,1-1 0,0 1 0,-4 19 0,4-6 222,1 1-1,1-1 1,1 0 0,3 30-1,-2-43-4,1 0 0,0 1 0,1-1 0,0 0-1,0 0 1,1 0 0,1-1 0,-1 1 0,1-1 0,1 0-1,10 13 1,-14-20 5,-1 0 1,1-1-1,-1 1 0,1-1 1,-1 1-1,1-1 0,0 1 1,0-1-1,0 0 0,-1 0 1,1 0-1,0 0 0,0 0 1,1 0-1,-1-1 0,0 1 0,0-1 1,0 1-1,0-1 0,1 0 1,-1 0-1,0 0 0,0 0 1,0 0-1,1-1 0,-1 1 1,0-1-1,0 1 0,0-1 1,0 0-1,0 0 0,0 0 1,2-1-1,4-4 47,0 0 1,0 0-1,-1-1 1,0 0-1,9-11 1,28-45 199,-24 33-187,74-106-460,-88 127 185,1 0 0,14-14-1,-21 23 180,0 0 0,0 0-1,0 0 1,0-1-1,0 1 1,0 0 0,0 0-1,0 0 1,0 0-1,0 0 1,1 0 0,-1 0-1,0 0 1,0 0-1,0 0 1,0 0 0,0 0-1,0 0 1,0 0-1,0 0 1,0 0 0,0 0-1,0 0 1,0 0-1,0 0 1,1 0 0,-1 0-1,0 0 1,0 0-1,0 0 1,0 0 0,0 0-1,0 0 1,0 0-1,0 0 1,0 0 0,0 0-1,0 0 1,0 1-1,0-1 1,0 0 0,0 0-1,0 0 1,0 0-1,0 0 1,1 0-1,-1 0 1,0 0 0,0 0-1,0 0 1,0 0-1,0 0 1,0 0 0,0 0-1,0 0 1,0 1-1,0-1 1,0 0 0,0 0-1,0 0 1,0 0-1,0 0 1,0 0 0,0 0-1,0 10-84,-3 13 81,-1 24 64,1 62 1,3-88-123,8 131 557,-6-144-181,3-10-119,2-9 135,2-8-86,-2-1-1,0 0 1,8-37 0,-7 21-175,2-2-60,32-111-224,-38 134 66,-3 11-44,0-1 1,1 1-1,0-1 1,2-5-1,13 40-448,-16-28 650,1 0-1,-1 1 1,1-1-1,-1 0 1,1 0-1,0 0 1,0 0 0,0 0-1,0-1 1,0 1-1,0-1 1,1 1-1,-1-1 1,0 0-1,1 0 1,-1 0 0,1 0-1,-1 0 1,1 0-1,0-1 1,5 1-1,1 0 48,1-1-1,-1 1 1,1-2-1,18-2 0,44-15 227,-14 3-44,-44 12-212,-1-1-1,1-1 0,-1 0 1,0 0-1,0-2 0,-1 1 1,20-15-1,-25 16-91,3-3-103,-7 7 47,-5 5-33,0-1 118,0 0 0,1 1-1,-1 0 1,1-1 0,-1 9 0,-4 8 43,1-8 15,1 0 0,1 0 0,0 0 0,0 0 0,2 0 0,-1 1 0,2-1 0,-1 1 0,2-1 0,0 0 1,0 1-1,1-1 0,0 0 0,8 22 0,-9-32 6,-1-1 1,1 1 0,0 0-1,0-1 1,0 1-1,0 0 1,0-1-1,0 0 1,0 1 0,0-1-1,0 1 1,1-1-1,-1 0 1,1 0-1,-1 0 1,1 0 0,-1 0-1,1 0 1,-1 0-1,1-1 1,0 1 0,0 0-1,-1-1 1,1 1-1,0-1 1,0 0-1,3 0 1,-2 0-14,1-1 0,0 0 0,-1 0 0,1 0 0,-1 0 0,1 0 0,-1-1 0,0 0 0,1 0 0,-1 0 0,0 0 0,0 0 0,3-4 0,23-22 95,34-44 1,-26 28 61,5-4-247,-2-2 0,39-64 0,47-90-365,42-71 26,-156 253 380,17-39-1,-25 50-108,-1 1 0,0-1 0,0 0 0,-1 0 1,0-1-1,0-11 0,-2 23 130,0 0 0,0 0 0,0-1-1,0 1 1,-1 0 0,1 0 0,0 0 0,0 0 0,0-1 0,0 1 0,0 0 0,-1 0 0,1 0 0,0 0-1,0 0 1,0-1 0,0 1 0,-1 0 0,1 0 0,0 0 0,0 0 0,0 0 0,-1 0 0,1 0 0,0 0 0,0 0-1,0 0 1,-1 0 0,1 0 0,0 0 0,0 0 0,0 0 0,-1 0 0,1 0 0,0 0 0,0 0 0,0 0-1,-1 0 1,1 0 0,0 0 0,0 1 0,0-1 0,0 0 0,-1 0 0,1 0 0,0 0 0,0 0 0,0 0-1,0 1 1,0-1 0,-1 0 0,1 0 0,0 1 0,-10 6-168,2 1 167,1-1 0,0 2 0,0-1 0,-11 19 0,-2 4-78,1-1 69,1 1 0,2 1 0,-17 47 0,30-71 23,-57 162 164,6-14-73,38-115-63,-13 53-1,26-80 2,0 1 0,1-1-1,0 1 1,1 0 0,1-1-1,1 1 1,3 22 0,-4-33 15,1 0 0,0 0 0,0 0 1,1 0-1,-1-1 0,1 1 0,0 0 0,0-1 1,0 1-1,0-1 0,1 0 0,-1 0 0,1 0 1,0 0-1,0 0 0,0 0 0,0-1 0,1 0 1,-1 1-1,1-1 0,-1 0 0,1-1 0,0 1 1,0-1-1,-1 1 0,1-1 0,0-1 0,0 1 1,0 0-1,0-1 0,0 0 0,1 0 0,-1 0 1,0 0-1,0-1 0,0 1 0,0-1 0,0 0 1,4-2-1,13-6 91,0-2 0,0 0 0,27-19 0,-21 12-106,138-78-179,-109 68-736,-56 29 876,1 0 0,-1 0 0,0 1 1,0-1-1,0 0 0,0 0 0,0 0 0,0 1 0,0-1 0,0 0 0,0 0 0,-1 0 0,1 0 0,0 0 0,-1 2 0,-19 55 134,8-25-31,1-1 0,-7 43 1,18-74-64,0 0 0,0 0 0,-1 1 0,1-1 1,0 0-1,0 0 0,0 1 0,0-1 1,0 0-1,1 0 0,-1 0 0,1 3 1,-1-4-13,0 0 0,1 0 1,-1 1-1,0-1 1,0 0-1,1 0 1,-1 0-1,0 0 1,0 0-1,1 0 1,-1 0-1,0 0 1,1 0-1,-1 0 1,0 0-1,0 0 0,1 0 1,-1 0-1,0 0 1,0 0-1,1-1 1,-1 1-1,0 0 1,0 0-1,1 0 1,-1 0-1,0 0 1,0-1-1,0 1 0,1 0 1,-1 0-1,0 0 1,0-1-1,1 1 1,5-7 213,0-1 0,7-10-1,-7 11-234,4-7-45,0 0-1,2 1 0,-1 0 0,2 0 0,0 2 0,0-1 0,1 2 0,17-11 0,-25 18-41,19-9-264,-25 12 354,1 0 0,-1-1 0,1 1 1,-1 0-1,0 0 0,1 0 0,-1 0 0,1 0 0,-1 0 0,1 0 1,-1 0-1,1 0 0,-1 0 0,1 0 0,-1 0 0,1 0 1,-1 0-1,1 0 0,-1 0 0,1 1 0,-1-1 0,0 0 0,1 0 1,-1 0-1,1 1 0,-1-1 0,0 0 0,1 1 0,-1-1 0,1 0 1,-1 1-1,0-1 0,0 0 0,1 1 0,-1-1 0,0 1 1,0-1-1,1 1 0,-1-1 0,0 0 0,0 1 0,0-1 0,0 1 1,0-1-1,0 2 0,0 5 16,0 0 1,-1 0-1,0 0 1,0 0 0,-5 11-1,-23 81 135,-5-2 0,-71 144-1,88-209-106,-41 58 0,47-75 95,-1-2 1,1 1-1,-2-2 1,0 1-1,-1-2 1,-15 11-1,24-19-71,1-1-1,0 1 0,-1-1 1,0 0-1,0 0 0,1-1 1,-1 1-1,0-1 1,-10 1-1,14-2-42,-1 0 0,0 0 0,0 0 0,0 0 0,0 0 0,0-1 0,1 1 0,-1-1 0,0 1 0,0-1 0,1 0 0,-1 1 0,0-1 0,1 0 0,-1 0 0,0 0 0,1-1 0,0 1 0,-1 0 0,1 0 0,0-1 0,-1 1 0,1-1 0,0 1 0,0-1 0,0 1 0,0-1 0,1 0 0,-1 1 0,0-1 0,1 0 0,-1 0 0,1 0 0,-1 0 0,1 1 0,0-5 0,0 1-41,-1 0 0,1 0 0,1-1 1,-1 1-1,1 0 0,0 0 0,0 0 0,0 0 1,1 0-1,0 0 0,0 0 0,3-6 0,5-2 13,1 1-1,0 0 0,0 1 0,24-18 0,-12 10-21,48-36-61,118-68 0,-54 50-1272,-51 30-2927,-57 30 2696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20.7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8 9888,'-21'-8'8799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21.0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84 12 11648,'-40'0'4288,"27"3"-3329,5 5-255,3-3-544,1-2-224,0-3 608,0 0-320,-1-3-1408,5-5 640,5-11-7423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22.0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161 14 2400,'1'-13'12203,"-1"12"-12122,-7 11 1476,-9 14-780,4-4 71,2-4-536,2-1 0,-1 1 0,-7 22 0,-5 33 280,2 1 0,-15 132 0,31-176-594,0-8-29,0 21 0,16-57-5259,-13 15 5171,6-10-2457,0 0 1,14-18-1,8-2-1786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9:23.0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458 15 2560,'-6'-1'5834,"-1"-3"-3613,-7-1-527,0 3-1080,-1 0 0,0 1 0,0 1 0,0 1 0,0 0 0,0 0 0,1 2 1,-1 0-1,-18 7 0,22-7-509,1 2 0,1-1 1,-1 1-1,1 1 0,-1 0 1,2 0-1,-1 1 1,1 0-1,0 0 0,0 1 1,1 0-1,0 1 0,-10 16 1,4-2-90,1 0 1,2 1-1,0 0 1,2 1-1,1 0 0,1 1 1,1-1-1,1 1 1,1 0-1,1 1 1,4 46-1,-1-60 28,1 1 1,0-1-1,1 0 0,0 0 0,1 0 1,1-1-1,0 1 0,1-1 0,7 11 1,-11-19-11,1 0-1,0 0 1,0-1 0,0 0 0,0 1 0,1-1-1,-1 0 1,1-1 0,0 1 0,0-1 0,0 0 0,0 0-1,0 0 1,1 0 0,-1 0 0,0-1 0,1 0 0,-1 0-1,1 0 1,8-1 0,-5 1-85,0-2 1,0 1-1,0-1 0,0-1 0,-1 1 1,1-1-1,0 0 0,-1-1 0,1 0 1,-1 0-1,8-6 0,-12 8 49,-1-1 0,1 0 0,-1-1 0,0 1 0,1 0 1,-1-1-1,0 1 0,0-1 0,-1 1 0,1-1 0,-1 0 0,1 0 0,-1 0 0,1-4 0,-1 6 8,-1-1-1,1 1 0,-1 0 0,0-1 0,0 1 1,1-1-1,-1 1 0,0-1 0,-1 1 1,1-1-1,0 1 0,0-1 0,0 1 1,-1-1-1,1 1 0,-1-1 0,1 1 0,-1 0 1,0-1-1,0 1 0,1 0 0,-1-1 1,0 1-1,0 0 0,0 0 0,0 0 1,0 0-1,-1 0 0,1 0 0,0 0 0,-2-1 1,-2 0-26,1 1 0,0-1 0,-1 1 0,1-1 1,-1 1-1,0 1 0,1-1 0,-1 1 0,0 0 0,1 0 1,-1 0-1,-9 2 0,-3 1 19,0 2 0,-19 7 0,23-7 27,-28 11-482,-46 25 0,87-41 445,-15 9-1901,15-9 1785,-1 1 0,1-1 0,-1 0 0,1 1 0,-1-1 0,1 1 0,0-1 0,-1 0 0,1 1 0,0-1 0,-1 1 0,1-1 0,0 1 0,0-1 0,-1 1 0,1 0 0,0-1 0,0 1 0,0-1 0,0 1 0,0-1 0,0 1 0,0 0 0,0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0:45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8 2080,'0'-2'157,"0"2"-134,0 0 1,0 0 0,0 0-1,0-1 1,0 1 0,0 0-1,0 0 1,0 0 0,0 0-1,0-1 1,0 1 0,0 0-1,0 0 1,0 0 0,0 0-1,0-1 1,0 1 0,0 0-1,0 0 1,0 0 0,0 0-1,0-1 1,0 1 0,-1 0-1,1 0 1,0 0-1,0 0 1,0 0 0,0-1-1,0 1 1,0 0 0,-1 0-1,1 0 1,0 0 0,0 0-1,0 0 1,0 0 0,0 0-1,-1 0 1,1-1 0,0 1-1,0 0 1,0 0 0,-1 0-1,-16 3 4484,9 0-4290,0-1 0,0 2-1,0-1 1,1 1 0,-10 5 0,-1 4-166,1 0-1,0 1 1,1 0-1,1 2 1,0 0-1,-16 22 1,27-32-44,0 1 0,0 0 0,0-1 1,1 1-1,0 0 0,0 1 0,1-1 0,0 0 1,0 1-1,1-1 0,0 1 0,0-1 0,1 1 1,0 0-1,1-1 0,-1 1 0,1 0 0,1-1 0,-1 1 1,1-1-1,3 8 0,-1-6 37,1-1 0,0 1-1,0-1 1,1 0 0,-1 0-1,2 0 1,-1-1 0,10 8 0,4 2 241,38 25 1,-50-37-197,0 0-1,0-1 1,0 0 0,0-1-1,1 0 1,0 0-1,15 2 1,-19-4-26,0 0 1,0-1-1,0 0 0,0 0 1,-1 0-1,1-1 1,0 1-1,0-1 0,0 0 1,-1 0-1,1-1 0,-1 0 1,1 0-1,-1 0 1,7-4-1,-5 2 47,0-1 0,0 0 1,0 0-1,0 0 0,-1-1 0,0 0 0,0 0 1,-1 0-1,1-1 0,-1 0 0,-1 1 1,1-1-1,-1-1 0,-1 1 0,1 0 0,-1-1 1,0 1-1,-1-1 0,0 0 0,0 1 1,-1-1-1,0 0 0,-1-12 0,-3-1-83,-1 1 0,-1-1-1,0 2 1,-2-1 0,0 1-1,-20-34 1,24 48-27,1 1 0,-1-1-1,-7-6 1,10 9-83,-1 1 0,1-1 0,-1 1 0,0 0-1,1 0 1,-1 0 0,0 0 0,0 0 0,0 0 0,0 0 0,0 1-1,0-1 1,0 1 0,-2-1 0,4 1 21,-1 0 0,1 0 1,0 0-1,0 0 0,0 0 1,-1 0-1,1 0 0,0 0 1,0 0-1,0 0 0,-1 0 0,1 0 1,0 0-1,0 0 0,0 0 1,0 1-1,-1-1 0,1 0 0,0 0 1,0 0-1,0 0 0,0 0 1,-1 1-125,1-1 125,0 0-1,0 0 0,0 0 1,0 0-1,0 1 0,0-1 1,0 0-1,-1 0 0,1 0 0,0 1 1,0-1-1,0 0 0,3 9-1712,9 7-1970,0-4 1648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0:47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5 866 2656,'-4'12'1307,"4"-12"-1233,0 0-1,0 1 0,0-1 0,0 0 0,0 0 0,0 1 0,1-1 0,-1 0 0,0 0 0,0 0 0,0 1 0,0-1 0,1 0 1,-1 0-1,0 0 0,0 1 0,0-1 0,1 0 0,-1 0 0,0 0 0,0 0 0,0 0 0,1 0 0,-1 0 0,0 0 1,0 1-1,1-1 0,1 0 83,-1 0 1,0 0 0,1 0-1,-1-1 1,1 1-1,-1 0 1,1-1 0,-1 1-1,0-1 1,1 1 0,-1-1-1,0 1 1,2-2-1,11-8 324,0-1 0,15-14 1,6-7-290,16-7-27,-19 14-9,53-51 1,-55 39-103,-1-2 1,29-49-1,-34 48-144,37-84 1,-16 22 399,-42 96-247,-3 5-70,0 1 1,1-1-1,-1 1 1,0-1-1,1 1 0,-1-1 1,0 1-1,1-1 0,-1 0 1,0 1-1,0-1 0,0 1 1,0-1-1,0 0 1,0 1-1,0-1 0,0 1 1,0-1-1,0 0 0,0 1 1,0-1-1,0 1 1,0-1-1,0 0 0,-1 1 1,1-2-1,-3 6-200,-15 47 224,2 0 1,-12 72-1,22-96 26,0-1 64,0 1 23,1 0 1,1 0-1,-1 28 1,5-44-52,1-1 0,0 0-1,3 14 1,-4-21-17,1 0-1,0-1 1,-1 1-1,1-1 1,0 1-1,0-1 1,1 1-1,-1-1 1,0 0-1,1 0 1,-1 1-1,1-1 1,0 0-1,0 0 1,0-1-1,0 1 1,0 0-1,3 1 1,-3-2-3,0-1 0,0 1 0,0-1 0,0 0-1,0 0 1,0 0 0,0 0 0,0 0 0,1 0 0,-1 0 0,0-1 0,0 1 0,0-1 0,-1 1 0,1-1-1,0 0 1,0 0 0,0 0 0,3-2 0,-1 0 30,1-1 1,0 1-1,-1-1 0,0 0 0,0 0 1,6-9-1,13-21 43,30-63 0,10-44-126,-22 46 112,25-44 26,17-36-1678,-126 295 1055,-15 120 928,8-35-16,16-85 219,33-117-568,-4 18 425,5-21-467,0 0 0,0 1 1,0-1-1,-1 0 0,1 1 0,0-1 1,0 1-1,0-1 0,0 0 1,0 1-1,0-1 0,0 0 0,-1 1 1,1-1-1,0 0 0,0 0 0,0 1 1,-1-1-1,1 0 0,0 1 1,0-1-1,-1 0 0,1 0 0,0 0 1,-1 1-1,1-1 0,0 0 1,0 0-1,-1 0 0,1 0 0,0 0 1,-1 1-1,0-1 0,1-1-4,0 0 0,0 1-1,-1-1 1,1 1 0,0-1-1,0 0 1,0 1 0,0-1-1,0 0 1,0 1 0,0-1-1,0 1 1,1-1 0,-1 0-1,0 1 1,0-1 0,0 0-1,1 1 1,-1-1 0,0 1-1,1-1 1,0 0 0,0-2 15,2-3-90,0 1 1,0 0-1,0 0 0,1 0 0,6-8 0,2-1-7,-11 13-12,0-1 0,1 0 1,-1 0-1,1 1 0,0-1 0,-1 1 0,1-1 0,0 1 1,0 0-1,0 0 0,0 0 0,0 0 0,0 0 0,0 0 0,0 0 1,4 0-1,-4 1-2,0 0 1,0 0 0,0 0-1,-1 1 1,1-1 0,0 0-1,0 1 1,0-1 0,0 1-1,-1 0 1,1 0 0,0-1-1,-1 1 1,1 0 0,-1 1-1,1-1 1,-1 0 0,1 0-1,1 3 1,7 7 117,-1-1 0,2-1 1,-1 0-1,1 0 0,1-1 0,-1-1 1,2 0-1,21 10 0,-17-11 81,0 0 0,1-1 0,25 5 0,-37-10-64,0 1-1,0-1 1,0 0 0,0 0 0,0-1-1,0 1 1,0-1 0,0-1 0,-1 1-1,1-1 1,-1 0 0,1 0 0,-1-1-1,9-5 1,-8 4 35,0-1 0,0 0 0,-1 0 0,0 0 0,0-1 0,-1 1 1,6-10-1,0-2-318,12-29 0,-19 37 43,-3 8 151,0 1 0,1 0 1,-1 0-1,0 0 0,0-1 0,0 1 1,0 0-1,0 0 0,0 0 0,0 0 1,0-1-1,0 1 0,0 0 0,0 0 1,0 0-1,0-1 0,0 1 0,-1 0 0,1 0 1,0 0-1,0-1 0,0 1 0,0 0 1,0 0-1,0 0 0,0 0 0,0-1 1,-1 1-1,1 0 0,0 0 0,0 0 1,0 0-1,0 0 0,-1 0 0,1 0 1,0-1-1,0 1 0,0 0 0,0 0 1,-1 0-1,1 0 0,0 0 0,0 0 0,-1 1-23,0 0-1,0-1 1,0 1-1,1 0 0,-1 0 1,0 0-1,1 0 0,-1 0 1,1 0-1,-1 0 1,1 1-1,-1-1 0,1 0 1,0 0-1,0 0 0,0 0 1,-1 0-1,1 2 1,-2 25-484,1-27 535,1 0 0,0 1 0,0-1 1,1 0-1,-1 0 0,0 1 0,0-1 1,1 0-1,-1 0 0,0 1 1,1-1-1,-1 0 0,1 0 0,0 0 1,-1 0-1,1 1 0,0-1 1,0 0-1,0 0 0,0-1 0,0 1 1,0 0-1,1 1 0,1 0 32,1-1 0,-1 0 0,1 0 0,-1 0-1,1 0 1,0 0 0,4-1 0,60 14 32,-51-9 72,-1-1 0,1-1 0,31 1-1,109-4-53,-51 0-6161,-83 0 4208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0:47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71 3328,'-20'-16'1504,"15"16"-1312,0 0 1728,10 0-1088,3-4 1216,9 4-1184,14-8 192,4 0-640,4-3-288,9 6-128,3-1-160,-3 6 96,18-8-3712,-2 3 2080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0:50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47 530 2720,'1'-4'6229,"-8"20"-5553,-4 7 105,-11 42 0,19-56-695,2 1-1,-1-1 1,1 1-1,0-1 1,1 1-1,0 0 1,1-1-1,1 10 1,0-11 42,-1-1 0,1 1-1,1-1 1,-1 0 0,1 0 0,1 0-1,6 12 1,-9-17-69,1 0 1,-1 0-1,0-1 0,1 1 0,-1 0 1,1-1-1,0 0 0,-1 1 0,1-1 0,0 0 1,0 0-1,0 0 0,0 0 0,0 0 1,0 0-1,0 0 0,0-1 0,0 1 0,0-1 1,1 0-1,-1 0 0,0 1 0,0-1 0,0 0 1,1-1-1,-1 1 0,0 0 0,0-1 1,0 1-1,0-1 0,4-1 0,-1-1 38,1 0-1,-1-1 0,0 1 1,0-1-1,0 0 0,0 0 1,6-8-1,27-37 77,-26 32-298,15-35 0,-26 51 30,-1-1 0,1 1 0,0 0 0,0-1 0,0 1 0,0 0 0,0-1 0,0 1 0,0 0 0,0 0 0,0 0 0,0 0 0,1 0 0,2-2 1,-3 24-290,3 5 636,2 0 0,0 0 0,12 30 0,-17-55-210,-1 0 1,0 0-1,1 0 1,-1-1 0,1 1-1,-1 0 1,1 0 0,-1 0-1,1 0 1,0-1 0,0 1-1,-1 0 1,1 0-1,0-1 1,0 1 0,0-1-1,-1 1 1,3 0 0,-3-1-5,1 0 0,0 0 1,0 0-1,0 0 1,-1 0-1,1 0 0,0 0 1,0 0-1,0 0 1,0 0-1,-1-1 0,1 1 1,0 0-1,0-1 1,-1 1-1,1 0 0,1-2 1,3-2 117,-1 0 0,1 0-1,-1 0 1,7-11 0,-4 7-138,27-29-100,-18 20 140,-1-1-1,15-21 1,-17 21-250,0 0 0,23-22 0,-34 38 186,2-1-485,-2 11 33,-1-5 453,0-1 0,0 1 0,0-1 0,0 0 0,1 1 0,2 2 0,3 5-114,1 5-22,-3-7 170,-1 0-1,0 0 0,0 0 0,0 1 1,-1-1-1,0 1 0,-1 0 0,0 0 1,0 0-1,-1 9 0,0-9 1,-2 27-66,1-35 97,0 1-1,0-1 0,-1 1 1,1 0-1,0-1 1,-1 1-1,1-1 0,-1 1 1,1-1-1,-1 0 1,0 1-1,0-1 0,0 0 1,1 1-1,-1-1 1,0 0-1,-2 1 0,2-1-15,0-1-1,0 1 0,0-1 0,-1 0 0,1 1 0,0-1 0,0 0 1,0 0-1,-1 0 0,1 0 0,0 0 0,0 0 0,-1 0 0,1-1 1,0 1-1,0 0 0,0-1 0,0 1 0,-1 0 0,1-1 1,-1-1-1,-28-17 152,17 9-412,10 9-471,9 3 27,-3-2 638,0 0 0,-1 1 0,1 0 0,-1-1 0,1 1 1,-1 0-1,4 2 0,7 2-34,0-2 85,1 0 0,-1-1 0,1-1 0,-1 0 0,1 0 0,14-3 0,6-1 234,43-11 0,-68 12-150,0-1 0,-1 0-1,1 0 1,-1-1 0,12-7-1,-17 10-86,-1-1-1,1 1 1,-1-1-1,1 0 1,-1 0-1,0 0 1,0 0-1,0 0 0,0 0 1,-1 0-1,1-1 1,0 1-1,-1 0 1,0-1-1,1 0 1,-1 1-1,0-1 1,-1 0-1,1 1 1,1-6-1,-2 7-42,0 0-1,0 0 0,0-1 1,0 1-1,0 0 1,0 0-1,-1 0 1,1-1-1,0 1 1,-1 0-1,1 0 1,-1 0-1,1 0 0,-1 0 1,1 0-1,-1 0 1,0 0-1,0-1 1,0 1-17,1 1 1,-1 0 0,0 0 0,1-1-1,-1 1 1,0 0 0,1 0-1,-1 0 1,1 0 0,-1 0 0,0 0-1,0 0 1,1 0 0,-1 0 0,0 0-1,1 0 1,-1 0 0,0 0-1,1 0 1,-1 1 0,1-1 0,-2 1-1,-2 1-60,1 0 0,-1 0-1,1 0 1,-1 1-1,1 0 1,0 0 0,-5 6-1,5-6 106,1 0 0,0 1-1,0-1 1,1 0 0,-1 1 0,0 0 0,1-1-1,0 1 1,0 0 0,0 0 0,1 0-1,-1-1 1,1 1 0,0 0 0,0 0-1,0 0 1,0 0 0,1 0 0,0 0-1,-1-1 1,2 1 0,-1 0 0,0 0-1,1-1 1,1 4 0,0-1 34,0-1 0,1 0 1,-1 0-1,1 0 0,0 0 0,1 0 1,-1-1-1,1 0 0,-1 0 0,1 0 1,1-1-1,-1 1 0,0-1 0,10 4 0,-12-7-16,-1 1-1,1-1 0,-1 1 1,1-1-1,-1 0 0,1 0 1,-1 0-1,1 0 1,0 0-1,-1-1 0,1 1 1,-1-1-1,0 0 0,1 1 1,-1-1-1,1 0 0,-1-1 1,0 1-1,0 0 0,4-3 1,3-3 106,-1-1 1,0 1-1,9-13 1,-14 17-74,21-23 34,-2-2 0,-1-1 0,-1 0 0,-1-2 0,14-32 0,84-241 213,-79 198-370,11-41-1266,-49 147 1318,0 0-1,0 0 1,0 1 0,0-1 0,0 0-1,0 0 1,0 0 0,0 0 0,1 0-1,-1 0 1,0 0 0,0 0 0,0 0-1,0 0 1,0 0 0,0 0-1,0 0 1,0 0 0,0 0 0,0 0-1,0 0 1,0 0 0,0 0 0,0 0-1,0 0 1,0 0 0,0 0 0,0 0-1,0 0 1,0 0 0,0 0 0,0 0-1,0 0 1,0 0 0,0 0 0,1 0-1,-1 0 1,0 0 0,0 0 0,0 0-1,0 0 1,0 0 0,0-1 0,0 1-1,0 0 1,0 0 0,0 0 0,0 0-1,0 0 1,0 0 0,0 0 0,0 0-1,0 0 1,0 0 0,1 8-231,-1 18 102,-91 580-74,88-593 208,-63 268 27,49-221 255,-4 0 0,-43 89-1,64-149-273,-23 41 392,21-37-309,0-1 0,0-1 0,-1 1 1,1 0-1,-1 0 0,0-1 0,1 1 0,-1-1 0,-5 3 0,8-5-75,-1 0 0,0 1-1,1-1 1,-1 0 0,0 0 0,1 1-1,-1-1 1,0 0 0,1 0 0,-1 0-1,0 0 1,0 0 0,1 0 0,-1 0 0,0 0-1,1 0 1,-1 0 0,0 0 0,0-1-1,1 1 1,-1 0 0,0 0 0,1-1-1,-1 1 1,1-1 0,-1 1 0,0 0-1,1-1 1,-1 1 0,1-1 0,-1 1 0,1-1-1,-1 1 1,1-1 0,0 0 0,-1 1-1,1-1 1,0 0 0,-1 1 0,1-1-1,0 0 1,0 1 0,0-1 0,-1 0-1,1 1 1,0-1 0,0-1 0,0-2-29,-1 0 1,1 0 0,-1 0 0,1 0 0,0 0-1,1 0 1,0-5 0,5-10-9,0 1 1,1-1-1,1 1 1,0 1 0,12-18-1,61-78-211,-54 76 157,3 0 34,49-49-1,41-25 91,-75 70 144,-41 38-208,0 0 1,1 0-1,-1 0 0,10-4 0,-10 5 45,1 0 0,-1-1 1,0 1-1,8-7 0,4-3 170,3-3 74,2-8-70,-16 19-165,-1 0-1,0 0 1,-1 0-1,1 0 1,-1-1-1,0 1 1,0-1 0,3-7-1,6-8 25,-6 15-164,-6 6 97,1-1 0,-1 0 0,0 1 1,1-1-1,-1 1 0,0-1 0,0 1 0,0-1 0,1 1 0,-1-1 0,0 0 0,0 1 1,0-1-1,0 1 0,0-1 0,0 1 0,0-1 0,0 1 0,0-1 0,0 2 0,-1 6-26,0 0 0,0 0 0,-1-1 0,-4 13 0,-2 11-24,-12 59 235,20-90-168,0 0 0,0 0 1,-1 0-1,1 0 0,0 0 0,0 0 1,0 1-1,0-1 0,0 0 1,0 0-1,0 0 0,0 0 1,0 0-1,0 0 0,0 0 0,0 1 1,0-1-1,0 0 0,0 0 1,0 0-1,0 0 0,0 0 0,0 0 1,0 0-1,0 1 0,0-1 1,0 0-1,1 0 0,-1 0 0,0 0 1,0 0-1,0 0 0,0 0 1,0 0-1,0 0 0,0 1 1,0-1-1,0 0 0,0 0 0,0 0 1,1 0-1,-1 0 0,0 0 1,0 0-1,0 0 0,0 0 0,0 0 1,0 0-1,0 0 0,1 0 1,-1 0-1,0 0 0,0 0 0,0 0 1,0 0-1,0 0 0,0 0 1,0 0-1,1 0 0,-1 0 0,0 0 1,0 0-1,0 0 0,0 0 1,0 0-1,0 0 0,0 0 1,1-1-1,11-8 181,12-15 4,23-33-427,-47 57 226,0 1 0,0-1 0,0 0 1,0 0-1,0 0 0,0 1 0,0-1 1,1 0-1,-1 0 0,0 0 0,0 0 1,0 1-1,0-1 0,0 0 0,0 0 1,0 0-1,0 0 0,0 0 0,1 1 1,-1-1-1,0 0 0,0 0 0,0 0 0,0 0 1,0 0-1,1 0 0,-1 0 0,0 0 1,0 0-1,0 1 0,0-1 0,1 0 1,-1 0-1,0 0 0,0 0 0,0 0 1,1 0-1,-1 0 0,0 0 0,0 0 1,0 0-1,0 0 0,1 0 0,-1-1 1,0 1-1,0 0 0,0 0 0,0 0 1,1 0-1,-1 0 0,0 0 0,0 0 0,0 0 1,0 0-1,0-1 0,1 1 0,-1 0 1,0 0-1,0 0 0,0 0 0,0 0 1,0-1-1,0 1 0,0 0 0,0 0 1,0 0-1,0 0 0,1-1 0,-1 17-163,0-14 142,0 21-158,-1-4 157,2 0 0,2 22 0,-2-36 41,-1-1 0,1 1 0,1-1 0,-1 1 0,0-1 0,1 0 0,0 0 0,0 0 0,0 0 0,1 0 0,0 0 0,-1 0 0,1-1 0,5 5 0,-6-6 4,0-1 0,0 1 1,1-1-1,-1 0 1,0 0-1,1 0 0,-1 0 1,1 0-1,-1-1 0,1 1 1,-1-1-1,1 1 1,-1-1-1,1 0 0,-1 0 1,1 0-1,3-1 0,1 0 54,1-1-1,0 0 1,-1 0-1,10-5 0,-1-1 2,0 0 0,0-1 0,-1 0-1,15-13 1,-13 9-45,-4 3-23,1-1 0,-1 0 0,-1-1 0,17-20 0,-4-4-136,-1-1-1,-2-1 0,20-47 1,65-212-565,-68 151 495,-33 118 67,-3 18 71,-2 9 8,-1-1 0,0 1 0,1 0 0,-1-1 1,0 1-1,1 0 0,-1-1 0,0 1 0,0 0 1,0-1-1,0 1 0,-1 0 0,1-1 0,0 0 0,0 2 44,-1-1-1,1 1 0,0 0 0,0 0 0,0 0 1,0 0-1,0 0 0,0 0 0,0 0 1,0-1-1,-1 1 0,1 0 0,0 0 0,0 0 1,0 0-1,0 0 0,0 0 0,0 0 0,-1 0 1,1 0-1,0 0 0,0 0 0,0 0 0,0 0 1,-1 0-1,1 0 0,0 0 0,0 0 0,0 0 1,0 0-1,0 0 0,-1 0 0,1 0 0,0 0 1,0 0-1,0 0 0,0 0 0,0 0 0,0 0 1,-1 1-1,1-1 0,0 0 0,0 0 0,0 0 1,0 0-1,0 0 0,0 0 0,0 0 0,0 1 1,-1-1-1,1 0 0,-6 8-229,1-2 196,2 0 0,-1 0 0,1 0 0,0 1 0,0 0 0,-2 9 0,0-1 16,-99 379 1141,100-373-927,1 0 0,0 0-1,1 1 1,2 26 0,1-37-98,0 1 0,1-1 0,0 0 0,1 1 0,0-1 0,1 0 0,0-1 0,0 1 1,10 15-1,-11-22-72,0 1 0,1-1 0,0 1 1,0-1-1,0-1 0,0 1 0,1 0 1,-1-1-1,1 0 0,0 0 0,0 0 1,0-1-1,0 0 0,0 0 0,1 0 1,-1 0-1,1-1 0,-1 0 0,1 0 1,-1-1-1,1 1 0,0-1 0,-1-1 1,1 1-1,-1-1 0,12-2 0,107-31-3457,-105 27 2228,-1 0 1,-1-1-1,1 0 0,-1-1 1,-1-2-1,18-13 0,32-26-2628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0:53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5 685 3552,'-5'-4'10543,"6"2"-11140,3-19 828,1 0 0,1 1 0,1-1 0,1 2 0,0-1 0,2 1 0,0 0 0,1 1 0,21-26 0,-12 23-137,1 1 0,0 2 0,2 0 0,0 1 1,1 1-1,0 2 0,1 0 0,43-16 0,-61 27-76,1 0 0,0 1 0,1 0 0,-1 0-1,0 0 1,1 1 0,14 0 0,-21 1-13,1 0 1,0 1 0,-1-1 0,1 1-1,-1-1 1,1 1 0,-1 0 0,0 0 0,1 0-1,-1 0 1,0 0 0,1 1 0,-1-1-1,0 1 1,0-1 0,0 1 0,-1 0-1,1 0 1,0 0 0,-1 0 0,1 0-1,-1 0 1,1 0 0,-1 0 0,0 1 0,0-1-1,0 1 1,1 4 0,0 2 33,0 0 0,-1 1-1,0-1 1,-1 1 0,0 12 0,-8 47 336,-1-17 329,9-52-692,0 0 0,0 0 0,0 0 0,0 0 0,0 0 0,0 0 0,0-1 0,0 1 0,0 0 0,0 0 0,1 0 1,-1 0-1,0 0 0,0 0 0,0 0 0,0 0 0,0 0 0,0 0 0,0 0 0,0 0 0,0 0 0,0 0 0,0 0 0,0 0 0,0 0 0,0 0 1,0 0-1,0 0 0,0 0 0,0 0 0,0 0 0,0 0 0,1 0 0,-1 0 0,0 0 0,0 0 0,0 0 0,0 0 0,0 0 0,0 0 0,0 0 0,0 0 1,0 0-1,0 0 0,0 0 0,0 0 0,0 0 0,0 0 0,0 0 0,0 0 0,0 1 0,0-1 0,0 0 0,0 0 0,0 0 0,0 0 0,0 0 0,0 0 1,0 0-1,0 0 0,0 0 0,0 0 0,0 0 0,0 0 0,0 0 0,0 0 0,0 0 0,4-4 106,46-71 359,-9 14-644,-25 34 116,1 1-1,2 0 1,0 2 0,25-25 0,-43 48 38,-1 1 1,1-1-1,0 0 0,-1 1 1,1-1-1,-1 1 0,1 0 1,0-1-1,-1 1 1,1-1-1,0 1 0,0 0 1,-1 0-1,1-1 1,0 1-1,0 0 0,-1 0 1,1 0-1,0 0 1,0 0-1,0 0 0,-1 0 1,1 0-1,0 0 1,0 0-1,-1 0 0,1 1 1,0-1-1,0 0 1,-1 0-1,1 1 0,0-1 1,-1 1-1,1-1 1,0 0-1,-1 1 0,1-1 1,0 1-1,-1 0 0,1-1 1,0 2-1,1 0-2,-1 1 0,1-1-1,-1 1 1,0 0-1,0 0 1,0-1 0,0 1-1,0 0 1,-1 0-1,1 3 1,-1 14 46,0 0 1,-2-1-1,0 1 0,-8 27 0,3-11 282,7-35-269,0 0-1,-1-1 0,1 1 1,0 0-1,0 0 0,0-1 0,0 1 1,-1 0-1,1-1 0,0 1 0,0 0 1,1 0-1,-1-1 0,0 1 0,0 0 1,0 0-1,1 0 0,10-16 469,8-15-411,54-78-260,-64 97 84,1 1 1,-1-1-1,2 2 0,-1-1 0,1 1 1,1 1-1,13-8 0,-22 14 46,0 1 0,0 0 0,-1 0 0,1-1 0,0 2-1,0-1 1,0 0 0,0 1 0,0-1 0,0 1 0,0 0 0,0 0 0,0 0 0,0 0 0,0 1-1,0-1 1,0 1 0,0 0 0,5 1 0,-5 0 8,0 0-1,-1 0 1,1 0 0,0 0 0,0 0-1,-1 1 1,0-1 0,1 1-1,-1-1 1,0 1 0,0 0 0,0 0-1,-1 0 1,1 0 0,-1 0-1,1 0 1,0 4 0,6 33 84,-8-35-21,1 1 0,0 0 1,0 0-1,1 0 0,0 0 0,0-1 1,0 1-1,0 0 0,1-1 0,5 8 1,-6-11-23,0 0 1,0 0-1,0-1 0,0 1 1,0-1-1,0 1 1,0-1-1,1 0 0,-1 0 1,0 0-1,1 0 1,-1-1-1,1 1 1,-1 0-1,1-1 0,-1 0 1,5 0-1,3 0 79,0 0 0,-1-2 0,12-1-1,-4-1-62,0-1-1,-1-1 0,1 0 0,-1-1 0,0-1 0,-1 0 0,0-1 1,18-15-1,-10 6-79,0-2 0,-2-1-1,0 0 1,19-26 0,-28 28-38,-9 15-82,-9 11-43,-24 34 139,-28 55 0,24-39 44,29-48 68,-1 1 0,-6 19 0,10-24-26,1-1 0,0 1 0,0 0 0,0 0 0,0-1 0,1 1 0,0 0-1,0 9 1,0-13 2,0 0-1,0 0 0,0-1 0,1 1 0,-1 0 1,0 0-1,0 0 0,0 0 0,0-1 1,1 1-1,-1 0 0,0 0 0,1 0 0,-1-1 1,1 1-1,-1 0 0,1-1 0,-1 1 1,1 0-1,0-1 0,-1 1 0,1-1 0,0 1 1,-1-1-1,1 1 0,0-1 0,0 1 1,-1-1-1,1 0 0,0 1 0,0-1 0,0 0 1,-1 0-1,1 1 0,0-1 0,0 0 0,0 0 1,0 0-1,0 0 0,-1 0 0,1-1 1,0 1-1,0 0 0,0 0 0,0 0 0,-1-1 1,1 1-1,1-1 0,3-2 41,0 1 0,-1-1-1,1 0 1,-1 0 0,0 0 0,5-6-1,6-6-29,0-2 0,-1 0-1,-1 0 1,-1-1 0,-1-1 0,15-31-1,5-15-631,-52 130-140,18-57 757,1-1 0,0 0 1,1 1-1,-1 0 0,1-1 0,1 1 0,0 0 0,0-1 0,2 16 0,-2-20 0,1 0 1,0 0 0,0 0-1,0 0 1,0 0-1,0 0 1,1 0-1,0-1 1,-1 1 0,1 0-1,0-1 1,0 0-1,0 1 1,0-1 0,1 0-1,-1 0 1,1 0-1,-1 0 1,1-1-1,-1 1 1,1-1 0,0 1-1,0-1 1,0 0-1,0 0 1,0 0-1,4 0 1,-1 0 35,1-1 0,-1 0 1,1 0-1,-1 0 0,0-1 0,1 0 0,-1 0 1,0 0-1,1-1 0,-1 0 0,0 0 0,6-4 1,-1 0-18,0 1 1,-1-2 0,0 0 0,0 0 0,15-15 0,-9 4-27,-1 0 1,-1 0 0,0-2-1,15-28 1,-9 10-17,23-66-1,-40 95-19,1-2-39,0 0-1,0 0 1,1 0 0,1 1 0,8-13-1,-14 23 61,0 0 0,0-1 0,0 1 0,1 0 0,-1-1-1,0 1 1,0 0 0,0-1 0,1 1 0,-1 0-1,0 0 1,0-1 0,1 1 0,-1 0 0,0 0 0,1-1-1,-1 1 1,0 0 0,0 0 0,1 0 0,-1 0 0,1 0-1,-1-1 1,0 1 0,1 0 0,-1 0 0,0 0 0,1 0-1,-1 0 1,0 0 0,1 0 0,-1 0 0,0 0 0,1 0-1,-1 0 1,1 1 0,-1-1 0,0 0 0,1 0-1,-1 0 1,0 0 0,1 1 0,-1-1 0,0 0 0,0 0-1,1 0 1,-1 1 0,0-1 0,0 0 0,1 1 0,-1-1-1,0 0 1,0 0 0,0 1 0,1-1 0,-1 0 0,0 1-1,2 3-44,-1 1 0,1-1 0,-1 0-1,1 7 1,4 35-97,0 78 0,-4-44 191,2-35-9,-2-26 93,-1 0 0,0 0 0,-1 0 0,-2 0 0,-4 27 0,6-46-115,0 0 0,0 0-1,0 0 1,0 1 0,0-1 0,0 0-1,0 0 1,0 0 0,0 0-1,0 1 1,0-1 0,0 0 0,0 0-1,0 0 1,-1 1 0,1-1-1,0 0 1,0 0 0,0 0 0,0 0-1,0 0 1,-1 1 0,1-1-1,0 0 1,0 0 0,0 0-1,0 0 1,-1 0 0,1 0 0,0 0-1,0 0 1,0 0 0,-1 0-1,1 0 1,0 0 0,0 0 0,0 0-1,-1 0 1,1 0 0,0 0-1,0 0 1,-1 0 0,-8-7 157,-4-13-173,8 12-66,1-1-1,0-1 0,0 1 1,1 0-1,0-1 0,0 0 0,1 0 1,-1-10-1,5 20-562,2 5 288,9 15 218,11 16 185,-18-30-33,0 0 0,1 0 0,-1-1 0,1 0 0,1-1-1,-1 1 1,0-1 0,1-1 0,0 0 0,0 0 0,0 0 0,0-1-1,0 0 1,1-1 0,-1 1 0,11-1 0,-7-2 26,-1 0 0,1-1 1,-1 0-1,1-1 0,-1 0 1,0-1-1,0 0 1,-1-1-1,1 0 0,-1-1 1,0 0-1,10-7 0,-1-2 6,0-1 0,-1 0 0,-1-1-1,26-33 1,-18 14-59,-1-1-1,27-59 1,-17 31-147,-28 53 104,-4 8 8,0 0 0,0 0 0,0 0 0,0 0 0,1 0 1,0 0-1,0 1 0,0-1 0,0 1 0,0 0 0,1-1 0,7-4 0,-10 8 24,-1 0 0,1 0 0,0 0 0,-1 0-1,1 0 1,0 0 0,0 0 0,-1 0 0,1 0-1,0 0 1,-1 0 0,1 0 0,0 0 0,-1 1 0,1-1-1,0 0 1,-1 0 0,1 1 0,0-1 0,-1 1-1,1-1 1,-1 0 0,1 1 0,-1-1 0,1 1-1,-1-1 1,1 1 0,-1 0 0,1-1 0,-1 1 0,0-1-1,1 1 1,-1 0 0,0-1 0,0 1 0,1 1-1,7 27-116,0 17 111,-3 1 0,-1-1 0,-4 67 0,-1-96 93,0-1-1,-1 1 0,0-1 1,-9 28-1,10-40-50,0-1 1,0 1-1,-1 0 0,0-1 1,1 0-1,-1 1 1,-1-1-1,1 0 0,0 0 1,-1 0-1,1 0 0,-1-1 1,0 1-1,0-1 0,0 1 1,0-1-1,-1 0 0,1 0 1,0-1-1,-1 1 1,0-1-1,1 0 0,-1 1 1,0-2-1,1 1 0,-7 0 1,-5 0 72,0-2 1,1 0 0,-29-5 0,-43-16-501,63 15 208,19 7 79,5 2 12,13 5-64,22 10 20,-15-9 217,2-2-1,-1-1 1,1 0-1,0-2 1,42 1 0,-50-4-36,0-1 1,0 0-1,0-2 1,0 0-1,-1 0 1,1-2-1,-1 1 1,0-2 0,0 0-1,13-8 1,-11 4 13,0 0 1,-1-1-1,-1-1 0,0 0 1,21-25-1,-30 31-38,0 0-1,0 0 0,0-1 0,-1 1 1,0-1-1,-1 0 0,1-1 0,-2 1 0,1 0 1,-1-1-1,0 0 0,0 1 0,-1-1 1,0 0-1,0 0 0,-1-8 0,0 13-41,-1-1 0,0 1-1,1 0 1,-1 0 0,0 0-1,0 0 1,-1 0 0,1 0-1,-3-3 1,4 5 20,-1 0 1,0 0 0,1 0-1,-1 0 1,0 0 0,0 1-1,0-1 1,0 0 0,0 0-1,0 1 1,0-1 0,0 1-1,0-1 1,0 1 0,0-1-1,0 1 1,0 0 0,0-1-1,0 1 1,0 0-1,-1 0 1,1 0 0,0 0-1,0 0 1,0 0 0,0 0-1,-1 0 1,1 1 0,-2 0-1,-1 0-2,0 1-1,1 1 0,-1-1 0,0 1 0,1-1 0,-1 1 0,1 0 0,0 0 1,0 1-1,0-1 0,0 1 0,1-1 0,-1 1 0,-2 6 0,1-2 10,0 1-1,0 0 0,0 0 1,1 0-1,-3 18 0,5-20 19,1 1 0,-1-1-1,1 0 1,0 1 0,3 13-1,-2-17 9,0-1-1,0 1 0,0 0 1,1 0-1,-1-1 0,1 1 0,0-1 1,0 1-1,0-1 0,0 0 1,1 0-1,4 5 0,1-2 15,-1 0 0,1-1 0,0 0 0,0-1 0,1 0 0,-1 0 0,1 0 0,0-1 0,0-1 0,14 3 0,-1-1 84,1-2 0,-1-1 0,28-1 0,-32-1-24,1-1 0,-1-1 0,0 0 0,28-9 0,-36 8-67,1-1 0,0 0 1,-1 0-1,0-1 0,0 0 1,-1 0-1,0-1 1,12-12-1,-7 4-15,-2 0 0,0 0 0,18-33 0,20-55 57,-40 72-116,-8 25-66,0-1 0,0 1 0,1 0 0,3-8 0,-5 27-264,-51 365 278,48-363 171,0 0 0,-2 0 1,1-1-1,-10 24 1,12-37-58,1-1 1,0 1-1,-1 0 1,1-1-1,0 1 1,-1-1 0,1 1-1,0-1 1,-1 1-1,1-1 1,-1 1-1,1-1 1,-1 1 0,1-1-1,-1 0 1,0 1-1,1-1 1,-1 0-1,1 1 1,-1-1-1,0 0 1,1 0 0,-1 0-1,0 1 1,1-1-1,-1 0 1,0 0-1,1 0 1,-1 0-1,0 0 1,1 0 0,-1-1-1,0 1 1,1 0-1,-1 0 1,0 0-1,1-1 1,-1 1 0,0 0-1,1-1 1,-1 1-1,1 0 1,-1-1-1,1 1 1,-2-1-1,-1-2 38,-1 0 0,1-1 0,0 1-1,0-1 1,-5-6 0,3 0-36,0 0 0,0 0 0,1 0 1,0 0-1,0-1 0,-3-19 0,7 29-10,0-1 0,0 1 0,-1 0 1,1 0-1,0-1 0,0 1 0,0 0 0,1-1 0,-1 1 0,0 0 0,0-1 0,1 1 0,-1 0 0,1 0 0,-1 0 0,1-1 0,0 1 0,-1 0 0,1 0 0,0 0 0,0 0 0,-1 0 0,1 0 0,0 0 0,0 0 1,0 1-1,0-1 0,1 0 0,-1 0 0,0 1 0,0-1 0,0 1 0,0-1 0,1 1 0,-1 0 0,0-1 0,0 1 0,1 0 0,1 0 0,5-1 81,1 1 1,0 0-1,-1 0 0,15 3 1,-22-3-86,52 8 89,101 10-1433,-120-16-2156,-4 5 961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0:54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 8800,'0'11'4000,"-5"16"-3488,0-15 800,5 0-832,-8 0-128,3-1-224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5:44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16 4576,'-21'-13'1450,"7"10"1814,20 11-1456,-4-6-1678,0 0-1,0 0 0,1 0 0,-1 0 1,1 0-1,0-1 0,-1 1 0,1-1 1,0 0-1,4 2 0,34 7 415,-35-8-446,55 9 401,71 3 1,-37-5-3285,-35-4-2607,-37-5 3056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1:11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0 593 3328,'5'4'5857,"-5"-4"-5730,5-5 48,0-1 0,0 0 0,-1 0 0,0 0-1,0 0 1,-1-1 0,0 0 0,5-13 0,4-7-48,-10 23-92,56-118 307,-42 93-235,1 0 0,22-28 1,-6 19-40,1 2 0,70-58 1,-88 81-194,-12 9 101,0 1 0,0 0 0,1 0 0,0 0 0,0 0 0,0 1 0,0 0 1,8-2-1,-12 3 33,0 1 0,1 0 1,-1-1-1,0 1 0,1 0 1,-1 0-1,0 0 0,1 0 1,-1 0-1,1 1 0,-1-1 1,0 0-1,1 1 0,-1-1 1,0 1-1,1-1 0,-1 1 1,0-1-1,0 1 1,0 0-1,0 0 0,1 0 1,-1-1-1,0 1 0,0 0 1,0 0-1,-1 1 0,1-1 1,0 0-1,0 0 0,-1 0 1,1 0-1,0 1 0,-1-1 1,1 0-1,-1 1 0,0-1 1,1 3-1,0 3 61,0 0 0,0 1-1,-1-1 1,0 0 0,0 1 0,0-1-1,-3 10 1,-15 56 508,6-27-210,2-10 454,8-31-179,5-15-103,0 3-429,-1 1 0,1 0 0,1 0 0,7-11 0,-7 10-52,17-19-116,0 0 1,1 2 0,1 1-1,30-23 1,-43 38 34,2-3-117,2 0 1,-1 1 0,1 0 0,0 2 0,1-1 0,0 2 0,1 0-1,-1 1 1,30-8 0,-43 13 105,0 1 0,0 0 0,0-1 0,1 1 0,-1 0 0,0 0 0,0 0 0,0 1 0,1-1 0,-1 0 0,0 1 0,0 0 0,0-1 0,0 1 0,0 0 0,0 0 0,0 0 0,0 0 0,0 0 0,0 1 0,0-1 0,-1 0 0,3 3 0,-3-2 36,1 0 0,-1 0 1,0 1-1,0-1 1,0 1-1,0-1 0,0 1 1,0-1-1,-1 1 0,1 0 1,-1-1-1,0 1 0,0 0 1,0-1-1,0 1 0,0 0 1,0-1-1,-1 1 1,0 3-1,-22 67 261,-3 14 635,26-72-429,4-11 40,4-10-72,20-27-158,-18 21-342,1 0 0,0 0 0,0 1 0,1 0 0,1 1 0,17-12 0,-29 22 39,0-1 1,0 1 0,0-1 0,0 1 0,0-1-1,0 1 1,0-1 0,1 1 0,-1 0 0,0 0-1,0 0 1,0-1 0,0 1 0,0 0 0,1 0 0,-1 1-1,0-1 1,0 0 0,0 0 0,0 1 0,0-1-1,1 0 1,-1 1 0,0-1 0,0 1 0,0-1 0,0 1-1,0 0 1,0-1 0,-1 1 0,1 0 0,0 0-1,0 0 1,0 0 0,0 1 0,2 2 3,-1 0 0,0 0 0,0 0-1,-1 0 1,1 0 0,-1 0 0,0 1 0,1 5 0,1 24-3,-1 61 1,-3-67 93,2 1 0,0-1 0,8 39 0,-8-64-40,-1-1 0,1 1 1,0 0-1,0-1 0,0 1 0,0 0 0,1-1 0,-1 1 1,1-1-1,0 0 0,-1 0 0,1 0 0,0 1 0,0-2 0,3 3 1,-4-3-17,0 0 0,1-1 1,-1 1-1,1-1 1,-1 1-1,1-1 1,-1 1-1,1-1 1,-1 0-1,1 0 0,-1 0 1,1 0-1,-1 0 1,1 0-1,-1 0 1,1 0-1,-1-1 0,1 1 1,-1-1-1,1 1 1,-1-1-1,0 1 1,1-1-1,-1 0 1,0 0-1,1 1 0,-1-1 1,0 0-1,0 0 1,2-2-1,19-19 89,31-40 0,-3 2-6,-7 16-104,92-75 0,-113 103-14,46-39 224,-52 35-197,-13 10-136,-3 9 117,0 1 0,0 0 0,0 0 0,0-1 0,0 1 0,0 0 0,-1 0 0,1 0 0,0-1 0,0 1 0,0 0 0,0 0 0,-1 0 0,1 0 0,0 0 0,0-1 0,0 1 0,-1 0 0,1 0 0,0 0 0,0 0 0,-1 0 0,1 0 0,0 0 0,0 0 0,-1 0 0,1 0 0,0 0 0,0 0 0,-1 0 0,1 0 0,0 0 0,0 0 0,-1 0 0,1 0 0,0 0 0,0 0 0,-1 0 0,-5 2-56,-1-1-1,0 1 0,1 0 1,0 1-1,-1-1 0,1 1 1,0 0-1,0 1 1,-6 4-1,3-1 54,0 1 0,1 0-1,-1 1 1,-11 16 0,5-3 68,1 1-1,1 0 0,-19 48 1,25-53 24,-1 0 53,-7 28-1,14-43-112,0 1-1,0-1 1,0 1 0,1 0 0,0-1 0,-1 1 0,1 0 0,1 0 0,-1-1 0,0 1 0,1 0 0,0-1 0,0 1 0,1 3 0,-1-6-4,-1 0 0,1 0 1,-1 0-1,1 0 0,0 0 0,-1 0 0,1-1 1,0 1-1,0 0 0,0 0 0,-1-1 1,1 1-1,0-1 0,0 1 0,0-1 1,0 1-1,0-1 0,0 1 0,0-1 0,0 0 1,0 0-1,0 1 0,0-1 0,1 0 1,-1 0-1,0 0 0,0 0 0,1 0 1,1-1 26,0 0 0,0 0 0,-1 1 1,1-2-1,0 1 0,-1 0 0,1 0 1,3-4-1,4-2 16,-1-1 0,-1 0-1,1-1 1,-2 1 0,9-12 0,30-52 154,-25 37-49,-12 21-347,-1 0 0,0 0-1,9-26 1,-21 53-199,-2 4 322,1 1 0,-2 19 0,5-22 38,2 0 0,-1 0 0,2-1 0,4 27 0,-4-36 38,0 1 0,0-1 1,1 1-1,-1-1 0,1 0 0,1 0 0,-1 0 0,1 0 0,0 0 0,0 0 1,0 0-1,1-1 0,-1 0 0,1 0 0,7 6 0,-8-8 3,-1-1-1,0 0 1,1 1 0,-1-1-1,1 0 1,0 0 0,-1-1-1,1 1 1,0-1 0,-1 1-1,1-1 1,0 0-1,0 0 1,-1 0 0,1 0-1,0 0 1,0-1 0,-1 1-1,1-1 1,0 0 0,-1 0-1,1 0 1,4-2-1,-2 0 16,1-1-1,-1 0 1,0 0 0,0 0-1,0 0 1,-1-1-1,1 1 1,-1-1-1,5-8 1,23-40 126,-3-1 0,44-111 0,-71 159-163,0-1-48,1 1 0,-1-1 1,1 1-1,1-1 1,-1 1-1,1 0 0,7-8 1,-11 14 44,0-1 0,0 1 0,1 0 0,-1 0 0,0 0 0,0 0 0,0 0 0,1-1 0,-1 1 0,0 0 0,0 0 0,1 0 0,-1 0 0,0 0 1,0 0-1,1 0 0,-1 0 0,0 0 0,0 0 0,1 0 0,-1 0 0,0 0 0,0 0 0,1 0 0,-1 0 0,0 0 0,0 0 0,1 0 0,-1 0 0,0 0 0,0 0 0,1 1 0,-1-1 0,0 0 0,0 0 1,0 0-1,1 0 0,-1 1 0,0-1 0,0 0 0,0 0 0,0 0 0,1 1 0,-1-1 0,0 0 0,0 0 0,0 0 0,0 1 0,0-1 0,0 0 0,0 0 0,0 1 0,0-1 0,0 1 0,4 17-85,-4-15 85,2 28 30,-2 41 0,-1-22 30,1-16 3,1 12 137,-3 0-1,-7 48 0,-2-54 433,10-37-547,-3 4 198,3-7-262,1 0 0,-1 0 0,1 0 0,-1 0 0,1-1 0,-1 1 1,0 0-1,1 0 0,-1-1 0,1 1 0,-1-1 0,1 1 0,-1 0 0,1-1 1,0 1-1,-1-1 0,1 1 0,-1-1 0,1 1 0,0-1 0,-1 0 0,-3-6 27,1 0 0,-1 0-1,1 0 1,1-1-1,-1 1 1,1-1-1,1 0 1,-2-8 0,-4-17-173,-1 6-496,9 32 561,1 0 1,0 0-1,0 0 0,0 0 0,1 0 1,-1 0-1,1 0 0,5 6 0,-4-6 75,-1 0 5,1-1 0,0 1 0,1-1 0,-1 0 0,1 0 0,0 0 0,0-1 0,0 0 0,0 0 0,0 0 0,1 0-1,-1-1 1,10 3 0,-4-2 27,1 0 0,0-1 0,0-1 0,0 1 0,20-2-1,-24 0-19,0-1-1,-1 0 0,1 0 1,0-1-1,-1 0 0,0 0 0,1 0 1,-1-1-1,0-1 0,0 1 1,-1-1-1,1 0 0,7-6 0,-1-2 43,-1-1 0,0 1-1,-1-2 1,0 0-1,16-29 1,-5 2 114,17-46 1,27-89-528,-65 172 309,-1 3 17,1 0-1,-1-1 0,1 1 1,-1 0-1,1-1 0,0 1 1,-1 0-1,1 0 0,0-1 1,0 1-1,0 0 0,0 0 1,2-1-1,-3 2 18,0 0-1,0-1 1,0 1-1,1 0 1,-1 0-1,0 0 1,0 0-1,1 0 1,-1 0 0,0 0-1,0 0 1,1 0-1,-1 0 1,0 0-1,0 0 1,0 0-1,1 0 1,-1 1-1,0-1 1,0 0 0,0 0-1,1 0 1,-1 0-1,0 0 1,0 0-1,0 0 1,1 1-1,-1-1 1,0 0 0,0 0-1,0 0 1,0 0-1,0 1 1,0-1-1,1 0 1,-1 0-1,0 0 1,0 1-1,0-1 1,0 0 0,0 0-1,0 1 1,0-1-1,0 0 1,0 0-1,0 0 1,0 1-1,2 13 6,-1-11-13,7 68-22,-2 80 0,-11 72 491,5-219-461,-1 8 127,0 0 0,-2 12 0,3-22-82,-1 0 0,1-1 0,0 1 0,-1 0 0,0 0 0,1 0 1,-1-1-1,0 1 0,0 0 0,0-1 0,0 1 0,0 0 1,0-1-1,-1 0 0,1 1 0,0-1 0,-1 0 0,1 1 0,-1-1 1,-1 1-1,2-2-23,0 0 1,0 1 0,0-1-1,0 0 1,0 0 0,1 0-1,-1 0 1,0 0-1,0 0 1,0 0 0,0 0-1,0 0 1,0-1 0,0 1-1,0 0 1,0 0 0,1-1-1,-1 1 1,0-1 0,-1 0-1,0 0 11,0-1 0,0 0-1,0 0 1,0 0 0,0 0 0,-3-4-1,-1-3 31,1-1-1,-7-14 0,11 21-41,-10-21-52,1-1 1,1 0-1,2-1 1,-7-35-1,14 60 23,-1 0 0,1 1 0,0-1 0,0 0 0,0 1 0,0-1 0,0 0 0,0 0 0,0 1 0,0-1 0,0 0 0,0 0 0,1 1 0,-1-1 0,0 0 0,0 1 0,1-1 0,-1 0 0,0 1 0,1-1 0,-1 0 0,1 0 0,0 1 8,0-1 0,-1 1 1,1 0-1,0 0 0,-1 0 1,1-1-1,0 1 0,-1 0 0,1 0 1,0 0-1,-1 0 0,1 0 1,0 0-1,0 0 0,-1 0 1,1 1-1,0-1 0,0 0 1,5 3 12,-1-1 1,0 1 0,0-1-1,8 6 1,48 37 70,55 36-326,-74-56-4964,-23-14-818,-1 1 2071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1:05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60 119 1728,'-6'14'2154,"6"-7"-670,0-7-1445,0 0 0,0 0 0,0 0 0,1 0 0,-1 0 0,0 0-1,0 0 1,0 0 0,1 0 0,-1 0 0,0 0 0,0 0 0,0 0-1,1 0 1,-1-1 0,0 1 0,0 0 0,0 0 0,0 0 0,1 0 0,-1 0-1,0 0 1,0 0 0,0-1 0,0 1 0,1 0 0,-1 0 0,0 0-1,0 0 1,0 0 0,0-1 0,0 1 0,0 0 0,6-7 200,0-1 0,0 1 0,-1-1-1,5-10 1,8-13-207,1-3-400,-16 33 234,-1 6 104,0 7 125,-3-3 112,0 1-1,-1-1 1,-4 18 0,-1-2 54,-52 335 1436,30-160-1229,1 5 1378,25-197-626,3-21-818,3-23-243,40-320 188,-33 296-496,3 1 1,2 0 0,3 1 0,44-100-1,-57 148 51,0 1-1,0 0 0,1 0 1,0 1-1,10-13 0,-13 19 30,-1-1-1,1 1 0,0 0 0,0-1 0,0 1 0,0 1 0,0-1 0,0 0 1,0 1-1,1-1 0,-1 1 0,0 0 0,1 0 0,-1 0 0,1 1 0,0-1 1,-1 1-1,1 0 0,5 0 0,0 2 84,1 0 1,0 1-1,-1 0 0,0 0 1,0 1-1,0 0 1,0 1-1,-1 0 0,1 0 1,-1 1-1,0 0 0,-1 0 1,0 1-1,0 0 1,0 0-1,-1 1 0,0 0 1,0 0-1,-1 0 0,0 1 1,-1-1-1,5 14 1,-7-17 61,0 1 0,-1 0 0,0 0 0,-1 0 1,1 0-1,-1 0 0,0 0 0,-1 1 1,1-1-1,-1 0 0,-1-1 0,-2 12 0,0-8 12,0-1 0,0 0-1,0 0 1,-1-1-1,0 1 1,0-1-1,-1 0 1,-7 6 0,1-1 63,-1-1 1,0-1 0,0-1-1,-1 0 1,0 0 0,-1-1-1,0-1 1,0-1 0,-19 6 0,13-7 64,-1-1 1,0 0-1,0-2 1,-29 0-1,46-2-328,0 0 0,0 0 0,0 1 0,-1 0 0,1-1 0,-8 4-1,11-3-60,1 0-1,-1-1 1,1 1-1,0 0 1,0 0 0,-1 0-1,1 0 1,0 0-1,0 0 1,0 0-1,0 0 1,0 0-1,0 0 1,0 1-1,0-1 1,1 0-1,-1 1 1,0-1-1,1 0 1,-1 1-1,1-1 1,0 1-1,-1-1 1,1 1-1,0-1 1,0 1-1,0 2 1,3 15-1395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1:07.9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199 834 3328,'2'-13'3936,"-5"19"-2843,1-2-946,-1-1 0,1 1 0,-1-1-1,1 1 1,-1-1 0,-4 4 0,-7 9 318,-75 114 714,68-97-1046,19-31-131,-29 50 141,28-47-69,0 1-1,1 0 1,-1 0 0,1 0 0,0 1 0,-1 11 0,3-17-42,0 0 0,-1 1 0,1-1 0,0 0 0,0 1 0,1-1 0,-1 0-1,0 1 1,0-1 0,1 0 0,-1 1 0,1-1 0,-1 0 0,1 0 0,-1 1 0,1-1 0,1 2 0,-1-3 4,0 1-1,-1 0 1,1-1-1,0 1 0,0-1 1,0 1-1,0-1 1,-1 0-1,1 1 1,0-1-1,0 0 1,0 0-1,0 0 0,0 0 1,0 1-1,0-1 1,0 0-1,0-1 1,1 1-1,1 0 37,0-1 0,0 0 0,0 0 0,0 0 0,0 0 0,0-1 0,0 1 1,0-1-1,-1 0 0,1 1 0,-1-1 0,1 0 0,2-4 0,3-4 41,0 0 0,-1-1 1,-1 1-1,0-1 0,0-1 0,-1 1 0,3-14 1,1-6-146,7-50 1,-12 46-519,-4 35 538,0 0 0,0 0-1,0 0 1,0 0 0,0 0 0,-1 1-1,1-1 1,0 0 0,0 0-1,0 0 1,0 0 0,0 0 0,0 0-1,0 0 1,-1 0 0,1 0 0,0 0-1,0 0 1,0 0 0,0 1-1,0-1 1,0 0 0,-1 0 0,1 0-1,0 0 1,0 0 0,0 0 0,0 0-1,0 0 1,0 0 0,-1 0-1,1-1 1,0 1 0,0 0 0,0 0-1,0 0 1,0 0 0,0 0 0,-1 0-1,1 0 1,0 0 0,0 0-1,0 0 1,0 0 0,0 0 0,0-1-1,0 1 1,0 0 0,0 0 0,0 0-1,-1 0 1,1 0 0,0 0-1,0 0 1,0-1 0,0 1 0,0 0-1,0 0 1,0 0 0,0 0 0,0 0-1,0-1 1,0 1 0,0 0-1,0 0 1,0 0 0,0 0 0,0 0-1,0-1 1,-7 12-430,3-1 307,1 0-1,0 0 1,-1 21-1,2-21 123,1 1 83,0-1 0,1 1-1,1-1 1,-1 1 0,1-1 0,1 0-1,0 1 1,1-1 0,0 0-1,0 0 1,1 0 0,0-1 0,10 15-1,1-3 299,-14-20-326,0 0 1,0 0-1,0 0 0,0 0 1,1 0-1,-1 0 0,0 0 1,0-1-1,1 1 0,-1 0 1,1-1-1,-1 1 0,0-1 1,1 0-1,1 1 1,1-2 47,-1 1 0,1-1 0,-1 0 0,0 0 0,0 0 0,1 0 0,-1 0 0,0-1 0,0 0 0,0 1 0,0-1 0,4-5 0,5-3 164,14-16-1,-22 21-240,14-16-51,24-36 0,-3 3 173,-21 30-775,-16 23 594,0-1 0,0 1 1,0-1-1,0 1 0,0 0 1,0 0-1,0 0 0,1 0 0,-1 0 1,0 0-1,1 1 0,-1-1 1,0 1-1,1-1 0,4 1 1,3 0 52,1-1 0,14 3 1,-17-1-16,-1 0 1,0 1 0,0 0-1,0 0 1,0 1 0,0-1-1,0 2 1,-1-1 0,0 1-1,1 0 1,-1 0 0,-1 0-1,1 1 1,8 9 0,-6-5 25,-1 1 1,0-1 0,0 2 0,-1-1-1,-1 1 1,1-1 0,-2 2-1,4 11 1,-7-20 9,0-1 0,-1 0 0,1 1 0,0-1 0,0 0 0,0 0 0,0 0 0,1 0-1,-1 0 1,1 0 0,2 3 0,-2-4-3,-1 0 0,0-1 0,0 1-1,1-1 1,-1 0 0,0 1 0,1-1-1,-1 0 1,1 0 0,-1 0 0,0 1-1,1-2 1,-1 1 0,1 0 0,-1 0 0,0 0-1,1-1 1,-1 1 0,1-1 0,-1 1-1,2-2 1,3 0 23,0-1 0,-1 0 0,1 0 0,-1-1 0,1 0 0,-1 0 0,0 0 0,-1 0 0,1-1 0,4-6 0,2-3 45,-1-1-1,11-21 0,18-44 77,46-137 0,-62 153-27,-6 18-91,-1-1 0,-3 0-1,9-62 1,-20 100-139,-1 0 0,-1 0 0,0 0 0,0 0 0,-1 0 0,0 0 0,-3-11 0,4 19 68,0 1 1,0 0-1,0-1 0,0 1 0,0 0 1,0-1-1,0 1 0,0 0 0,0-1 0,-1 1 1,1 0-1,0-1 0,0 1 0,0 0 1,0-1-1,-1 1 0,1 0 0,0 0 1,0-1-1,-1 1 0,1 0 0,0 0 0,-1 0 1,1-1-1,0 1 0,-1 0 0,1 0 1,0 0-1,-1 0 0,1-1 0,0 1 1,-1 0-1,1 0 0,0 0 0,-1 0 0,1 0 1,-1 1-17,0-1 1,0 1 0,0 0-1,0-1 1,0 1 0,1 0 0,-1-1-1,0 1 1,0 0 0,1 0-1,-1 0 1,0 1 0,-14 30-316,2 4 283,2 1 1,-12 68-1,5 113 52,18-180 40,7 55 1,-4-71 92,1-1 0,1 1 0,14 39 1,-17-56-71,0-1 1,0 0-1,0 1 1,1-1-1,-1-1 1,1 1-1,0 0 1,0 0-1,0-1 1,1 0 0,6 6-1,-8-8-12,1 1 0,0-1 0,0 0 0,-1 0 1,1 0-1,0 0 0,0 0 0,0-1 0,0 1 0,0-1 0,0 0 0,0 0 0,0 0 0,0 0 0,0 0 1,0-1-1,0 0 0,5-1 0,0-1 39,0 0 0,0-1 0,-1 0 0,1 0 0,-1-1 0,0 0 0,8-7 0,-11 9-80,3-3 4,0 0 0,0 0 0,0-1 0,-1 0 0,0 0 0,0 0 0,5-11 0,-6 11-31,-2 2-33,0-1-1,0 1 1,1 0-1,0 0 1,6-6-1,-10 11 63,0-1-1,0 1 0,1 0 0,-1 0 0,0 0 0,0 0 0,0 0 0,0-1 0,0 1 0,1 0 0,-1 0 0,0 0 0,0 0 0,0 0 0,0 0 0,1 0 0,-1 0 0,0 0 0,0 0 0,0 0 0,0-1 1,1 1-1,-1 0 0,0 0 0,0 0 0,0 0 0,1 1 0,-1-1 0,0 0 0,0 0 0,0 0 0,1 0 0,-1 0 0,0 0 0,0 0 0,0 0 0,0 0 0,1 0 0,-1 0 0,0 1 0,0-1 0,0 0 1,0 0-1,0 0 0,1 0 0,-1 0 0,0 1 0,0-1 0,0 0 0,0 0 0,0 0 0,0 0 0,0 1 0,3 16-33,-5 21 130,1-31-68,0 2 28,0 1-1,0-1 0,1 0 1,2 15-1,-1-21-27,-1-1 0,1 0-1,-1 1 1,1-1 0,0 0 0,0 0 0,0 1 0,0-1 0,1 0-1,-1 0 1,0 0 0,1-1 0,0 1 0,-1 0 0,1 0 0,0-1-1,0 1 1,0-1 0,0 0 0,0 1 0,0-1 0,0 0 0,3 1-1,0 0 18,-1-1-1,1 1 0,0-1 1,0 0-1,0 0 0,0-1 0,0 1 1,0-1-1,0 0 0,0-1 0,0 1 1,0-1-1,-1 0 0,1 0 0,0 0 1,0-1-1,-1 0 0,1 0 1,6-3-1,6-9-2,25-24 0,-26 21-71,25-17 0,-30 27 8,-1-1-1,0-1 1,0 0-1,10-11 0,-19 12-5,-1 6 62,0 5-47,-1 5-17,0-1 0,0 1 0,-1-1-1,0 0 1,0 0 0,-5 12 0,3-12 28,1 2 1,1-1-1,-4 16 1,5-17-27,0 0 1,1 0 0,0 0-1,0 0 1,2 11 0,-1-17 33,-1 1 0,0-1 0,1 1 1,-1-1-1,1 0 0,-1 1 0,1-1 1,0 1-1,0-1 0,-1 0 1,1 0-1,0 1 0,0-1 0,0 0 1,0 0-1,0 0 0,1 0 0,-1 0 1,0 0-1,0-1 0,1 1 0,-1 0 1,0-1-1,1 1 0,-1-1 0,1 1 1,-1-1-1,1 1 0,-1-1 0,1 0 1,-1 0-1,3 0 0,4-1 48,0 0 0,0-1-1,0 0 1,0-1 0,0 1 0,0-1 0,10-6-1,-11 5-29,7-3 19,-1 0 1,-1-1-1,1-1 0,-1 0 1,-1 0-1,13-14 1,-1-3-9,32-42-1,-22 16 63,-1-1-1,36-87 0,-57 116-42,7-15-54,-2 0 1,-2-1-1,11-48 0,32-257-861,-56 336 835,0 1-73,0 0 1,0 0-1,-1 0 1,0 0-1,0 0 0,-1 0 1,0 0-1,-2-8 0,3 16 91,0-1 0,0 1 0,0 0 0,0-1 0,0 1 0,0 0 0,-1-1 0,1 1-1,0 0 1,0 0 0,0-1 0,0 1 0,0 0 0,0 0 0,0-1 0,-1 1-1,1 0 1,0 0 0,0-1 0,0 1 0,-1 0 0,1 0 0,0-1 0,0 1-1,0 0 1,-1 0 0,1 0 0,0 0 0,-1 0 0,1-1 0,0 1 0,0 0-1,-1 0 1,1 0 0,0 0 0,-1 0 0,1 0 0,0 0 0,0 0 0,-1 0 0,1 0-1,0 0 1,-1 0 0,1 0 0,0 0 0,0 0 0,-1 1 0,1-1 0,0 0-1,-1 0 1,1 0 0,0 0 0,0 0 0,-1 1 0,1-1 0,0 0 0,0 0-1,0 0 1,-1 1 0,1-1 0,0 0 0,0 1 0,-11 18-242,10-18 257,-11 29-61,1 1-1,-12 62 1,9-38-11,-20 92-3,28-111 15,2-1 0,0 46-1,10 105 305,-3-147-174,3 0 0,17 68 0,-19-94 2,0 0 1,1-1 0,1 0 0,0 0-1,1 0 1,0-1 0,0 0 0,1 0 0,17 17-1,-21-25-44,-1 0-1,1-1 1,0 0-1,0 0 0,-1 0 1,1 0-1,1-1 1,-1 1-1,0-1 0,0 0 1,0 0-1,1 0 1,-1-1-1,0 0 0,1 0 1,-1 0-1,1 0 1,-1-1-1,0 1 0,0-1 1,1 0-1,-1 0 1,0-1-1,7-3 0,-2 1-3,-1 0 1,0-1-1,0 0 0,0 0 0,-1-1 0,1 0 0,-1 0 0,-1-1 0,1 1 0,9-16 0,-9 11 0,0 0 0,-1-1 0,-1 0 1,0 0-1,0 0 0,-1-1 0,-1 0 1,0 1-1,-1-1 0,0 0 0,-1 0 1,0-1-1,-2 1 0,1 0 0,-1 0 1,-4-14-1,5 26-46,0-1 1,0 0-1,-1 1 1,1-1-1,-1 0 1,0 1-1,1-1 1,-1 1-1,0-1 1,0 1-1,0-1 1,0 1-1,0 0 1,0-1-1,-1 1 1,1 0-1,0 0 1,-2-1-1,2 1 4,0 1-1,0 0 0,0-1 1,0 1-1,0 0 1,0 0-1,0 0 0,0 0 1,0 0-1,0 0 0,0 0 1,0 0-1,0 0 0,0 0 1,0 1-1,0-1 0,1 0 1,-1 0-1,0 1 0,0-1 1,0 1-1,0-1 0,0 1 1,1-1-1,-1 1 0,0 0 1,1-1-1,-1 1 0,0 0 1,1 0-1,-1-1 0,0 3 1,-4 4-33,1 0 0,0 1 1,1 0-1,-5 12 0,6-15 35,-4 12 7,1 0 0,1 0 0,1 1 0,-2 18 0,4-27 48,1 0 0,0 1 0,0-1 0,1 0 0,0 1 0,1-1 0,0 0 1,0 0-1,5 11 0,-4-15-5,0 0 1,0 0 0,0-1-1,1 1 1,-1-1 0,1 0-1,0 0 1,1 0-1,-1 0 1,0-1 0,1 1-1,0-1 1,0-1 0,0 1-1,0-1 1,1 1-1,-1-1 1,1-1 0,6 2-1,1 0-407,1-1-1,21 2 1,25-5-4207,-35 0 2219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1:08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 4320,'-13'-5'2528,"18"5"-2784,3 0 192,0 0-640,5 0 384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1:08.6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55 4992,'-13'-24'2240,"21"21"-1952,0-2 352,7 10-416,10-10 768,9 5-576,19-6-192,3-2-128,27 0 96,-6 8-96,6 3-1920,-6 5 960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1:16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1 246 1824,'0'0'587,"17"14"2607,-12-9-2529,0 1 0,0-1 0,-1 1 0,0 0 0,7 13-1,-9-17-585,-1 0 0,1 0 0,0 0 0,0 0 0,0 0 0,0-1 0,0 1-1,1 0 1,-1-1 0,0 0 0,3 2 0,1 0 11,0-1 0,1 1 0,8 2 0,33 7 429,-20-5 0,31 5-1,-49-11-407,1 0-1,0-1 1,-1 0 0,1-1-1,-1 0 1,18-4 0,521-94 843,-487 89-515,73-22-1,-23 5-8,341-64 253,-18 39 248,-180 28-284,39 2 430,2 15-132,-143 5-610,-46 1-513,114 14-1,-211-12-611,1 1 0,-1 0-1,0 0 1,0 1 0,17 7 0,4 8-1871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41:17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62 3072,'-21'0'10016,"35"4"-8694,5-2-875,1-1 0,36-1 0,-14-1-172,483-24 1365,-102 2-731,64 10-194,-6 6 186,-284 10-517,216 5-37,-170 8-1558,-185-8 443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37.1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288 402 1472,'13'-23'4853,"-11"19"-4399,0-1-1,-1 1 1,0 0 0,0-1-1,0 0 1,0 1 0,-1-1-1,0 0 1,0-8-1,0 10-285,0 2-138,0 0 0,0 0 0,-1 0 0,1 1 0,0-1 0,-1 0 0,1 1 0,0-1 0,-1 0 0,1 1 0,-1-1 1,1 0-1,-1 1 0,1-1 0,-1 1 0,1-1 0,-1 1 0,0-1 0,1 1 0,-1-1 0,-1 0 0,-13-4 328,11 4-286,0 0 0,1 1 0,-1 0 0,0 0 1,1 0-1,-1 1 0,0-1 0,0 1 0,1 0 0,-1 0 1,1 0-1,-6 2 0,-1 2 99,0 1-1,-19 12 1,23-13-142,0 0 0,0 1 0,0 0 0,1 0 0,0 0 0,-5 7 0,-2 6 126,-10 22-1,19-35-116,0 1 0,0 0 1,1-1-1,0 1 0,0 1 0,0-1 0,1 0 0,0 0 0,1 1 0,-1-1 1,1 0-1,1 1 0,0-1 0,0 0 0,0 0 0,1 1 0,0-1 0,0 0 1,0-1-1,1 1 0,0 0 0,1-1 0,0 1 0,0-1 0,0 0 0,10 11 470,-23-13-498,-1 3-41,6-5 3,-1 0 1,1 1 0,-1 0 0,1 0 0,0 0 0,0 0 0,0 1 0,-5 5 0,-17 16-92,21-22 116,0 1 1,1 0-1,-1 0 1,1 1-1,0-1 1,-5 9 0,8-12 1,0 1 1,0-1 0,0 1-1,0-1 1,1 1 0,-1 0-1,1-1 1,-1 1 0,1 0-1,0-1 1,0 1 0,0 0-1,0 0 1,0-1 0,0 1-1,0 0 1,0-1 0,1 1-1,-1 0 1,0-1 0,1 1-1,0 0 1,-1-1 0,1 1 0,0-1-1,0 1 1,0-1 0,1 2-1,3 4 22,-1-1 0,2 0 0,-1 0-1,0 0 1,1-1 0,0 0 0,0 0 0,1-1-1,12 8 1,-9-8 38,-7-2-59,-1-1 0,1 0-1,-1 1 1,1-1-1,0-1 1,0 1 0,-1 0-1,1-1 1,0 1 0,0-1-1,0 0 1,-1 0 0,1 0-1,0 0 1,3-1 0,30-5 125,-27 5-51,0 0 0,0-1 1,0 0-1,0 0 0,-1-1 1,1 0-1,15-9 1,11-10-78,6-3-281,48-39 0,-61 41 73,-1-2 1,-1 0-1,-1-2 0,-2 0 1,-1-2-1,-1-1 0,31-57 1,5-46 40,-44 100 121,-7 17 1,7-24-1,-12 35 25,0-1-1,0 0 0,0 1 1,-1-1-1,0 0 1,0 0-1,-2-11 1,2 15-3,-1 0 0,1 0 1,-1 0-1,0 0 0,0 0 0,0 0 1,0 0-1,-1 1 0,-2-4 1,4 4 2,-1 0 1,0 1-1,1-1 1,-1 0 0,0 1-1,1-1 1,-1 1-1,0-1 1,0 1 0,0-1-1,0 1 1,0-1-1,1 1 1,-1 0 0,0 0-1,0-1 1,0 1-1,0 0 1,0 0 0,0 0-1,0 0 1,-2 0-1,-3 2 54,-1 1-1,1 0 0,-1 0 1,1 0-1,0 0 0,0 1 1,1 0-1,-1 1 0,1-1 0,0 1 1,0 0-1,0 0 0,1 0 1,-1 1-1,1 0 0,1 0 1,-6 12-1,-2 6 210,2 1 0,0 0 0,-6 35 0,12-45-128,-2 5-21,1 0 0,0 1 0,2 0 0,1 0 0,0 0 0,2 0 0,2 22 0,-1-33-72,1 0 0,0 0 0,1 0 0,0 0 0,0-1 0,1 0 0,0 1 0,1-2 0,0 1 0,0-1 0,1 0 0,0 0 0,0 0 0,1-1 0,8 6 0,-7-7 12,-1-1-1,1 0 1,0 0 0,0 0 0,1-1 0,-1-1-1,1 0 1,0 0 0,0-1 0,0 0 0,0 0 0,0-2-1,1 1 1,-1-1 0,0 0 0,15-3 0,-21 3-10,0-1 0,0 0 0,0 1 0,1-1 0,-1-1 0,-1 1 0,1-1 0,0 1 0,0-1 0,0 0 0,-1 0 0,1-1 0,-1 1 0,0-1 0,4-3 0,-3 1-60,0 0 1,0 0-1,-1-1 1,1 1-1,-1-1 1,-1 1-1,1-1 1,-1 0-1,0 0 1,0 0-1,-1-1 1,1 1-1,-1 0 1,-1-1 0,1 1-1,-1 0 1,-1-1-1,1 1 1,-2-7-1,1 5 46,1 5-24,-1 1-1,1-1 0,-1 1 0,1 0 1,-1-1-1,0 1 0,-1-4 0,1 6 6,1-1-1,-1 1 0,1-1 1,-1 1-1,0-1 1,1 1-1,-1-1 0,1 1 1,-1 0-1,0-1 1,1 1-1,-1 0 0,0 0 1,0-1-1,1 1 0,-1 0 1,0 0-1,0 0 1,1 0-1,-1 0 0,0 0 1,1 0-1,-1 0 1,0 0-1,0 1 0,1-1 1,-1 0-1,-1 1 1,0 0 5,0 0 0,0 0 1,0 0-1,0 1 0,0-1 1,0 0-1,0 1 0,1 0 1,-1-1-1,1 1 0,-1 0 1,1 0-1,-1 0 0,1 0 1,-2 4-1,1 0 128,-1-1-1,1 1 0,0 0 1,-2 11-1,3-14-72,-3 43 305,4-42-330,0-1 0,0 1 0,1 0 0,-1 0 0,1 0 0,0 0 0,0 0 0,1-1 0,2 6 0,-1-3 49,1 2 24,0-1 1,0 1-1,8 8 1,-10-14-73,0 0-1,0 0 1,0-1 0,0 1 0,0 0-1,0-1 1,1 1 0,-1-1 0,0 0 0,1 0-1,-1 0 1,1 0 0,0 0 0,3 0-1,3 0 23,1 0 0,-1-1 0,1 0 0,0 0 0,-1-1 0,17-4 0,0-1 8,30-13 1,30-15 148,15-10-426,-86 39 197,1 0-1,0 2 1,0 0-1,0 0 1,20 1-1,-34 2 40,0-1 1,-1 1-1,1 0 1,0-1-1,-1 1 0,1-1 1,-1 0-1,1 1 0,-1-1 1,4-2-1,-1-3 111,-4 6-116,-1 0-1,1 0 1,0 0 0,0-1 0,0 1 0,0 0-1,0 0 1,-1 0 0,1 0 0,0-1 0,0 1-1,0 0 1,-1 0 0,1 0 0,0 0 0,0 0-1,0 0 1,-1 0 0,1 0 0,0 0 0,0 0-1,-1 0 1,1 0 0,0 0 0,0 0 0,-1 0-1,1 0 1,0 0 0,0 0 0,-1 0-1,-17-1-61,15 0 39,1 1 1,-1 0-1,0 0 1,0 0-1,0 0 1,0 0-1,1 1 1,-1-1-1,0 1 1,0 0-1,1 0 1,-1 0-1,0 0 1,1 0-1,-5 3 0,-16 10-98,14-9 131,-1 0 0,1 1 0,0 0 0,1 1 0,0-1-1,0 2 1,0-1 0,-10 14 0,17-19-19,1-1 1,-1 0-1,1 1 1,0-1-1,-1 1 1,1-1-1,0 0 0,0 1 1,0-1-1,0 1 1,0-1-1,0 1 1,0-1-1,0 0 1,1 1-1,-1-1 0,1 1 1,-1-1-1,1 0 1,-1 1-1,1-1 1,0 0-1,-1 0 1,1 0-1,0 1 1,0-1-1,0 0 0,2 1 1,3 5-4,1 0 0,0-1 0,9 6 0,-15-11 22,6 4 66,0 0 1,1 0-1,0-1 1,0 0-1,0-1 1,17 6-1,-21-8-45,2 0 0,-1 0 0,0 0 0,0-1 0,0 0-1,0 0 1,0 0 0,0-1 0,0 1 0,0-1 0,0-1 0,0 1 0,6-3-1,3-2-20,-1-2-1,0 1 0,0-2 0,-1 0 1,-1 0-1,1-1 0,11-13 0,-2-1 44,-1-1 0,25-39 0,44-89 176,-7 12-323,33-66-441,-111 200 526,1-2-34,0 0 0,-1-1 0,1 0 0,-2 0 0,0 0 0,0 0 1,-1-1-1,2-12 0,-4 21 26,0-1-1,0 1 1,0 0 0,-1-1-1,1 1 1,-1-1 0,1 1-1,-1 0 1,0 0 0,0-1 0,0 1-1,0 0 1,0 0 0,0 0-1,-4-3 1,4 4-4,0 0-1,0 0 1,0 1-1,0-1 1,0 1-1,0-1 0,0 1 1,0-1-1,0 1 1,0 0-1,-1-1 1,1 1-1,0 0 1,0 0-1,0 0 1,-1 0-1,1 0 1,0 0-1,0 0 1,-1 1-1,1-1 1,0 0-1,0 0 1,0 1-1,0-1 1,0 1-1,0-1 1,0 1-1,-1 0 1,2-1-1,-3 2 0,-10 9-15,1-1 0,0 2 0,0-1 0,1 2-1,-12 18 1,18-25 46,-6 9 123,0 2 0,1 0 0,1 0 0,1 1 0,0 0 0,2 0 0,-10 38-1,9-18 14,1 0-1,2 1 1,2 41-1,2-59-58,1-1-1,1 0 0,0 0 0,2 0 0,1 0 0,0-1 0,1 1 0,1-1 1,1-1-1,11 21 0,-13-30-41,1-1 1,-1 0 0,1 0-1,1 0 1,0-1-1,0 0 1,15 10-1,-5-5 63,1-2-1,36 15 0,-41-19 39,26 6 1,-35-11-500,1 0 0,-1 0 1,1-1-1,-1 1 0,1-1 0,0 0 0,9-2 0,-13 1-202,0 1 0,0-1 0,0 0-1,0 0 1,0 0 0,0 0 0,0-1-1,-1 1 1,1 0 0,2-3-1,0 0-682,8-4-709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37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97 5152,'-1'0'193,"-8"1"1740,11 7 906,-1-6-2322,-1-2-314,1 1-1,0 0 0,-1 0 1,1-1-1,0 1 0,0 0 1,-1-1-1,1 1 0,0-1 1,0 1-1,0-1 0,0 0 1,0 1-1,0-1 0,0 0 1,0 1-1,0-1 0,0 0 1,2 0-1,22 1 789,-22-1-834,28-1 320,0-1 1,0-2 0,0-1-1,35-11 1,-16 0-1413,80-36-1,-102 39-1400,-1 5 710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38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8 351 2496,'-7'18'784,"7"-18"-772,0 1 0,0-1-1,0 0 1,0 0 0,0 0 0,0 1 0,0-1 0,0 0 0,0 0-1,-1 1 1,1-1 0,0 0 0,0 0 0,0 1 0,0-1 0,0 0-1,0 0 1,1 1 0,-1-1 0,0 0 0,0 0 0,0 1-1,0-1 1,0 0 0,0 0 0,0 1 0,14 17 2197,-13-16-1994,1-1 0,-1 0 0,0 0 0,0 0 0,0 0 0,1-1 0,-1 1-1,0 0 1,1 0 0,-1-1 0,1 1 0,-1-1 0,1 1 0,-1-1 0,3 1 0,0-2 96,1 1 0,0-1 0,-1 0 0,1 0 1,0-1-1,-1 1 0,1-1 0,-1 0 0,0 0 0,0-1 1,0 1-1,0-1 0,0 0 0,6-6 0,4-5 263,-1 0 0,15-21 0,-3-2 130,28-56 0,-37 62-755,-11 19 68,1 0 1,1 0 0,0 1-1,16-19 1,-22 29-22,7-9 38,1 0 0,1 1 0,-1 0 0,17-10 0,-23 17 8,0 0-1,0 0 1,0 1 0,0 0 0,1-1-1,-1 1 1,0 0 0,1 0-1,-1 1 1,1-1 0,-1 1 0,1 0-1,-1 0 1,1 0 0,-1 0-1,1 0 1,-1 1 0,0 0 0,1 0-1,-1 0 1,0 0 0,4 2-1,-4-2-5,-1 1 0,1-1 0,-1 1 0,0 0 0,0 0 0,0 0 0,0 0 0,0 0 0,0 1-1,-1-1 1,1 0 0,-1 1 0,0-1 0,1 1 0,-1 0 0,0-1 0,-1 1 0,1 0 0,0-1-1,-1 1 1,1 0 0,-1 0 0,0 0 0,-1 5 0,1 3 127,-1-1 1,-1 1-1,0-1 0,0 1 0,-5 12 1,0-6 108,-15 25 0,17-34-241,0 1-1,1-1 0,0 1 1,0 0-1,1 0 0,0 1 1,0-1-1,1 1 0,-1 12 1,3-21-24,0 0 1,0 0 0,0 0-1,0-1 1,0 1-1,0 0 1,0 0 0,1 0-1,-1-1 1,0 1 0,0 0-1,1 0 1,-1-1 0,1 1-1,-1 0 1,1-1-1,-1 1 1,1 0 0,-1-1-1,1 1 1,-1-1 0,2 2-1,0-2 5,-1 1 0,1-1-1,-1 1 1,1-1 0,-1 1-1,1-1 1,-1 0 0,1 1-1,-1-1 1,1 0 0,1 0-1,5-1 46,0 0-1,0-1 1,12-3-1,-19 4-48,2 1-22,64-20-384,88-40-1,-151 59 357,-1-1 1,1 1-1,0 0 0,0 0 0,0 0 0,7 0 0,-11 2 36,0-1 1,0 0-1,0 1 0,0-1 1,0 1-1,0-1 0,0 1 0,0-1 1,0 1-1,0-1 0,0 0 1,0 1-1,0-1 0,0 1 1,0-1-1,0 1 0,0-1 0,-1 0 1,1 1-1,0-1 0,0 1 1,-1-1-1,1 0 0,0 1 0,-1-1 1,1 1-2,-2 4 13,0 1-1,0-1 0,0 1 0,1 0 0,-1 9 0,2-14 1,0 1 1,0 0-1,0-1 0,1 1 0,-1 0 1,0-1-1,1 1 0,-1 0 0,1-1 0,0 1 1,-1-1-1,1 1 0,0-1 0,0 1 1,0-1-1,0 1 0,0-1 0,0 0 1,0 0-1,1 0 0,-1 1 0,0-1 1,1 0-1,1 0 0,2 3 44,0-2 0,1 1 0,-1-1 0,0 0 0,1 0 0,0 0 0,-1-1 0,12 2 0,-15-3-21,0 0-1,0 0 1,0 0 0,0 0 0,0-1 0,-1 1-1,1-1 1,0 1 0,0-1 0,0 1-1,-1-1 1,1 0 0,0 0 0,-1 0 0,1 0-1,-1 0 1,1 0 0,-1 0 0,1-1-1,-1 1 1,0-1 0,0 1 0,0-1-1,0 1 1,0-1 0,0 1 0,0-1 0,0 0-1,0 0 1,-1 1 0,1-4 0,0-1-67,0 0 0,0 0 1,-1 0-1,0-1 1,-1 1-1,1 0 0,-1 0 1,0 0-1,-1 0 0,1 0 1,-1 0-1,0 0 1,-1 0-1,0 1 0,0-1 1,0 1-1,-4-6 0,-2 3-62,0 0 0,0 1 0,-15-9 0,24 16 95,0 0-1,0-1 0,0 1 1,0 0-1,0 0 0,0 0 1,0 0-1,-1 0 0,1 0 1,0 0-1,0 0 0,0-1 1,0 1-1,0 0 0,0 0 0,0 0 1,1 0-1,-1 0 0,0 0 1,0 0-1,0 0 0,0-1 1,0 1-1,0 0 0,0 0 1,0 0-1,0 0 0,0 0 1,0 0-1,0 0 0,0 0 1,0 0-1,0 0 0,0-1 1,1 1-1,-1 0 0,0 0 1,0 0-1,0 0 0,0 0 1,0 0-1,0 0 0,0 0 0,0 0 1,1 0-1,-1 0 0,0 0 1,0 0-1,0 0 0,11-5-82,15-4-36,1 2 472,1 1 0,-1 1 0,1 2-1,51-1 1,-68 4-233,-1 1-1,0 0 1,0 0 0,0 1-1,0 0 1,0 1 0,-1 0-1,1 1 1,8 4 0,-15-7-87,-1 0 1,0 1 0,0-1 0,0 1 0,0 0 0,-1 0 0,1 0 0,0-1-1,-1 1 1,1 1 0,-1-1 0,0 0 0,0 0 0,0 0 0,0 1-1,0-1 1,0 1 0,0-1 0,-1 0 0,1 1 0,-1-1 0,0 1 0,0 0-1,0-1 1,0 1 0,0-1 0,0 1 0,-1-1 0,1 1 0,-2 2 0,-1 4 31,0-1 1,0 0 0,0 0 0,-1 0 0,0-1-1,-1 1 1,-9 11 0,-6 8 40,46-36-21,43-22-155,-22 9 33,-5 1-173,-21 9 202,24-8 0,-39 18 26,0 0 1,1 0 0,-1 0 0,0 1 0,1 0-1,-1 0 1,1 1 0,11 0 0,-16 1 13,-1-1 0,1 0 0,0 1 0,0 0-1,0-1 1,0 1 0,-1 0 0,1 0 0,0 0 0,-1 0 0,1 0 0,-1 1 0,1-1 0,-1 0 0,0 1 0,1-1 0,0 3 0,3 3 182,-1 0 1,7 15-1,-3-5 310,-6-11-396,2 1 0,-1-1 0,1 0 0,0 0 0,0 0 0,1-1 0,0 1 0,0-1 0,0 0 0,0-1 0,1 1 0,7 4 0,-7-7-113,0 1 0,0-1-1,0 0 1,1 0-1,-1-1 1,1 1-1,-1-2 1,1 1-1,-1-1 1,1 0-1,0 0 1,-1-1-1,14-2 1,6-3-1396,0-2-1,27-11 1,-23 8-1474,-18 6 1370,0 1-1,-1-1 1,1-1-1,-1 0 0,-1-1 1,1 0-1,18-16 0,15-19-3639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5:44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17 6048,'-26'-16'2752,"34"16"-1056,-3 0-1696,-2 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47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291 35 1728,'0'-1'392,"0"0"1,0-1 0,0 1-1,0 0 1,-1 0-1,1 0 1,0 0-1,-1 0 1,1 0-1,-1 0 1,1-1-1,-1 2 1,0-1 0,-1-2 784,0 1-784,1 1-310,0 0-1,0 0 1,-1 0 0,1 0 0,0 1 0,-1-1-1,1 0 1,0 1 0,-1-1 0,1 1 0,-1 0 0,1-1-1,0 1 1,-1 0 0,1 0 0,-1 0 0,1 0 0,-1 0-1,1 0 1,-2 1 0,-23 1 696,23-2-680,-1 0 0,0 0-1,0 0 1,1 1-1,-1-1 1,0 1-1,-5 2 1,-2 1-7,1 1-1,0 0 1,1 1-1,-1 0 1,1 0 0,0 1-1,1 0 1,-1 1-1,2 0 1,-1 0 0,1 0-1,0 1 1,1 1-1,0-1 1,0 1 0,-4 11-1,-3 12 273,-15 65-1,25-85-280,1-1 0,1 1-1,0-1 1,1 1 0,0 0 0,1-1 0,0 1-1,6 23 1,-5-30-52,0 0-1,1-1 0,-1 1 0,1-1 1,0 1-1,0-1 0,1 0 1,0 0-1,0-1 0,0 1 1,0-1-1,0 0 0,1 0 0,0 0 1,0-1-1,0 1 0,0-1 1,1 0-1,-1-1 0,1 1 1,11 2-1,-1 0 34,0-1 0,1 0 0,-1-2 0,1 0 0,27 0 0,-31-2 19,0-1-1,0 0 1,0-1 0,-1-1-1,1 0 1,-1 0 0,23-11-1,-27 10-53,-1-1 1,1 0-1,-1 0 1,0-1-1,0 0 0,-1 0 1,0-1-1,0 0 0,0 0 1,-1 0-1,0 0 0,-1-1 1,1 0-1,5-15 0,-2 1 19,-1-1-1,-1 1 1,-1-1-1,2-33 0,-5 39-40,0-1 0,-2 1 1,0-1-1,-5-28 0,4 38-42,-1 1 1,0-1-1,0 1 1,-1 0-1,0 0 1,0 0-1,0 1 1,-1-1-1,0 1 1,-1-1-1,1 1 0,-1 1 1,-7-7-1,8 8 20,0 0 0,0 1 0,-1 0-1,0 0 1,1 0 0,-1 0-1,0 1 1,-1 0 0,1 0 0,-10-3-1,10 5-217,1-1-1,-1 1 0,0 0 0,1 0 1,-1 1-1,0-1 0,1 1 1,-1 0-1,1 0 0,-1 0 1,1 1-1,-1 0 0,-6 3 1,0 4-1741,6 3 652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48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4 3136,'-3'-4'6037,"2"10"-5664,0-1 0,-1 1 0,0-1 0,0 0 0,0 0 0,0 1-1,-1-1 1,-6 8 0,6-8-22,3-5-335,0 0 1,0 0 0,0 0-1,0 0 1,0-1 0,0 1-1,0 0 1,0 0 0,0 0-1,0 0 1,0 0 0,0 0-1,0 0 1,0 0-1,0 0 1,0 0 0,0 0-1,0 0 1,0 0 0,0 0-1,0 0 1,-1 0 0,1 0-1,0 0 1,0 0 0,0 0-1,0-1 1,0 1 0,0 0-1,0 0 1,0 0 0,0 0-1,0 0 1,0 0 0,0 0-1,-1 0 1,1 0 0,0 0-1,0 1 1,0-1 0,0 0-1,3-10 245,25-23-59,-27 37 964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0.1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17 3552,'-4'4'632,"1"0"0,0 0 0,1 0 0,-1 0 0,-2 5 0,-11 17 877,5-12-631,-1-1 0,-27 24 0,34-33-805,0-1-1,0 0 1,0 0 0,0 0 0,0-1 0,-1 1 0,1-1-1,-1 0 1,1-1 0,-1 1 0,0-1 0,0-1-1,-8 1 1,7-1-22,0 0-1,0-1 0,0 0 0,0 0 0,0-1 1,0 1-1,0-2 0,1 1 0,-9-5 1,13 6-48,-1 0 1,1-1-1,-1 0 1,1 0-1,-1 1 1,1-1-1,0 0 1,0-1-1,0 1 1,0 0-1,1-1 1,-1 1-1,1-1 1,-1 1-1,1-1 1,0 0-1,0 1 1,0-1-1,0 0 1,0 0-1,1 0 1,-1 0-1,1-4 1,0 4-12,1 1 0,-1 0 0,1 0 0,-1-1 0,1 1 0,0 0 0,0 0 0,0 0 0,0 0 0,1 0 0,-1 0 0,0 1 0,1-1 0,-1 0 0,1 0 0,0 1 0,0-1 0,2 0 0,3-3-46,0 0 0,0 0 0,11-3 0,-8 3 117,1 0 0,0 2 0,-1-1 0,1 1 0,1 1 0,-1 0 0,0 1 0,21-1 0,-27 2 11,1 1 0,-1 0 1,0-1-1,0 2 1,0-1-1,0 1 0,0-1 1,-1 1-1,1 0 0,0 1 1,-1-1-1,0 1 0,1 0 1,-1 0-1,0 1 0,-1-1 1,1 1-1,0 0 0,-1 0 1,0 0-1,5 7 1,-3 0 59,0-1 0,-1 0 1,0 1-1,-1 0 1,0 0-1,0 0 1,-1 0-1,0 22 0,-1 3 248,-7 52 0,3-60-238,-1-1 0,-2 0 0,-1 0 0,-1-1 0,-1 1 0,-2-2 0,0 0 0,-29 47 0,26-54 200,5-8-1545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0.5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5 4320,'-5'-5'1722,"6"7"-1372,0-1-1,1 1 1,-1-1-1,-1 1 1,1 0 0,0-1-1,0 1 1,-1 0-1,1-1 1,0 3 0,-6 126 4965,-12 65-2650,10-127-1926,5-49-732,-1 13-231,-1 0-1,-10 40 1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0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8 4640,'-11'-7'1504,"11"7"-1493,0 0 1,0 0 0,0 0-1,0 0 1,0 0-1,0 0 1,0 0 0,0 0-1,0 0 1,0 0-1,0 0 1,-1 0 0,1-1-1,0 1 1,0 0 0,0 0-1,0 0 1,0 0-1,0 0 1,0 0 0,0 0-1,0 0 1,-1 0-1,1 0 1,0 0 0,0 0-1,0 0 1,0 0-1,0 0 1,0 0 0,0 0-1,0 1 1,0-1-1,0 0 1,-1 0 0,1 0-1,0 0 1,0 0 0,0 0-1,0 0 1,0 0-1,0 0 1,0 0 0,0 0-1,0 0 1,0 0-1,0 0 1,0 1 0,0-1-1,0 0 1,-9 12 921,0 0 0,1 0 0,1 1 0,0 0 0,1 0 0,-9 28 0,6-11-243,2 0 1,-5 43-1,11-65-583,1 1 0,0-1-1,0 1 1,0-1 0,1 0 0,0 1-1,1-1 1,0 0 0,0 0 0,5 11-1,-5-16-67,0 1 0,0-1-1,0 1 1,0-1 0,0 0-1,1 0 1,-1 0-1,1 0 1,0 0 0,0-1-1,0 1 1,0-1 0,1 0-1,-1 0 1,1 0-1,-1 0 1,1-1 0,-1 1-1,1-1 1,0 0 0,0 0-1,0 0 1,7 0-1,-3-1 18,1 0-1,-1-1 0,1 1 0,-1-2 0,0 1 0,1-1 0,-1-1 0,0 1 1,0-1-1,0-1 0,-1 1 0,1-1 0,-1-1 0,0 0 0,0 0 0,0 0 0,-1 0 1,0-1-1,7-8 0,-9 8-53,1 1-1,-2 0 1,1-1 0,-1 0-1,0 0 1,0 0 0,0 0-1,-1 0 1,0-1 0,0 1 0,-1-1-1,0 1 1,0-1 0,-1 0-1,1 1 1,-1-1 0,-1 0-1,1 1 1,-1-1 0,0 0 0,-1 1-1,0-1 1,0 1 0,0 0-1,-4-7 1,3 6-33,-1 0-1,-1 0 1,1 1-1,-1-1 1,0 1-1,-1 0 1,1 1-1,-1-1 1,-12-7 0,9 6-28,-2 1 0,1 1 1,-1 0-1,0 0 0,0 1 0,-14-4 1,14 6-167,4 0-664,0 0-1,0 0 1,0 0-1,-11-6 1,13 6-780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1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 3904,'9'1'8233,"5"-1"-3748,46-4-3631,-16 1-448,28-3 15,106-22 1,-169 26-548,0 0 1,0 1 0,0 1-1,-1-1 1,13 2 0,-22 1 112,0-1 0,0 1 0,0 0 0,0-1 0,0 1 0,0 0 0,0 0 0,0 1 0,-2 3 66,-35 56 349,-17 28 364,-29 49 256,0-1-668,33-59-1426,42-64 346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3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6 2656,'0'0'53,"0"-1"0,0 1 0,0 0 0,0 0 0,0-1 1,0 1-1,0 0 0,-1 0 0,1-1 0,0 1 0,0 0 0,0 0 0,0 0 0,-1-1 1,1 1-1,0 0 0,0 0 0,0 0 0,-1 0 0,1 0 0,0-1 0,0 1 0,-1 0 0,1 0 1,0 0-1,0 0 0,-1 0 0,1 0 0,0 0 0,0 0 0,-1 0 0,1 0 0,0 0 1,0 0-1,-1 0 0,1 0 0,-1 0 281,1 3 106,-1-1 0,0 0 0,0 1 0,0-1 0,0 0 0,0 0 0,0 1 0,-1-1 1,-1 2-1,-23 29 1189,11-14-833,-52 74 993,22-29-633,-72 79 0,-17 10-335,117-128-2815,16-24 1514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3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4 4064,'0'0'64,"0"0"-1,0-1 1,-1 1 0,1 0-1,0 0 1,-1-1 0,1 1 0,0 0-1,-1 0 1,1 0 0,0 0-1,-1-1 1,1 1 0,0 0-1,-1 0 1,1 0 0,-1 0 0,1 0-1,0 0 1,-1 0 0,1 0-1,0 0 1,-1 0 0,1 0-1,-1 0 1,1 0 0,0 0 0,-1 1-1,1-1 1,0 0 0,-1 0-1,0 1 1,1 0 161,0 0 0,1 0 0,-1 1 0,0-1-1,0 0 1,1 0 0,-1 1 0,0-1 0,1 0 0,0 2 0,41 80 4757,-28-60-4195,0-2 1,2 0 0,24 26 0,-5-13-56,50 36 0,-67-56-682,-1-1 76,27 15-1,-44-27-308,1-1 0,-1 0 1,1 1-1,0-1 0,-1 0 0,1 0 0,-1 1 0,1-1 1,0 0-1,-1 0 0,1 0 0,0 0 0,-1 0 0,1 0 1,0 0-1,-1 0 0,1 0 0,-1 0 0,1 0 0,0-1 1,-1 1-1,1 0 0,-1 0 0,1-1 0,0 1 0,-1 0 1,1 0-1,-1-1 0,1 1 0,-1-1 0,1 1 0,-1-1 1,1 1-1,-1-1 0,0 1 0,1-1 0,-1 1 0,1-1 1,3-6-2266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4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 2240,'1'7'7247,"1"5"-6331,0 0-1,1 12 1,-8 58 1388,-20 119-1,9-94-1411,3-38-181,7-38-590,5-27-500,0 2-34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5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14 4992,'-15'-13'1589,"3"40"1723,0 2-2378,2 0 0,1 1 1,1 1-1,2-1 0,-4 45 0,9-61-759,0 0 0,1-1 0,0 1 0,1 0 0,1 0 0,0-1 0,7 24 0,-8-33-114,1 0 0,-1 1 0,1-1 0,0 0 0,1 0 1,-1 0-1,1 0 0,0-1 0,-1 1 0,2-1 0,-1 1 1,0-1-1,1 0 0,-1 0 0,1-1 0,0 1 0,0-1 0,0 0 1,0 0-1,1 0 0,-1 0 0,0-1 0,1 0 0,-1 1 0,1-2 1,7 2-1,-4-2-10,0 0 0,0 0 0,0-1 0,0 0-1,-1 0 1,1-1 0,0 0 0,0 0 0,-1-1 0,1 0 0,13-8 0,-12 5-9,0 0 0,0-1 0,-1 0-1,0-1 1,0 1 0,-1-2 0,1 1 0,5-10 0,-4 3-37,0 0 0,-1 0 0,-1-1 1,0 0-1,-2 0 0,1-1 0,-2 1 1,0-1-1,-1 0 0,-1-1 0,0-18 0,-2 27-48,0 0 0,-1 1 0,0-1 0,-1 1 0,0 0 0,0-1 0,0 1 0,-1 0 0,-6-11 0,8 16 4,-1 0 1,0 0 0,0 0 0,-1 0 0,1 1-1,0-1 1,-1 1 0,0-1 0,0 1 0,1 0-1,-1 0 1,0 0 0,-1 0 0,1 0 0,0 1-1,0 0 1,-1-1 0,1 1 0,-1 0 0,1 1-1,-1-1 1,1 1 0,-1 0 0,0-1 0,-4 2-1,2 0-76,-1 0 0,1 0 0,-1 1-1,1-1 1,0 2 0,0-1 0,0 1-1,0 0 1,-8 5 0,6-2-1177,-1 0-1,-14 14 1,10-4-302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5:45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 6880,'-8'-5'5632,"21"5"-7840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6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6 2560,'-27'6'9344,"10"-6"-6739,9 0-1727,7 0-509,2 0 344,14 0-185,5-1-219,25-4 0,-4 0-383,15 4 595,-25 2 200,-30-1-603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8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82 2144,'0'0'36,"0"0"0,0 0 0,0 0 0,0-1 0,0 1 0,0 0 0,0 0 0,0 0 0,0-1 0,0 1 0,0 0 0,0 0 0,0 0 0,0 0 0,0-1 0,0 1 0,0 0 0,-1 0 0,1 0 0,0 0 0,0 0 0,0 0 0,0-1 0,0 1 0,0 0 0,-1 0 0,1 0 0,0 0 0,0 0 0,0 0 0,0 0 0,-1 0 0,1 0 0,0 0 0,0 0 0,0 0 0,-1-1 0,1 1 0,0 0 0,0 1 0,0-1 0,0 0 0,-1 0 0,1 0 0,0 0 0,0 0 0,0 0 0,0 0 0,-1 0 0,1 0 0,0 0 0,0 0 35,0 1 0,0-1 0,0 0 0,0 0 0,0 1 0,0-1 0,0 0 0,0 0 0,0 1 0,0-1 0,-1 0 0,1 0 0,0 0 0,0 1 0,0-1 0,0 0 0,0 0 0,0 0 0,-1 0 0,1 1 0,0-1 0,0 0 0,0 0 0,-1 0 0,1 0 0,0 0 0,0 1 0,0-1 0,-1 0 0,1 0 0,0 0 0,0 0 0,0 0 0,-1 0 0,1 0 0,0 0 0,0 0 0,-1 0 0,1 0 0,0 0 0,0 0 0,-1 0 0,1 0 0,0 0 0,-5 1 232,-2 1 654,1-1 0,-1 0 0,0 0 0,-9-1-1,16 0-921,0 0 0,0 0 0,-1 0 0,1 0 1,0 0-1,0 1 0,0-1 0,0 0 0,0 0 0,0 0 0,-1 0 0,1 0 0,0 0 0,0 0 0,0-1 0,0 1 0,0 0 0,-1 0 0,1 0 0,0 0 0,0 0 0,0 0 0,0 0 1,0 0-1,0 0 0,0 0 0,0 0 0,-1 0 0,1 0 0,0-1 0,0 1 0,0 0 0,0 0 0,0 0 0,0 0 0,0 0 0,0 0 0,0 0 0,0-1 0,0 1 0,0 0 0,0 0 0,0 0 1,0 0-1,0 0 0,0 0 0,0-1 0,0 1 0,0 0 0,0 0 0,0 0 0,0 0 0,6-8 917,15-7-231,51-17-56,-29 11-557,-39 20-116,-1-1-1,1 0 1,-1 1 0,1 0-1,0 0 1,-1 0-1,1 0 1,0 1 0,0-1-1,0 1 1,-1 0 0,1 0-1,6 1 1,-9-1 10,0 1 0,0-1-1,-1 0 1,1 0 0,0 1 0,0-1 0,-1 0 0,1 1 0,0-1-1,0 1 1,-1-1 0,1 1 0,0-1 0,0 2 0,-1 2-5,0-4 5,2 8 36,-1-1 1,0 1 0,0 0 0,-1 0 0,0-1 0,-1 1 0,1 0 0,-1 0 0,-1-1 0,1 1 0,-2 0 0,-2 7 0,-1-1 26,0-1-1,-1 0 1,0 0 0,-1-1-1,-1 0 1,0-1 0,-21 21-1,19-22-136,4-3 151,-1 0-1,0-1 1,-1 0-1,-14 8 0,-36 13 120,44-16 47,8-10-218,-3-3 429,9 1-452,1 1 0,0 0 1,0 0-1,0 0 0,0 0 1,0 0-1,0-1 1,0 1-1,0 0 0,0 0 1,0 0-1,0 0 1,0-1-1,0 1 0,0 0 1,0 0-1,0 0 1,0 0-1,0-1 0,0 1 1,0 0-1,0 0 1,0 0-1,0 0 0,0 0 1,0-1-1,0 1 0,0 0 1,0 0-1,0 0 1,0 0-1,1-1 0,-1 0-2,1 1 1,0-1-1,0 0 0,0 0 0,0 1 0,-1-1 0,1 0 0,0 1 0,0-1 0,0 1 0,0-1 0,0 1 0,2-1 0,22-6 80,-20 5-81,0 0 0,-1 1-1,1-1 1,7 0-1,-3 1-47,0 1-1,0-1 1,0 1-1,0 1 0,0 0 1,0 0-1,0 1 0,0 0 1,-1 0-1,1 1 1,-1 0-1,1 1 0,10 6 1,-4-5 661,23-17-16433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8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36 3392,'-1'0'214,"0"0"0,0 0 0,0 0 1,0-1-1,1 1 0,-1 0 0,0 0 0,0 1 0,0-1 0,0 0 1,0 0-1,0 0 0,0 1 0,1-1 0,-1 0 0,0 1 1,0-1-1,0 0 0,1 1 0,-1-1 0,0 1 0,0 0 0,1-1 1,-1 1-1,0-1 0,1 1 0,-1 0 0,1 0 0,-1-1 1,1 1-1,-1 0 0,1 0 0,0 0 0,-1-1 0,1 1 1,0 0-1,0 0 0,-1 0 0,1 0 0,0 0 0,0 0 0,0 0 1,0 0-1,0 1 0,3 3 1253,-3-4-1384,0-1 0,1 1 0,-1-1-1,0 0 1,1 1 0,-1-1 0,0 1 0,0-1 0,1 0-1,-1 1 1,1-1 0,-1 0 0,0 0 0,1 1-1,-1-1 1,1 0 0,-1 0 0,1 1 0,-1-1 0,1 0-1,-1 0 1,0 0 0,1 0 0,-1 0 0,1 0 0,-1 0-1,1 0 1,-1 0 0,1 0 0,1 0-34,16 4 451,0-1 0,0-1-1,30-1 1,-23-3-434,0 0 1,-1-2 0,1-1-1,-1-1 1,33-13 0,-39 12-112,-3 1 80,0 0-1,20-12 0,-23 12-460,-14 14-50,-1 1 530,-4 8-43,0 0 0,-2-1 0,0 0 0,-1 0-1,-18 23 1,9-14 196,1-1-69,-1 0-1,-2-2 0,-41 35 1,42-38 70,-12 8-3131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2:59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62 2144,'0'-2'422,"0"0"0,0 0 0,0 0 0,1 0 1,-1 1-1,1-1 0,-1 0 0,1 0 0,0 0 0,0 1 0,0-1 1,2-3-1,-3 5-321,1-1 1,-1 1-1,1-1 1,-1 0-1,0 1 1,0-1-1,1 0 1,-1 1-1,0-1 1,0 0-1,0 0 1,1 1-1,-1-1 1,0 0-1,0 0 1,0 1-1,0-1 1,-1 0-1,1 0 1,0 1-1,0-1 1,0 0-1,-1 1 1,1-2-1,-1 1 28,0 0 0,0 0 0,0 0 0,0 0-1,0 0 1,0 0 0,0 0 0,0 1 0,0-1-1,0 0 1,-1 1 0,-1-1 0,0-1 32,0 1 0,-1 1 0,1-1 1,0 0-1,-1 1 0,1-1 0,-1 1 0,1 0 0,-5 1 1,2 1-54,1 0 0,-1 0 0,1 0 0,0 1 0,-1 0 0,1 0 0,1 1 0,-1-1 0,0 1 0,1 0 0,-5 5 0,0 2 64,0 1 0,0 0 0,-8 15 0,15-23-126,0-1 0,1 1 1,-1 1-1,1-1 1,-1 0-1,1 0 0,0 0 1,1 1-1,-1-1 1,1 1-1,0-1 0,0 0 1,1 7-1,-1-9 0,0 0 0,1 0-1,0 0 1,-1 0-1,1 0 1,0 0 0,0 0-1,0 0 1,0 0 0,0 0-1,0 0 1,1-1 0,-1 1-1,1-1 1,-1 1-1,1-1 1,-1 1 0,1-1-1,0 0 1,0 0 0,0 0-1,-1 0 1,1 0 0,0 0-1,0 0 1,0-1 0,1 1-1,2 0 1,2-1 9,0 0 0,0 0 0,0 0 1,0-1-1,0 0 0,0 0 0,0-1 0,0 0 1,-1 0-1,1-1 0,-1 0 0,1 0 1,-1 0-1,0-1 0,0 0 0,7-6 0,-4 3-17,0-1-1,0 0 0,0-1 1,-1 0-1,0-1 0,-1 0 1,0 0-1,9-19 0,-15 26-55,1 0-1,-1 0 1,0 0-1,0-1 1,-1 1-1,1 0 1,-1-1-1,0 1 1,0-1-1,0 1 1,0 0-1,0-1 1,-1 1-1,1-1 1,-1 1-1,-2-5 1,3 8 4,-1 0 1,0 0 0,1 0-1,-1 1 1,1-1 0,-1 0-1,0 0 1,1 0 0,-1 1-1,1-1 1,-1 0 0,1 1-1,-1-1 1,1 0 0,-2 1-1,-2 3 71,-1 0 0,1 0 0,0 1-1,0-1 1,0 1 0,1 0-1,-1 0 1,-2 7 0,-20 49 678,16-36-535,-1 5 16,1 1 0,-10 50 0,-2 67-271,9-49 75,3-18 65,6-40 51,-10 44 0,10-59 77,3-21-145,1 0 1,-1 0-1,0-1 0,0 1 1,0 0-1,-1 0 0,0-1 1,0 1-1,-3 4 0,5-8-46,-1 0-1,0-1 0,1 1 0,-1-1 0,0 1 1,1-1-1,-1 1 0,0-1 0,1 1 1,-1-1-1,0 0 0,0 1 0,0-1 0,1 0 1,-1 0-1,0 1 0,0-1 0,0 0 1,0 0-1,0 0 0,1 0 0,-1 0 0,0 0 1,0-1-1,0 1 0,0 0 0,1 0 1,-1-1-1,0 1 0,0 0 0,1-1 0,-1 1 1,0-1-1,0 1 0,1-1 0,-1 1 1,-1-2-1,0 0-22,-1-1 0,0 1 0,1-1 1,0 1-1,0-1 0,0 0 0,-4-6 0,-6-17 132,5 13-129,1 0 0,0 0 0,-6-26 1,11 36 16,0 0 0,0-1 1,1 1-1,0-1 0,0 1 1,0-1-1,0 1 1,0 0-1,1-1 0,0 1 1,-1 0-1,1-1 0,0 1 1,1 0-1,-1 0 0,1 0 1,-1 0-1,1 0 1,0 0-1,0 0 0,3-3 1,-1 3 88,0-1 0,0 1 0,0 0 0,1 0 0,-1 1 1,1-1-1,0 1 0,0 0 0,0 0 0,0 1 0,0-1 0,0 1 1,0 0-1,6 0 0,11 0 28,0 0 1,24 3-1,-23-1-87,8 2-120,24 0-499,-20-7-3712,-27 3 2079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03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97 1984,'-23'-19'7422,"20"18"-7182,0-1 0,0 1 0,0 0 1,0-1-1,0 1 0,0 1 0,0-1 0,0 0 0,-1 1 0,-5 0 1,3 0-75,-1 0 1,1 1-1,0 0 1,0 1 0,0-1-1,0 1 1,0 0-1,0 1 1,0-1 0,1 1-1,-1 0 1,1 1-1,-9 7 1,1 0 54,0 1 0,1 1 0,-16 22 0,22-27-130,1 1 0,0-1 0,0 1 0,1 0 0,0 0 0,1 0 0,-1 1 1,2 0-1,0-1 0,0 1 0,0 0 0,1 0 0,1 0 0,0 0 0,0 0 1,1 0-1,0 0 0,1 0 0,0-1 0,0 1 0,1 0 0,6 11 0,-7-16-39,1 0-1,0 0 0,1 0 1,-1 0-1,1-1 0,0 1 0,0-1 1,0 0-1,1 0 0,-1-1 1,1 1-1,0-1 0,0 0 0,0 0 1,0-1-1,1 1 0,-1-1 1,1-1-1,0 1 0,-1-1 0,1 0 1,0 0-1,0 0 0,0-1 0,6 0 1,0-2 12,1 0 0,-1-1 0,0-1 0,1 0 0,-2-1 0,1 0 0,0 0 0,20-14 0,-15 6 8,0 0 1,-1-1-1,0 0 1,21-27-1,-32 36-56,-1 0 0,0 0-1,0 0 1,0-1-1,-1 1 1,1-1 0,-2 0-1,1 0 1,0 0-1,-1 0 1,0-1-1,1-8 1,-4 2-5,0 0-1,-1 0 1,0 0 0,-1 0-1,-7-19 1,6 23-66,1-1 0,-1 1 0,-1 0 0,0 0 0,0 1 0,-1-1 0,0 1 0,0 0 0,-1 1 0,0-1 0,0 1 0,-1 1 0,0-1 0,0 1 0,-1 1 0,1 0 0,-1 0 0,0 0 0,-1 1-1,1 1 1,-13-4 0,17 6-198,1 1 0,0-1 0,-1 1 0,-6 0 0,10 0 81,0 0 1,0 0-1,0 1 1,0-1-1,0 0 1,0 0-1,0 1 1,0-1-1,0 0 1,0 1-1,0-1 1,0 1-1,0-1 1,0 1-1,0 0 1,0-1-1,0 1 1,1 0-1,-1 0 0,0-1 1,1 1-1,-2 2 1,1 7-1306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03.8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1 7040,'-13'8'3200,"-1"16"-2752,11-13 992,3 0-864,-5 1 192,5 4-448,-5-5-128,10 5-128,0-8-1248,-2 3 640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04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0 6656,'-15'7'1212,"1"1"1,-15 11-1,18-11-105,1 1 0,-18 20 1,9-9-190,16-17-785,0 0 0,1 0 0,-1 0 0,1 0 0,-4 6 0,6-8-118,-1 0 0,1 0 0,0-1 0,-1 1 0,1 0 0,0 0 0,0 0 0,0-1 0,0 1 0,0 0 0,0 0 0,0 0 0,0-1 0,0 1 0,0 0 0,0 0 0,0 0 0,1-1 0,-1 1 0,0 0 0,0 0 0,1-1 0,-1 1 0,1 0 0,-1-1 0,1 1 0,-1 0 0,1-1 0,-1 1 0,1-1 0,-1 1 0,1-1 1,0 1-1,-1-1 0,2 1 0,12 6 68,0 0 1,0-2 0,0 1-1,25 4 1,15 6 116,-22-4 634,0 2 0,42 25-1,-73-39-773,0 1-1,0 0 1,0-1 0,1 1-1,-1 0 1,0 0-1,0 0 1,0 0-1,0 0 1,-1 0-1,1 1 1,0-1-1,0 0 1,-1 0-1,1 1 1,0-1 0,-1 0-1,1 0 1,-1 1-1,0-1 1,1 3-1,-1-2-8,-1 0 0,1 0 0,0-1 0,-1 1 0,1 0 0,-1 0-1,0 0 1,0-1 0,1 1 0,-1 0 0,0-1 0,0 1 0,-1-1 0,0 2-1,-3 3 8,-1-1-1,0 0 1,0 0-1,0 0 0,-1-1 1,-9 6-1,-43 19-905,-75 27 0,132-55 555,0 0 0,0-1 0,0 1 0,0-1 0,0 1 0,0-1 0,0 1 1,0-1-1,0 0 0,0 0 0,0 0 0,0 0 0,-4-1 0,0 0-1456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04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91 7392,'-9'-6'923,"-8"-8"1476,16 13-2292,1 1-1,0 0 0,0-1 0,0 1 1,0 0-1,0-1 0,0 1 0,0 0 1,0-1-1,0 1 0,0 0 0,0-1 1,0 1-1,0 0 0,0-1 0,1 1 1,-1 0-1,0-1 0,0 1 0,0 0 1,0-1-1,1 1 0,-1 0 0,0 0 1,0-1-1,0 1 0,1 0 0,-1 0 1,0-1-1,0 1 0,1 0 0,-1 0 1,0 0-1,1 0 0,-1-1 0,0 1 1,1 0-1,17-10 2366,-14 7-2054,10-4 179,0 1 0,0 0 0,1 1-1,-1 1 1,22-4 0,-10 4-424,1 1 1,32 0-1,-53 3-423,0 0-1,0 1 0,0 0 1,-1 0-1,1 0 0,0 0 1,10 5-1,-13-4-669,1 0 0,-1-1-1,0 1 1,0 1 0,0-1-1,-1 0 1,1 1 0,4 4 0,2 4-1960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04.9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15 5408,'0'-1'82,"-1"0"61,1 1 0,0-1 0,0 1 1,0-1-1,0 0 0,0 1 0,0-1 0,1 0 0,-1 1 0,0-1 0,0 1 1,0-1-1,0 0 0,1 1 0,-1-1 0,0 1 0,1-1 0,-1 1 0,0-1 1,2 0-1,-2 21 4785,0-2-3856,-2 0 1,0 1 0,-1-1 0,-7 24-1,-28 67 1633,8-28-1968,-35 144-1191,64-210-597,2-7-1096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06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274 242 2656,'-9'-7'8584,"3"19"-7974,-82 104 3870,66-89-3562,-33 59-1,-8 34 317,54-101-1002,6-14-87,0 1 1,0-1-1,0 0 0,-6 7 0,18-40 692,15-16-940,37-54 0,21-37-432,9-63 33,-51 102 145,-40 95 356,0 0 0,0 1-1,1-1 1,-1 0 0,0 1 0,0-1 0,1 1-1,-1-1 1,1 0 0,-1 1 0,1-1-1,-1 1 1,1-1 0,-1 1 0,1-1-1,-1 1 1,1 0 0,0-1 0,-1 1 0,2-1-1,-2 2 11,1-1 1,-1 0-1,1 1 0,-1-1 0,1 1 0,-1-1 0,0 1 0,1-1 0,-1 1 0,0-1 1,1 1-1,-1-1 0,0 1 0,0 0 0,1-1 0,-1 1 0,0-1 0,0 1 0,0 0 1,0-1-1,0 1 0,0-1 0,0 1 0,0 0 0,0-1 0,0 1 0,-1 1 0,-1 39 716,-14 75-1,8-68-398,-2 50 1,8-68-201,1-14 76,0 0 0,1 0 0,1 0 0,3 18 0,-4-32-184,0-1 1,1 0-1,-1 0 1,0 0-1,1 0 1,-1 0 0,1 1-1,-1-1 1,1 0-1,0 0 1,0 1-1,0-2-4,-1 0 0,0 1-1,1-1 1,-1 0 0,0 0-1,1 1 1,-1-1-1,1 0 1,-1 0 0,1 0-1,-1 0 1,0 1 0,1-1-1,-1 0 1,1 0-1,-1 0 1,1 0 0,-1 0-1,1 0 1,-1 0 0,1 0-1,0-1-5,1 0-1,0 1 1,-1-1 0,1 0-1,-1 0 1,1 0 0,-1 0-1,0 0 1,1 0-1,-1 0 1,0-1 0,0 1-1,2-3 1,8-13-611,0-1 0,-1 0 0,12-33 0,16-62-525,-25 74 1004,-9 25 73,17-50-374,40-86 0,-61 150 426,0 0 1,0 0-1,0 0 1,0 0 0,0 0-1,0 0 1,0 0-1,0 0 1,0 0-1,0 0 1,0 0-1,0 0 1,0 0 0,0 0-1,0 0 1,0 0-1,0 0 1,0 0-1,0 1 1,0-1-1,1 0 1,-1 0 0,0 0-1,0 0 1,0 0-1,0 0 1,0 0-1,0 0 1,0 0-1,0 0 1,0 0-1,0 0 1,0 0 0,0 0-1,0 0 1,0-1-1,1 1 1,-1 0-1,0 0 1,0 0-1,0 0 1,0 0 0,0 0-1,0 0 1,0 0-1,0 0 1,0 0-1,0 0 1,0 0-1,0 0 1,0 0 0,0 0-1,0 0 1,0 0-1,0 0 1,0 0-1,0 0 1,0-1-1,0 1 1,0 0 0,0 0-1,0 0 1,0 0-1,0 0 1,0 0-1,0 0 1,0 0-1,0 0 1,2 8 221,-2 18 249,0-24-442,0 569 3906,2-544-4818,2-18-1346,26-25-8534,-14 5 8261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5:45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47 6400,'-8'0'2880,"54"-4"-2496,-18 0 1280,2 0-992,26-4 288,-5 0-576,23-3 192,5 3-320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06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82 120 5152,'0'1'440,"1"1"0,-1-1 0,0 1 0,1-1 0,0 1-1,-1-1 1,1 0 0,0 1 0,0-1 0,-1 0 0,1 1 0,0-1 0,2 2 0,6 10 3806,-8-12-4074,-1 0 0,0 0 0,1 0 1,-1 0-1,1 0 0,0 0 0,-1-1 0,1 1 0,-1 0 0,1-1 1,0 1-1,0 0 0,-1-1 0,1 1 0,0-1 0,0 1 1,0-1-1,0 1 0,-1-1 0,1 0 0,0 1 0,0-1 1,0 0-1,0 0 0,0 0 0,0 0 0,0 1 0,0-1 0,1-1 1,1 1-117,0 0 1,-1-1 0,1 0 0,0 0 0,-1 0 0,1 0 0,0 0-1,-1 0 1,3-2 0,2-2-44,0-1 1,-1 1-1,1-1 1,-1 0-1,-1-1 1,1 1-1,5-12 1,0 4-538,-9 11 434,-1 1 1,1 0-1,0-1 0,-1 1 1,0-1-1,0 0 0,0 1 1,0-1-1,0 0 1,0 0-1,-1 1 0,1-1 1,-1 0-1,0 0 0,1 0 1,-2 0-1,1 0 0,0 0 1,0 1-1,-2-6 0,1 7 52,0-1 0,0 1 0,0-1 0,0 1 0,0-1 0,0 1 0,-1 0 0,1-1 0,0 1 0,-1 0 0,1 0 0,-1 0 0,1 0 0,-1 0 0,0 0 0,1 1 0,-1-1 0,0 0 0,0 1 0,1-1 0,-1 1 0,0 0 0,0 0 0,0-1 0,1 1 0,-1 0 0,0 1 0,-2-1 0,-4 1 79,0 0 0,1 0-1,-1 1 1,1 0-1,-9 3 1,5 0 254,0 1 1,0 0-1,0 0 1,1 1 0,-1 0-1,2 1 1,-11 9-1,17-13-189,-1-1 1,0 1-1,1 0 0,0 0 1,0 1-1,0-1 0,1 0 1,-1 1-1,1 0 0,0-1 1,0 1-1,1 0 0,-1 0 0,1 0 1,0 0-1,1 0 0,-1 0 1,1 1-1,0 6 0,1-7-32,0 0 1,1 0-1,-1 0 0,1 0 0,0 0 0,0 0 0,1-1 0,-1 1 0,1-1 1,0 1-1,0-1 0,4 4 0,-1-3 16,-1 0-1,1 0 1,1 0 0,-1-1-1,0 0 1,1 0 0,12 4-1,-7-3-26,0-1-1,0-1 0,0 0 1,0-1-1,1 0 0,0-1 0,-1 0 1,1-1-1,24-3 0,-31 2-213,0 0 0,0-1 0,0 0 0,0 0 1,-1 0-1,1-1 0,6-4 0,18-13-4385,-13 7-142,5 1-2426,-9 7 4310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07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25 5888,'-5'-25'4994,"9"31"-3476,6 38 1769,5 59 0,-5 48-485,5 43-1592,-13-180-1152,3 33 394,3 0 0,24 81-1,-32-127-437,0 0 0,1 0 0,-1 0 0,0 0 0,0 0 0,1-1 0,-1 1 0,0 0 0,1 0 0,-1-1 0,1 1 0,-1 0 0,1 0 0,-1-1 0,1 1 0,0 0 0,-1-1 0,1 1 0,0-1 0,-1 1 0,1-1 0,0 1 0,0-1 0,0 0 0,-1 1 0,1-1 0,0 0 0,0 0 0,0 0 0,0 1 0,-1-1 0,1 0 0,0 0 0,0 0 0,0 0 0,0 0 0,0-1 0,0 1 0,-1 0 0,1 0 0,0 0 0,0-1 0,0 1 0,0-1 0,-1 1 0,1 0 0,0-1 0,-1 1 0,2-2 0,3-2-7,0 0 1,-1 0-1,0-1 1,1 1-1,-2-1 1,6-8-1,50-85 560,25-38-467,28-26-207,-81 115-787,-3-2 0,27-61 0,-33 65-2472,-11 27 1015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13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143 190 1984,'4'-8'1005,"-6"12"171,0-6-765,0 0 0,-1 0 1,1-1-1,0 1 0,0-1 0,1 0 0,-1 1 0,0-1 0,1 0 0,0 0 0,-2-6 0,4 5-144,-1 3-233,0 1-1,0 0 0,0-1 0,0 1 0,0-1 1,0 1-1,0 0 0,0-1 0,0 1 1,0-1-1,0 1 0,0 0 0,-1-1 0,1 1 1,0 0-1,0-1 0,0 1 0,0-1 0,-1 1 1,1 0-1,0-1 0,0 1 0,-1 0 1,1 0-1,-1-1 0,0-6 508,2 6-492,-1 0 0,0 0-1,0 1 1,0-1 0,0 0 0,0 0 0,0 0-1,-1 1 1,1-1 0,0 0 0,0 0 0,-1 1-1,1-1 1,0 0 0,-1 0 0,1 1-1,0-1 1,-1 0 0,1 1 0,-1-1 0,1 0-1,-1 1 1,-1-1 0,2 0-41,0 1-1,0 0 1,0 0-1,0 0 1,0 0-1,0 0 1,0-1 0,-1 1-1,1 0 1,0 0-1,0 0 1,0-1 0,0 1-1,0 0 1,0 0-1,0 0 1,0-1-1,0 1 1,0 0 0,0 0-1,0 0 1,0 0-1,0-1 1,0 1-1,0 0 1,0 0 0,0 0-1,0-1 1,1 1-1,0-10 374,-1 10-365,0-1-1,0 1 1,0 0-1,0 0 1,0 0 0,0 0-1,0-1 1,0 1 0,0 0-1,0 0 1,0 0 0,0 0-1,0-1 1,0 1-1,1 0 1,-1 0 0,0 0-1,0 0 1,0 0 0,0-1-1,0 1 1,0 0-1,0 0 1,1 0 0,-1 0-1,0 0 1,0 0 0,0-1-1,0 1 1,0 0-1,1 0 1,-1 0 0,0 0-1,-4 5 41,4-5-103,-2 4 111,1-1 0,0 0 0,-1 1-1,1-1 1,1 0 0,-2 5 0,-16 65 378,16-62-361,-34 230 1796,34-213-1359,1-17-383,0 0-1,0 0 0,-5 15 0,3-13 62,1 1 0,0 0-1,0 15 1,-4 23-173,-11 24 702,15-72-618,2-4-101,0 0 0,0 0-1,0 0 1,0 0 0,0 1 0,0-1 0,0 0-1,0 0 1,0 0 0,-1 0 0,1 0 0,0 0-1,0 1 1,0-1 0,0 0 0,0 0 0,0 0-1,0 0 1,0 0 0,0 1 0,0-1 0,0 0-1,1 0 1,-1 0 0,0 0 0,0 0 0,0 0-1,0 0 1,0 1 0,0-1 0,0 0 0,0 0-1,0 0 1,0 0 0,0 0 0,0 0 0,1 0-1,-1 0 1,0 1 0,0-1 0,0 0 0,0 0-1,0 0 1,1 0 0,-1 0 266,4-5 144,28-100 160,-20 71-478,-2-1 0,11-70-1,-19 82-130,16-158-488,-13 68 387,0 59 209,16 94 213,32 158-8,-32-112-272,-13-54 17,-4-12 96,0-2 1,14 34-1,0-17 647,-17-34-544,-2-2-167,1-1 0,0 0-1,0 0 1,1 0 0,-1 0-1,0 0 1,1 0-1,-1 0 1,2-2 0,2-12 43,11-161 242,-7 59-263,-6 95-137,10-76-150,-10 87 153,1 1-1,1 0 0,-1 0 0,2 1 1,-1-1-1,12-17 0,-13 22-25,6-7-441,-4 13 249,0 10 104,2 15 102,-2 0 1,-1 0-1,2 37 1,-2-14 135,17 200-283,-18-230 312,1 0 1,8 25-1,4 12 274,-13-43-1290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13.5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7 2400,'0'0'779,"-7"-7"1514,13 17 1120,-5 11-907,0-7-1284,6 73 2295,-6-57-2857,7 37 0,-5-20-421,2-80-11848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15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1136 12 1824,'0'-10'587,"0"8"-91,-1 11 960,0-4-1123,-1 1 0,0-1 0,-1 0 0,1 0 0,-1 0 0,0 0 0,0-1 1,-1 1-1,-3 4 0,-6 4 538,-21 17 0,26-24-611,-59 57 1007,2 3 1,-74 96-1,138-160-1261,-246 294 2207,197-241-1780,-158 185 600,203-235-1015,-59 71 336,-84 129 0,103-127-909,44-76 436,0-1-71,0 1 0,0 0 0,0 0 0,0-1 0,0 1 0,0 0-1,1 0 1,-1 0 0,1 0 0,-1 0 0,1 0 0,0 0 0,0 0-1,0 0 1,0 0 0,0 0 0,1 3 0,6 6-1623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16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27 2080,'-1'-1'352,"1"0"-1,-1 0 1,1-1-1,-1 1 1,1 0-1,-1-1 1,1 1 0,0 0-1,0-1 1,-1 1-1,1 0 1,-6-10 3946,-30 56 699,23-22-4532,0 0-1,2 1 0,0 0 1,-13 47-1,21-61-301,-7 26 244,-4 37 0,10-53-271,-4 38 444,3 1 0,3 77 0,2-95-38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17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48 3232,'-3'-4'7023,"-3"6"-4772,-8 7-2891,12-8 1323,-9 7-375,0 0 1,1 1-1,-15 16 1,13-13 253,-23 19-1,29-27-424,0 1 1,1 0-1,-1 0 0,1 0 0,0 1 0,-8 11 0,12-15-99,0 1-1,0-1 0,-1 0 0,1 1 0,1-1 0,-1 0 0,0 1 0,1-1 0,-1 1 0,1-1 0,-1 1 1,1-1-1,0 1 0,0 0 0,1-1 0,-1 1 0,0-1 0,1 1 0,-1-1 0,1 1 0,0-1 0,2 4 0,-2-3 4,0-1-1,1 0 0,-1 1 0,1-1 0,0 0 0,-1 0 0,1 0 0,0 0 0,0-1 0,0 1 1,0 0-1,1-1 0,-1 1 0,0-1 0,1 0 0,-1 0 0,1 0 0,-1 0 0,1 0 0,0-1 1,-1 1-1,1-1 0,-1 0 0,1 1 0,0-1 0,3-1 0,8 1 75,0-2-1,0 0 1,0 0-1,26-9 1,53-25 134,-70 27-287,-12 4 83,0 0 1,-1 0-1,1-1 1,-1 0-1,0-1 0,15-13 1,-23 18-47,0-1 0,1 1 0,-1 0 1,0-1-1,0 0 0,-1 1 0,1-1 0,-1 0 0,1 0 1,-1 0-1,0 0 0,0 0 0,0 0 0,0 0 1,-1 0-1,1 0 0,-1 0 0,0-1 0,0 1 1,0 0-1,0 0 0,-1 0 0,1-1 0,-1 1 0,0 0 1,1 0-1,-2 0 0,1 0 0,-2-3 0,1 1-16,-1 1-1,0 0 1,0 0-1,-1 0 1,1 1-1,-1-1 1,0 1-1,0 0 1,0 0-1,0 0 1,-9-4-1,-2-1 16,0 2-1,-21-6 0,-15 5-296,45 4 271,6 3 26,0 0-1,0 0 1,0 0 0,0-1-1,0 1 1,0 0 0,0 0-1,0 0 1,-1 0 0,1 0-1,0 0 1,0 0-1,0 0 1,0 0 0,0 0-1,0 0 1,0 0 0,0 0-1,0 0 1,-1 0 0,1 0-1,0 0 1,0 0 0,0 0-1,0 0 1,0 0 0,0 0-1,0 0 1,0 0-1,0 0 1,0 0 0,-1 0-1,1 0 1,0 0 0,0 1-1,0-1 1,0 0 0,0 0-1,0 0 1,0 0 0,0 0-1,0 0 1,0 0 0,0 0-1,0 0 1,-1 1-11,-9 0-1598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20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10 3136,'0'0'130,"0"-1"0,0 1 1,0-1-1,0 1 0,-1-1 0,1 1 0,0 0 1,0-1-1,-1 1 0,1-1 0,0 1 1,-1 0-1,1-1 0,0 1 0,-1-1 0,1 1 1,0 0-1,-1 0 0,1-1 0,-1 1 0,1 0 1,-1 0-1,1-1 0,-1 1 0,1 0 1,-1 0-1,1 0 0,0 0 0,-1 0 0,1 0 1,-1 0-1,1 0 0,-1 0 0,1 0 1,-1 0-1,1 0 0,-1 0 0,1 0 0,-1 0 1,0 1-1,-26 5 1840,20-4-1349,-3 1-309,1 0-1,-1 1 0,1 0 0,0 0 1,0 1-1,0 0 0,1 0 1,0 1-1,0 0 0,0 1 1,1 0-1,0 0 0,-11 14 0,3 0 223,0 1-1,1 0 0,1 1 0,-9 25 0,18-39-370,0 0-1,1 0 0,0 1 1,1-1-1,0 1 1,1-1-1,0 1 0,0 13 1,1-20-128,0 0 1,0 0-1,1 0 1,-1 0-1,1 0 0,0 0 1,0 0-1,0 0 1,0 0-1,0-1 0,1 1 1,-1 0-1,1-1 1,0 1-1,-1-1 1,1 0-1,0 1 0,1-1 1,-1 0-1,0 0 1,1-1-1,-1 1 1,1 0-1,-1-1 0,1 1 1,0-1-1,-1 0 1,1 0-1,0 0 1,6 1-1,7 0 41,1-1 1,-1 0-1,1-1 0,-1-1 0,1 0 1,-1-1-1,1-1 0,-1-1 0,30-10 1,-36 10-58,-1 0 1,0-1-1,0-1 1,0 1-1,14-13 1,-20 16-29,1-1 0,-1 0 0,0 0-1,0-1 1,0 1 0,0-1 0,-1 1 0,1-1 0,-1 0 0,0 0-1,0 0 1,0 0 0,-1 0 0,0-1 0,0 1 0,0 0 0,0-1-1,0 1 1,-1-1 0,0-6 0,0 3-27,-1 0 0,0 0 0,-1 0 1,1 0-1,-1 1 0,-1-1 0,0 0 0,0 1 0,0 0 0,-1 0 0,0 0 0,0 0 1,-1 1-1,0 0 0,0 0 0,0 0 0,-11-9 0,8 8-275,-1 1 0,1 0-1,-1 1 1,0 0 0,-17-7-1,18 9-578,-1 0 0,0 0-1,0 1 1,0 1-1,-1-1 1,-13 1 0,16 2-367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20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61 103 4064,'-1'0'111,"1"1"0,0-1 0,-1 0-1,1 0 1,0 0 0,-1-1 0,1 1 0,-1 0 0,1 0 0,0 0 0,-1 0 0,1 0 0,0 0 0,-1 0-1,1-1 1,0 1 0,0 0 0,-1 0 0,1 0 0,0-1 0,-1 1 0,1 0 0,0 0 0,0-1-1,-1 1 1,1 0 0,0-1 0,0 1 0,0-1 0,1-11 3617,0 10-3294,1-1 0,-1 1 0,1-1 0,-1 1 0,1 0 0,0-1 0,3-2 1,16-15 529,-17 16-866,0 0 0,0 0 0,0 1 0,0-1-1,0 1 1,1 0 0,-1 0 0,1 1 0,0-1 0,0 1-1,10-3 1,-8 3-62,1 1 0,0 1 0,0-1 0,0 1 1,0 1-1,15 2 0,-19-2-21,1 0 0,0 0 0,0 0 0,-1 1 0,1 0 0,-1 0 0,1 0 0,-1 1 0,0 0 0,0-1 0,0 1 0,4 5 0,-7-7 13,0 1 1,1-1-1,-1 1 0,-1 0 1,1-1-1,0 1 0,0 0 0,-1 0 1,1 0-1,-1-1 0,1 1 0,-1 0 1,0 0-1,0 0 0,0 0 1,0 0-1,0 0 0,0 0 0,0 0 1,-1 0-1,0 3 0,-2 3 142,0 0 0,0 0 1,-7 11-1,7-13-97,-127 255 823,58-127-342,21-41 113,35-69 64,26-29-570,0 1 0,0 0 0,1 1 0,0 1-1,10-3 1,12 4 120,0 0 0,39 6 0,-50-2-471,0 0-2977,-1-4-5214,-11 1 5485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21.3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78 3968,'0'0'142,"-1"0"1,0-1-1,1 1 0,-1 0 1,1 0-1,-1-1 1,1 1-1,-1 0 0,1-1 1,-1 1-1,1-1 0,-1 1 1,1-1-1,0 1 1,-1-1-1,1 1 0,0-1 1,-1 1-1,1-1 0,0 1 1,0-1-1,8-14 6473,-6 14-6272,15-9 1137,0 0-1,23-9 1,-34 16-1325,1 1 0,0 0 0,0 0 0,0 0 0,0 1 0,0 0 0,1 1 0,-1-1 0,9 2 0,-15-1-152,0 0 0,1 0 0,-1 0 0,0 0 0,1 1 0,-1-1 0,0 0 0,0 1 0,1-1 0,-1 1 0,0 0 0,0-1 0,0 1 0,0 0-1,0 0 1,0 0 0,0-1 0,0 1 0,0 0 0,0 0 0,-1 0 0,1 1 0,0-1 0,0 0 0,-1 0 0,1 0 0,-1 0 0,1 1 0,-1-1 0,0 0-1,0 0 1,1 1 0,-1-1 0,0 0 0,0 1 0,0-1 0,-1 3 0,0 3 2,0 0 1,-1 0-1,1-1 1,-2 1-1,-4 10 0,-70 147 607,43-94-82,22-45-334,3-9 8,1 1 0,1 0 1,-9 32-1,15-47-155,1 1 0,-1-1 0,1 0 0,0 1 0,-1-1 0,1 1 0,0-1 0,1 0 0,-1 1 0,0-1 0,1 1 0,-1-1 0,1 0-1,0 1 1,0-1 0,0 0 0,0 0 0,0 0 0,0 0 0,1 0 0,-1 0 0,1 0 0,-1 0 0,1 0 0,0 0 0,-1-1 0,1 1 0,0-1 0,0 0 0,0 1 0,4 1 0,0-1-97,0 0 1,0 0 0,0-1-1,1 1 1,-1-1-1,0-1 1,0 1 0,1-1-1,-1 0 1,13-2-1,32-8-4858,-25 9 2357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25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215 509 2144,'0'0'699,"5"8"1402,-5-4-1928,-1 0 1,1 0-1,-1 0 1,0 0 0,0-1-1,-3 7 1,2-5-21,0 0 1,0 0 0,-1 10-1,0-4 22,0 0 0,-1 0 0,0 0 0,-1-1 0,0 1 0,-12 16 0,3-2 173,13-23-304,0 0-1,0 0 0,-1 0 0,1 0 0,-1-1 0,0 1 0,1 0 0,-1-1 1,0 1-1,0-1 0,0 1 0,0-1 0,0 0 0,0 0 0,-1 0 0,1 0 1,0 0-1,-1-1 0,1 1 0,0-1 0,-1 1 0,1-1 0,0 0 0,-1 0 1,-3 0-1,3-1 8,0 1-1,-1-1 1,1 0 0,0 0 0,0 0 0,0 0 0,0 0 0,0-1 0,1 0-1,-1 1 1,0-1 0,1 0 0,-1 0 0,1-1 0,-1 1 0,1 0-1,0-1 1,0 1 0,-2-5 0,-2-3-36,0-1 0,1 0-1,0 0 1,-5-18 0,9 25-47,0-1 1,0 0-1,1 1 0,-1-1 1,1 0-1,0 1 1,0-1-1,0 0 1,1 1-1,0-1 0,0 1 1,0-1-1,0 1 1,5-9-1,1 0-34,1 0 1,0 0-1,1 1 1,12-13-1,-16 19-24,1 1-1,0-1 1,0 1 0,1 0-1,-1 1 1,1-1-1,0 1 1,0 1-1,13-5 1,-17 7 60,1 1-1,-1-1 1,1 1-1,-1 0 1,1 0-1,-1 0 1,1 0-1,-1 1 1,1-1-1,-1 1 1,1 0-1,-1 0 1,0 1 0,1-1-1,-1 0 1,0 1-1,0 0 1,3 2-1,-1 0 95,1 0 0,-1 0-1,0 1 1,0 0 0,0 0 0,0 0-1,-1 1 1,5 7 0,-7-9-19,-1-1 1,1 0 0,-1 1-1,0 0 1,0-1 0,0 1-1,-1-1 1,1 1 0,-1 0-1,0 4 1,-5 39 283,1-25-115,0 34 51,-6 35 121,-6-1-103,8-31-52,-4-1 0,-29 91 0,36-138-148,3-4-2,-1 1 1,0-1-1,0-1 1,-8 13-1,7-12 42,-7 9 748,6-13-148,3-10 174,11-57-711,-6 33-268,14-56-1,64-167-285,-70 229 346,1 0 0,2 1-1,23-32 1,57-63-228,-65 84 109,-21 26-36,1 0 1,14-12-1,-19 18 52,0-1-1,1 1 1,0 0-1,-1 1 1,1-1 0,0 1-1,0 0 1,6-2-1,-10 4 103,0 0-1,0 0 0,0 0 0,0 0 1,0 0-1,0 1 0,0-1 0,0 0 0,0 1 1,0-1-1,0 1 0,0-1 0,0 1 1,0-1-1,0 1 0,0-1 0,0 1 1,0 0-1,-1 0 0,1-1 0,0 1 1,-1 0-1,1 0 0,0 0 0,-1 0 1,1 0-1,-1 0 0,1 0 0,-1 0 1,1 1-1,0 2-26,1 0-1,-1 0 1,0 1 0,0-1 0,0 0 0,-1 6-1,0-3 27,-1 1-1,0-1 0,0 0 0,-1 0 1,1 0-1,-4 7 0,-20 42-182,10-26 267,-5 18 75,2 2 1,2 1-1,3 0 0,1 0 0,-8 97 0,20-77 13,1-34-163,-1-30 43,0-1-1,1 1 0,-1-1 0,1 1 1,1-1-1,-1 1 0,1-1 1,0 0-1,1 0 0,3 7 0,-4-10 45,0 0-1,0 0 1,1 0-1,-1 0 0,1-1 1,-1 1-1,1-1 1,0 0-1,0 0 0,0 0 1,0 0-1,0 0 1,0-1-1,1 1 0,-1-1 1,0 0-1,1 0 0,-1 0 1,7 0-1,-6 0 53,1-1 0,0 0-1,0 0 1,0-1 0,-1 1 0,1-1-1,0 0 1,6-3 0,35-17 300,-32 14-287,-3 2-79,-1-1 0,1 0 0,-1-1 1,-1 0-1,1 0 0,-1-1 0,-1-1 0,1 1 0,-2-1 1,14-19-1,10-39 60,-16 34-108,-2 4-143,0-1-1,-2-1 1,11-46 0,-22 77 95,0-1 0,0 0 1,0 1-1,1-1 1,-1 0-1,0 1 0,0-1 1,0 0-1,0 1 1,0-1-1,-1 0 1,1 1-1,0-1 0,0 0 1,0 1-1,-1-1 1,1 0-1,-1 0 0,-2 2-648,0 8 343,-40 202-873,42-196 1227,0 0 0,1-1 1,1 1-1,0-1 0,0 1 1,2-1-1,5 19 0,-7-29 77,0 0-1,0 0 0,1-1 1,-1 1-1,3 5 0,-3-9-30,0 1 0,-1 0-1,1 0 1,-1 0 0,1-1-1,0 1 1,-1 0 0,1-1 0,0 1-1,0-1 1,0 1 0,-1-1-1,1 1 1,0-1 0,0 0 0,0 1-1,0-1 1,0 0 0,0 0 0,0 0-1,0 1 1,0-1 0,0 0-1,0 0 1,0 0 0,0-1 0,1 1-1,3-2 1,0 0-1,0 0 1,0 0-1,-1 0 1,1-1-1,-1 0 1,0 0-1,0 0 1,0 0-1,0-1 1,-1 0-1,1 1 1,-1-1-1,0-1 1,0 1-1,4-8 1,3-7-40,-1 0 1,11-35 0,-12 32-153,-4 10-611,0 1 0,3-17-1,-7 157 438,1-124 342,-1-1 0,1 1 1,0 0-1,0-1 0,1 1 0,-1-1 0,1 0 1,0 1-1,0-1 0,1 0 0,-1 0 0,6 6 0,-3-2 75,-4-6-62,1-1 1,-1 1 0,0-1-1,0 1 1,1-1 0,-1 0-1,1 0 1,-1 0-1,1 1 1,-1-1 0,1-1-1,0 1 1,0 0 0,-1 0-1,1-1 1,0 1 0,0-1-1,3 1 1,-1-1 46,0 1-1,0-2 1,0 1 0,0 0 0,0-1-1,0 0 1,-1 0 0,7-2 0,3-2 130,0-1 0,-1-1 0,23-15 0,-4-3-205,0 0 0,-2-2 0,-1-1 0,47-62 1,-60 71-245,1 0 0,29-26 0,-44 43 181,1 1 0,0-1 0,-1 1 0,1 0 0,0 0 0,0 0 0,0 0 0,0 0 0,0 0 0,0 0 0,0 1 0,0-1 0,0 1 0,0-1 0,0 1 0,0 0 0,0 0-1,0 0 1,4 0 0,-3 1 12,0 1 0,0-1 0,0 0-1,0 1 1,0-1 0,0 1 0,-1 0-1,1 0 1,0 0 0,-1 0-1,0 0 1,3 3 0,8 11 15,-8-10 68,0 0 0,1-1 0,-1 1 1,1-1-1,0 0 0,0 0 1,8 4-1,-13-9-1,-1 0 0,0 0 0,1 0 0,-1 0 1,1-1-1,-1 1 0,0 0 0,1 0 0,-1-1 0,0 1 0,1 0 1,-1 0-1,0-1 0,1 1 0,-1 0 0,0-1 0,0 1 0,0-1 1,1 1-1,-1 0 0,0-1 0,0 1 0,0-1 0,0 1 0,0 0 1,0-1-1,0 1 0,0-1 0,0 1 0,0-1 0,0 1 0,0-1 1,1-1-7,-1-1 0,0 1 1,0-1-1,0 0 0,0 1 1,-1-5-1,0 0-80,-1 0 0,-1 0 0,1 0 0,-1 1 0,0-1 0,-1 1 0,1 0 0,-1 0 0,0 0 0,-1 1 0,0-1 0,1 1 0,-2 0 0,-8-6 1,13 10-6,-1 0 1,1 0 0,-1 1-1,0-1 1,1 1 0,-1-1-1,0 1 1,0 0 0,1 0 0,-1 0-1,0 0 1,0 0 0,0 0-1,1 0 1,-1 1 0,0-1 0,0 0-1,1 1 1,-1 0 0,1-1-1,-1 1 1,0 0 0,1 0-1,-1 0 1,1 0 0,-1 0 0,-1 2-1,-3 2-57,1 0 1,0 1-1,0-1 0,1 1 0,-7 9 0,7-7 70,0 1-1,0 0 1,0-1-1,1 1 0,1 0 1,-1 1-1,2-1 1,-1 0-1,1 1 0,0 18 1,3-2-48,0 0 1,11 46 0,-11-65 154,1 1 1,-1-1-1,1 0 1,0 1-1,1-1 1,0-1-1,0 1 1,0-1-1,9 11 1,-10-14-41,-1 0 0,1-1 0,0 1 0,0-1 0,0 0 0,0 0 0,0 0 0,0 0 0,0 0 0,1-1 0,-1 1 0,1-1-1,-1 0 1,1 0 0,-1 0 0,1-1 0,0 1 0,-1-1 0,1 0 0,0 0 0,-1 0 0,5-1 0,3-2 43,0 0 0,-1-1 0,0 0 0,0-1-1,18-10 1,41-35 308,-63 45-324,26-21 78,-2-1 0,0-2 0,27-36 0,67-101-463,-59 75-545,-41 59 784,-2 0 0,-1-1 0,-2-1 0,-1-1 0,16-45 0,-19 27-84,-2 0 0,-2 0-1,3-57 1,-12 90 87,-1-1 0,-1 0 0,-1 1 0,-5-35 1,5 53 42,-7-31-370,8 32 367,0 0 0,-1 0-1,1 0 1,0 0 0,-1 0 0,1 0 0,-1 0 0,1 0 0,-1 0 0,0 0 0,1 1 0,-1-1 0,0 0 0,1 0-1,-1 0 1,0 1 0,0-1 0,0 0 0,0 1 0,0-1 0,0 1 0,0-1 0,0 1 0,-2-1 0,1 1-22,0 1 1,0-1-1,0 1 1,0 0-1,0 0 1,0 0-1,0 0 1,0 0-1,1 0 1,-1 0-1,0 1 1,1-1-1,-1 1 1,-1 1-1,-3 3-21,2-1 0,-1 1 1,-4 7-1,-10 22-82,2 0 1,-24 71-1,-1 5 245,16-52 249,-20 74 0,35-93-268,2-1 0,2 1 0,2 1 0,2-1 0,1 54 0,4-61 131,1 0-1,11 53 0,-10-71-134,0-1 0,1 0 0,0 0 0,1 0-1,1 0 1,0-1 0,1 0 0,12 14 0,-16-22-23,1 0 0,0 0 0,1 0 0,-1-1 1,1 0-1,0 0 0,12 5 0,46 16 489,-64-25-523,6 2 64,0-1 1,0 0 0,-1 1 0,1-2 0,0 1 0,0-1 0,0 0 0,0 0 0,0-1 0,0 1 0,0-1 0,0-1 0,-1 1 0,1-1-1,0 0 1,-1 0 0,0-1 0,1 1 0,-1-1 0,0 0 0,0-1 0,0 1 0,7-8 0,-1-1 31,0 0 1,-1 0-1,-1-1 1,0 0 0,0-1-1,-1 0 1,9-24-1,-11 22-72,-1 0-1,0-1 0,-1 1 0,-1-1 1,0 0-1,-1 0 0,-1-20 1,-1 32-107,-1 0 0,1 1 0,-1-1 0,0 0 0,0 0-1,0 0 1,-4-7 0,5 11 56,-1 0 0,1 0 0,-1 0 0,0-1-1,1 1 1,-1 0 0,0 0 0,0 0 0,0 0-1,1 0 1,-1 0 0,0 1 0,0-1-1,0 0 1,-1 0 0,1 1 0,0-1 0,0 0-1,0 1 1,0-1 0,-1 1 0,1 0 0,0-1-1,0 1 1,-1 0 0,1 0 0,0 0 0,-1 0-1,1 0 1,0 0 0,0 0 0,-1 0 0,1 1-1,-2-1 1,0 2-42,0-1 0,0 1 0,0-1-1,0 1 1,0 0 0,0 0 0,1 0 0,-1 1 0,1-1-1,0 0 1,-1 1 0,-2 5 0,-3 4-171,-11 24 0,16-30 222,-4 9-58,1 0 1,0 1-1,1 0 0,-4 23 1,7-27 74,1 0 1,0 0-1,0 0 1,1 1 0,1-1-1,3 21 1,-3-27 21,1 1 0,1-1 0,-1 1 1,1-1-1,0 0 0,7 11 1,-8-14 6,0-1 0,0 1 1,0 0-1,1-1 0,-1 1 1,1-1-1,0 0 1,0 1-1,0-1 0,0-1 1,0 1-1,0 0 0,0-1 1,5 2-1,6-1 119,0 0-1,0-1 1,0-1-1,0 0 0,19-3 1,-1 0 38,-1 0 6,-1-1 0,1-2 0,-1-1 0,51-18 0,-75 23-156,1-1-1,0 0 1,-1 0 0,0-1 0,0 1 0,0-1-1,0 0 1,0-1 0,5-6 0,2-5 36,-1-1 0,20-36-1,-28 43-100,0 0-1,0 0 0,-2-1 0,4-17 0,2-10-456,-12 95-997,1-38 1620,-5 79 379,7-85-406,2 0 0,0 1 1,0-1-1,1 0 0,5 17 0,-7-29-99,1 1 0,0-1 1,-1 1-1,1-1 0,0 1 0,0-1 0,0 1 0,0-1 0,0 0 1,0 1-1,0-1 0,0 0 0,1 0 0,-1 0 0,1 0 0,2 2 0,-1-2 37,0 0 0,0 0 0,0 0 0,1 0-1,-1 0 1,0 0 0,1-1 0,3 0 0,5 0 70,0-1-1,1 0 1,17-5 0,-29 6-125,45-12-357,-29 6 477,24-10 145,-35 13-225,-1 0 0,0 0 0,0-1-1,0 1 1,-1-1 0,1 0-1,-1 0 1,0-1 0,0 1-1,-1-1 1,1 0 0,-1 0-1,0 0 1,0 0 0,-1-1-1,1 1 1,-1-1 0,1-7-1,4-5 133,-6 15-197,0 0 1,0-1 0,0 1 0,0-1 0,0 1-1,-1-1 1,0 1 0,0-8 0,0 9 233,0 3-615,0 4-1331,0-1 826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47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1888,'0'0'8682,"17"3"-7492,31-4-910,-8 0 137,48 5 0,-73-1-251,24 0 884,-39-3-1045,0 0 1,0 0-1,1 0 0,-1 0 0,0 0 1,0 0-1,0 0 0,0 0 0,0 0 1,0 0-1,1 0 0,-1 0 0,0 0 1,0 0-1,0 0 0,0 0 0,0 0 1,1 0-1,-1 0 0,0 0 0,0 0 1,0-1-1,0 1 0,0 0 0,0 0 1,0 0-1,1 0 0,-1 0 0,0 0 1,0 0-1,0 0 0,0-1 0,0 1 1,0 0-1,0 0 0,0 0 0,0 0 0,0 0 1,0 0-1,0-1 0,0 1 0,0 0 1,0 0-1,0 0 0,0 0 0,0 0 1,0-1-1,0 1 0,1-4-1611,2 4 641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48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3072,'3'9'6129,"7"14"-4026,2 4-1445,-8-14-470,-1 0 1,0 1-1,-1 0 0,1 23 0,1 6 45,2 9 110,6 42 994,-12-91-1304,5 9-824,-1-7 141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49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36 238 2720,'0'0'891,"-7"8"1412,7-8-2255,0 1 0,0-1 0,-1 0 0,1 0 0,0 1 0,0-1 0,0 0 0,0 0 0,0 1 0,0-1 0,0 0 0,0 0 0,0 1 0,0-1 0,0 0 0,0 0 0,0 1 0,0-1 0,0 0 0,0 0 0,0 1 0,0-1 0,0 0 0,0 1 0,0-1 0,0 0 0,0 0 0,1 0 0,-1 1 0,0-1 0,0 0 0,0 0 0,0 1 0,1-1-1,-1 0 1,0 0 0,0 0 0,0 0 0,1 1 0,-1-1 0,0 0 0,0 0 0,1 0 0,-1 0 0,0 0 0,1 0 0,20 14 1185,1 0-406,-19-12-768,-1 0 1,1 0-1,0 0 0,0-1 1,0 1-1,0-1 0,1 0 1,-1 0-1,0 0 0,1 0 1,-1 0-1,0-1 0,1 1 1,-1-1-1,0 0 0,1 0 1,4-1-1,6-1 208,0-1 1,25-8-1,-21 6-52,-10 2-132,1 0 0,-1 0 0,0-1-1,0 0 1,0-1 0,0 0 0,-1 0 0,11-10-1,-15 12-46,1 0-1,-1-1 0,1 1 0,-1-1 1,0 0-1,-1 0 0,1-1 0,-1 1 0,1 0 1,-1-1-1,0 1 0,-1-1 0,1 0 1,-1 0-1,0 1 0,0-9 0,-1 7-32,-1 1-1,0-1 0,0 1 1,0-1-1,-1 1 1,0 0-1,0 0 0,0 0 1,-1 0-1,1 0 0,-1 0 1,0 1-1,-6-6 1,3 2-28,-1 0 1,-1 1 0,1 0 0,-1 0-1,-18-10 1,21 14-31,0 0 1,0 0-1,-1 1 0,1-1 0,-1 1 0,0 1 0,0-1 1,0 1-1,0 0 0,0 0 0,0 1 0,0 0 0,-6 0 0,8 1 8,-1 0-1,1 0 0,0 0 1,0 1-1,0-1 0,0 1 0,0 0 1,0 1-1,0-1 0,0 0 1,1 1-1,-1 0 0,1 0 0,0 0 1,0 0-1,0 1 0,-3 4 1,-2 4 70,0 0-1,1 1 1,0 0 0,-7 23 0,-12 58 422,16-55-188,5-21-176,2-1 1,0 1-1,1 0 1,1 1-1,0-1 1,3 20-1,-1-31-21,0 1 0,1-1 1,0 1-1,0-1 0,1 1 0,0-1 0,0 0 0,1 0 0,0-1 0,0 1 0,7 8 0,-7-10 4,0-1 0,0 0-1,1-1 1,-1 1-1,1-1 1,-1 0 0,1 0-1,0 0 1,0-1 0,1 0-1,-1 0 1,0 0-1,1 0 1,-1-1 0,1 0-1,6 0 1,20 0 203,-1-1-1,0-2 1,1-1 0,-1-2-1,33-8 1,-49 9-680,1-1 0,16-8 1,8-6-3171,-20 10 447,-3 4 1072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3:52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2 1664,'-11'-2'5037,"7"2"-4489,-1 0 0,1 1 0,-1 0 0,1 0 0,-6 2 0,5-1-474,0 0 0,1 0 1,0 1-1,0 0 0,0 0 0,0 0 1,0 0-1,0 1 0,1 0 0,-1-1 0,-3 7 1,-16 25 325,23-34-384,-1 0 0,1 0 0,0 0 0,0 0 0,0 0 0,0 1 0,0-1 0,0 0 0,0 0 0,0 0 0,0 0 0,0 0 0,1 0 0,-1 0 0,0 0 0,2 2 0,10 19 197,-7-15-109,0-1 0,1 0 0,0 0 0,0 0 0,0-1 0,0 0 0,13 8 0,-17-13 163,15 11-75,-14-9-140,0-1 0,-1 0 0,1 0 1,0 0-1,0 0 0,0-1 0,0 1 1,0-1-1,1 0 0,-1 0 1,0 0-1,0 0 0,0-1 0,0 1 1,0-1-1,0 1 0,0-1 0,0 0 1,0 0-1,0-1 0,-1 1 0,1-1 1,0 1-1,3-4 0,1 1 21,1-1 12,-1 0 1,0 0-1,1 0 1,-2-1-1,9-9 0,-13 13-77,0 0 0,-1-1 0,1 1 0,-1-1 0,0 1-1,1-1 1,-1 1 0,0-1 0,-1 0 0,1 1 0,0-1-1,-1 0 1,0 0 0,0 0 0,1 0 0,-2 1-1,1-1 1,0 0 0,0 0 0,-1 0 0,-1-4 0,0 2 11,0 1 1,0-1 0,-1 1-1,1 0 1,-1 0 0,0 0-1,0 0 1,0 0 0,0 1 0,-1 0-1,-5-5 1,7 7-32,1-1 1,-1 1-1,0 0 1,0-1-1,0 1 1,0 0-1,0 0 1,0 0-1,0 1 1,0-1-1,-1 0 1,1 1-1,0 0 1,0-1-1,-1 1 1,1 0-1,0 0 1,0 0-1,-1 0 1,1 1-1,0-1 0,0 1 1,-1-1-1,1 1 1,0 0-1,-3 1 1,1 1-9,0 0 1,1 0-1,-1 1 1,1-1-1,0 1 1,-5 7-1,-10 12 184,17-22-260,0 0 1,0 0 0,0-1 0,1 1-1,-1 1 1,0-1 0,1 0 0,-1 0-1,1 0 1,-1 0 0,1 0 0,0 0-1,-1 2 1,4 8-715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0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161 212 2560,'0'-2'202,"0"0"1,0 0-1,-1 0 1,2 0-1,-1 0 1,0-1-1,0 1 1,2-3-1,1-15 1586,-8-9 335,2 18-1547,3 9-503,0 1-1,-1-1 1,1 1-1,-1-1 1,0 1-1,1 0 1,-1-1-1,0 1 1,0 0-1,0 0 1,0 0-1,0-1 1,0 1-1,0 0 1,-2-1-1,3 2-55,-1-1 1,1 1-1,-1 0 0,0-1 0,1 1 0,-1 0 0,0-1 0,1 1 1,-1 0-1,0 0 0,1 0 0,-1 0 0,0 0 0,0 0 0,1 0 1,-1 0-1,0 0 0,0 0 0,1 0 0,-1 0 0,0 0 1,1 0-1,-1 1 0,0-1 0,1 0 0,-1 1 0,0-1 0,1 0 1,-2 2-1,-3 4 23,-1 0 1,1 0 0,0 1-1,1 0 1,0 0 0,-6 14-1,-1-1 150,-38 80 448,44-88-602,1 0 0,0 0 0,1 1 1,1-1-1,0 1 0,-1 21 0,3-28-3,1 0 0,0 0-1,1-1 1,-1 1 0,1-1 0,0 1 0,1-1-1,-1 0 1,1 0 0,0 0 0,0 0 0,1 0-1,-1 0 1,1-1 0,0 0 0,7 6 0,-2-2 64,0 0 1,1-1-1,0-1 1,0 0 0,0 0-1,1-1 1,13 5 0,-20-9-16,1 1 1,0-2-1,-1 1 1,1 0-1,-1-1 1,1 0 0,0 0-1,-1 0 1,1-1-1,0 1 1,-1-1-1,1 0 1,-1-1-1,1 1 1,-1-1 0,0 0-1,1 0 1,4-3-1,-3 1-14,-1 0-1,1 0 1,-1 0 0,-1-1-1,1 0 1,-1 0 0,1 0-1,-1 0 1,-1-1 0,1 1-1,-1-1 1,4-10 0,1-5-48,-2 0 1,0-1-1,-2 0 1,0 0-1,-1 0 1,-2-1 0,0 1-1,-1 0 1,-1-1-1,-1 1 1,-2 0-1,0 0 1,-12-38 0,13 51-45,-1-1 1,0 1 0,-1 0 0,1 1 0,-2-1 0,1 1 0,-8-8 0,10 13 4,0-1 0,-1 1 0,1 0 1,-1 1-1,0-1 0,1 1 0,-1-1 1,0 1-1,-1 0 0,1 0 0,0 1 0,0 0 1,-1-1-1,1 1 0,-1 1 0,1-1 1,-8 0-1,-21 7-1368,33-6 1332,0 0-1,0 0 1,0 0-1,-1 0 1,1 0-1,0 0 1,0 0-1,0 0 1,-1 0-1,1 0 1,0 0-1,0 0 1,0 0-1,0 0 1,-1 0-1,1 1 1,0-1-1,0 0 1,0 0-1,0 0 1,0 0 0,-1 0-1,1 0 1,0 1-1,0-1 1,0 0-1,0 0 1,0 0-1,0 0 1,0 1-1,0-1 1,0 0-1,-1 0 1,1 0-1,0 1 1,0-1-1,0 0 1,0 0-1,0 0 1,0 1-1,0-1 1,0 0-1,0 0 1,1 0-1,-1 0 1,0 1-1,2 3-1042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0.4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3968,'4'0'4320,"-4"3"-2944,0 2-800,0-2-160,0 5-256,0 0 160,0 0-192,0-5 256,4 5-256,1-8-608,0 3 256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1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54 3328,'-7'-6'756,"6"5"-588,1 1 1,-1-1-1,0 1 0,1 0 1,-1-1-1,1 1 0,-1-1 1,0 1-1,1 0 0,-1-1 1,1 1-1,-1 0 0,0 0 1,0 0-1,1-1 0,-1 1 1,0 0-1,1 0 0,-1 0 1,0 0-1,0 0 0,1 0 1,-1 0-1,0 1 0,1-1 1,-2 0-1,-1 1-62,1 0 0,-1 1 0,1-1 0,-1 0 0,1 1-1,-1 0 1,1-1 0,0 1 0,0 0 0,0 0 0,0 1 0,0-1 0,0 0 0,-2 4-1,-2 5 116,-11 24-1,15-29-121,-8 20 72,1 0-1,2 0 1,0 0 0,2 1-1,1 0 1,1 0 0,1 32-1,1-52-107,2-1 0,-1 1 0,1-1 0,0 0 0,0 1 0,1-1 0,-1 0 0,1 0 0,1 0 0,5 11 0,-6-14 8,0 0 1,1 0 0,-1-1-1,0 1 1,1-1 0,0 1-1,0-1 1,-1 0 0,1 0-1,1 0 1,-1 0 0,0-1-1,0 1 1,1-1 0,-1 0-1,0 0 1,1 0 0,-1-1-1,1 1 1,4 0 0,-2-1 0,0 0 0,0 0 1,0-1-1,0 0 1,0 0-1,0 0 1,0 0-1,0-1 1,-1 0-1,1-1 0,0 1 1,-1-1-1,0 0 1,0 0-1,0 0 1,0-1-1,0 0 1,-1 0-1,1 0 0,6-9 1,-6 5-41,0 1 0,0-1 1,0 0-1,-1-1 0,-1 1 1,1-1-1,-1 1 0,0-1 0,-1 0 1,0 0-1,-1 0 0,0-1 1,0-9-1,-2-8 43,-1 1-1,-9-46 1,7 58-64,1-1-1,-2 1 1,1 0 0,-2 0 0,-9-17 0,12 25-130,-1 0 1,1 1-1,-1-1 1,0 1-1,-1-1 1,1 2 0,-1-1-1,0 0 1,0 1-1,-1 0 1,1 0-1,-1 0 1,0 1-1,-6-3 1,11 6 21,1-1 0,-1 1 0,1 0 0,-1 0 0,1 0 0,0 0 0,-1-1 0,1 1 0,-1 0 0,1 0 0,-1 0 0,1 0 0,-1 0 0,1 0 1,-1 0-1,1 0 0,-1 0 0,1 1 0,-1-1 0,1 0 0,0 0 0,-1 0 0,1 0 0,-1 1 0,1-1 0,-1 0 0,0 1 0,1-1-118,0 1 0,0 0 0,0-1 0,-1 1 0,1-1 1,0 1-1,0 0 0,0-1 0,0 1 0,0-1 0,0 1 0,0 0 0,0-1 0,0 1 0,0 0 0,1-1 0,-1 1 1,0-1-1,1 2 0,5 10-1657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1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38 2496,'-4'-28'7158,"0"30"-5799,-9 10-794,1 11-386,1 2 0,0-1-1,2 2 1,1-1 0,1 1-1,1 0 1,1 0 0,2 1-1,0 0 1,2-1 0,2 30-1,0-46-23,0 0-1,1 0 1,0 0-1,5 15 0,-6-23-82,-1 0 0,1 0 1,0 0-1,0 0 0,0 0 0,0 0 0,1 0 0,-1 0 0,0-1 0,1 1 0,-1 0 0,1-1 0,0 0 0,-1 1 0,1-1 0,0 0 0,0 0 0,0 0 0,0 0 0,0 0 0,0 0 0,0 0 0,0-1 0,0 1 0,1-1 0,-1 0 0,3 1 0,-4-2-33,1 1 0,0 0 0,-1 0 0,1-1-1,0 1 1,-1-1 0,1 0 0,-1 1-1,1-1 1,-1 0 0,1 0 0,-1 0-1,0 0 1,1 0 0,-1 0 0,0 0-1,2-3 1,17-25 302,-15 20-281,3-6 10,0 0 0,-1 0-1,-1-1 1,0 0 0,-1 0 0,-1 0-1,3-24 1,-5 25-76,-1 0-1,0 1 1,-1-1 0,-1 0 0,-1 1-1,0-1 1,0 1 0,-8-23-1,8 29-29,-1 1-1,0 0 1,0 0-1,-1 0 1,0 0-1,0 1 0,-1 0 1,1 0-1,-1 0 1,-1 0-1,1 1 1,-1-1-1,-8-4 0,12 8-489,-1 1 0,1-1-1,-1 1 1,1 0 0,-1 0-1,0 0 1,0 0-1,1 1 1,-5-1 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2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5 4480,'-2'-3'1380,"2"2"-1308,0 1 1,0 0 0,0 0-1,-1 0 1,1 0-1,0 0 1,0 0 0,0 0-1,-1 0 1,1 0 0,0 0-1,0 0 1,0 0-1,-1 0 1,1 0 0,-12 1 2299,-10 6-444,12 0-1733,1 1 0,0-1-1,1 2 1,0-1 0,0 1-1,1 0 1,-7 10 0,1 1 59,1 1 1,1 0 0,-10 26-1,14-29-188,1 0 0,0 0 0,-5 33 0,10-44-21,0-1 0,0 1 0,1 0 0,0-1 0,1 1 0,-1-1 0,1 1 0,0 0 0,1-1 0,0 0 0,0 1 0,0-1 0,1 0 0,4 9 0,-2-9 122,1 1 0,0-2 0,0 1 0,0 0 0,0-1 1,1-1-1,0 1 0,12 6 0,-16-10-102,0 0 0,1 0 0,-1 0 0,1-1 0,-1 1 0,0-1 0,1 0 1,-1 0-1,1 0 0,-1 0 0,1-1 0,-1 1 0,1-1 0,-1 0 0,0 0 0,1 0 0,-1 0 0,0-1 1,0 1-1,0-1 0,4-2 0,-2 0-17,1 0-1,-1 0 1,1-1 0,-1 0 0,-1 0-1,1 0 1,-1 0 0,0-1 0,0 1-1,4-9 1,0-4-55,0 0-1,-2-1 1,0 0 0,-1 0-1,-1 0 1,-1 0 0,-1-1-1,0 1 1,-2-1 0,0 0-1,-1 1 1,-1-1 0,-1 1-1,-1 0 1,-6-21 0,9 37-23,0 0-1,0 1 1,0-1 0,0 1 0,-1-1-1,1 1 1,-1-1 0,1 1 0,-1 0-1,0 0 1,0 0 0,0 0 0,0 0-1,0 0 1,-1 0 0,1 1 0,-1-1 0,-3-1-1,2 2-136,0-1 0,0 1 0,0 0-1,0 1 1,0-1 0,0 1 0,0-1-1,0 1 1,0 0 0,0 1 0,-5 0 0,8-1 48,1 0 1,-1 0-1,1 1 1,-1-1 0,1 0-1,0 0 1,-1 0 0,1 1-1,-1-1 1,1 0 0,0 0-1,-1 1 1,1-1 0,0 0-1,-1 1 1,1-1-1,0 0 1,-1 1 0,1-1-1,0 0 1,0 1 0,-1-1-1,1 1 1,0-1 0,0 1-1,-1 5-1171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5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31 2560,'4'0'6522,"-9"0"-5917,0-1 0,0 0 0,0-1 0,0 1 0,-7-4 0,-9-3-85,0 4-301,0 1 0,0 0 1,-1 1-1,1 2 1,-24 1-1,31 1-175,0 0-1,1 0 0,-1 1 1,1 1-1,0 0 0,0 1 1,1 0-1,-22 13 0,32-17-35,1 0 0,-1 0 0,1 0 0,-1 0 0,1 0 0,0 1 0,-1-1 0,1 0 0,0 1-1,0-1 1,0 1 0,0 0 0,0-1 0,0 1 0,1 0 0,-1-1 0,0 1 0,1 0 0,0 0 0,-1 0 0,1 0 0,0-1-1,0 1 1,0 0 0,0 0 0,0 3 0,2 3 56,0 0-1,1 0 1,0 0-1,7 14 1,-6-15-58,-1 0-1,0 0 1,0 0 0,2 11-1,-3-4 33,10 61 447,-11-74-460,-1 0 0,1 0 0,-1 0 0,1-1 0,-1 1 0,1 0 0,0-1 0,-1 1 0,1 0 0,0-1 0,0 1 0,-1-1 0,1 1 0,0-1 0,0 1 0,0-1 0,0 0 0,0 0 0,0 1 0,1-1 0,27 5 154,-15-2-163,-1 0-63,0 0 0,-1 2 0,1-1 0,-1 2 0,0 0 0,0 0 0,13 10 0,-19-11 11,0 0 0,0 0-1,0 1 1,0 0 0,-1 0-1,0 1 1,0-1 0,-1 1-1,0 0 1,0 0 0,-1 0-1,6 16 1,-7-16 25,0-3 81,-1 1 0,1 0 0,-1 0-1,0 1 1,0-1 0,-1 0 0,0 0 0,1 0 0,-2 1-1,0 5 1,1-9-10,0 0 0,-1 0 0,1 0 1,-1 0-1,0 0 0,0 0 0,0 0 0,0-1 0,0 1 0,0 0 0,0 0 0,0-1 0,-1 1 1,-2 2-1,1-2 23,0 0 0,-1 0 0,1 0 0,-1 0 0,0-1 0,-5 2 0,-2 0-8,-1 0 1,1-1 0,-1-1 0,0 1-1,1-2 1,-1 0 0,-21-2-1,-79-20 369,95 18-363,10 2-764,1 0-1,0 0 1,-1 0-1,1-1 1,-6-3-1,8 5-942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25.6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12 6048,'-13'-4'2752,"4"1"-2400,6-2-320,6 10-96,2-2-608,-1 1 384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5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 3808,'-2'10'7422,"-2"11"-5725,-7 33-1947,-32 291 2266,42-315-1763,0-18 125,1 0 0,-4 15 0,2-20-1346,9-37-8768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6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6 4576,'-1'-1'193,"0"0"-1,1 1 1,-1-1 0,0 1-1,0 0 1,1-1 0,-1 1 0,0 0-1,0-1 1,0 1 0,0 0-1,1 0 1,-1 0 0,0-1 0,0 1-1,0 0 1,0 0 0,0 1-1,0-1 1,0 0 0,1 0 0,-1 0-1,0 0 1,0 1 0,0-1-1,0 0 1,1 1 0,-1-1 0,-1 2-1,-32 16 1426,24-12-1481,-36 22 309,0 1 1,2 3 0,-73 67-1,97-76-194,0 0-1,-26 42 1,34-48-159,11-16-62,1 1 1,-1-1-1,0 0 0,0 1 0,1-1 0,-1 1 0,0-1 0,1 1 1,0-1-1,-1 1 0,1 0 0,0-1 0,0 1 0,0 0 1,0-1-1,0 1 0,0 2 0,1-3 0,-1 0 0,1 0 0,-1-1 0,1 1 0,-1 0 1,1 0-1,-1 0 0,1 0 0,0-1 0,0 1 0,-1 0 0,1-1 0,0 1 0,0 0 0,0-1 0,0 1 0,0-1 1,0 0-1,0 1 0,-1-1 0,1 0 0,0 1 0,0-1 0,1 0 0,-1 0 0,0 0 0,0 0 0,0 0 0,1 0 1,22-1 137,-1-1 0,43-8 1,44-19 37,-62 15-277,64-10 0,-51 15-527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6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65 5408,'-8'1'489,"0"-1"0,0 1 0,0 1 0,1 0 0,-1 0 0,1 0 1,-1 1-1,1 0 0,0 0 0,0 1 0,-12 9 0,14-10-402,0 1 0,1-1-1,0 1 1,0 0 0,0 1 0,0-1-1,0 1 1,1-1 0,0 1-1,0 0 1,0 0 0,1 1 0,-1-1-1,1 1 1,1-1 0,-3 10 0,4-13-48,0 1 1,0-1 0,0 1 0,0 0-1,0-1 1,1 1 0,-1-1 0,1 1-1,0-1 1,0 1 0,0-1 0,0 1-1,0-1 1,0 0 0,1 1 0,-1-1-1,1 0 1,0 0 0,-1 0 0,1 0-1,2 1 1,-1 0 33,1-1 0,-1 1 0,1-1 0,0 0 0,-1 0 0,1 0 0,0-1 0,0 0 0,0 1 0,0-1 0,0 0 1,8 0-1,2-1 65,-1 0 0,0-1 1,1-1-1,-1 0 1,0 0-1,0-1 0,0-1 1,-1-1-1,1 1 1,-1-2-1,0 0 1,0 0-1,-1-1 0,0-1 1,0 0-1,-1 0 1,0-1-1,0 0 1,-1-1-1,0 0 0,11-17 1,-17 23-107,-1 0 0,0-1 0,0 1 0,0-1 0,0 1 0,-1-1 0,0 0 0,0 0 0,0 0 0,0 1 0,-1-8 0,0 9-37,0 1 1,-1-1 0,1 1-1,-1 0 1,1 0 0,-1-1-1,0 1 1,0 0 0,0 0-1,0 0 1,0 0 0,0 0-1,-1 0 1,1 0 0,-1 0-1,0 0 1,1 1 0,-1-1-1,0 1 1,0-1 0,0 1-1,0 0 1,0 0-1,0 0 1,0 0 0,-4-1-1,-9-3-56,0 2 0,-1 0 0,1 1 0,-1 1 0,0 0 0,0 1 0,1 0 0,-1 2 0,0 0 0,-23 6-1,33-7 13,0 1-1,0 0 0,-1 0 0,1 1 0,-11 6 0,16-8-161,-1 0 0,1 0 0,0 1-1,-1-1 1,1 0 0,0 1 0,0-1 0,0 1 0,0-1 0,0 1 0,0 0 0,0-1 0,1 1 0,-1 0 0,1 0 0,-1-1 0,1 1 0,-1 0 0,1 0 0,0 0-1,0 0 1,0-1 0,1 4 0,1 14-1463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7.2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229 11 4320,'-26'3'1392,"16"1"-848,0 1-515,-96 61 5003,97-59-4731,0 0 1,0 1-1,0 1 1,-9 11-1,16-17-222,-1 0 0,1 0 0,0 1 0,0-1 0,0 0 0,0 1 0,1-1 0,-1 1-1,1-1 1,0 1 0,0 0 0,1 0 0,-1-1 0,1 1 0,-1 0 0,1 0 0,1 7 0,0-9-14,-1 0 0,1-1 0,0 1 0,0 0 0,0 0 0,0 0 0,0-1 0,1 1 0,-1-1 0,0 1 0,1-1 0,-1 1 0,1-1 0,0 0 0,-1 0 0,1 0 0,0 0 0,0 0 0,0 0 0,-1 0 0,1-1 0,0 1 0,3 0 0,5 1 186,1 0-1,-1 0 1,13-1 0,-16-1-206,6 1 140,1-1 0,-1 0 0,0-1 0,1 0 0,15-5 0,-26 6-144,1-1 0,0-1 0,-1 1 0,1 0 0,-1-1 0,1 0 0,-1 0 0,0 0 0,0 0 0,1 0 0,-1-1 0,-1 0 0,1 1 0,0-1 0,-1 0 0,0 0 0,1 0 0,-1-1 0,0 1 0,-1 0 0,1-1 0,2-6 0,-3 3-29,0 0 0,0 0 0,0 0 0,-1 0 0,0 0 0,0 0 0,-1 0 0,0 0 0,0 0 0,-1 0 0,0 0 0,0 1-1,-1-1 1,1 1 0,-5-7 0,5 8-115,-1 1 0,1 0 0,-1-1-1,0 1 1,-1 0 0,1 1 0,-1-1-1,1 1 1,-1-1 0,0 1 0,0 0 0,-1 0-1,1 1 1,-1-1 0,1 1 0,-1 0-1,0 0 1,0 1 0,0-1 0,0 1-1,-7-1 1,6 2-316,1 0 0,-1 0 0,0 1 0,0-1 0,0 1 0,1 0 0,-1 1 0,1 0 0,-1 0 0,1 0 0,-1 0 0,1 1 0,-7 4 0,-6 12-1485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8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47 2816,'1'-2'158,"1"-1"493,0 0 1,0-1 0,-1 1 0,1 0 0,0-5-1,-1 7-564,-1 0 0,0 1-1,0-1 1,0 0-1,0 1 1,0-1 0,0 0-1,0 1 1,0-1-1,0 0 1,0 1-1,0-1 1,-1 0 0,1 1-1,0-1 1,0 1-1,-1-1 1,1 0-1,0 1 1,-1-1 0,1 1-1,0-1 1,-1 1-1,1-1 1,-1 1 0,1-1-1,-1 1 1,1 0-1,-1-1 1,0 1-1,1-1 1,-1 1 0,1 0-1,-1 0 1,0-1-1,1 1 1,-1 0-1,0 0 1,-2 0-7,-1-1 1,1 1-1,0 0 1,-1 0-1,1 1 1,0-1-1,0 1 1,-1 0-1,1 0 1,0 0-1,-4 2 1,-34 16 191,39-17-246,-26 13 219,0 2 1,1 1-1,1 1 0,-43 41 1,64-55-165,0 1 0,0 0 0,0 0 0,0 1 1,1-1-1,0 1 0,1 0 0,-4 9 0,7-16-48,-1 1 0,1 0 0,0 0 0,0 0 0,-1 0 0,1-1 0,0 1 0,0 0 0,0 0 0,0 0 0,0 0 0,0 0 0,0 0 0,0 0 0,0 0 0,1-1 0,-1 1 0,0 0 0,1 0 1,-1 0-1,0 0 0,1-1 0,-1 1 0,1 0 0,-1 0 0,1-1 0,0 1 0,-1 0 0,1-1 0,-1 1 0,1-1 0,0 1 0,0-1 0,-1 1 0,1-1 0,0 1 0,0-1 0,0 0 0,0 1 0,-1-1 0,1 0 0,0 0 0,0 0 0,1 0 0,4 1 102,-1 0 0,0-1 0,1 0 1,-1 0-1,0 0 0,9-2 0,-4 0-58,-1-1-1,0 0 1,0 0 0,0-1-1,0 0 1,-1 0-1,0-1 1,0 0 0,0-1-1,9-7 1,2-6-41,0-1 0,20-27 0,-16 18-208,-17 21 198,2 0-1177,-7 9 1106,-1 0 0,1 0 1,-1 0-1,0 0 1,1 0-1,-1 0 1,0 0-1,0 0 0,0 0 1,0 0-1,0 0 1,0 0-1,0 2 1,9 127 1036,-1-72-2219,6-67-4090,-3 3 3432,-6 3 1086,-1 1-1,1-2 0,0 1 1,4-4-1,4-5-565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9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24 4480,'12'-24'4634,"-7"63"-2116,-5-17-1785,0 0 0,-2 0 1,-9 42-1,10-59-561,-1 1 162,1 0 1,0 0-1,-2 9 0,3-14-319,0-1-1,0 0 1,0 0-1,1 0 1,-1 0-1,0 0 1,0 0-1,0 1 1,0-1-1,0 0 1,0 0-1,0 0 1,0 0-1,0 0 1,0 0-1,0 1 1,0-1-1,0 0 1,1 0-1,-1 0 1,0 0-1,0 0 1,0 0-1,0 0 1,0 0-1,0 0 1,0 0-1,1 0 1,-1 0-1,0 1 1,0-1-1,0 0 1,0 0-1,0 0 1,0 0-1,1 0 1,-1 0-1,0 0 1,0 0-1,0 0 1,0 0 0,0-1-1,1 1 1,-1 0-1,0 0 1,0 0-1,0 0 1,0 0-1,0 0 1,0 0-1,0 0 1,1 0-1,-1 0 1,0 0-1,0 0 1,0-1-1,0 1 1,0 0-1,0 0 1,0 0-1,0 0 1,0 0-1,0 0 1,0 0-1,1-1 1,9-10 552,16-23-238,-9 9-418,2 1 0,0 1 0,2 1-1,24-21 1,-43 41 30,1 0 0,-1 0 0,1 0 0,0 1 0,-1-1 0,1 1 0,0 0-1,0 0 1,0 0 0,0 0 0,0 1 0,4-2 0,-6 3 42,1-1 0,-1 0-1,0 0 1,1 0 0,-1 1 0,0-1 0,0 1-1,0-1 1,1 1 0,-1-1 0,0 1 0,0 0-1,0 0 1,0 0 0,0-1 0,0 1 0,0 0-1,0 0 1,0 0 0,-1 0 0,1 0 0,0 1-1,-1-1 1,1 0 0,0 0 0,-1 0 0,0 1-1,1-1 1,-1 0 0,1 3 0,0 4 69,0 1 1,0-1-1,0 1 0,-1-1 1,-1 1-1,1 0 0,-1-1 1,-1 1-1,1-1 0,-5 10 1,6-16-15,-1-1 0,1 1 0,-1-1 0,1 1 0,0-1 0,0 1 1,0 0-1,0-1 0,0 1 0,0-1 0,0 1 0,0 0 0,1-1 0,0 3 0,-1-3-6,0-1-1,1 0 0,-1 0 0,0 1 1,0-1-1,0 0 0,1 1 0,-1-1 1,0 0-1,1 0 0,-1 0 0,0 1 1,1-1-1,-1 0 0,0 0 0,1 0 1,-1 0-1,0 0 0,1 1 0,-1-1 1,0 0-1,1 0 0,0 0 0,0 0 24,0-1-1,0 1 0,0 0 1,0 0-1,0-1 0,1 1 1,-1-1-1,0 1 0,0-1 0,0 1 1,1-2-1,26-18 313,-17 11-470,1 1 0,0 0 0,0 1 0,0 0 0,25-8 0,-36 14 56,1 1 0,0-1 0,0 1 0,-1-1 0,1 1 0,0 0 0,0 0 0,0 0 0,0 0 0,0 0 0,-1 1 0,1-1 0,0 0 0,0 1 0,-1 0 0,1-1 0,0 1 0,0 0 0,1 1 0,-1 0 30,0-1-1,0 1 1,0 0 0,0 0-1,-1 0 1,1 0-1,0 1 1,-1-1 0,0 0-1,0 1 1,2 4-1,0 4 118,0-1-1,-1 1 0,-1 0 0,0 0 0,0 15 0,-1-25-148,0 0 0,0-1 0,-1 1-1,1 0 1,0 0 0,0-1 0,1 1 0,-1 0 0,0-1 0,0 1 0,0 0 0,0-1 0,1 1 0,-1 0-1,0-1 1,0 1 0,1 0 0,-1-1 0,1 1 0,-1 0 0,0-1 0,1 1 0,-1-1 0,1 1 0,0-1-1,-1 1 1,1-1 0,-1 0 0,1 1 0,0-1 0,-1 0 0,1 1 0,0-1 0,2 0-674,0 0 0,0 0 1,-1 0-1,1-1 0,0 1 1,0-1-1,3-1 0,-2 1 131,13-2-1322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09.5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 5152,'0'-8'5200,"-2"32"-3576,0 0 0,-10 41 1,7-42-1052,1 0 0,-2 40-1,6-62-540,0 0-1,0 0 0,0 0 1,0 0-1,0 0 0,1 0 0,-1-1 1,0 1-1,0 0 0,0 0 0,1 0 1,-1-1-1,1 1 0,-1 0 0,1 1 1,0-2 1,-1 1 1,0-1 0,1 0 0,-1 0-1,0 0 1,1 1 0,-1-1 0,1 0 0,-1 0-1,0 0 1,1 0 0,-1 0 0,1 0-1,-1 0 1,1 0 0,-1 0 0,0 0 0,1 0-1,-1 0 1,1 0 0,-1 0 0,1 0-1,1-1 74,1 0-1,-1 0 1,0-1-1,0 1 0,0 0 1,0-1-1,0 1 1,3-4-1,123-138-15,-127 142-154,0 0 1,0 0-1,0 0 1,0 0-1,0 0 0,0 0 1,0 0-1,1 0 1,-1 0-1,0 1 1,1-1-1,-1 0 1,1 1-1,-1-1 1,1 1-1,-1 0 0,3-1 1,-3 1 57,0 1 1,1-1 0,-1 0-1,0 1 1,0-1-1,0 1 1,0 0 0,0-1-1,0 1 1,0 0-1,0-1 1,-1 1-1,1 0 1,0 0 0,0 0-1,-1 0 1,1 0-1,0 0 1,-1 0-1,1 0 1,-1 0 0,1 0-1,-1 1 1,8 15 410,0-1 1,17 25-1,-21-35-326,0-1 0,1 1 1,-1-1-1,1 0 0,1-1 0,-1 1 0,1-1 1,0 0-1,11 6 0,-5-4-232,1-1 0,-1 0 0,1-1 0,0 0 0,0-1 0,1-1 0,26 2 0,-17-4-931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15.8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1 116 2976,'10'-12'4396,"-10"12"-4333,0 0 0,0 0 0,0 0 0,0 1 0,0-1 0,0 0 0,0 0 0,0 0 0,0 1 0,5 31 3592,-3-20-4123,28 358 4262,-25-263-3215,3-16-264,1 31 1407,-15-140-1194,-13-221-288,18 183-304,2 0 0,3 0 0,13-61 0,-12 92-18,1 0 0,1 0 0,1 1-1,13-29 1,-14 39 75,1 0 1,0 1 0,0-1-1,2 2 1,0-1-1,0 2 1,1-1 0,13-10-1,-22 20 6,1 0-1,0-1 0,0 2 1,0-1-1,0 0 0,0 0 1,1 1-1,-1 0 0,0 0 1,1 0-1,-1 0 1,1 0-1,-1 1 0,1-1 1,-1 1-1,1 0 0,-1 0 1,5 1-1,-4 0 3,1 0 0,0 1-1,0 0 1,-1 0 0,1 0-1,-1 0 1,0 0-1,1 1 1,-1 0 0,0 0-1,5 6 1,-1-1 29,-2-1 1,1 1-1,-1 0 1,0 1-1,-1-1 0,0 1 1,0 0-1,-1 1 0,0-1 1,-1 1-1,4 19 0,-6-22 38,0-1 0,-1 1 0,0 0 0,-1 0 0,1 0 0,-1 0 0,-1 0 0,1 0 0,-1-1 0,0 1 0,-1-1-1,0 1 1,-5 9 0,3-9 4,0 0 1,0 0-1,-1-1 0,1 1 0,-2-1 0,1 0 0,0-1 0,-1 0 0,0 0 0,-14 7 0,5-4 27,0-1 0,0-1 1,-1-1-1,-24 6 0,30-9-48,-1-1 0,1 0 1,0 0-1,-1-1 1,1 0-1,-1-1 1,-21-5-1,5-4-818,27 10 570,0-1-1,0 1 1,0-1 0,0 1-1,0-1 1,1 0-1,-1 1 1,0-1 0,0 0-1,1 0 1,-1 1 0,0-1-1,1 0 1,-1 0 0,1 0-1,-1 0 1,1 0-1,-1 0 1,1 0 0,0 0-1,-1 0 1,1-1 0,0 1-109,1 0 0,-1 0 0,1 0 0,-1 0 1,1 1-1,0-1 0,1-1-611,-1 1 611,-1 1 0,1-1 1,0 1-1,0-1 0,0 1 0,0 0 0,1-1 1,13-3-1839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16.3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12 113 3552,'-4'-2'321,"-2"-3"592,4 5-462,4 4 930,0 0 342,36 53 842,-24-35-1854,3 3 702,-12-19-385,-5-6-1008,0 1 1,1-1 0,-1 0-1,0 0 1,0 0 0,0 0-1,0 0 1,0 0-1,0 0 1,0 0 0,0 0-1,0 0 1,0 0 0,0 0-1,0 0 1,1 0 0,-1 0-1,0 0 1,0 0 0,0 0-1,0 0 1,0 0 0,0 0-1,0-1 1,0 1 0,0 0-1,0 0 1,0 0 0,0 0-1,0 0 1,0 0 0,0 0-1,1 0 1,-1 0 0,0 0-1,0 0 1,0 0-1,0 0 1,0 0 0,0 0-1,0 0 1,0-1 0,0 1-1,0 0 1,0 0 0,0 0-1,0 0 1,0 0 0,0 0-1,0 0 1,0 0 0,0 0-1,0 0 1,0 0 0,0 0-1,0-1 1,0 1 0,0 0-1,0 0 1,0 0 0,0 0-1,-1-9 171,0 1-1,0-1 1,-3-9-1,2 9-179,1 0 0,-1 0 0,1-10 0,2 4-37,0 0 1,2 1 0,-1 0 0,2 0 0,0-1 0,7-13 0,-11 27 51,0 0 1,0 1 0,0-1 0,0 0 0,1 0 0,-1 1-1,0-1 1,0 0 0,1 1 0,-1-1 0,1 0 0,-1 1 0,1-1-1,-1 1 1,1-1 0,-1 0 0,1 1 0,-1-1 0,1 1 0,0 0-1,-1-1 1,1 1 0,0-1 0,-1 1 0,1 0 0,0 0 0,-1-1-1,1 1 1,0 0 0,0 0 0,-1 0 0,1 0 0,0 0 0,0 0-1,-1 0 1,1 0 0,0 0 0,0 0 0,-1 0 0,1 1 0,0-1-1,-1 0 1,1 0 0,0 1 0,0-1 0,-1 0 0,1 1 0,-1-1-1,1 1 1,0-1 0,-1 1 0,2 0 0,3 5 188,1-1 0,-1 1 0,0 0 0,5 7 0,-7-9-127,3 5 17,-2-2-39,1-1 0,0 0-1,9 8 1,-13-13 73,6 3-2194,12 0-5415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16.7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45 39 3808,'0'1'163,"0"0"0,0-1 0,0 1 0,0-1-1,0 1 1,-1-1 0,1 1 0,0-1 0,0 1 0,-1-1 0,1 1 0,0-1 0,-1 1 0,1-1 0,-1 1 0,1-1-1,0 0 1,-1 1 0,-5 5 1323,-2 10 211,3-7-821,1-1-1,0 1 1,1-1 0,-4 14-1,6-19-766,1 0-1,-1 0 0,1 0 1,0 0-1,0 0 0,0 0 0,0 0 1,1 0-1,-1 0 0,1 0 1,0 0-1,0 0 0,0 0 1,0 0-1,0-1 0,1 1 1,-1 0-1,3 2 0,-1-1-42,0-1-1,-1 0 1,1 0 0,1-1-1,-1 1 1,0-1 0,0 1-1,1-1 1,0 0-1,-1 0 1,1-1 0,0 1-1,0-1 1,0 0-1,0 0 1,0 0 0,0 0-1,5-1 1,1 1 36,-1-2 0,0 1 0,0-1 1,0-1-1,0 1 0,-1-1 0,12-5 0,-16 6-49,1-1 1,-1 0-1,0 0 1,0 0-1,-1 0 0,1-1 1,0 0-1,-1 0 1,1 0-1,-1 0 0,5-6 1,-7 7-38,1-1-1,0 0 1,-1 1 0,0-1-1,0 0 1,0 0 0,0 1-1,0-1 1,0 0-1,-1 0 1,1 0 0,-1 0-1,0 0 1,0 0 0,0 0-1,0 0 1,-2-6 0,0 0-17,0-1 1,-1 1 0,0 0-1,0 0 1,-1 0 0,-9-16-1,11 22-167,-1 0 0,1 1-1,-1-1 1,1 0 0,-1 1-1,0 0 1,0-1-1,0 1 1,0 0 0,-1 1-1,1-1 1,0 0 0,-1 1-1,1 0 1,-1 0-1,0 0 1,1 0 0,-1 1-1,0-1 1,1 1 0,-6 0-1,4 0-1233,-1 1-1,1-1 0,0 1 1,-7 2-1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28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187 745 3328,'-19'-3'6528,"16"4"-6491,1 0 1,-1 0 0,1 0-1,0 1 1,0-1 0,0 1 0,0 0-1,0-1 1,0 1 0,0 0-1,1 0 1,-1 0 0,-2 3-1,-3 4 33,-13 16 271,1 1 1,1 0-1,-25 51 0,38-68-291,0 1 0,1 0-1,0 0 1,1 0-1,0 1 1,-1 13 0,3-22 5,1 0 0,0 0 0,0 0 0,-1 0 0,2 0 0,-1 1 0,0-1 0,0 0 0,1 0 1,-1 0-1,1 0 0,-1 0 0,1 0 0,0 0 0,0 0 0,0-1 0,0 1 0,0 0 0,0 0 0,1-1 1,-1 1-1,1-1 0,-1 1 0,1-1 0,-1 1 0,1-1 0,0 0 0,-1 0 0,1 0 0,0 0 0,0 0 1,0 0-1,0-1 0,0 1 0,0 0 0,0-1 0,0 0 0,4 1 0,2-1 43,-1 0 1,1 0-1,0-1 0,-1 0 0,1 0 0,-1-1 1,1 0-1,-1 0 0,0-1 0,0 0 0,0 0 1,0-1-1,0 1 0,-1-2 0,0 1 0,7-7 1,6-6-100,-1-1 0,0-1 0,-2 0 0,-1-2 0,21-34 0,-9 11-809,-27 44 797,0 0 0,0 0 1,0 0-1,0 0 1,0 0-1,0 0 1,0 0-1,0 0 1,0 0-1,0 0 0,0-1 1,0 1-1,0 0 1,0 0-1,0 0 1,0 0-1,0 0 0,0 0 1,0 0-1,0 0 1,0 0-1,0 0 1,0 0-1,0 0 1,0 0-1,1 0 0,-1 0 1,0 0-1,0 0 1,0 0-1,0 0 1,0 0-1,0 0 1,0 0-1,0 0 0,0 0 1,0 0-1,0 0 1,0 0-1,0 0 1,0 0-1,1 0 0,-1 0 1,0 0-1,0 0 1,0 0-1,0 0 1,0 0-1,0 0 1,0 0-1,0 0 0,0 0 1,0 0-1,0 0 1,0 1-1,0-1 1,0 0-1,0 0 1,2 6-536,-2 10 7,0-15 520,0 9-132,0 7 102,0 0 0,5 29 0,-3-40 106,-1 0 0,1 0 0,0-1-1,0 1 1,1-1 0,-1 1 0,1-1 0,0 0-1,1 0 1,-1-1 0,8 9 0,-8-10 17,0-1 0,0 1 0,0 0 0,0-1 0,1 0 0,-1 1 0,1-1 0,-1-1 0,1 1 0,0 0 0,5 1 0,-6-3 10,1 0-1,-1 1 0,0-1 1,1-1-1,-1 1 0,0 0 0,0-1 1,1 1-1,-1-1 0,0 0 1,0 0-1,0-1 0,0 1 1,0 0-1,3-3 0,1-1 3,1 0 0,-2 0 0,1-1 0,0 0 0,-1-1 0,0 1 0,-1-1 0,1 0 0,-1 0 0,-1-1 0,8-14 0,-8 13-116,0 0 1,-1-1-1,0 1 1,-1-1-1,1 0 1,-2 0-1,1 0 1,-2 0-1,1 0 1,-2-11-1,1 19-13,0 0 0,-1 0 0,1 0 0,0 0-1,-1 1 1,0-1 0,1 0 0,-1 0 0,0 1-1,0-1 1,0 0 0,0 1 0,0-1 0,0 1-1,-1 0 1,1-1 0,0 1 0,-1 0 0,1 0-1,-1-1 1,1 1 0,-1 1 0,-3-3 0,-4-3-380,5 4 378,6 3-36,14 3-32,2-3 150,1 0 0,-1-2 0,0 0 0,36-7 0,70-26 147,-16-8-158,-56 20-448,-52 22 412,1 0 0,-1 0 0,0 0 0,1-1 0,-1 1 0,0 0 0,1 0-1,-1 0 1,0 0 0,1 0 0,-1 0 0,0 0 0,1 0 0,-1 0 0,0 0 0,1 0 0,-1 0 0,0 1-1,1-1 1,-1 0 0,0 0 0,0 0 0,1 0 0,-1 0 0,0 1 0,1-1 0,-1 0 0,0 0 0,0 1-1,1-1 1,-1 0 0,0 0 0,0 1 0,0-1 0,4 15-23,-5 16 184,-2 20 124,2-32-183,-3 27 0,1-29-71,1 27 0,1-8 55,1-32-53,-1 6 37,1 0 0,0 0 1,0 1-1,2 10 1,-1-19-34,-1-1 1,1 1-1,-1 0 1,1-1-1,-1 1 1,1 0 0,0-1-1,0 1 1,0-1-1,0 1 1,0-1-1,0 1 1,2 1 0,-2-3 1,0 1 1,0 0 0,0-1-1,0 1 1,0-1 0,0 0-1,0 1 1,1-1 0,-1 0-1,0 0 1,0 0 0,0 1-1,0-1 1,1 0 0,-1-1-1,0 1 1,0 0 0,0 0-1,0 0 1,1-1 0,-1 1-1,1-1 1,4-2 18,0 1 0,0-1 1,-1 0-1,1-1 0,-1 1 1,0-1-1,0 0 0,5-6 0,4-5 55,14-21 0,-3 5 22,64-83 12,-10 13-3,-43 58-85,109-138 58,-124 150-87,0-1-1,-3 0 1,0-2-1,13-37 1,-16 31-240,-2 1-1,8-44 1,-20 77 130,-1 5 60,1 1 0,-1-1 0,0 0 0,1 0-1,-1 1 1,0-1 0,0 0 0,0 0 0,0 1 0,0-1-1,1 0 1,-1 0 0,-1 0 0,1 1 0,0-1 0,0 0 0,0 0-1,0 0 1,-1 1 0,1-1 0,0 0 0,0 0 0,-1 1-1,1-1 1,-1 0 0,0 1 18,1 0 0,0 0 0,-1 0-1,1 0 1,0 0 0,0 0 0,-1 0-1,1 0 1,0 0 0,0 1 0,-1-1 0,1 0-1,0 0 1,0 0 0,-1 0 0,1 1-1,0-1 1,0 0 0,0 0 0,0 1 0,-1-1-1,1 0 1,0 0 0,0 1 0,0-1-1,0 0 1,0 1 0,0-1 0,0 1 0,-23 62-450,-39 69 362,9-24 44,12-10 114,-50 192 0,84-260 18,0 1 1,2 0 0,-2 44-1,7-71-33,0 0 0,0-1 0,1 1 0,-1 0 0,1-1 0,0 1 0,0-1 0,0 1 0,1-1 0,1 5 0,-2-7-14,0 0 1,0 1-1,0-1 1,0 0-1,0-1 0,0 1 1,0 0-1,0 0 1,0 0-1,0 0 0,0-1 1,1 1-1,-1-1 1,0 1-1,0-1 1,1 1-1,-1-1 0,0 0 1,1 0-1,-1 1 1,0-1-1,1 0 0,-1 0 1,1 0-1,-1-1 1,0 1-1,1 0 0,-1 0 1,0-1-1,1 1 1,1-2-1,8-2 44,-1-1 0,1-1 0,-1 1 0,0-2-1,-1 1 1,1-2 0,-1 1 0,-1-1 0,0 0 0,0-1-1,12-17 1,4-9 5,34-71-1,-49 89-47,50-95 97,125-274-367,-91 155-601,-88 211 240,-6 18 297,-2 13 202,-12 48 97,-3 0 0,-26 56 0,9-36 244,-36 123 1,58-152-149,-67 277 456,72-298-467,6-22 18,0 1 1,0 0-1,1 0 1,-1 9-1,2-17-89,0 0-1,0 0 0,0 0 1,0 0-1,0 0 1,0 0-1,0 0 1,0 0-1,0 0 1,0 1-1,0-1 1,0 0-1,0 0 0,0 0 1,1 0-1,-1 0 1,0 0-1,0 0 1,0 0-1,0 0 1,0 0-1,0 0 1,0 0-1,0 0 0,0 0 1,1 0-1,-1 0 1,0 0-1,0 1 1,0-1-1,0 0 1,0 0-1,0 0 0,0-1 1,1 1-1,-1 0 1,0 0-1,0 0 1,0 0-1,0 0 1,0 0-1,0 0 1,0 0-1,0 0 0,0 0 1,1 0-1,-1 0 1,0 0-1,0 0 1,0 0-1,0 0 1,0 0-1,0-1 0,0 1 1,0 0-1,0 0 1,0 0-1,0 0 1,0 0-1,0 0 1,0 0-1,12-16 145,8-12-120,1 1-1,2 1 0,40-37 0,-60 60-74,1 0 1,-1 1-1,1 0 0,0-1 0,0 1 0,0 1 0,0-1 1,0 1-1,0-1 0,8 0 0,-10 2 28,0 0 0,0 0-1,0 0 1,0 0-1,0 0 1,0 1 0,0-1-1,0 1 1,0-1 0,0 1-1,0 0 1,0 0 0,0 0-1,-1 0 1,1 0 0,0 0-1,0 0 1,-1 1 0,1-1-1,-1 0 1,1 1 0,-1 0-1,0-1 1,2 4-1,27 46-60,-22-34 167,2 0 0,0-1 0,23 28 0,-28-40-23,0 0-1,0 0 0,0 0 1,0-1-1,1 0 1,-1 0-1,1 0 0,0-1 1,-1 1-1,1-1 1,1-1-1,-1 1 0,10 0 1,-8-1-48,1 0 0,0-1 0,0-1 0,-1 1 0,1-1 0,0 0 0,-1-1 0,1 0 0,10-5 0,-14 5-363,0-1 0,1 1-1,-2-1 1,1-1 0,0 1 0,-1-1-1,1 0 1,-1 0 0,0 0 0,7-10 0,2-3-1016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17.3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5 2912,'16'-4'8896,"-16"5"-8662,1 0-117,-1-1 0,0 1 0,0 0 0,1 0 0,-1 0 0,0 0-1,0 0 1,0 0 0,0-1 0,0 1 0,-1 0 0,1 0 0,0 0 0,0 0 0,0 0-1,-1-1 1,0 3 0,-1 4 526,-31 157 2361,1-7-2110,14-65-170,8-48-341,3 2-1,-4 69 1,11-110-354,0 0-1,1 1 1,-1-1-1,1 0 1,0 1-1,1-1 1,-1 0-1,1 0 1,0 0-1,3 5 1,-4-8 2,1 0 0,-1 0-1,1 0 1,0 0 0,-1 0 0,1 0 0,0 0 0,0-1 0,0 1 0,0-1 0,1 1 0,-1-1-1,0 0 1,1 0 0,-1 0 0,1 0 0,-1 0 0,1 0 0,-1-1 0,1 1 0,-1-1-1,6 0 1,21-2 35,-1-1 0,33-8 0,-42 8-72,193-32-276,-211 35-161,-1 0 332,0 0 0,0 0 1,1 0-1,-1 0 0,0 0 1,0 0-1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17.7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33 33 3712,'-19'-6'1221,"19"5"-1177,-1 1-1,1 0 1,-1 0 0,1 0-1,0-1 1,-1 1 0,1 0-1,-10-24 10378,36 24-7951,-19 0-2004,74 0 1354,186 4 174,-171-3-1671,-56-1-3734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18.17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 1 4224,'-2'1'396,"2"0"-338,-1-1 0,0 1 0,1-1 0,-1 0 0,1 1 0,0-1 0,-1 1 0,1-1 0,-1 1 0,1-1 0,0 1 0,-1-1 0,1 1 0,0 0 0,-1-1 0,1 1 0,0-1 0,0 1 0,0 0 0,0-1 0,0 1 0,0 0 0,0-1 0,0 1 0,0 1 0,-4 35 1860,3-25-874,-1 1 0,2-1 0,0 0-1,1 15 1,-1-24-897,1 0-1,-1 0 0,1 0 0,0 0 1,0 0-1,0-1 0,0 1 0,1 0 0,-1-1 1,1 1-1,-1-1 0,1 1 0,0-1 1,0 0-1,0 1 0,0-1 0,0 0 1,1 0-1,-1-1 0,1 1 0,-1 0 1,5 1-1,-5-2-92,1-1 0,-1 1 0,1-1 0,0 1 0,-1-1 0,1 0 0,-1 0-1,1 0 1,0 0 0,-1-1 0,1 1 0,-1-1 0,1 0 0,-1 1 0,1-1 0,-1 0 0,0 0 0,1-1 0,-1 1 0,0 0 0,0-1 0,0 0 0,0 1 0,0-1 0,3-3 0,-2 2-20,0 0 0,0-1 0,0 1 0,-1-1 0,0 1 0,1-1 0,-1 0 1,0 0-1,-1 0 0,1 0 0,-1 0 0,0 0 0,0 0 0,1-8 0,-2 7-49,0-1 0,-1 0 0,0 1-1,0-1 1,0 0 0,-1 1-1,0 0 1,0-1 0,0 1-1,-1 0 1,-5-9 0,7 12-14,-1 0 1,0 0-1,0 0 1,0 0-1,0 0 1,0 0-1,0 0 0,0 0 1,-1 1-1,1-1 1,-1 1-1,1 0 1,-1 0-1,0 0 1,1 0-1,-1 0 0,0 1 1,1-1-1,-1 1 1,0-1-1,0 1 1,0 0-1,1 0 0,-1 1 1,0-1-1,-4 1 1,2 1-76,0-1 0,0 1 0,0 0 1,0 1-1,1-1 0,-1 1 0,0 0 0,1 0 1,0 0-1,0 1 0,0-1 0,-4 6 1,8-9-1,0 0 0,-1 0 0,1 0 0,0 1 0,0-1 0,-1 0 0,1 0 0,0 1 0,0-1 0,-1 0 0,1 0 0,0 1 0,0-1 0,0 0 0,0 1 0,-1-1 0,1 0 0,0 1 0,0-1 0,0 0 0,0 1 0,0-1 0,0 0 0,0 1 0,0-1 0,0 0 0,0 1 0,0-1 0,0 0 0,0 1 0,0-1 0,0 0 0,1 1 0,-1-1 1,0 0-1,0 1 0,28 7-7937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18.59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39 1 7040,'0'0'2282,"0"4"-1386,-1 13 120,0-1 0,0 0 0,-2 1 0,0-1 0,-1 0 0,0 0 0,-8 17 0,3-4-597,9-29-390,0 1 1,0 0-1,0 0 0,0 0 1,0 0-1,0 0 1,0 0-1,0 0 1,0 0-1,0 0 0,1 0 1,-1 1-1,1-2-6,-1 1 0,0-1 1,0 0-1,1 0 0,-1 1 0,0-1 0,0 0 0,1 0 0,-1 0 0,0 0 0,1 1 0,-1-1 0,1 0 0,-1 0 0,0 0 0,1 0 1,-1 0-1,0 0 0,1 0 0,-1 0 0,0 0 0,1 0 0,-1 0 0,1 0 0,-1 0 0,0 0 0,1 0 0,-1 0 0,0-1 0,1 1 1,-1 0-1,1 0 0,12-7-175,0-1 0,0 0 0,0-1 0,-1 0 1,12-13-1,-1 3-137,6-6 16,-15 13 192,0 0 0,1 1 0,22-13-1,-35 23 138,-1 0 0,1 0-1,0 0 1,0 0-1,0 0 1,0 0 0,0 1-1,1-1 1,-1 1-1,0-1 1,0 1-1,0 0 1,0 0 0,1 0-1,-1 0 1,0 1-1,0-1 1,0 0 0,0 1-1,0 0 1,0-1-1,0 1 1,0 0 0,0 0-1,0 0 1,0 0-1,3 3 1,-2-1 103,-1 0 0,1 0 0,-1 1 0,0-1-1,0 1 1,0-1 0,0 1 0,0 0 0,-1-1 0,0 1 0,0 0 0,0 0 0,1 8 0,3 123 1467,-2-122-4087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21.2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23 2400,'-11'-5'6229,"9"4"-5863,2 0-237,-1 1-1,1-1 0,-1 0 0,1 1 1,-1-1-1,1 1 0,0-1 1,-1 0-1,1 1 0,0-1 1,-1 0-1,1 0 0,0 1 1,0-1-1,0 0 0,0 0 0,0 1 1,0-1-1,0 0 0,0 0 1,0 1-1,0-2 0,10 57 2784,4 24-1488,20 118 176,-18-127-960,-16-68-740,0-2 18,0 1 0,0 0 0,0-1 0,0 1 0,0 0 0,0-1 0,0 1 0,1 0 0,-1 0 0,0-1 0,0 1 0,1-1 0,-1 1 0,0 0-1,1-1 1,-1 1 0,1-1 0,0 2 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22.1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5 2720,'0'-5'5973,"4"68"-674,0 4-4315,1 1 87,0-8-441,10 133 444,-6-96-666,-5-59-242,-1-14 314,-1 48 0,0-76-1586,-1 0 0,1 0 0,0 1 0,0-1 1,1 1-1,-1 0 0,1 0 0,3-4 0,-1 1-1213,7-7-598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22.5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13 151 4576,'-2'-2'280,"0"-1"0,1 1-1,0-1 1,0 0 0,0 1 0,0-1 0,0 0 0,0 0 0,1 0-1,-1 0 1,1 0 0,0 0 0,0 1 0,0-1 0,0 0 0,0 0-1,1 0 1,-1 0 0,1 0 0,2-4 0,-1 3-48,1 0 0,0 0 0,0 0 1,0 0-1,0 1 0,1-1 0,-1 1 1,1 0-1,0 0 0,0 1 0,0-1 0,7-3 1,2 0 69,-1 1 0,1 1 0,0 0 1,25-5-1,54-2 741,-73 10-912,-1 1-1,0 0 1,0 2 0,1 0-1,-1 1 1,0 0-1,-1 2 1,31 11-1,-40-13-35,0 1 0,0 0-1,0 0 1,0 1-1,-1 0 1,0 1-1,0-1 1,0 1 0,-1 1-1,0-1 1,0 1-1,-1 0 1,0 1-1,0-1 1,0 1-1,-1 0 1,0 0 0,-1 0-1,5 15 1,-7-16 9,0 0 0,0-1 0,-1 1 1,0 0-1,0 0 0,0-1 0,-1 1 0,0 0 1,0-1-1,-1 1 0,0-1 0,-5 12 0,2-6 20,-2 0-1,1 0 1,-2-1 0,1 0-1,-14 14 1,12-17-22,1 0 1,-1 0 0,-1-1-1,1-1 1,-1 1-1,-1-2 1,1 1 0,-1-1-1,0-1 1,0 0-1,0-1 1,-20 4 0,20-5-221,0-1 0,0 0 0,0 0 1,0-2-1,-22-2 0,26 2-564,-1-1-1,0 0 1,1 0-1,-1-1 1,1 0 0,0-1-1,0 1 1,-12-9-1,6-2-5029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23.2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1 4384,'-2'1'2925,"2"8"-1350,2 12 475,-1-19-1667,4 100 5318,-15 51-3461,9-147-2212,0-1 0,1 1-1,0 0 1,1 10 0,5 0-5105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29.21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31 2080,'1'-3'763,"-1"0"-1,1 0 1,0 0 0,0 0-1,0 1 1,0-1-1,1 0 1,-1 1 0,3-4 1167,-4 9-1757,-1 0 0,1 0 0,0 0 0,0 0-1,0-1 1,0 1 0,0 0 0,1 0-1,0 3 1,33 204 3041,-18-97-2577,6 63 536,-21-130-533,-1-45-437,-9-2-734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29.5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 0 3808,'0'0'61,"-1"0"-1,1 0 1,0 0 0,-1 1 0,1-1-1,0 0 1,0 0 0,-1 0 0,1 0-1,0 0 1,-1 0 0,1 0 0,0 1-1,-1-1 1,1 0 0,0 0-1,0 0 1,-1 1 0,1-1 0,0 0-1,0 0 1,0 1 0,-1-1 0,1 0-1,0 0 1,0 1 0,0-1 0,0 0-1,0 1 1,-1-1 0,0 14 544,0-2 1712,-5 12 186,5-19-2327,-1 0 0,1 1 0,-1-1-1,2 1 1,-1 0 0,1-1 0,-1 1 0,2 5-1,0-7-260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28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12 5632,'-4'0'2560,"44"-3"-2208,-15-1 1056,6 4-832,17-4-96,3 4-288,5 0 0,0 4-128,-3-4 128,-5 7-128,-9 1 320,-4 0-192,-10-3-1728,-4-2 832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29.9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98 0 4160,'-15'0'1333,"15"0"-1319,0 0 0,-1 0 0,1 0 0,0 0-1,0 1 1,-1-1 0,1 0 0,0 0 0,0 0 0,-1 0-1,1 0 1,0 0 0,0 1 0,-1-1 0,1 0 0,0 0-1,0 0 1,0 1 0,-1-1 0,1 0 0,0 0 0,0 0-1,0 1 1,0-1 0,0 0 0,0 0 0,-1 1 0,1-1-1,0 0 1,0 0 0,0 1 0,0-1 0,0 0 0,0 1-1,0-1 1,0 0 0,-51 147 4210,43-113-3355,1 1 1,2 0-1,-1 57 0,6-85-765,1 0-1,-1 0 1,1 0-1,1 0 1,-1 0-1,1-1 0,0 1 1,1-1-1,0 1 1,0-1-1,0 0 1,1 0-1,6 9 1,-6-11-9,-1 0 1,1 0 0,0 0 0,1-1 0,-1 1 0,1-1-1,-1 0 1,1 0 0,0-1 0,0 1 0,0-1 0,0 0-1,1-1 1,-1 1 0,1-1 0,-1 0 0,8 0-1,-2-1-11,-1-1-1,1-1 0,-1 1 0,0-2 1,19-6-1,-18 6-12,-3 0-30,-1 0 0,1 0 0,0 0-1,-1-1 1,0 0 0,0-1 0,0 0 0,0 0 0,-1 0-1,12-13 1,-14 13-31,0 0 1,-1 0-1,0 0 0,0-1 0,0 1 1,0-1-1,-1 0 0,0 0 1,-1 0-1,1 0 0,-1 0 0,0-1 1,0 1-1,-1 0 0,0-12 0,-3-10 60,0-1-1,-14-50 0,13 63-170,-1 1 1,-1 0-1,0 0 1,-1 0-1,-1 1 1,-17-24-1,23 35-36,-1 0 0,1 0-1,0 0 1,-1 1 0,0-1-1,1 1 1,-1 0 0,0 0-1,0 0 1,0 0 0,-1 1 0,1-1-1,0 1 1,-1-1 0,1 1-1,0 0 1,-1 1 0,0-1-1,-4 0 1,3 9-3356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30.33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90 9 3072,'-15'-7'976,"15"7"-889,-1 0 1,0-1-1,1 1 0,-1 0 1,0 0-1,1 0 0,-1 0 1,0 0-1,0 0 0,1 0 1,-1 0-1,0 0 0,1 0 1,-1 0-1,0 0 0,1 1 1,-1-1-1,0 0 1,1 1-1,-1-1 0,0 0 1,1 1-1,-1-1 0,1 0 1,-1 1-1,1-1 0,-1 1 1,1-1-1,-1 1 0,1 0 1,-1-1-1,1 1 0,0-1 1,-1 1-1,1 0 0,-1 0 1,-15 52 3854,7-20-2898,2-11-528,2 1 0,0-1 0,1 1 0,1 0 0,1 0 0,1 0 0,3 38 0,-1-56-450,0-1 0,0 1 1,0-1-1,1 1 0,-1-1 0,1 0 0,0 0 0,0 0 1,1 0-1,-1 0 0,1 0 0,4 4 0,-5-6-3,1 0 0,-1 0 0,1 0 1,-1 0-1,1 0 0,0-1 0,0 1 0,0-1 0,0 0 0,0 0 0,0 0 0,0 0 0,0 0 0,0-1 0,0 1 1,0-1-1,0 0 0,5 0 0,-2-1 5,0 0 1,0 0-1,0 0 1,0-1-1,0 0 1,0 0-1,0-1 1,-1 1-1,1-1 1,6-5-1,-8 6-44,-1-1-1,1 0 1,-1-1-1,1 1 0,-1-1 1,0 1-1,0-1 0,-1 0 1,1 0-1,-1 0 0,0 0 1,0 0-1,0-1 0,2-7 1,-2 3-27,-1 0 0,0-1-1,-1 1 1,0-1 0,0 1 0,-1-1 0,-4-18 0,2 16-37,0-1-1,-1 1 1,-1 0 0,0 0-1,-11-18 1,13 25-32,-1 0 1,0 0-1,0 1 0,0-1 1,-6-4-1,9 8-195,-1-1 0,0 1 0,1 0 0,-1-1 0,0 1 0,0 0 0,0 0 0,0 1 0,0-1-1,0 0 1,0 1 0,0-1 0,0 1 0,0-1 0,-1 1 0,1 0 0,-3 0 0,0 3-1402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31.1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91 3072,'-21'-33'15018,"23"34"-14947,0-1-1,0 1 1,-1 0-1,1-1 1,0 1-1,-1 0 0,1 0 1,2 2-1,12 6 101,-6-7-119,-1-1 0,1 0 0,-1-1-1,1 0 1,19-3 0,-2 1 59,38-5 80,85-20 0,-105 18-179,-37 7-15,15-2 27,0-1 1,23-9-1,-35 8-135,-18 10-2,-1 2 25,0-1 0,1 1 1,0 0-1,0 1 0,-8 10 1,-27 43-116,8-12 201,2-2 20,-42 79 1,-13 56 61,76-152 181,9-21-126,-1-1 1,-6 13-1,5-17 37,6-3-45,-1 0 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32.3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96 8 3488,'5'-8'6949,"-3"17"-4650,-3 2-1586,0 1 0,-1 0 0,0 0 0,-5 11 0,-3 21 201,-8 68 553,17-110-1429,1 1-1,0-1 0,0 1 1,0-1-1,0 1 1,0-1-1,0 1 0,1-1 1,0 1-1,-1-1 1,1 0-1,0 1 1,0-1-1,0 0 0,0 0 1,2 3-1,-1-3-16,0 1-1,1-1 0,-1 0 0,1 0 1,-1 0-1,1-1 0,0 1 1,0-1-1,0 1 0,0-1 1,6 2-1,1 1-7,1 1 0,-1 0 0,-1 1-1,1 0 1,-1 1 0,0 0 0,0 0 0,8 10 0,10 7-54,-24-22 110,0 1 0,1 0 0,-1 0 0,-1 0 0,1 1 0,0-1 0,-1 1 0,0-1 0,1 1 0,-2 0 0,3 5 0,-3-7-30,-1 0-1,0 0 0,1 0 0,-1 0 0,0 0 0,0 0 0,0 0 0,0 0 1,-1 0-1,1 1 0,-1-1 0,1 0 0,-1-1 0,0 1 0,1 0 1,-1 0-1,0 0 0,0 0 0,0 0 0,-1-1 0,1 1 0,0-1 1,-4 4-1,-3 3 97,-1 0 0,-1 0 0,1 0 0,-1-1 0,-1-1 0,1 0 0,-1 0 0,-18 6 0,20-9-231,0-1-1,0 0 1,0 0 0,-1-1-1,1 0 1,0-1-1,-1 0 1,1 0 0,0-1-1,-1 0 1,-15-5-1,24 6-340,0-1 0,0 1-1,0 0 1,0-1-1,0 1 1,-7-6-2625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32.8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31 6 4736,'-1'0'369,"0"-1"0,0 0 0,0 1 0,0-1-1,0 1 1,0-1 0,-1 1 0,1 0 0,0-1 0,0 1 0,0 0 0,0 0 0,-16 1 6744,45-1-3449,29-1-2389,98 4 211,-136-1-1413,0 0 1,0 2-1,0 0 0,0 1 1,-1 1-1,18 8 0,-32-11-88,1-1 0,-1 1 0,-1-1 0,1 1 0,6 6 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33.41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153 100 4480,'0'0'117,"1"-1"-1,-1 1 1,1-1 0,-1 1-1,0-1 1,1 1 0,-1 0-1,1-1 1,0 1-1,-1 0 1,1 0 0,-1-1-1,1 1 1,-1 0 0,1 0-1,0 0 1,-1 0 0,1-1-1,-1 1 1,1 0 0,0 0-1,-1 0 1,1 0 0,-1 1-1,1-1 1,0 0 0,-1 0-1,1 0 1,-1 0 0,1 1-1,0-1 1,-1 0 0,1 0-1,-1 1 1,1-1 0,-1 0-1,1 1 1,-1-1 0,1 1-1,-1-1 1,0 1 0,1-1-1,-1 1 1,1 0 0,0 1 147,0 0 1,1 0 0,-1 0 0,0 0-1,-1 1 1,1-1 0,0 0-1,-1 0 1,1 1 0,-1-1 0,1 3-1,-2 5 113,0 0-1,-1 0 1,0-1 0,0 1-1,-1-1 1,0 1-1,-1-1 1,0 0 0,-8 14-1,8-16-268,-1 1-1,0-1 1,0-1-1,-1 1 1,1-1-1,-1 0 1,-1 0-1,1 0 1,-1-1-1,0 0 1,-11 6-1,17-11-82,0 1 0,-1-1-1,1 1 1,0-1 0,-1 1-1,1-1 1,0 0 0,-1 0 0,1 0-1,0 1 1,-1-1 0,1 0-1,-1-1 1,1 1 0,0 0-1,-1 0 1,1-1 0,0 1 0,-1-1-1,1 1 1,0-1 0,-1 1-1,0-2 1,-1 0-73,1 0 1,0 0-1,0 0 0,0-1 1,0 1-1,1-1 0,-1 1 1,1-1-1,-1 1 0,-1-5 1,0-4-283,-1 0 1,2 0-1,-1 0 1,0-20 0,2 18 153,1-1 0,1 1 0,0-1 0,0 0 0,6-16 0,-5 20 106,1 2 0,0-1 0,1 0 0,0 1 0,0-1 0,1 1 0,0 0 0,8-9 0,-10 14 152,-1 0 0,1 1 1,0 0-1,-1-1 0,1 1 0,0 0 0,0 1 0,1-1 0,-1 0 0,0 1 0,0 0 0,1 0 1,-1 0-1,1 0 0,-1 0 0,1 1 0,-1-1 0,1 1 0,-1 0 0,1 0 0,0 1 0,-1-1 1,1 1-1,-1-1 0,1 1 0,-1 0 0,0 1 0,1-1 0,-1 0 0,0 1 0,0 0 1,0 0-1,0 0 0,0 0 0,0 0 0,-1 1 0,4 2 0,1 4 63,0 1 0,0 0 1,-1 0-1,0 0 0,-1 1 0,-1-1 0,1 1 0,-2 0 0,1 1 0,-1-1 1,-1 0-1,0 1 0,-1 0 0,0 20 0,-2-8 105,-1 0 0,-1 0-1,-1-1 1,-1 1 0,-1-1 0,-12 29-1,-75 170 727,82-198-1089,0-1-1,-23 33 0,26-47-2233,4-5 619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36.11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343 0 3328,'-1'0'1688,"8"0"1261,-14 4-616,5-3-2184,0 0 0,0 0 0,0 0 0,1 0 0,-1 0 0,0 0 0,-1-1 0,1 1 0,0-1 0,-2 1 0,-8 2 223,-97 51 2241,80-42-2205,0 1 0,1 2 0,-51 36 0,76-48-358,0-1-1,0 1 1,0 0 0,0 0-1,1 0 1,0 0 0,-1 1-1,1-1 1,0 1-1,-1 3 1,2-6-28,1 0 0,-1 1 0,1-1 0,0 0 0,0 0 0,0 0 0,0 0 0,0 0-1,0 1 1,0-1 0,0 0 0,0 0 0,0 0 0,1 0 0,-1 0 0,0 1 0,1-1 0,-1 0 0,1 0 0,-1 0 0,1 0 0,0 0 0,-1 0 0,1-1-1,0 1 1,0 0 0,-1 0 0,1 0 0,0-1 0,0 1 0,0 0 0,0-1 0,0 1 0,0-1 0,0 1 0,0-1 0,0 1 0,1-1 0,-1 0 0,1 1-1,6 0 57,0 1 0,0-1 0,0 0 0,0 0 0,0-1 0,0 0 0,0-1-1,0 0 1,15-3 0,-4-1 43,0-1 0,34-14 0,-43 15-135,0 0 0,-1 0-1,0-1 1,9-7 0,-14 9-5,0 1 1,0-1-1,0 0 0,-1 0 0,0 0 0,0-1 1,0 1-1,0-1 0,-1 1 0,3-8 0,0 2 30,-4 8-31,0-1-1,0 1 1,0-1 0,0 1 0,0-1-1,0 1 1,-1-1 0,1 1 0,-1-1-1,0 0 1,1 1 0,-1-1 0,-1 0-1,1-2 1,0 4 10,0 1-1,0 0 1,0 0 0,0 0 0,0 0-1,0-1 1,-1 1 0,1 0-1,0 0 1,0 0 0,0 0-1,0 0 1,0-1 0,0 1-1,0 0 1,0 0 0,0 0-1,-1 0 1,1 0 0,0 0-1,0 0 1,0 0 0,0-1 0,0 1-1,-1 0 1,1 0 0,0 0-1,0 0 1,0 0 0,0 0-1,-1 0 1,1 0 0,0 0-1,0 0 1,0 0 0,0 0-1,0 0 1,-1 0 0,-4 6-139,-3 11 241,8-12 63,0 1-1,0 0 0,0-1 0,1 1 0,-1 0 0,1-1 1,1 1-1,-1-1 0,1 0 0,0 1 0,0-1 0,1 0 1,2 5-1,-1-4-30,0 0-1,1 0 1,-1 0 0,1-1 0,0 0 0,0 0 0,1 0 0,0-1 0,10 7 0,-13-9-270,1-1 0,-1 0 0,0 0 1,0 0-1,0 0 0,1-1 0,-1 1 0,0-1 1,1 0-1,-1 0 0,0 0 0,1 0 0,-1-1 1,4 0-1,7-2-2772,0-1 0,13-6-1,-16 6 992,13-6-2249,3-2 1408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36.7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50 6 4384,'-15'-5'1424,"15"5"-1371,0 0 0,-1 0 0,1 0 0,-1 0 0,1-1 0,-1 1 0,1 0 0,0 0 0,-1 1 0,1-1 0,-1 0 0,1 0 0,0 0 0,-1 0 0,1 0 1,-1 0-1,1 0 0,0 1 0,-1-1 0,1 0 0,0 0 0,-1 1 0,1-1 0,0 0 0,-1 0 0,1 1 0,0-1 0,-1 0 0,1 1 0,0-1 0,0 0 0,0 1 0,-1-1 0,1 0 0,0 2 0,-4 12 2038,4-13-1915,-3 20 2815,1 25 1,-1 6-970,-1-28-1105,-2 12-224,6-34-635,0 0 0,0 1 1,0-1-1,0 0 0,0 0 0,0 1 1,1-1-1,-1 0 0,1 0 1,0 0-1,1 3 0,-2-5-31,1 1-1,-1-1 1,0 0-1,0 0 1,1 0-1,-1 0 1,0 0-1,1 0 1,-1 0 0,0 0-1,1 0 1,-1 0-1,0-1 1,0 1-1,1 0 1,-1 0-1,0 0 1,1 0-1,-1 0 1,0 0 0,0-1-1,1 1 1,-1 0-1,0 0 1,0 0-1,1-1 1,-1 1-1,0 0 1,11-10 13,-8 7 25,9-6-22,15-12-102,46-47 0,-47 39-75,28-29-111,-53 57 234,0 0 0,0 0 0,0 0 0,0 0-1,0 0 1,1 1 0,-1-1 0,0 0 0,1 1 0,-1-1-1,0 1 1,1-1 0,-1 1 0,2 0 0,-2 0 13,0 0 0,0 0 0,-1 0 1,1 0-1,0 0 0,0 1 0,-1-1 0,1 0 1,0 0-1,-1 1 0,1-1 0,-1 1 0,1-1 1,0 0-1,-1 1 0,1-1 0,-1 1 1,1-1-1,-1 1 0,1 0 0,-1-1 0,0 1 1,1 0-1,-1-1 0,0 1 0,1 0 0,-1-1 1,0 1-1,1 1 0,0 5 69,1 0 0,-1 0 1,0 0-1,-1 0 0,0 1 0,-1 12 0,-1-5 55,0-1-1,-6 20 1,7-33-93,1 0 1,0 1 0,0-1-1,-1 0 1,1 1 0,0-1 0,0 0-1,0 1 1,0-1 0,1 2-1,-1-3-17,0 0 0,0 1-1,0-1 1,0 0-1,0 1 1,1-1 0,-1 0-1,0 1 1,0-1-1,0 0 1,1 1 0,-1-1-1,0 0 1,1 1-1,-1-1 1,0 0 0,0 0-1,1 1 1,-1-1-1,1 0 1,-1 0 0,1 0-1,0 0 5,0 1 1,0-1-1,0 0 0,1 0 0,-1-1 1,0 1-1,0 0 0,0 0 1,0-1-1,1 1 0,-1 0 0,0-1 1,0 1-1,0-1 0,0 1 0,0-1 1,0 0-1,1 0 0,15-14-98,0 0-1,16-20 0,4-3-223,-36 37 286,0 0 0,0 0 0,0 0 0,0 0 0,0 0 0,0 0 0,0 1 0,0-1 0,0 0 0,0 1 0,1-1 0,-1 1 0,0-1 0,0 1 0,1-1 0,-1 1 0,0 0 0,1 0 0,-1 0 0,0-1 0,1 1 0,-1 1 0,0-1 0,0 0 1,1 0-1,-1 0 0,0 1 0,1-1 0,-1 1 0,0-1 0,0 1 0,0-1 0,2 2 0,-1 0 15,0-1 0,-1 1 0,1 0 0,0 0 0,-1 0 0,0 1 0,1-1 0,-1 0 0,0 0 0,0 1 0,0-1 0,-1 0 0,1 1 0,-1-1 0,1 1 0,-1 2 0,1 3 100,0-1 0,-1 1 0,-1-1 0,1 1 1,-1-1-1,0 1 0,-1-1 0,0 0 0,-3 10 1,-1-5-83,-5 10-1716,8-9-3270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37.28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117 15 4896,'0'-14'4670,"0"20"-2610,-5 14 2207,4-13-3847,-1 1 0,0 0 0,0-1 0,-1 1 0,1-1 0,-7 10 0,-27 42 969,25-45-1125,2 1 0,0 1 1,-11 25-1,19-39-199,0 1 0,0 0-1,0 0 1,0 0-1,1 0 1,-1 1 0,1-1-1,0 3 1,0-5-47,0 0-1,1-1 1,-1 1-1,0 0 1,0-1-1,0 1 1,1 0 0,-1-1-1,1 1 1,-1-1-1,0 1 1,1 0 0,-1-1-1,1 1 1,-1-1-1,1 1 1,-1-1 0,1 0-1,0 1 1,-1-1-1,1 1 1,-1-1 0,1 0-1,0 0 1,0 1-1,-1-1 1,1 0 0,0 0-1,-1 0 1,1 0-1,0 0 1,-1 0-1,1 0 1,0 0 0,0 0-1,-1 0 1,1 0-1,0 0 1,0-1 0,5 0 27,-1 0 0,1-1 1,-1 0-1,1 0 1,-1 0-1,0-1 0,0 0 1,0 0-1,5-4 1,4-4-199,23-21 1,-1-12-4,-28 33 37,1 0-1,0 1 0,15-13 0,-21 24-33,-2 5 128,0 12 71,-1-16-63,0 8-77,-1 10 382,4 19 0,-2-32-172,0-1 0,0 0 1,1 0-1,0 0 1,0 0-1,0 0 1,5 7-1,-4-7 25,1 0 0,-1 0 0,1-1 0,1 0 0,8 8 1,-12-11-208,1-1 0,0 1 0,0-1 0,0 0 0,0 0 0,0 0 0,0 0 0,0 0 0,0 0 0,0-1 0,1 1 0,-1-1 0,0 1 0,0-1 0,1 0 0,-1 0 0,0 0 0,1 0 1,-1-1-1,3 0 0,51-15-11662,-34 15 8331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46.7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48 2656,'-8'-21'5941,"16"31"-4688,-4-5-1078,0 1-1,-1 0 1,0 1-1,-1-1 1,1 1-1,1 8 1,7 45 459,4 28 431,9 68 110,-23-116-599,0-32-34,0-11-295,2-11-12,41-249-987,-42 249 682,2 1 0,0 0 1,0 0-1,1 1 0,1-1 0,0 1 0,0 0 0,2 1 0,15-20 1,-22 29 122,0 1 0,1 0 1,-1-1-1,0 1 0,1 0 1,0 0-1,-1 0 0,1 0 1,-1 0-1,1 0 1,0 0-1,0 1 0,0-1 1,-1 1-1,1-1 0,0 1 1,0 0-1,0-1 0,0 1 1,0 0-1,0 0 0,0 1 1,0-1-1,-1 0 1,1 1-1,0-1 0,0 1 1,0-1-1,0 1 0,-1 0 1,1 0-1,0 0 0,-1 0 1,1 0-1,2 2 0,2 2 141,-1 0-1,0 1 0,1-1 0,-2 1 1,1 0-1,-1 1 0,6 9 0,0 7 139,-1 0-1,0 2 0,-2-1 1,8 50-1,-2-10 23,14 78 317,-23-88-5545,-3-58 3670,1 0-1,0 1 1,-1-1 0,1 1-1,1-1 1,-1 1 0,4-5-1,-6 8 979,16-16-2243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28.9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20 4992,'-13'-6'2240,"18"1"-1952,0 2-64,3 3-192,0-5-288,1 10 128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47.3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97 2560,'-1'2'227,"1"0"0,0 0 0,0 0 0,0 0 0,0 0 0,0 1 0,1-1 0,-1 0 0,0 0 0,1 0 0,0 0 0,0 0 0,-1 0 0,1 0 0,0 0 0,1 0 0,-1-1 0,0 1 0,0 0 0,1-1 0,-1 1 0,3 2 0,-1-1 92,0 0-1,0-1 1,0 1-1,0 0 0,0-1 1,0 0-1,1 0 1,-1 0-1,1 0 1,0 0-1,4 1 1,-4-2-164,-1-1 0,0 1 0,1-1 0,-1 0 1,0 0-1,1 0 0,-1-1 0,0 1 0,0-1 0,1 0 1,-1 0-1,0 0 0,0 0 0,4-2 0,-3 0-82,0 1 0,0-1-1,0 0 1,0 1 0,-1-2-1,1 1 1,-1 0 0,0-1-1,0 0 1,0 1 0,0-1-1,-1 0 1,0-1 0,1 1-1,-1 0 1,1-6 0,-2 6-70,0 0 1,0 1-1,0-1 1,0 0 0,-1 0-1,0 0 1,1 0 0,-2 1-1,1-1 1,0 0 0,-1 0-1,0 0 1,1 0 0,-2 1-1,1-1 1,0 0 0,-1 1-1,1-1 1,-1 1 0,-4-5-1,5 6-25,0 1 0,0 0 0,0 0 0,0-1 0,0 1-1,0 0 1,0 0 0,-1 0 0,1 0 0,0 1 0,-1-1 0,1 0 0,-1 1 0,1-1-1,-1 0 1,1 1 0,-1 0 0,1-1 0,-1 1 0,0 0 0,1 0 0,-1 0-1,1 0 1,-1 0 0,0 0 0,1 0 0,-1 1 0,1-1 0,-1 1 0,1-1-1,-1 1 1,-2 1 0,1 0 92,0 0 0,-1 0-1,1 1 1,0-1 0,1 1-1,-1 0 1,0 0 0,1 0-1,-1 0 1,1 0 0,0 1-1,-3 5 1,-1 7 348,0 0 1,1 1-1,0-1 0,2 1 1,0 0-1,0 0 0,2 0 1,1 31-1,0-39-337,1 1 0,0-1 0,0 0 0,1 0-1,1 1 1,0-1 0,0-1 0,0 1 0,1 0 0,0-1 0,1 0 0,0 0 0,0 0 0,1 0 0,0-1 0,0 0-1,12 10 1,-14-15-68,-1 0 0,1 0 0,-1 0 0,1 0 0,0-1 0,0 0 0,0 1 0,-1-2 0,1 1 0,0 0 0,1-1 0,-1 1 0,0-1 0,0 0 0,0-1 0,0 1 0,0-1 0,0 0 0,0 0 0,0 0 0,-1 0 0,1-1 0,6-3-1,0 0-888,0 0 0,0-1 0,-1 0 0,0-1-1,-1 0 1,1-1 0,8-10 0,14-17-5215,-14 19 3745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47.7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20 3808,'-9'-20'5082,"14"26"-3186,-5-6-1750,1 1 0,0-1 1,-1 1-1,1 0 0,0 0 1,-1-1-1,1 1 0,-1 0 0,1 0 1,-1 0-1,0-1 0,1 2 1,6 25 1066,-1-1 0,-1 1 0,1 30 0,10 52 14,-15-109-1212,0 8 126,1 0 0,6 13 0,-8-20-120,1 0 0,-1 0 1,1 0-1,-1 0 0,1 0 1,0 0-1,-1 0 0,1 0 1,0 0-1,0 0 0,-1 0 1,1 0-1,0 0 0,0-1 1,0 1-1,0 0 0,0-1 1,0 1-1,0-1 0,1 1 1,-1-1-1,0 1 0,0-1 1,0 0-1,0 0 0,0 0 1,2 1-1,-1-2-6,-1 1 0,1-1 0,-1 1 0,1-1 0,-1 0 0,0 0 0,1 1 0,-1-1 0,0 0 0,1 0 0,-1 0 0,0-1 0,0 1 0,0 0 0,2-3 0,14-25-47,-14 22-21,44-96-1377,-34 71 1030,1 0 0,2 1 0,21-31 0,-37 61 408,0 1-1,0 0 0,1 0 0,-1 0 0,0 0 1,0 0-1,1 0 0,-1 0 0,0 0 0,0 0 0,1 0 1,-1 0-1,0 0 0,0 0 0,1 1 0,-1-1 1,0 0-1,0 0 0,0 0 0,1 0 0,-1 0 0,0 0 1,0 0-1,0 1 0,1-1 0,-1 0 0,0 0 0,0 0 1,0 1-1,0-1 0,0 0 0,1 0 0,-1 0 1,0 1-1,0-1 0,0 0 0,0 0 0,0 1 0,0-1 1,0 0-1,0 0 0,0 0 0,0 1 0,5 12 483,-1 28 556,-3-27-654,0 0 1,6 23 0,-2-19-262,-1 0-70,2 0 1,-1 0-1,2-1 0,0 1 0,2-1 0,13 21 1,-21-37-306,-1 0 1,1 1-1,0-1 1,0 0-1,0-1 1,0 1 0,-1 0-1,1 0 1,1 0-1,-1 0 1,0-1-1,0 1 1,0 0-1,0-1 1,0 1 0,1-1-1,1 1 1,-1-1-197,-1 0 0,1 0 1,-1-1-1,1 1 1,-1-1-1,1 1 1,-1-1-1,1 1 0,-1-1 1,1 0-1,-1 1 1,0-1-1,0 0 1,2-2-1,15-8-2413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48.38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87 7 3488,'1'-7'6240,"0"11"-5862,0-1 1,0 1 0,0 0 0,-1 0-1,1 0 1,-1-1 0,0 1-1,0 0 1,0 0 0,-1 0-1,-1 7 1,0 6 495,-43 269 3579,22-162-3519,13-57-549,4 0 1,3 68 0,3-111-205,1 0 0,8 43 1,-6-57-158,-1 1 0,2 0 1,-1-1-1,1 1 0,1-1 1,0-1-1,1 1 0,8 12 1,-11-18 14,1-1 1,-1 0-1,0 0 1,1 0 0,0 0-1,0-1 1,-1 1 0,1-1-1,1 0 1,-1 0-1,0 0 1,0-1 0,1 0-1,7 2 1,-1-2-64,-1 0 1,1 0-1,-1-1 1,1-1-1,14-1 1,-17 0-503,0 0 0,0-1 0,-1 0 0,14-6 0,-4 1-1399,-15 7 1496,0 0 0,1 0 0,-1-1-1,0 1 1,0-1 0,0 0-1,0 1 1,0-1 0,0 0-1,0 0 1,-1 0 0,1 0-1,1-4 1,0-1-1643,0 1 0,0-1 0,2-12 0,0 0-445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48.7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26 22 5632,'-8'-3'699,"7"2"-515,-1 0 1,1 0-1,-1 1 1,0-1-1,1 1 1,-8-1 2974,11 0-2756,-1 1 0,1 0 0,0-1 1,-1 1-1,1 0 0,-1 0 0,1 0 0,0 0 0,2 1 0,4 0 243,88-1 2873,208-4-1091,-290 3-2340,44-2-2924,-20-1-5109,-25 2 4505,0 5 1216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49.09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13 5408,'-2'8'610,"1"-7"-490,0 1 0,1 0 0,0-1 0,-1 1 0,1-1 0,0 1 0,0 0 0,0-1 0,0 1 0,0 0 0,0-1 0,0 1 0,0 0 0,2 2 0,-2-2-136,16 112 4608,-15-108-4395,10 125 4086,-10-119-3344,-2-14-348,-4-20-94,4 5-373,0 0 1,2-1-1,0 1 1,1 0-1,0 0 0,2 0 1,0 0-1,0 1 1,2 0-1,0 0 1,15-28-1,-18 41-14,0-1 0,0 0 0,0 0 0,0 1-1,1 0 1,0 0 0,-1 0 0,1 0 0,0 1 0,1-1 0,-1 1-1,0 0 1,7-2 0,1 0 30,0 1-1,0 0 1,24-3-1,69 6 374,-50 1-7788,-12-1-3248,-25 0 8134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49.48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7 4992,'0'2'388,"0"1"0,0-1 0,0 0 1,0 0-1,0 1 0,0-1 0,-1 0 0,1 1 1,-1-1-1,1 0 0,-1 0 0,0 0 0,-1 3 1,-4 12 1306,3-2-818,1 1 1,0-1-1,1 1 0,2 24 0,0-31-642,0-1-1,0 1 1,1-1-1,0 0 0,1 1 1,0-1-1,0 0 1,0 0-1,10 14 1,-12-21-205,0 0 1,-1 1 0,1-1-1,0 0 1,0 0-1,0 0 1,1 0 0,-1 0-1,0 0 1,0 0-1,0-1 1,1 1 0,-1 0-1,0-1 1,1 1-1,-1 0 1,1-1 0,-1 0-1,1 1 1,-1-1-1,1 0 1,1 0 0,-2 0 6,1-1 0,0 1 0,-1-1 0,1 1 0,0-1 0,-1 0 0,1 1 0,-1-1 0,1 0 0,-1 0 1,1 0-1,-1-1 0,0 1 0,0 0 0,1 0 0,-1-1 0,0 1 0,0 0 0,0-1 0,0-1 0,4-6 16,0 0-1,-1 0 0,0-1 0,-1 1 0,0-1 0,0 0 0,1-11 1,-2 3-63,-1-1 1,-3-35 0,2 49 11,-1 1 0,1-1-1,-1 1 1,0-1 0,-1 1 0,1-1 0,-1 1 0,0 0 0,0 0 0,0 0 0,-4-6 0,4 9-45,1 0 0,0-1 0,0 1 0,-1 0 0,1 0-1,-1 0 1,1 0 0,-1 0 0,1 0 0,-1 0 0,1 0 0,-1 1 0,0-1 0,0 1 0,1-1 0,-1 1 0,0 0 0,0-1 0,0 1 0,1 0 0,-1 0 0,0 0 0,0 1-1,0-1 1,1 0 0,-1 1 0,0-1 0,0 1 0,1-1 0,-1 1 0,-3 2 0,4-3-251,0 1 1,-1 0-1,1 0 0,0 0 1,-1 0-1,1 0 0,0 0 1,0 0-1,0 1 0,0-1 1,0 0-1,0 1 0,-1 1 1,2-2 45,0-1 0,-1 1 1,1 0-1,0 0 0,0 0 0,0 0 1,0 0-1,0 0 0,0 0 0,0-1 1,0 1-1,0 0 0,0 0 0,0 0 1,1 0-1,-1 0 0,0 0 1,1-1-1,-1 1 0,1 0 0,-1 0 1,1 0-1,-1-1 0,1 1 0,-1 0 1,1-1-1,0 1 0,1 1 0,9 6-1746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49.83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0 5216,'1'1'281,"1"1"0,0-1 0,0 0 0,0 0 0,-1 1 0,1-1 0,-1 0 0,1 1 0,-1 0 0,1-1 0,-1 1 0,0 0 0,0 0 0,0 0 0,0 0 0,0 0 0,0 0 0,-1 0 0,1 0 0,0 2 0,1 7 838,0 0 0,1 17 0,3 189 4710,-5-214-5510,2-6-62,8-12 77,-3 4-246,31-49-115,30-39-353,-59 86 363,1 1 0,0 1 1,0 0-1,1 0 1,22-14-1,-33 25 43,0-1 0,0 0 0,0 1 1,-1-1-1,1 1 0,0 0 0,1-1 0,-1 1 0,0 0 0,0-1 1,0 1-1,0 0 0,0 0 0,0 0 0,0 0 0,0 0 0,0 0 1,0 0-1,0 1 0,0-1 0,0 0 0,2 1 0,-2 0 50,1 0 0,-1 0 0,1 0 0,-1 0 0,1 1 0,-1-1 0,0 0-1,0 1 1,0-1 0,1 1 0,0 3 0,2 2 160,-1 0 1,0 1-1,-1 0 0,4 15 0,-3 1-418,-1 0-1,-2 0 0,-3 42 1,3-43-656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54.14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118 9 2816,'-8'-4'1033,"7"3"-891,1 1 1,0-1-1,-1 1 0,1 0 0,-1-1 1,1 1-1,-1 0 0,0 0 1,1-1-1,-1 1 0,1 0 1,-1 0-1,1 0 0,-1 0 1,0-1-1,1 1 0,-2 0 0,-19 5 5021,16-3-4875,1 0 1,0 0-1,0 1 1,1-1-1,-1 1 1,0 0-1,1 0 1,0 0-1,-1 0 1,1 1-1,1-1 0,-5 7 1,3-4-87,1-1 1,0 1 0,0 0-1,0 0 1,0 0-1,1 1 1,0-1 0,-1 11-1,2-13-132,1 0-1,0 0 0,0 0 1,0 0-1,1 0 0,-1 0 1,1 0-1,0 0 0,0-1 1,1 1-1,-1 0 1,1-1-1,-1 1 0,1-1 1,0 1-1,1-1 0,-1 0 1,3 3-1,-1-1-12,1-2 0,-1 1-1,1 0 1,0-1 0,0 0 0,0 0-1,0 0 1,0-1 0,1 0 0,-1 0-1,10 2 1,-8-2-7,1-1 1,-1 0-1,1-1 0,-1 1 0,1-1 1,-1-1-1,1 0 0,14-3 0,-17 3-4,0 0-1,0-1 0,-1 0 0,1 0 0,0 0 0,-1-1 0,0 1 0,0-1 0,0 0 0,0 0 0,0-1 1,0 1-1,5-8 0,-5 6-7,0-1 0,0 0 0,-1 0 1,0-1-1,0 1 0,0-1 0,-1 0 0,0 1 1,2-9-1,-4 12-39,0 0 0,1 1 1,-1-1-1,-1 0 0,1 0 0,0 1 1,-1-1-1,1 0 0,-1 0 0,0 1 1,0-1-1,0 0 0,0 1 0,0-1 1,-1 1-1,1 0 0,-1-1 0,1 1 1,-1 0-1,0 0 0,0 0 0,0 0 1,0 0-1,-1 1 0,-3-4 0,-1 1-32,1 0 0,-1 1 0,0 0 0,0 0-1,0 0 1,0 1 0,-1 0 0,1 0-1,-9 0 1,6 1-120,-1 1 0,1 1 0,0-1 1,0 2-1,0 0 0,-11 3 0,6 0-1935,43-3-6485,1-5 5064,4 2 1178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55.42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85 2656,'-9'-4'10307,"11"58"-8470,9 49-99,-6 27-928,8 117 108,-13-225-749,1 2 159,0-21 2,0-12 171,6-131-267,-4 55-148,-2-6-123,-12-94-1,12 131 225,-1 53-182,0 1-1,0-1 0,0 1 1,0-1-1,0 0 1,0 1-1,0-1 1,0 1-1,0-1 1,0 0-1,1 1 1,-1-1-1,0 1 1,0-1-1,1 1 0,0-1 1,-1 1-4,0-1 1,0 1-1,0 0 0,1 0 0,-1 0 1,0 0-1,1 0 0,-1 0 1,0 0-1,0 0 0,1 0 1,-1-1-1,0 1 0,1 0 1,-1 1-1,0-1 0,0 0 1,1 0-1,-1 0 0,0 0 0,1 0 1,-1 0-1,0 0 0,1 0 1,18 14 52,-9-6 39,-1 0-36,0 0-1,-1 1 1,0 0 0,-1 0-1,0 0 1,9 17 0,-6-11 47,76 131 228,-26-38-24,-34-60-25,-18-31-115,21 31 0,-19-34-129,-1 2 0,14 30 0,-22-45-20,-1 0 0,0 0 0,1 0 0,-1 0 0,0 0 0,0 0 0,1 0 0,-1 1 0,0-1 0,0 0 0,0 0 0,-1 0 0,1 0 0,0 2 0,-1 2 112,1-5-61,1-5-23,1 0 1,-1 0 0,0 0 0,-1 0 0,0 0 0,1-1-1,-1 1 1,-2-7 0,2-12 34,17-171 158,0 71-233,-4 45-121,-8 45-4,1-3-2031,1-48 0,-7 81 1365,0 1-1,1 0 1,-1-1-1,1 1 1,0 0-1,0 0 1,0 0-1,1 0 1,-1 0-1,3-4 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56.3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33 2720,'0'0'53,"0"0"1,-1 0 0,1-1-1,0 1 1,-1 0-1,1 0 1,0 0-1,-1 0 1,1 0-1,0-1 1,0 1-1,-1 0 1,1 0 0,0-1-1,0 1 1,-1 0-1,1 0 1,0-1-1,0 1 1,0 0-1,0-1 1,-1 1-1,1 0 1,0-1 0,0 1-1,0 0 1,0-1-1,0 1 1,0-1-1,6-24 10746,-4 162-5915,0 2-3992,7 86 494,-9-225-1443,0 0 0,0 0 0,0 0 0,0 0-1,1 1 1,-1-1 0,0 0 0,0 0 0,0 0 0,0 0 0,0 1-1,0-1 1,0 0 0,0 0 0,0 0 0,0 0 0,0 0-1,0 1 1,0-1 0,0 0 0,-1 0 0,1 0 0,0 0-1,0 1 1,0-1 0,0 0 0,-3 1-1086,3-1 1085,0 0 1,0 0 0,0 0 0,0 0 0,0 0 0,-1 0-1,1 0 1,0 0 0,0 0 0,0 0 0,0 0 0,-1 0-1,1 0 1,0 0 0,0 0 0,-1-1-343,-5-9-3800,5 9 3780,1 0 0,-1-1 0,-1-16-4012,5-1 1446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21.4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1341 2720,'-1'0'27,"1"0"0,0 0-1,0 0 1,-1 0 0,1 0 0,0 0 0,-1 0-1,1 0 1,0-1 0,-1 1 0,1 0 0,0 0-1,0 0 1,-1-1 0,1 1 0,0 0 0,0 0-1,-1-1 1,1 1 0,0 0 0,0 0 0,0-1 0,0 1-1,-1 0 1,1-1 0,0 1 0,0 0 0,0-1-1,0 1 1,0 0 0,0 0 0,0-1 0,0 1-1,0 0 1,0-1 0,0 1 0,0 0 0,0-1-1,0 1 1,0 0 0,0-1 0,0 1 0,1 0 0,-1-1-1,0 1 1,0 0 0,0 0 0,0-1 0,1 1-1,-1 0 1,0-1 0,0 1 0,1 0 0,-1 0-1,3-5 73,28-54 2448,56-82-1,-56 98-2113,2 2 0,2 0 0,1 3-1,2 1 1,1 2 0,63-43 0,-76 59-324,-8 6-121,0 0 1,24-11-1,-41 24-12,0-1-1,0 1 1,0-1-1,0 1 1,0 0-1,1-1 0,-1 1 1,0 0-1,0 0 1,0 0-1,0-1 1,0 2-1,1-1 1,1 0-1,-2 0 21,-1 1 0,1-1 0,-1 0 0,1 0 0,-1 1 0,1-1 0,-1 1 0,1-1 0,-1 0 1,1 1-1,-1-1 0,1 1 0,-1-1 0,0 1 0,1 0 0,-1-1 0,0 1 0,0-1 0,1 2 0,0 2 25,0 1-1,-1-1 0,0 1 1,1-1-1,-2 1 1,1 4-1,-1-2-20,-3 24 111,-1-1-1,-1 1 0,-16 45 1,11-42 225,2 0 1,-5 40-1,13-65 60,5-15-192,3-6-121,39-77 93,28-16-323,-60 88 45,1 1 0,0 0 0,31-23 0,-41 35 57,9-4-308,-14 8 347,1 0-1,-1 1 1,1-1 0,-1 0-1,0 0 1,1 0 0,-1 1-1,1-1 1,-1 0 0,0 0 0,1 1-1,-1-1 1,0 0 0,0 1-1,1-1 1,-1 1 0,0-1-1,0 0 1,1 1 0,-1-1 0,0 1-1,0-1 1,0 0 0,0 1-1,0-1 1,1 1 0,-1-1-1,0 1 1,0-1 0,0 1-1,0-1 1,0 0 0,-1 1 0,1 0-1,6 118 55,-4-100 80,1 0 0,1-1 0,1 1 0,0-1 0,1-1 0,13 26 0,-16-37-63,1 1-1,0 0 1,1-1 0,-1 0 0,1 0 0,0 0 0,1 0 0,-1-1 0,1 0-1,0 0 1,1-1 0,-1 0 0,1 0 0,0 0 0,0-1 0,0 0-1,0 0 1,13 3 0,-14-5-18,0-1 1,0 0-1,1 1 0,-1-2 0,0 1 0,0-1 0,0 0 1,0 0-1,-1-1 0,1 0 0,0 0 0,0 0 1,-1 0-1,0-1 0,1 0 0,5-5 0,2-1 14,-1-1 0,0 0 0,-1-1 0,0 0 0,10-15 0,-7 7-196,-1-1 0,-1 0 0,0-1 0,-2 0 1,0 0-1,-1-1 0,-2-1 0,0 0 0,7-46 0,-13 62 66,-1 1 0,1-1 0,-1 0 0,-1 0 0,-1-11 1,2 17 45,0 0 0,-1-1 0,1 1 1,0-1-1,-1 1 0,1-1 0,-1 1 1,1 0-1,-1-1 0,0 1 0,1 0 1,-1 0-1,0 0 0,0-1 0,0 1 1,0 0-1,0 0 0,0 0 0,0 0 1,-1 1-1,1-1 0,0 0 0,0 0 1,-1 1-1,1-1 0,0 1 0,-1-1 1,1 1-1,-1-1 0,1 1 0,-2 0 1,1 0-8,0 0 1,1 1 0,-1-1 0,1 0 0,-1 1 0,0 0 0,1-1 0,0 1 0,-1 0 0,1 0 0,-1 0 0,1 0-1,0 0 1,-1 0 0,1 0 0,0 0 0,0 0 0,0 1 0,0-1 0,-1 3 0,-2 2-41,0 1 0,-5 14 0,8-18 69,-4 13 77,0 1 0,1-1 0,0 1 0,2 0 0,0 0 0,1 0 0,1 27 0,2-16 184,2 0 0,0-1 0,17 51 0,-17-65-141,0-1 0,1 0 1,1 0-1,0-1 0,1 0 0,0 0 0,1 0 0,10 11 0,-17-21-87,1 1 0,-1-1-1,1 1 1,-1-1 0,1 0 0,0 1 0,0-1-1,-1 0 1,1 0 0,0 0 0,0-1-1,0 1 1,0 0 0,0-1 0,0 1-1,0-1 1,0 0 0,1 0 0,-1 0-1,0 0 1,0 0 0,0 0 0,0 0-1,0-1 1,0 1 0,4-2 0,1-1 2,0-1 0,-1 1 1,1-2-1,-1 1 1,11-10-1,-10 8 27,20-19 75,-1-1-1,43-55 0,18-20-45,-59 73-113,29-27-44,-55 54 31,20-14-253,-22 14 279,0 1 0,1 0 1,-1 0-1,0 0 0,1-1 0,-1 1 1,1 0-1,-1 0 0,0 0 0,1 0 1,-1 0-1,1 0 0,-1 0 0,0 0 1,1 0-1,-1 0 0,1 0 0,-1 0 1,0 0-1,1 0 0,-1 0 0,1 0 1,-1 0-1,0 0 0,1 1 0,-1-1 1,1 0-1,-1 0 0,0 0 0,1 1 1,-1-1-1,0 0 0,0 1 0,1-1 1,-1 0-1,0 0 0,0 1 0,1-1 0,-1 1 1,0-1-1,0 0 0,0 1 0,1-1 1,-1 0-1,0 1 0,0-1 0,0 1 1,0-1-1,0 0 0,0 1 0,0-1 1,0 1-1,0-1 0,0 1 0,0-1 1,0 0-1,-1 1 0,0 15 17,0-1 0,-2 0-1,-4 18 1,-5 28 195,9-34 18,1 27 0,2-45-108,0 0 0,1-1 1,0 1-1,1 0 1,0 0-1,1-1 1,4 12-1,-6-19-90,-1 1 0,1 0 0,0-1 0,0 1-1,0-1 1,1 0 0,-1 1 0,0-1 0,0 0 0,1 0 0,-1 0-1,1 0 1,-1 0 0,1 0 0,-1 0 0,1 0 0,0 0 0,-1-1-1,1 1 1,0-1 0,0 1 0,-1-1 0,1 0 0,0 0 0,0 0-1,3 0 1,-1 0 12,0-1 0,-1 1 0,1-1-1,0 0 1,0-1 0,0 1 0,-1 0 0,1-1-1,-1 0 1,1 0 0,-1 0 0,3-3-1,5-6 14,-1 0 0,0-1 0,-1 0-1,0 0 1,9-19 0,-10 18-178,29-48-262,33-56-366,-66 110 600,6-11-132,-10 18 267,0-1-1,1 0 1,-1 1 0,1-1 0,-1 0 0,1 1 0,0-1-1,-1 1 1,1-1 0,0 1 0,-1 0 0,1-1 0,0 1-1,-1-1 1,1 1 0,0 0 0,0 0 0,-1-1 0,2 1-1,-2 0 20,1 0 0,-1 0 0,0 0-1,0 0 1,0 0 0,0 1-1,1-1 1,-1 0 0,0 0-1,0 0 1,0 0 0,0 0 0,0 0-1,1 0 1,-1 1 0,0-1-1,0 0 1,0 0 0,0 0-1,0 0 1,0 0 0,0 1-1,1-1 1,-1 0 0,0 0 0,0 0-1,0 0 1,0 1 0,0-1-1,0 0 1,0 0 0,0 0-1,0 1 1,0-1 0,0 0 0,0 0-1,0 0 1,0 0 0,0 1-1,-1-1 1,-1 10-71,1-7 33,-6 34-12,-4 54-1,8-63 82,0 3-8,2 52-1,2-70 22,0-1-1,1 1 1,1-1-1,-1 1 0,2-1 1,9 23-1,-12-33-10,0-1 0,0 1 0,0 0 0,0 0-1,0-1 1,0 1 0,1 0 0,-1-1 0,0 0 0,1 1 0,0-1-1,-1 0 1,1 0 0,0 1 0,-1-1 0,1 0 0,0-1 0,4 2-1,-3-1 7,0-1 0,0 0 0,0 1-1,0-1 1,0-1 0,0 1-1,0 0 1,0-1 0,0 0 0,0 1-1,4-3 1,6-3 51,0-1 0,0 0 0,-1 0 0,15-13 0,-20 15-68,50-42 124,-2-1-1,61-72 0,-77 76-196,-1-1-1,52-85 0,26-86-56,-73 131 12,12-19 5,74-153 139,-124 245-70,0-1-1,-1 1 1,0-1-1,-1 0 1,0 1 0,1-27-1,-4 38 3,0-1 1,0 1-1,0-1 0,0 1 0,0 0 1,-1-1-1,1 1 0,0-1 0,-1 1 1,1-1-1,-1 1 0,0 0 0,1-1 1,-1 1-1,0 0 0,0 0 1,1-1-1,-1 1 0,0 0 0,-2-2 1,1 3-3,1-1-1,0 1 1,0 0 0,0-1 0,0 1 0,-1 0 0,1-1 0,0 1 0,0 0 0,-1 0 0,1 0 0,0 0 0,0 0 0,-1 1 0,1-1 0,0 0 0,0 0 0,0 1 0,-1-1 0,1 1 0,0-1 0,0 1 0,-2 1 0,-7 4 15,0 1 0,0 1 0,1 0 0,0 0 0,0 1 0,1 0 0,0 0 0,0 1 0,1 0 0,-10 19 0,0 5 118,2 1 0,-14 43 1,-83 362 309,102-370-194,2 0 0,2 105 0,7-145-53,4 37-1,-4-58-130,0 0-1,1-1 1,0 1 0,1-1 0,0 1 0,0-1 0,1 0 0,8 14 0,-11-20-14,0-1 0,1 1 0,-1-1 0,0 0 1,0 1-1,1-1 0,-1 0 0,1 0 0,-1 0 0,1 0 0,-1 0 1,1-1-1,0 1 0,-1 0 0,1-1 0,0 1 0,0-1 1,-1 1-1,1-1 0,0 0 0,0 0 0,-1 0 0,1 0 0,0 0 1,0 0-1,0-1 0,-1 1 0,1 0 0,0-1 0,0 0 1,2-1-1,4-1 41,-1-1 0,0 0 0,-1-1 0,1 0-1,8-8 1,9-10 39,-2-1 0,33-42 0,30-61 103,-56 82-139,-19 30-116,-1 0 0,-1-1 0,10-27 0,-17 39 26,-1 1 1,1-1-1,-1 1 1,0-1-1,0-6 1,-1-1 27,2 11-25,-1-1-1,0 0 1,0 1-1,1-1 0,-1 0 1,0 1-1,1-1 1,-1 1-1,1-1 0,-1 1 1,1-1-1,-1 1 1,1-1-1,-1 1 0,1-1 1,-1 1-1,1 0 1,-1-1-1,1 1 0,0 0 1,-1-1-1,1 1 1,0 0-1,-1 0 0,1 0 1,1 0-1,23-4-103,-22 3 103,27-2-41,-1 1-1,33 2 0,-53 0-3,1 1 1,-1 1-1,0-1 1,0 1-1,0 1 0,0 0 1,-1 0-1,1 1 1,-1-1-1,16 11 0,-22-12 58,0 0-1,-1 0 1,1 0 0,0 0-1,-1 0 1,1 0-1,-1 0 1,0 1-1,1-1 1,-1 0-1,0 1 1,-1-1-1,1 1 1,0-1-1,-1 1 1,1-1-1,-1 1 1,0 0-1,0 3 1,0 6 27,-1 0 0,-5 23-1,5-30-41,-32 131 40,15-66-52,8-21 141,10-44-45,-1 0 1,1 0-1,0 1 1,0-1-1,0 0 1,3 11-1,-3-15-52,0-1 0,0 1 0,1 0 0,-1-1-1,0 1 1,1 0 0,-1-1 0,0 1 0,1-1-1,-1 1 1,1-1 0,-1 1 0,1-1 0,-1 1 0,1-1-1,-1 1 1,1-1 0,-1 0 0,1 1 0,0-1-1,-1 0 1,2 1 0,0-1 3,-1 0-1,1 1 1,0-1-1,-1 0 1,1 0-1,-1-1 1,1 1-1,-1 0 1,1 0 0,1-1-1,5-2 20,-1 0 0,1-1-1,8-5 1,-11 7-16,33-23 22,56-44 0,-32 22-98,33-21 17,89-66-15,-173 123-190,-11 11 242,0 0 1,0 0-1,0 0 1,0 0-1,0 0 0,0 0 1,0-1-1,0 1 1,0 0-1,0 0 0,0 0 1,0 0-1,0 0 1,0 0-1,0 0 0,0 0 1,0 0-1,0 0 1,0-1-1,0 1 0,0 0 1,0 0-1,0 0 1,0 0-1,0 0 0,0 0 1,0 0-1,0 0 1,0 0-1,0 0 0,0 0 1,0-1-1,-1 1 1,1 0-1,0 0 0,0 0 1,0 0-1,0 0 1,0 0-1,0 0 0,0 0 1,0 0-1,0 0 1,0 0-1,0 0 0,0 0 1,-1 0-1,1 0 1,0 0-1,0 0 1,0 0-1,0 0 0,0 0 1,0 0-1,0 0 1,0 0-1,0 0 0,0 0 1,-1 0-1,1 0 1,0 0-1,-2 1-49,-1 0 0,1-1 0,-1 1 0,1 0 0,-1 0 0,1 1 0,-4 1 0,-4 5 58,0 1 1,1-1-1,0 2 0,1-1 0,0 1 1,1 0-1,0 1 0,0 0 0,1 0 1,0 0-1,1 1 0,1 0 0,-1 0 1,2 0-1,0 0 0,0 0 0,0 14 1,3-19 21,0-1 0,0 0 0,1 1 0,0-1 0,0 0 0,0 0 0,1 0 0,0 0 0,0 0 0,0 0 0,1 0 0,0-1 0,0 1 0,8 9 0,-8-12-1,-1 0 1,1 0-1,0 0 1,-1-1-1,2 1 1,-1-1-1,0 1 0,0-1 1,1 0-1,-1-1 1,1 1-1,-1 0 1,1-1-1,0 0 1,0 0-1,0 0 1,-1-1-1,1 1 1,0-1-1,0 0 1,0 0-1,0 0 0,0 0 1,6-2-1,-5 0 10,1 0-1,-1 0 1,1-1 0,-1 1-1,0-1 1,0 0-1,0-1 1,0 1-1,-1-1 1,0 0-1,1 0 1,-1-1 0,-1 1-1,1-1 1,-1 0-1,0 0 1,0 0-1,0 0 1,0 0-1,-1-1 1,0 1-1,1-7 1,-1 5-41,0-1 0,0 0 1,-1 1-1,0-1 0,-1 0 0,1 0 0,-1 1 1,-1-1-1,0 0 0,0 0 0,0 1 0,-1-1 1,0 0-1,-1 1 0,0 0 0,-4-10 0,1 9-19,1 0-1,-1 0 0,0 1 1,-1 0-1,1 0 0,-1 1 1,-1 0-1,1 0 0,-1 0 1,0 1-1,-1 1 0,1-1 1,-1 1-1,-14-4 0,-76-23 49,107 27-321,20-1 203,0 1 1,32 1-1,-47 2 63,159-2 386,-162 3-285,24-1 87,-23 0-131,1 1 0,-1 0 0,0 0 0,0 1 0,0 0 0,0 1 0,14 4 0,-23-5-24,0 0 1,-1 0-1,1 0 0,-1 0 0,1 0 1,-1 0-1,1 1 0,-1-1 0,0 1 1,1-1-1,-1 1 0,0-1 0,0 1 1,0-1-1,0 1 0,-1 0 0,1 0 1,0-1-1,-1 1 0,1 0 1,-1 0-1,1 0 0,-1 0 0,0 0 1,0 0-1,0 2 0,0 3 10,-1 0-1,0 0 1,0 0-1,0 0 1,-5 11-1,-35 87 126,21-57 221,15-36-162,3-11 128,3-4-292,0 0 0,0 0 0,1 0-1,-1 0 1,1 0 0,2-2 0,10-15-69,1 1 1,1 0-1,0 2 1,2 0-1,0 0 1,1 2-1,0 0 1,1 2-1,1 0 0,0 1 1,1 1-1,26-10 1,-44 20 44,7-4-87,1 1-1,-1 1 0,15-3 1,-25 6 80,0 0 0,-1 0 0,1 0 1,0 0-1,-1 0 0,1 0 0,0 0 1,0 0-1,-1 0 0,1 1 0,0-1 1,-1 0-1,1 0 0,0 1 0,-1-1 0,1 0 1,0 1-1,-1-1 0,1 1 0,-1-1 1,1 1-1,-1-1 0,1 1 0,-1-1 1,1 1-1,-1-1 0,0 1 0,1 0 1,-1-1-1,0 1 0,1 0 0,-1-1 0,0 1 1,0 0-1,1-1 0,-1 1 0,0 0 1,0-1-1,0 1 0,0 1 0,0 4-9,0 0-1,0 0 0,-3 12 1,1-6-124,0 16 77,1-1 0,4 45-1,-1-61 105,0 1 0,0-1 0,1 1 0,1-1 0,0 0 0,0 0 0,1 0-1,12 18 1,-16-27-19,0 0 0,0 0 0,1 0 0,-1-1 0,0 1 0,1 0 0,-1-1 0,1 1 0,0-1 0,0 0 0,-1 1 0,1-1 0,0 0 0,0 0 0,0 0 0,0 0-1,1-1 1,-1 1 0,0 0 0,0-1 0,0 0 0,0 1 0,1-1 0,2 0 0,1-2 39,0 0 0,0 0 0,0 0 0,0 0 0,-1-1 0,1 0 0,-1-1 0,0 1 0,0-1 0,0 0-1,7-8 1,5-6-48,23-31-1,-36 42-31,33-40 34,2 1 0,1 2 1,60-49-1,-74 70 1,45-35-8,-60 50-84,0 1 0,0 0 0,1 1-1,19-8 1,-30 13 53,0 1 0,0 0 0,0 0-1,0 0 1,0 0 0,0 0 0,0 0-1,0 0 1,0 0 0,0 0 0,0 1-1,0-1 1,0 0 0,0 1 0,0-1-1,0 1 1,0-1 0,-1 1 0,1-1-1,0 1 1,0-1 0,0 1-1,-1 0 1,1 0 0,0-1 0,-1 1-1,2 1 1,0 1-22,0 0 0,-1-1 0,1 1 0,-1 0 1,0 0-1,1 0 0,0 5 0,1 17 34,0 0 1,-2 0 0,-3 34-1,1-30 1,1-24 0,-1 59 36,-16 102-1,12-139 257,-17 50 0,21-75-259,0 0 1,1 0-1,-1 0 0,0 0 1,0 0-1,0 0 0,0-1 1,-1 1-1,1 0 0,0-1 1,-1 1-1,1-1 0,-1 1 1,0-1-1,1 0 0,-1 1 1,-2 0-1,2-1-6,1 0 0,0 0 0,-1-1 0,1 1 0,-1-1-1,1 1 1,-1-1 0,1 1 0,-1-1 0,1 0 0,-1 0 0,0 0 0,1 0 0,-1 0 0,1 0 0,-1 0-1,1 0 1,-1-1 0,1 1 0,-1-1 0,1 1 0,-1-1 0,1 1 0,-1-1 0,1 0 0,0 0 0,-1 0-1,1 0 1,0 0 0,0 0 0,0 0 0,0 0 0,0 0 0,-2-3 0,-2-3 7,-1-1 0,2 0 0,-1-1 0,-4-12 0,6 15 5,-13-33-134,-18-66 0,21 43-354,13 61 455,-1 1-1,1 0 1,0 0-1,0-1 1,0 1-1,0 0 1,0 0-1,0-1 1,0 1-1,0 0 1,0 0 0,0-1-1,0 1 1,0 0-1,0-1 1,0 1-1,0 0 1,0 0-1,0-1 1,0 1 0,0 0-1,0 0 1,0-1-1,0 1 1,0 0-1,0 0 1,1-1-1,-1 1 1,0 0 0,0 0-1,0-1 1,1 1-1,-1 0 1,0 0-1,0 0 1,0 0-1,1-1 1,-1 1 0,0 0-1,0 0 1,1 0-1,-1 0 1,0 0-1,0 0 1,1 0-1,-1 0 1,0 0 0,0 0-1,1 0 1,-1 0-1,0 0 1,1 0-1,-1 0 1,0 0-1,0 0 1,1 0-1,-1 0 1,0 0 0,0 0-1,1 0 1,-1 0-1,0 0 1,0 1-1,1-1 1,25 11 236,-16-5-188,26 9 249,41 11 0,-61-22-226,0 0 1,0-2 0,0 1 0,1-2-1,22-1 1,1-3 8,0-2 0,60-16-1,72-31-3503,-135 40 1490,49-18-5988,-58 21 4534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31.4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1 462 3328,'0'-7'5657,"0"7"-5550,13-16 1649,17-14-1276,-19 20-324,-1-1 0,0-1 0,-1 0 0,15-23 0,12-17 18,-17 29-51,12-15-27,28-44 0,-47 63-46,1 0 0,0 1-1,1 1 1,2 0 0,20-18 0,-35 34-64,0 0 1,0 0 0,0 1 0,0-1 0,-1 0 0,1 1 0,0-1 0,0 1-1,0-1 1,0 1 0,0 0 0,0-1 0,0 1 0,1 0 0,-1 0-1,0 0 1,0 0 0,0 0 0,0 0 0,1 0 0,-1 0 12,0 1 1,-1-1-1,1 0 0,0 1 1,-1-1-1,1 1 1,-1 0-1,1-1 0,-1 1 1,1-1-1,-1 1 1,1 0-1,-1-1 1,1 1-1,-1 0 0,0 0 1,1-1-1,-1 1 1,0 0-1,1 1 0,0 4 38,-1 0 0,1 0-1,-1 0 1,0 0-1,0 0 1,-2 7 0,-9 47 407,-37 108 1,21-85 52,22-71-286,4-11-146,0 0-1,0 0 1,1 1 0,-1-1 0,0 0 0,1 1-1,-1-1 1,1 0 0,-1 1 0,1-1-1,0 1 1,0-1 0,0 0 0,-1 1 0,1-1-1,1 3 1,-1-4-37,0 0 1,1 0-1,-1 0 0,0 0 1,1 0-1,-1 0 0,0 0 1,1 0-1,-1 0 0,0 0 0,1 0 1,-1 0-1,0 0 0,0 0 1,1 0-1,-1-1 0,0 1 1,1 0-1,-1 0 0,0 0 0,0-1 1,0 1-1,1 0 0,-1 0 1,0-1-1,0 1 0,1-1 0,11-11 158,-9 9-140,132-127 227,-99 100-687,79-52 1,-109 79 272,-1 0 0,1 0 1,0 1-1,-1 0 1,12-3-1,-15 4 119,-1 1 0,0 0 1,1-1-1,-1 1 0,1 0 0,-1 0 0,1 0 0,-1 0 1,0 0-1,1 1 0,-1-1 0,1 0 0,-1 1 0,0-1 0,1 1 1,-1-1-1,0 1 0,1-1 0,-1 1 0,0 0 0,0 0 1,0 0-1,0 0 0,0 0 0,0 0 0,0 0 0,0 0 1,0 0-1,1 2 0,0 0 15,-1 1 0,0-1 0,1 1 0,-1 0 0,-1-1 0,1 1 0,0 0 0,-1-1 0,0 1 0,0 0 0,0 4 0,-2 5 184,-6 24 0,5-27-11,1 0 0,0 0-1,-1 17 1,3-27-144,0 0-1,0 1 1,0-1-1,0 0 1,0 1-1,0-1 1,1 0-1,-1 1 1,0-1-1,0 0 1,0 0-1,1 1 1,-1-1-1,0 0 1,0 1-1,1-1 1,-1 0-1,0 0 1,0 0-1,1 1 1,-1-1-1,0 0 1,1 0-1,-1 0 1,0 0-1,1 0 1,-1 1-1,0-1 1,1 0-1,-1 0 1,1 0-1,-1 0 1,0 0-1,1 0 1,-1 0-1,0 0 1,1 0-1,-1-1 1,0 1-1,1 0 1,-1 0-1,0 0 1,1 0-1,-1 0 1,0-1-1,1 1 1,-1 0-1,1 0 1,18-10 316,-7 1-315,-2 0 1,1-1-1,16-20 0,-9 10 1,-2 1-42,14-15-225,-28 32 186,0 0 0,1 0 1,-1 0-1,1 0 1,-1 1-1,1-1 1,-1 1-1,1 0 0,0-1 1,0 1-1,0 1 1,3-2-1,-6 2 37,1 0 0,0 0-1,-1 0 1,1 0 0,0 0-1,-1 0 1,1 0 0,0 0-1,-1 1 1,1-1 0,0 0 0,-1 0-1,1 1 1,-1-1 0,1 0-1,-1 0 1,1 1 0,0-1 0,-1 1-1,1-1 1,-1 1 0,1-1-1,-1 1 1,0-1 0,1 1-1,0 1 4,0 0-1,0 0 0,0 0 0,0 0 0,-1 0 1,1 0-1,-1 1 0,1 1 0,-1 6 107,1-1 0,-3 18 0,-4 13 469,4-30-480,0-1 0,1 1 0,0 0-1,0 0 1,1-1 0,0 1 0,1 0 0,3 13-1,-4-21-55,1-1 0,-1 0 0,1 1 0,0-1 0,-1 1 0,1-1 0,0 0 0,0 0 0,0 1 0,0-1 0,0 0 0,0 0 0,1 0 0,-1 0 0,0 0 0,0 0 0,1-1 0,-1 1 0,1 0 0,-1-1 0,0 1 0,1-1 0,-1 1 0,1-1 0,0 1 0,-1-1 0,1 0 0,-1 0 0,1 0-1,-1 0 1,1 0 0,-1 0 0,1-1 0,1 0 0,7-1 61,-1 0 0,0-1 0,0 0 0,11-6 0,12-6 35,-1-2 0,43-31 0,53-50-271,-77 57-58,-33 30 95,-8 7-71,-9 4 181,0 0 0,0 0 1,1 0-1,-1 0 0,0 0 1,0 0-1,0 0 0,0 0 1,0 0-1,0 0 1,0 0-1,0 0 0,1 0 1,-1 0-1,0 0 0,0 0 1,0 0-1,0 0 0,0 0 1,0 0-1,0 0 0,0 1 1,0-1-1,1 0 1,-1 0-1,0 0 0,0 0 1,0 0-1,0 0 0,0 0 1,0 0-1,0 0 0,0 0 1,0 0-1,0 1 0,0-1 1,0 0-1,0 0 1,0 0-1,0 0 0,0 0 1,0 0-1,0 0 0,0 0 1,0 1-1,0-1 0,0 0 1,0 0-1,0 0 0,0 0 1,0 0-1,0 0 0,0 1 1,-2 6-66,-1 1 1,0-1-1,0 0 0,0 0 1,-6 8-1,-9 18 100,12-20-26,1-1 1,0 2-1,1-1 0,-5 27 1,8-37 6,1 1 0,0 0 0,-1 0 1,2-1-1,-1 1 0,0 0 0,1-1 0,0 1 1,-1-1-1,1 1 0,1-1 0,-1 1 0,0-1 1,1 0-1,0 1 0,0-1 0,0 0 0,0 0 0,0 0 1,1 0-1,-1-1 0,1 1 0,4 2 0,-3-1 50,1-1-1,-1 0 1,1-1-1,0 1 1,0-1-1,0 0 1,0 0-1,0-1 1,0 0-1,0 1 1,1-2-1,5 1 0,-7-1-21,0 0 0,0 0 0,1-1-1,-1 0 1,0 0 0,0 0-1,0 0 1,0 0 0,0-1-1,0 0 1,0 0 0,-1 0-1,1 0 1,-1-1 0,6-4-1,-4 3-45,-1-1-1,-1 1 1,1-1-1,0 1 1,-1-1-1,0 0 0,0 0 1,-1 0-1,1-1 1,-1 1-1,0-1 0,0 1 1,-1-1-1,0 0 1,0 1-1,0-1 1,-1 0-1,0 0 0,0 0 1,0 0-1,-1 1 1,-2-11-1,2 13-22,-1-1 0,1 1-1,-1-1 1,0 1 0,0 0-1,-1-1 1,1 1 0,-1 0 0,1 1-1,-1-1 1,0 0 0,0 1-1,0 0 1,-5-3 0,-4 1-7,12 3 41,0 1-1,-1 0 1,1 0-1,0 0 0,0 0 1,0-1-1,-1 1 0,1 0 1,0 0-1,0 0 1,0-1-1,0 1 0,0 0 1,-1 0-1,1-1 0,0 1 1,0 0-1,0 0 0,0-1 1,0 1-1,0 0 1,0 0-1,0-1 0,0 1 1,0 0-1,0-1 0,0 1 1,0 0-1,0 0 1,0-1-1,0 1 0,0 0 1,1 0-1,-1-1 0,0 1 1,0 0-1,0 0 0,0 0 1,0-1-1,1 1 1,-1 0-1,0 0 0,0 0 1,0-1-1,1 1 0,-1 0 1,0 0-1,0 0 1,0 0-1,1 0 0,-1-1 53,48-13-161,60-29 143,-95 39-51,-1 0-1,1 0 1,0 2-1,0-1 1,0 1-1,17 1 1,-23 1 6,0 0-1,0 0 1,-1 1 0,1 0 0,0 1-1,-1-1 1,13 6 0,-17-6-3,1 0 1,-1 0-1,0 1 0,0-1 1,0 1-1,0-1 1,0 1-1,0 0 1,0 0-1,-1 0 0,1 0 1,-1 0-1,1 0 1,-1 0-1,0 0 0,0 1 1,0-1-1,0 0 1,0 1-1,0-1 1,-1 1-1,1-1 0,-1 4 1,3 113 231,-3-89-165,0-27-40,0 0 0,1 0 0,-1 0-1,1 0 1,-1 0 0,1 0 0,0 0 0,0 0-1,0 0 1,1 0 0,-1 0 0,1-1 0,0 1 0,-1-1-1,1 1 1,0-1 0,0 1 0,1-1 0,-1 0-1,0 0 1,1 0 0,4 2 0,-3-1 39,1-1 0,-1 0 0,1 0-1,0-1 1,0 1 0,0-1 0,0 0 0,0 0 0,0-1 0,0 1 0,0-1 0,10-1-1,-8 0-59,29-3 113,1-2 0,-2-1 0,40-13 0,-67 16-92,1 0 1,0 0-1,-1-1 1,0 0-1,0 0 0,-1-1 1,1 0-1,-1 0 1,-1-1-1,1 0 0,-1 0 1,0-1-1,-1 0 1,7-12-1,-6 8-34,0 0 0,-1 0-1,0-1 1,-1 0 0,-1 0 0,0 0 0,-1 0-1,0-1 1,0-19 0,-2 31-10,0-1 0,0 1-1,0-1 1,-1 1 0,1 0-1,-1-1 1,1 1 0,-1 0 0,0 0-1,0-1 1,0 1 0,-2-2 0,3 3 11,-1 1 0,1-1 0,-1 1 0,0-1 0,1 1 1,-1-1-1,0 1 0,1-1 0,-1 1 0,0 0 0,0-1 1,1 1-1,-1 0 0,0 0 0,0 0 0,0 0 0,1 0 1,-1 0-1,0 0 0,0 0 0,0 0 0,1 0 0,-1 0 1,0 0-1,0 0 0,0 1 0,1-1 0,-1 0 0,0 1 1,1-1-1,-1 0 0,0 1 0,1-1 0,-1 1 0,0-1 1,1 1-1,-1-1 0,0 2 0,-3 2-11,-1 0-1,1 0 1,0 1 0,1 0-1,-1 0 1,1 0 0,-4 8-1,-1 3 196,-8 24 0,14-35-125,1 1 0,0-1 0,-1 1-1,2 0 1,-1-1 0,1 1 0,0 0 0,0 0 0,1-1 0,-1 1 0,1 0 0,1-1 0,2 10-1,-2-11 5,-1 0 0,1-1 0,0 1-1,0-1 1,0 1 0,1-1-1,-1 0 1,1 0 0,0 0 0,-1 0-1,2 0 1,-1-1 0,0 1-1,0-1 1,1 0 0,-1 0 0,1 0-1,0-1 1,-1 1 0,8 1-1,7 1 66,1-1-1,0-1 0,-1-1 0,32-1 1,-11-3-72,46-10 0,-27-1-2117,66-24 0,-90 26-566,10 0 127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58.62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 22 1984,'-1'-1'245,"1"1"-1,0-1 1,-1 0 0,1 1 0,3-18 7378,-1 27-6156,-7 155 3701,0 5-3424,3-95-1369,1 34 258,1 31-2052,26-164-8886,-4 12 7315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4:58.9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0 6240,'-1'3'498,"0"0"1,0 1 0,0-1-1,0 0 1,0 0-1,1 1 1,-1-1-1,1 0 1,0 1 0,0 3-1,5 38 3588,-3-29-3251,-1 69 1963,-2-57-3916,2-40-1732,1-1 0,4-20 1,3 5 433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00.8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216 16 2816,'-1'-15'5749,"0"14"-5579,-1 1 0,1 0-1,0 0 1,0 1 0,-1-1 0,1 0 0,0 0-1,0 0 1,0 1 0,0-1 0,-1 1 0,1-1-1,0 1 1,0-1 0,0 1 0,0 0 0,0-1-1,0 1 1,-1 1 0,-26 21 1021,15-10-584,-12 12 598,0 1-1,-26 37 0,45-55-1070,0 1-1,1 1 1,0-1 0,0 1-1,1 0 1,0 0-1,1 1 1,0-1-1,0 1 1,1-1 0,1 1-1,-1 11 1,2-17-90,0-1 0,1 0 1,-1 0-1,1 0 1,0 0-1,0 1 0,0-1 1,0 0-1,1 0 0,0-1 1,-1 1-1,1 0 0,5 5 1,-5-7-18,-1 0 1,2 0 0,-1 0 0,0 0 0,0 0 0,1-1-1,-1 1 1,1-1 0,-1 0 0,1 1 0,-1-1 0,1 0-1,0-1 1,0 1 0,0 0 0,-1-1 0,1 0 0,0 1-1,0-1 1,4-1 0,3 0 23,1-1 1,-1 0-1,0 0 0,1-1 0,-1-1 0,0 0 1,14-7-1,-4-1 50,0 0 1,25-20 0,-34 23-83,1-1 0,-1 0 0,-1-1 1,0 0-1,0 0 0,15-24 0,-23 30-23,1 0-1,-1 1 1,0-1-1,0 0 1,0 0 0,-1-1-1,0 1 1,0 0-1,0 0 1,-1-1-1,1 1 1,-1 0-1,-1-1 1,1 1-1,-1 0 1,0-1-1,0 1 1,0 0 0,-1 0-1,1 0 1,-2 0-1,-2-7 1,3 9-34,0-1 0,-1 1 0,1 0 0,0 0 0,-1 1 0,0-1 0,1 0 1,-1 1-1,0 0 0,0-1 0,-1 1 0,1 0 0,0 1 0,-1-1 0,1 1 0,-1-1 0,1 1 1,-1 0-1,0 0 0,0 1 0,-6-1 0,1 0-452,0 2 0,0-1 1,0 1-1,0 0 0,0 1 0,0 0 1,-16 7-1,23-9 155,0 1 0,0 0 0,0 0 1,0 0-1,0 0 0,0 0 0,0 1 1,1-1-1,-1 0 0,0 1 0,1 0 0,-2 1 1,2-2 101,1 0 1,-1 0-1,1-1 1,0 1-1,0 0 0,-1 0 1,1 0-1,0 0 1,0-1-1,0 1 1,0 0-1,0 0 1,0 0-1,0 0 1,0 0-1,0 0 1,0-1-1,0 1 1,1 0-1,-1 0 1,0 0-1,1-1 1,-1 1-1,0 0 1,1 0-1,-1-1 1,1 1-1,0 0 1,0 0-1,11 14-2380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03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159 26 1888,'-8'1'5173,"5"6"-4520,-1 0 0,-1-1 1,1 1-1,-1-1 0,0 0 0,-11 9 0,-14 19 1271,19-17-1500,1 1 0,0-1 0,2 2 0,0-1 0,1 1 0,1 0 0,1 1 0,0-1 0,2 1 0,0 0 0,0 31 0,3-46-384,0 0 1,1-1 0,-1 1-1,1 0 1,0-1-1,0 1 1,0-1 0,1 0-1,0 1 1,0-1-1,0 0 1,5 8 0,-5-10-15,0 1 0,0-1 1,1 0-1,-1 1 0,1-1 1,0 0-1,0 0 1,-1-1-1,1 1 0,0-1 1,1 1-1,-1-1 0,0 0 1,0 0-1,0 0 1,1-1-1,6 1 0,0 0 25,1-1 0,-1-1 0,1 0 0,-1-1 0,1 0 0,-1 0 0,0-1-1,0 0 1,0-1 0,0 0 0,-1-1 0,13-7 0,-2-2 14,-1 0 0,0-1 0,-1-1 0,21-23 0,-30 28-47,0 1 1,0-1-1,-1-1 0,9-16 0,-14 23-16,-1 0-1,0-1 0,0 1 0,0-1 0,0 1 0,-1-1 0,0 0 0,0 1 0,-1-1 0,0 0 0,0 0 1,0 0-1,-2-8 0,0 2-43,-2 0 1,0 1-1,0 0 0,-1 0 1,-1 0-1,1 1 1,-2-1-1,0 1 0,0 1 1,-11-13-1,13 17-151,1 1-1,-1 0 1,0 0-1,0 1 1,0-1-1,-1 1 1,1 0-1,-1 1 1,-10-4-1,12 5-120,0 0 1,-1 0-1,1 1 0,0-1 0,-1 1 0,1 0 1,0 1-1,-1-1 0,1 1 0,0-1 1,0 1-1,0 1 0,-1-1 0,1 1 0,-5 2 1,-8 8-2509,4 6 924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05.4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58 2560,'1'-1'155,"-1"0"-1,1-1 1,-1 1 0,1 0-1,-1-1 1,1 1 0,0 0-1,0 0 1,0-1 0,0 1 0,0 0-1,0 0 1,0 0 0,0 0-1,2-1 1,8-7 2447,-11 9-2492,0-1 0,1 1-1,-1 0 1,0-1 0,1 1-1,-1 0 1,0-1 0,0 1 0,1 0-1,-1-1 1,0 1 0,0 0-1,0-1 1,0 1 0,1-1 0,-1 1-1,0 0 1,0-1 0,0 1-1,0-1 1,0 0 0,-7 0 1595,-13 8 21,4 5-595,1 0 0,0 1-1,-25 29 1,34-35-773,-1 0-1,2 1 1,-8 12 0,11-17-305,1 0 0,-1 0-1,1 1 1,-1-1 0,1 0 0,0 1 0,1-1-1,-1 1 1,0-1 0,1 1 0,0-1 0,0 1 0,0 4-1,1-7-35,-1 0 0,1 0-1,-1 0 1,1 1-1,-1-1 1,1 0-1,-1 0 1,1 0 0,0 0-1,0 0 1,0 0-1,-1 0 1,1 0 0,0-1-1,0 1 1,0 0-1,0 0 1,0-1 0,1 1-1,-1-1 1,0 1-1,0-1 1,0 1-1,0-1 1,1 0 0,-1 1-1,3-1 1,2 1 42,0-1 1,1 0 0,-1 0-1,11-2 1,22-2 74,-1-2 1,1-3-1,-1 0 1,55-22-1,-84 27-112,-1 0 0,1-1-1,-1 0 1,1-1 0,-2 1 0,1-1-1,7-7 1,-14 11-25,1 0 1,-1 1-1,1-1 0,-1 0 0,0 0 1,0 1-1,0-1 0,0 0 0,0 0 1,0 0-1,0 0 0,0-1 0,-1 1 1,1 0-1,-1 0 0,0 0 0,0 0 1,0-1-1,0 1 0,0 0 0,0 0 1,0-1-1,-1 1 0,1 0 0,-1 0 0,0 0 1,1 0-1,-1 0 0,0 0 0,0 0 1,0 0-1,-1 0 0,1 0 0,0 1 1,-1-1-1,1 0 0,-3-1 0,1 0-5,-1-1 0,0 1 0,0 0 0,0 0 0,0 1 0,-1-1 0,1 1 0,0 0 0,-1 0 0,0 0-1,1 1 1,-10-2 0,5 2-56,1 0 0,-1 1 0,0 0 0,1 0 0,-1 1-1,0 0 1,-8 2 0,4 1-545,0 0-1,1 0 0,-1 1 1,-12 7-1,15-6-932,0 0 0,1 0 0,0 1 1,-13 11-1,19-14 717,0-1 0,1 0 0,-1 1 0,1-1 0,-4 8 1,1 4-1075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05.7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0 3648,'-3'0'303,"0"0"1,0 1-1,0-1 0,0 1 1,0 0-1,0 0 0,0 0 1,0 0-1,0 1 1,0-1-1,0 1 0,1-1 1,-1 1-1,1 0 0,-1 0 1,1 0-1,-3 3 0,-2 4 823,1-1-1,-1 1 1,-9 18-1,10-14-378,0-1 0,0 1-1,1 0 1,-4 19 0,7-25-583,1 1 0,0 0 0,0-1 1,1 1-1,0 0 0,0 0 0,1-1 1,-1 1-1,4 11 0,-3-16-129,0-1 0,0 1 0,0 0 1,1 0-1,-1-1 0,1 1 0,-1-1 0,1 1 0,0-1 0,0 0 0,0 0 0,0 0 1,0 0-1,1 0 0,-1 0 0,1 0 0,-1-1 0,1 1 0,-1-1 0,1 0 0,0 0 1,0 0-1,0 0 0,-1 0 0,1-1 0,0 1 0,0-1 0,0 0 0,0 0 0,5 0 1,2-1 24,-1 0 1,1-1-1,0 0 1,0 0 0,-1-1-1,1 0 1,16-8-1,-17 6-21,0-1-1,0 1 0,-1-2 0,1 1 0,-1-1 1,-1 0-1,1-1 0,-1 1 0,-1-1 1,1-1-1,6-12 0,-11 18-35,0-1 0,-1 1-1,1-1 1,-1 0 0,0 1 0,0-1-1,0 0 1,-1 0 0,1 0 0,-1 0-1,0 0 1,0 0 0,-1 0 0,1 0-1,-1 0 1,1 1 0,-1-1 0,0 0-1,-1 0 1,1 1 0,-1-1 0,1 1-1,-1-1 1,0 1 0,-1-1 0,1 1-1,0 0 1,-1 0 0,0 0 0,-5-4-1,1 3-88,0-1 0,0 2 0,0-1 0,-1 1 0,0 0-1,1 0 1,-1 1 0,-13-2 0,15 3-455,0 0 1,0 1-1,0 0 0,-13 2 1,15-1-252,-1 0 1,1 0 0,-1 0 0,1 1 0,0 0 0,0 0 0,-5 3 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06.94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232 39 2304,'1'0'284,"0"0"0,1 1 0,-1-1 0,1 0 0,-1 1 0,1 0 0,-1-1 0,0 1 0,0-1 0,1 1 0,-1 0 0,0 0 0,0 0 0,0 0 0,0 0 0,0 0 0,0 0 0,0 0 0,0 0 0,0 1 0,0-1 0,-1 0 0,1 0 1,0 1-1,-1-1 0,1 1 0,-1-1 0,1 3 0,-1-2-71,1 1 1,-1-1 0,1 0 0,-1 1 0,0-1-1,0 0 1,0 1 0,0-1 0,0 0 0,-1 1-1,1-1 1,-1 0 0,1 1 0,-1-1 0,0 0-1,0 0 1,-2 4 0,-5 3 250,0-1 0,-1 1-1,0-1 1,0-1 0,-1 1 0,-14 7 0,8-6-192,-1-1 0,0 0 0,-26 7 1,40-14-303,0 0 0,1 0 0,-1-1-1,1 1 1,-1-1 0,0 1 0,0-1 0,1 0 0,-1 0 0,0-1 0,1 1 0,-1 0 0,0-1 0,1 0 0,-1 1 0,1-1 0,-1 0-1,1-1 1,-1 1 0,1 0 0,-1-1 0,1 1 0,0-1 0,0 1 0,0-1 0,0 0 0,0 0 0,0 0 0,1 0 0,-1-1-1,1 1 1,-1 0 0,1-1 0,0 1 0,-1-3 0,1 0-24,0 0-1,0 0 0,1 0 1,0 0-1,0-1 0,0 1 1,0 0-1,1 0 1,0 0-1,0 0 0,0 0 1,1 1-1,0-1 1,0 0-1,0 1 0,0-1 1,4-4-1,-1 1 8,1 0 0,0 1 0,0 0-1,1 0 1,0 1 0,0-1 0,1 2-1,8-6 1,-10 7 153,-1 2-1,1-1 1,1 1-1,-1 0 0,0 0 1,0 0-1,1 1 1,-1 0-1,1 0 1,-1 1-1,1 0 1,-1 0-1,1 0 1,-1 1-1,1 0 1,-1 0-1,1 1 1,-1 0-1,8 3 0,-7-2 44,0 0 0,0 0 0,-1 1 0,1 0 0,-1 0 0,0 0-1,0 1 1,0 0 0,0 0 0,-1 1 0,0 0 0,0 0 0,-1 0-1,0 0 1,0 1 0,5 8 0,-8-10-66,0-1 0,0 1 0,0 0 0,0-1 0,-1 1 0,0-1 0,0 1 0,0 0 0,0-1 0,-1 1 0,0 0 0,0-1 0,0 1 0,-3 5 0,-3 9 194,-1-1 1,-12 18-1,7-11-66,-40 85 430,-32 61-34,65-134-577,12-22-329,0-1-1,-1 1 1,-18 21-1,19-29-2237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10.0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141 57 1984,'1'-1'254,"0"0"0,-1 0 0,1 0 0,0 0 0,-1 0 0,1 0 0,-1 0 0,0 0 0,1 0 0,-1 0 0,0-1 0,0 1 0,1 0 0,-1 0 0,0 0 0,0 0 0,0 0 0,0-1 0,-1 1 0,1 0 0,0 0 0,0 0 0,-1 0 0,1 0 0,-1 0 0,1-1 0,-1 1 1,1 0-1,-1 0 0,0 1 0,1-1 0,-1 0 0,0 0 0,-1-1 0,1 1-80,-1 0 0,1 0 0,-1-1-1,1 2 1,-1-1 0,1 0 0,-1 0 0,0 0 0,1 1 0,-1-1 0,0 1 0,0-1 0,0 1 0,1 0 0,-1 0 0,0-1 0,0 1 0,0 1 0,0-1 0,-3 1 0,1 0 54,0 1 0,-1 0 0,1 0 0,0 1 0,0-1 0,1 1 0,-7 5 0,-22 25 950,29-29-1106,-1-1 1,1 1-1,0 0 0,1 1 1,-1-1-1,1 0 0,0 1 0,0-1 1,-2 7-1,4-9-53,0-1 0,-1 1 0,1 0-1,0-1 1,0 1 0,0 0 0,0-1 0,1 1-1,-1 0 1,0-1 0,1 1 0,-1 0 0,1-1 0,0 1-1,-1-1 1,1 1 0,0-1 0,0 1 0,0-1 0,0 0-1,0 1 1,0-1 0,1 0 0,-1 0 0,0 0 0,0 0-1,1 0 1,-1 0 0,1 0 0,2 1 0,0 0 23,0-1 1,0 0-1,0 1 0,0-1 1,0-1-1,1 1 0,-1 0 1,0-1-1,8 0 1,39-7 313,-39 5-315,93-19 307,-91 17-243,-1 0 1,0-1 0,-1-1-1,1 0 1,19-13-1,-30 18-79,0-1-1,0 1 0,0-1 1,0 1-1,0-1 0,-1 0 0,3-3 1,-3 4-25,-1 0 1,0 0 0,1 0 0,-1 0 0,0 0-1,1 0 1,-1 0 0,0 0 0,0 0 0,0 0-1,0 0 1,0 0 0,0 0 0,0 0 0,0 0-1,-1 0 1,1 0 0,0 0 0,-1 0 0,1 1-1,0-1 1,-1 0 0,0-2 0,-2 0 11,0-1 1,0 1-1,0 0 1,0 0 0,-1 0-1,1 0 1,-1 0-1,0 1 1,0 0 0,0-1-1,0 2 1,0-1-1,0 0 1,-6-1 0,-1 0-8,0 1 0,0-1 0,0 2 0,-19-1 0,18 2-66,1 1-1,-1 0 1,1 0-1,-1 1 0,1 1 1,-1 0-1,1 1 1,0 0-1,0 1 0,-14 8 1,23-12-281,0 0 0,0 0 0,1 1 0,-1-1 1,0 1-1,1 0 0,-4 3 0,5-5 85,0 1-1,-1 0 1,1 0 0,-1 0-1,1-1 1,0 1 0,0 0-1,-1 0 1,1 0-1,0 0 1,0-1 0,0 1-1,0 0 1,0 0-1,0 0 1,0 0 0,0 0-1,1-1 1,-1 1 0,0 0-1,0 0 1,1 0-1,-1 0 1,8 10-1781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10.3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163 3 3392,'-9'4'617,"1"-2"-160,1 1 0,0 0 0,0 0 0,0 1-1,0 0 1,0 0 0,-9 8 0,9-4 117,0 1 0,0-1 0,1 1 0,0 0 1,1 1-1,-8 16 0,3 2 824,-9 34 1,17-55-1147,0 0 1,1 0 0,0 0-1,0 0 1,1 0 0,-1 0-1,2 0 1,0 8 0,-1-14-205,1 1 0,-1-1-1,0 1 1,1-1 0,-1 0 0,1 0 0,0 1 0,-1-1-1,1 0 1,0 0 0,0 0 0,0 0 0,0 0 0,0 0-1,0 0 1,0 0 0,0 0 0,0 0 0,2 0 0,-1 0-15,0 0 1,0-1 0,0 0 0,0 1 0,0-1-1,0 0 1,0 0 0,0 0 0,0 0 0,0-1 0,0 1-1,1-1 1,-1 1 0,0-1 0,0 0 0,-1 1 0,3-2-1,7-4 55,-1 1 0,0-2 0,0 1 0,0-2 0,-1 1 0,12-13 0,-2-1 276,26-34 0,-40 48-305,-1 1 0,1-1-1,-2-1 1,1 1 0,-1 0-1,0-1 1,0 1 0,-1-1-1,2-11 1,-4 16-57,0 0 1,1 1-1,-1-1 1,0 0-1,-1 0 1,1 0-1,0 1 0,-1-1 1,1 0-1,-1 1 1,0-1-1,0 0 0,0 1 1,0-1-1,-1 1 1,1-1-1,-1 1 0,1 0 1,-1 0-1,0-1 1,0 1-1,0 0 0,0 1 1,0-1-1,0 0 1,-1 1-1,1-1 0,-1 1 1,1 0-1,-4-2 1,0 1-240,0 0 0,-1 0 0,1 1 0,-1-1-1,0 1 1,1 1 0,-1-1 0,-6 2 0,11-1-76,0 0 0,0 0 0,1 0 0,-1 0 0,0 0 0,0 1 0,1-1 0,-1 1 0,0-1 0,1 1 0,-1 0-1,0 0 1,1 0 0,-1-1 0,1 1 0,0 1 0,-1-1 0,1 0 0,0 0 0,-1 0 0,1 1 0,0-1 0,0 1 0,0-1 0,0 1 0,1-1-1,-1 1 1,0 0 0,0-1 0,1 1 0,0 0 0,-1-1 0,1 1 0,0 0 0,-1 0 0,1 1 0,3 21-2679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23.9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18 2976,'-5'-3'628,"-3"-2"532,8 5-1130,0 0-1,0 0 1,0 0-1,0 0 1,-1 0-1,1 0 1,0 0-1,0 0 1,0-1-1,0 1 1,0 0-1,0 0 1,0 0-1,0 0 1,0 0-1,0 0 0,0 0 1,0-1-1,-1 1 1,1 0-1,0 0 1,0 0-1,0 0 1,0 0-1,0 0 1,2-7 2795,-2 7-2768,2 7 1460,5 8-1298,-1 0-1,0 0 0,-1 1 1,6 30-1,-5-22-120,24 107 532,31 121 228,-57-240-542,0 0 1,0-1 0,1 1 0,13 20 0,-18-32-272,0 0 0,0 0 0,0 1 0,0-1 0,0 0 0,1 0 0,-1 0 0,0 1 0,0-1 0,0 0 0,1 0 0,-1 0 0,0 0 0,0 0 0,1 1 0,-1-1 0,0 0 0,0 0 0,1 0 0,-1 0 0,0 0 0,0 0 0,1 0 0,-1 0 0,0 0 0,0 0 0,1 0 0,-1 0 0,0 0 0,1 0 0,7-7 659,6-16-371,-11 18-264,20-42-63,-15 29-108,13-20 0,-10 21 18,42-62-882,-52 78 940,0 0 1,-1-1-1,1 1 1,0 0-1,0 0 0,0 0 1,0 0-1,0 0 1,1 0-1,-1 0 1,0 0-1,0 0 1,1 1-1,-1-1 0,0 0 1,1 1-1,-1-1 1,0 1-1,1 0 1,-1-1-1,1 1 1,-1 0-1,3 0 0,-2 1 24,0-1 0,-1 1 0,1 0 0,-1 0 0,1 0 0,-1 0 0,0 0-1,1 0 1,-1 0 0,0 0 0,0 1 0,0-1 0,0 1 0,0-1 0,0 0-1,0 1 1,0 0 0,0-1 0,0 3 0,11 26 415,-1 2 1,-2 0 0,7 39-1,-16-69-398,2 29 282,-3-26-607,1 0 0,1 0 0,-1 1 0,2 6 0,-2-11 121,0-1 0,1 1 1,-1-1-1,29 4-9653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39.1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0 139 1248,'5'-14'7526,"-5"13"-7404,7 80 2381,2 10-2174,-8 91 101,4 58-18,-1-120 1044,-4-116-949,4-14 789,-1-1-1130,0 0-1,-1 0 1,0 0 0,-1-25-1,1-7-17,6-134 44,-8 138-176,4-156-176,-3 161-158,-7-50 0,0-10-326,7 63 196,0 20 181,-1 11 130,0 4 2,2 14 216,0 1 0,0 0 0,8 24 0,-3-15 33,3 9 14,23 55 0,6 18 266,-21-36-320,22 72 183,-29-109-60,2-1 0,18 34 1,2 12 298,-32-79-139,-1-1-352,0 1 0,0-1 0,0 0 0,1 0 1,-1 0-1,0 0 0,0 0 0,0 0 0,0 0 0,1 0 0,-1 0 0,0 0 0,0 0 0,0 0 0,0 0 0,1 0 0,-1 0 1,0 0-1,0 0 0,0 0 0,0 0 0,1 0 0,-1 0 0,0 0 0,0 0 0,0 0 0,0 0 0,1 0 0,-1 0 0,0 0 0,0 0 1,0 0-1,0 0 0,0-1 0,1 1 0,-1 0 0,0 0 0,0 0 0,0 0 0,0 0 0,0 0 0,0-1 0,7-4 49,-1-4 16,-1-1 0,0 0-1,-1 0 1,0 0 0,-1-1-1,0 0 1,2-12 0,3-10 33,15-56 99,-5 14-223,41-106 0,49-45-128,-101 213-217,0 0 0,14-17-1,-20 30 282,-1-1-1,0 1 1,1 0-1,-1-1 0,1 1 1,-1 0-1,0-1 1,1 1-1,-1 0 0,1 0 1,-1-1-1,1 1 1,-1 0-1,1 0 0,-1 0 1,1 0-1,-1 0 0,1 0 1,-1 0-1,1 0 1,-1 0-1,1 0 0,-1 0 1,1 0-1,-1 0 1,1 0-1,-1 0 0,1 0 1,-1 1-1,0-1 1,1 0-1,-1 0 0,1 1 1,-1-1-1,1 0 0,-1 0 1,1 1-1,7 9-1540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24.3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276 1 4896,'0'0'286,"0"0"-254,0 0-1,0 0 1,-1 0 0,1 0 0,0 0-1,0 0 1,0 0 0,0 0 0,0 0 0,0 0-1,-1 0 1,1 0 0,0 0 0,0 0-1,0 0 1,0 0 0,0 0 0,0 0-1,-1 0 1,1 0 0,0 0 0,0 0-1,0 0 1,0 0 0,0 0 0,0 1 0,0-1-1,0 0 1,-1 0 0,1 0 0,0 0-1,0 0 1,0 0 0,0 0 0,0 0-1,0 1 1,0-1 0,0 0 0,0 0-1,0 0 1,0 0 0,0 0 0,0 0 0,0 1-1,0-1 1,0 0 0,0 0 0,0 0-1,0 0 1,0 0 0,0 0 0,0 1-1,0-1 1,0 0 0,0 0 0,0 0-1,0 0 1,0 0 0,0 0 0,-4 22 1024,1-2-75,-1-1-1,-1 1 0,-1-1 0,-16 36 0,-89 175 1089,30-44-1407,72-165-608,7-12-463,-1-1 0,-1 0 0,0-1 0,0 1 0,-5 7 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24.6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4 6464,'-7'-4'2055,"10"9"-301,4 7-353,0 1-777,0 0-1,1-1 1,1 0-1,0 0 1,0-1 0,12 10-1,6 9-28,-23-26-932,3 5 686,1 0 0,15 12-1,-20-19-573,0 0 0,0 0 0,0 0 1,0 0-1,6 2 0,-7-4-195,-1 0 0,1 1 0,0-1 1,-1 0-1,1 1 0,0-1 0,-1 0 1,1 0-1,-1-1 0,1 1 0,0 0 1,-1 0-1,3-1 0,8-4-1985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25.0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294 17 4992,'-1'-2'374,"-1"0"0,0 1 1,0-1-1,0 1 0,0 0 1,-1-1-1,1 1 0,0 0 0,-1 0 1,1 0-1,0 1 0,-4-2 1,2 3 14,0-1 1,1 0 0,-1 1 0,0 0-1,0 0 1,0 0 0,-6 3 0,-10 3 142,1 2 0,1 0 0,-1 1 0,-23 17 0,31-18-294,-1 0 0,2 1 0,-1 0 0,1 0 0,1 2 1,0-1-1,-10 17 0,17-23-180,-1-1 0,1 1 0,0 0 0,0 0 0,1 0 0,-1 0 1,1 0-1,1 0 0,-1 0 0,0 6 0,1-10-44,0 1-1,0 0 1,1-1-1,-1 1 1,0 0-1,1-1 1,-1 1 0,1-1-1,-1 1 1,1-1-1,0 1 1,-1-1-1,1 0 1,0 1 0,0-1-1,0 0 1,0 1-1,0-1 1,1 0-1,-1 0 1,0 0 0,0 0-1,1 0 1,-1 0-1,1-1 1,-1 1-1,1 0 1,-1-1 0,1 1-1,-1-1 1,1 1-1,-1-1 1,1 0-1,0 0 1,-1 0 0,3 0-1,8 1-379,0-2 0,0 1 0,0-2 0,0 0 0,0 0 0,0-1 0,20-7 0,-15 3-1400,0-1-1,0-1 1,-1 0 0,20-16-1,-10 8-419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25.3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7 4480,'-13'-7'1445,"13"7"-1392,-1 0 1,1 0-1,-1 0 0,1 0 1,0 0-1,-1 0 0,1 0 1,-1 1-1,1-1 0,0 0 1,-1 0-1,1 0 0,-1 0 1,1 0-1,0 1 0,-1-1 1,1 0-1,0 0 0,-1 1 1,1-1-1,0 0 0,-1 0 1,-1 2 762,6 32 1856,-2 4-733,12 67 1,-4-42-1302,7 100 580,-6-57-166,30 138 0,-39-237-981,0 1-1,1-1 0,0 1 0,0-1 1,5 8-1,-8-15-121,1 1 1,-1-1 0,0 0 0,1 1-1,-1-1 1,0 0 0,1 0 0,-1 0-1,0 1 1,1-1 0,-1 0 0,1 0-1,-1 0 1,0 0 0,1 0 0,-1 0-1,1 0 1,-1 1 0,1-1 0,-1 0-1,0-1 1,1 1 0,-1 0 0,1 0-1,-1 0 1,0 0 0,1 0-1,-1 0 1,1 0 0,-1-1 0,0 1-1,1 0 1,11-9-1964,-11 8 1554,26-30-5252,-11 15 3440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25.9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72 4224,'-1'1'184,"0"0"0,1 0 0,-1 0 0,1 0 0,0 0 1,-1 0-1,1 0 0,0 0 0,0 0 0,-1 0 0,1 0 0,0 0 0,0 0 1,0 0-1,0 0 0,1 0 0,-1 0 0,0 0 0,1 2 0,7 23 1945,-4-16-1450,3 9 596,-6-15-936,1 0 1,-1 0 0,1 0 0,-1 0 0,0 0 0,1 8 1466,0-17-1048,0-15-311,-1 8-453,1 0-1,1 0 1,-1 1-1,9-20 1,-3 7-122,-7 19 103,1 1 0,0-1 0,0 0 0,0 1 0,0 0 0,1-1 0,0 1 0,5-6 0,-7 9 18,0 0-1,0 0 1,1 0-1,-1 0 1,0 0 0,0 0-1,1 0 1,-1 1-1,0-1 1,1 1 0,-1-1-1,0 1 1,1-1 0,-1 1-1,1 0 1,-1 0-1,1-1 1,-1 1 0,1 0-1,-1 0 1,1 1-1,-1-1 1,1 0 0,-1 0-1,1 1 1,-1-1-1,1 1 1,-1-1 0,0 1-1,1 0 1,-1 0 0,2 1-1,7 4-1022,0 0 1,1-1-1,0 0 0,0 0 0,0-1 0,1-1 0,-1 0 0,1 0 1,23 1-1,-30-3 821,2-1 277,0 0 0,0 1 0,0 1 1,0-1-1,11 5 0,-16-6 80,-1 1 0,1 0 1,-1 0-1,1 0 0,-1 0 0,0 0 1,1 0-1,-1 1 0,0-1 0,0 0 1,1 1-1,-1-1 0,0 1 0,-1-1 0,1 1 1,0 0-1,0-1 0,-1 1 0,1 0 1,-1-1-1,1 1 0,-1 0 0,0 0 1,1-1-1,-1 1 0,-1 3 0,-1 17 1495,2-19-1477,-1 0 1,1 0-1,-1 0 1,1-1-1,0 1 1,0 0-1,1 0 1,-1 0-1,0-1 1,1 1-1,0 0 1,0-1-1,2 6 1,-2-5-72,1 0 0,0 0 1,0 0-1,0-1 0,1 1 1,-1-1-1,1 1 1,-1-1-1,1 0 0,0 0 1,0 0-1,0 0 0,0-1 1,0 1-1,0-1 1,0 0-1,1 1 0,-1-2 1,1 1-1,4 1 0,3-1 113,-1 0-1,0-1 1,1 0-1,-1-1 1,17-2-1,-23 2-127,1 0 0,-1 0 0,0 0 0,0-1 0,0 1 0,0-1 0,0 0 0,0-1 0,0 1 0,-1 0 0,6-5 0,-8 5-56,1 0-1,0 1 1,-1-1 0,1 0 0,-1 0 0,0 0 0,0 0 0,1 0 0,-1-1 0,-1 1 0,1 0 0,0 0-1,-1-1 1,1 1 0,-1 0 0,1-1 0,-1 1 0,0 0 0,0-1 0,-1-3 0,1 3-34,0 1 1,-1 0 0,1 0-1,-1 0 1,0-1-1,1 1 1,-1 0 0,0 0-1,0 0 1,-1 0 0,1 0-1,0 1 1,-1-1-1,-1-2 1,0 2-28,0 0 1,1 1-1,-1-1 0,0 1 1,0-1-1,0 1 0,0 0 1,0 0-1,0 0 0,-3 0 1,-4 0-163,1-1 1,-19 1-1,4 4-1560,21-2 1024,0-1-1,1 1 1,-1 0-1,1 0 0,-1 0 1,-2 2-1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26.6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174 1 6304,'-2'0'260,"-1"1"0,0-1 0,1 1-1,-1-1 1,1 1 0,-1 0 0,0 0 0,1 1 0,0-1 0,-1 0 0,1 1 0,0-1 0,0 1 0,0 0 0,0 0-1,0 0 1,-2 2 0,-2 4 185,0 0 0,0 0 0,-6 13 0,6-10 22,1-3-208,0 0 0,1 1 0,0 0 0,1 0 1,-4 13-1,7-21-233,0-1 0,0 1 1,0 0-1,0-1 0,0 1 1,0 0-1,0-1 0,0 1 1,0 0-1,0-1 0,0 1 1,0 0-1,0-1 0,1 1 1,-1 0-1,0-1 1,0 1-1,1 0 0,-1-1 1,0 1-1,1-1 0,-1 1 1,1-1-1,-1 1 0,1-1 1,-1 1-1,1-1 0,-1 1 1,1-1-1,0 0 0,-1 1 1,1-1-1,-1 0 1,1 0-1,0 1 0,-1-1 1,1 0-1,0 0 0,-1 0 1,1 0-1,0 0 0,-1 0 1,1 0-1,0 0 0,0 0 1,0 0-1,5 0 107,0-1 0,0 0 0,0 0 0,6-3 1,-10 4-119,7-3 117,0 0 0,-1 0 0,1-1 0,11-7 0,-17 10-105,0-1-1,-1 0 1,1 0 0,-1 0 0,1 0 0,-1-1-1,0 1 1,0-1 0,0 1 0,0-1-1,-1 0 1,1 0 0,-1 1 0,1-1 0,-1 0-1,1-4 1,-1 2-58,0 0-1,0 1 1,0-1-1,-1 0 1,0 1-1,0-1 1,0 0-1,0 0 1,-1 1-1,-1-7 0,2 11 20,0 0 0,0 0 0,0 0 0,0 0 0,0 0 0,-1 0 0,1-1 0,0 1 0,0 0 0,0 0 0,0 0 0,0 0 0,0 0 0,0 0 0,0 0 0,0 0 0,0 0 0,0-1 0,0 1 0,-1 0 0,1 0 0,0 0 0,0 0-1,0 0 1,0 0 0,0 0 0,0 0 0,0 0 0,-1 0 0,1 0 0,0 0 0,0 0 0,0 0 0,0 0 0,0 0 0,0 0 0,-1 0 0,1 0 0,0 0 0,0 0 0,0 0 0,0 0 0,0 0 0,0 0 0,0 0 0,-1 0 0,1 0 0,0 0-1,0 1 1,0-1 0,0 0 0,0 0 0,0 0 0,0 0 0,-8 9-319,-5 14 156,5-4 224,1 0 0,1 1 0,0 0 0,2 0 0,-3 28 0,-3 104 478,10-140-473,1 88 807,20 154 1,-16-219-775,-2-16 285,1 32 1,-3-51-353,-1 1 1,0-1 0,0 1-1,0-1 1,0 1 0,0-1-1,0 1 1,0-1 0,0 1-1,-1-1 1,1 1 0,0-1-1,0 1 1,0-1 0,-1 1-1,1-1 1,0 1 0,0-1-1,-1 1 1,1-1 0,0 0-1,-1 1 1,1-1 0,0 1-1,-1-1 1,1 0 0,-1 1-1,1-1 1,-1 0 0,1 0-1,-1 1 1,-1-1 9,1 0 0,0 0 0,0 0 0,-1 0 0,1-1 0,0 1 0,-1 0 0,1-1 0,0 1 0,0 0 0,0-1 1,-2-1-1,-5-2 47,1-1 1,-12-10 0,12 8-85,0-1 1,0 0-1,1 0 0,-9-16 1,0 2-52,7 9 58,0-1 0,1 0 0,0 0 0,1 0 0,1-1 0,0 0 0,-4-24 0,8 35-12,0 0 0,1 0 0,-1 0 0,1 0 0,0 0 0,0 0 0,1 0 0,-1 0 0,1 0 0,2-6 0,-2 8 15,0 0 0,0 0 0,0 0 0,0 0 0,1 0 0,-1 0-1,0 0 1,1 1 0,0-1 0,-1 1 0,1-1 0,0 1 0,0-1 0,0 1-1,0 0 1,0 0 0,0 0 0,0 0 0,3 0 0,0-1 33,0 1 0,0 0 0,1 0 0,-1 1 0,0 0 0,1 0 0,-1 0 1,0 0-1,6 2 0,5 1-24,25 10 1,9 1 214,-47-14-782,0 0-1,0 0 1,1-1-1,-1 1 1,0-1-1,0 1 1,0-1-1,0 0 1,0 0 0,0-1-1,0 1 1,0-1-1,0 1 1,-1-1-1,1 0 1,-1 0-1,1 0 1,-1 0-1,4-4 1,11-10-2762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27.1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4 164 7392,'-4'-16'7168,"56"23"-3878,-46-8-3190,1 1-1,0-1 1,0 0-1,-1-1 1,1 1-1,-1-1 1,0-1-1,1 1 1,-1-1-1,0 0 0,0 0 1,6-6-1,-8 7-72,-1-1 0,1 0 0,-1 0 0,0 0-1,0 0 1,0 0 0,-1-1 0,1 0 0,-1 1-1,0-1 1,0 0 0,0 0 0,0 0 0,-1 0-1,0 0 1,1-1 0,-2 1 0,1 0 0,0-8-1,-1 9-62,0 0 0,-1 0-1,1-1 1,-1 1 0,0 0-1,0 0 1,0 0-1,-2-5 1,2 7 17,1 0-1,0 1 1,0-1 0,-1 1-1,1-1 1,-1 1 0,1-1-1,0 1 1,-1-1-1,1 1 1,-1-1 0,1 1-1,-1-1 1,0 1 0,1 0-1,-1-1 1,1 1 0,-1 0-1,0 0 1,1-1-1,-1 1 1,0 0 0,1 0-1,-1 0 1,0 0 0,1 0-1,-1 0 1,0 0 0,1 0-1,-1 0 1,0 0 0,1 0-1,-1 0 1,1 0-1,-1 1 1,0-1 0,1 0-1,-1 0 1,0 1 0,1-1-1,-1 0 1,1 1 0,-1-1-1,1 1 1,-1-1-1,0 2 1,-7 5 25,1 1 0,1 0 0,-1 0 0,1 1-1,-5 10 1,-26 51 1275,37-69-1258,-3 4 89,1 0 1,0 0 0,0 0 0,0 0 0,1 1-1,-1-1 1,2 1 0,-1-1 0,0 1-1,1-1 1,0 1 0,0-1 0,1 1-1,0-1 1,0 1 0,0-1 0,0 1-1,1-1 1,0 0 0,3 6 0,-5-9-106,1 0 0,0-1 0,0 1 0,0 0 0,1-1 0,-1 1-1,0-1 1,1 0 0,-1 1 0,1-1 0,-1 0 0,1 0 0,-1 0 0,1 0 0,0 0 0,-1 0 0,1 0 0,0-1 0,0 1 0,0-1 0,0 1 0,0-1 0,0 0 0,0 1 0,-1-1 0,1 0 0,0 0 0,0-1 0,0 1 0,0 0 0,0-1 0,3 0 0,4-3-681,0 1 0,1-2 0,-1 1 0,-1-1 1,9-7-1,-6 5-916,66-44-8591,-47 35 7680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27.4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17 6048,'0'0'1952,"1"3"-1179,0 1-121,0 0 1,0 0-1,-1 0 1,0 0-1,0 0 0,0 0 1,0 0-1,-2 8 1,0-3 143,0 0 0,-1 0 0,-4 8 0,7-17-784,0 0 0,0 0 0,0 1 0,0-1 0,0 0 0,0 0 0,0 0 0,0 0 0,0 0 1,0 0-1,0 0 0,0 0 0,0 0 0,0 0 0,0 0 0,0 0 0,0 0 0,0 0 0,0 0 0,0 0 0,0 0 1,0 1-1,0-1 0,0 0 0,0 0 0,0 0 0,0 0 0,0 0 0,0 0 0,0 0 0,0 0 0,0 0 0,1 0 0,-1 0 1,0 0-1,0 0 0,0 0 0,0 0 0,0 0 0,0 0 0,0 0 0,0 0 0,0 0 0,0 0 0,0 0 0,0 0 0,0 0 1,0 0-1,0 0 0,0 0 0,0 0 0,0 0 0,1 0 0,-1 0 0,0 0 0,0 0 0,0 0 0,0 0 0,0 0 0,0 0 1,0 0-1,0 0 0,0 0 0,7-2 518,10-7-28,-15 8-467,60-39 392,-40 25-537,26-15 1,-44 28 113,-1 1 0,1-1 0,-1 0 1,1 1-1,0 0 0,0 0 0,0 0 1,0 0-1,0 1 0,0 0 0,0-1 0,0 1 1,0 1-1,0-1 0,0 1 0,0-1 1,0 1-1,-1 0 0,1 1 0,0-1 1,0 1-1,-1-1 0,1 1 0,-1 0 0,1 0 1,-1 1-1,0-1 0,6 6 0,-5-4-44,1 1 0,-1-1 0,0 1 0,0 0 0,0 0-1,-1 0 1,1 0 0,-1 1 0,0 0 0,-1-1 0,0 1 0,0 0-1,0 0 1,0 0 0,-1 0 0,1 12 0,-2-3-654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33.1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1568,'0'-1'76,"0"1"1,0-1-1,0 1 0,1-1 1,-1 1-1,0-1 0,0 1 1,0-1-1,0 1 0,1-1 1,-1 1-1,0-1 0,0 1 1,1-1-1,4-9 4336,-5 10-4151,0-2 1,3 12 4035,4 21-2269,2 129 1321,-2-30-2928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33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 4064,'7'-10'2697,"-6"18"-1400,3 7 260,0-5-1082,8 46 1276,-3 1 0,4 90-1,-7-61-815,4 37 82,24 186-264,-34-306-647,7 20-1014,-7-23 868,0 0-1,0 0 1,0 1-1,0-1 1,0 0-1,0 0 1,1 0-1,-1 0 0,0 1 1,0-1-1,0 0 1,0 0-1,0 0 1,1 0-1,-1 0 1,0 0-1,0 0 1,0 0-1,0 1 1,1-1-1,-1 0 1,0 0-1,0 0 1,0 0-1,0 0 1,1 0-1,-1 0 1,0 0-1,0 0 1,0 0-1,1 0 1,-1 0-1,0 0 1,0 0-1,0-1 1,9-9-2067,0-14-939,-1-4 988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42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4 885 2720,'0'0'38,"0"0"0,0 1 0,1-1 0,-1 0 0,0 0 0,0 0 0,0 0 0,0 0 0,0 0 0,0 0 0,0 1 0,0-1 0,0 0 0,0 0 0,0 0 0,0 0 1,0 0-1,0 1 0,0-1 0,0 0 0,1 0 0,-2 0 0,1 0 0,0 0 0,0 1 0,0-1 0,0 0 0,0 0 0,0 0 0,0 0 0,0 0 0,0 1 0,0-1 0,0 0 0,0 0 0,0 0 0,0 0 0,0 0 0,0 0 0,-1 0 0,1 1 0,0-1 0,0 0 1,0 0-1,0 0 0,0 0 0,0 0 0,-1 0 0,1 0 0,0 0 0,0 0 0,0 0 0,0 0 0,0 0 0,0 0 0,-1 0 0,1 0 0,0 0 0,0 0 0,0 0 0,0 0 0,0 0 0,-1 0 0,1 0 0,0 0 0,0 0 0,0 0 0,0 0 86,1 1 1,-1 0-1,1-1 0,0 0 0,-1 1 0,1-1 0,0 1 0,0-1 0,-1 0 0,1 1 0,0-1 0,0 0 1,0 0-1,0 1 0,8-1 75,0 0 0,0-1 0,-1 1 0,1-2 0,0 1 0,-1-1 1,1 0-1,-1-1 0,0 0 0,0-1 0,0 1 0,0-1 0,0-1 0,-1 0 0,0 0 0,0 0 1,12-12-1,2-8 67,35-57 0,-38 55-68,98-156 480,60-38-14,-140 179-256,-11 13-563,-1 0 0,-1-1 1,27-51-1,-133 222-1386,62-109 1610,2 0 0,1 1 1,-23 59-1,-11 96 304,37-127-223,9-38 98,1 0 0,1 1 0,-1 32 0,5-55-200,0 0 0,0 1 1,0-1-1,0 1 0,0-1 1,1 1-1,-1-1 0,0 0 0,1 1 1,-1-1-1,1 0 0,-1 1 1,1-1-1,0 0 0,1 3 1,-1-4-11,-1 1 0,1-1 0,-1 0 0,1 1 0,0-1 0,-1 0 0,1 1 0,0-1 0,0 0 0,-1 0 0,1 1 0,0-1 0,0 0 0,-1 0 0,1 0-1,0 0 1,0 0 0,-1 0 0,1 0 0,0 0 0,0-1 0,4 0 78,0-1 0,-1 0-1,0 0 1,1 0-1,-1-1 1,0 1-1,4-4 1,8-8 34,1 0 0,-2 0 0,17-22 0,-8 9-57,52-63-23,88-139-1,-142 194-120,33-72 1,5-42-398,-41 97-27,-13 28-327,-5 18 314,-4 14-3,-21 56 409,5-14 158,-37 81 157,25-62-76,-8 23-60,-43 95 270,-12-1 561,88-175-640,2-3 407,11-18-233,178-250-217,-179 252-262,0 0-45,0 0 0,0 1 0,1-1 0,0 1 0,14-10 0,-21 17 48,0-1 1,1 1-1,-1 0 0,0 0 1,1-1-1,-1 1 1,0 0-1,1 0 0,-1 0 1,1 0-1,-1 0 1,0 0-1,1-1 0,-1 1 1,1 0-1,-1 0 0,1 0 1,-1 0-1,0 0 1,1 1-1,-1-1 0,1 0 1,-1 0-1,0 0 1,1 0-1,-1 0 0,0 0 1,1 1-1,-1-1 1,1 0-1,-1 0 0,0 1 1,1-1-1,-1 0 1,0 0-1,0 1 0,1-1 1,-1 0-1,0 1 0,0-1 1,1 0-1,-1 1 1,0-1-1,0 1 0,0-1 1,0 0-1,0 1 1,1-1-1,-1 1 0,0-1 1,0 0-1,0 1 1,0-1-1,0 1 0,0 0 1,0 31-315,-1-23 378,-1 62-37,0-47 85,1 1 0,1 0 0,5 39 0,-4-61-59,-1 0 1,1 0-1,0 0 0,0 0 0,0-1 0,0 1 0,1 0 1,-1-1-1,1 1 0,0 0 0,0-1 0,-1 0 1,5 4-1,-4-5-16,-1 1 1,1-1-1,0 0 1,0 0-1,-1 0 1,1-1 0,0 1-1,0 0 1,0-1-1,0 1 1,0-1-1,0 0 1,0 1-1,0-1 1,0 0 0,0 0-1,0 0 1,0-1-1,0 1 1,-1 0-1,3-1 1,11-5-1,0-1 0,0 0 0,-1-1-1,21-15 1,-25 16-20,38-27 50,-2-1 1,49-49-1,-91 80-64,1 0 1,-1-1-1,-1 1 0,1-1 1,0 0-1,-1-1 0,0 1 1,3-10-1,-5 15 1,-1-1 0,0 1 0,1-1 0,-1 1 0,0 0 0,0-1 0,0 1 0,0-1 0,1 0 0,-1 1 0,0-1 0,0 1 0,0-1 0,0 1 0,0-1 0,0 1 0,0-1 0,-1 1 0,1-1 0,0 1 0,0-1 0,0 1 0,0-1 0,-1 1 0,1-1-1,0 1 1,0-1 0,-1 1 0,1 0 0,0-1 0,-1 1 0,1-1 0,-1 1 0,1 0 0,0-1 0,-2 1 0,1-1-13,0 1-1,0 0 0,-1 0 1,1 0-1,0 0 0,0 0 1,0 0-1,-1 0 0,1 0 1,0 1-1,0-1 0,0 0 1,-1 1-1,1-1 0,0 1 1,-1 0-1,-7 5-5,0-1 1,0 2-1,1-1 1,0 1-1,-13 14 1,-31 45 34,42-54 4,2 0-16,-1 0-1,2 0 1,0 0-1,-6 17 1,10-24 29,1 0 0,1 1 1,-1-1-1,1 1 0,0 0 0,0-1 1,0 1-1,1 0 0,0 0 0,0-1 1,1 1-1,0 0 0,1 5 1,-2-9-8,1-1 0,-1 0 0,1 1 0,-1-1 0,1 0 0,-1 0 0,1 0 0,0 0 0,0 1 0,0-1 0,0 0 0,0 0 0,0-1 0,0 1 0,0 0 0,0 0 0,0 0 0,0-1 0,0 1 0,1 0 0,-1-1 0,0 1 1,0-1-1,1 0 0,-1 1 0,0-1 0,1 0 0,-1 0 0,1 0 0,-1 0 0,0 0 0,3 0 0,4-2 30,0 1 0,-1-1 0,1 0 0,11-6 0,-10 5-22,-1-1 17,0 0 0,0 0 0,-1-1 0,1 0 0,-1 0 0,0 0 0,7-9 0,1-1 72,23-32 1,-20 22-279,25-51-1,-41 70-26,-5 7-101,-5 9 16,4-3 273,1 1 0,0-1 0,0 1 0,1 0 0,0-1 0,0 1 0,1 0 0,0 0 0,0 1 1,1-1-1,0 0 0,1 0 0,0 0 0,0 0 0,0 0 0,1 0 0,0 0 0,5 9 0,-7-15 29,1 0 0,0 0 0,0 0 0,0 0 0,0 0 0,1 0 0,-1 0 0,1-1 0,-1 1 0,1 0 0,-1-1 0,1 1 0,0-1 0,0 0 0,0 0 0,-1 1 0,1-1 0,1 0 0,-1-1 0,0 1 0,0 0 0,0-1 0,0 1 0,0-1 0,1 1 0,-1-1 0,0 0 0,0 0 0,1 0 0,-1 0 0,0-1 0,0 1 0,0-1 0,1 1 0,-1-1 0,3-1 0,3-1 17,-1 0 0,0-1 1,1 0-1,-2 0 1,1-1-1,0 1 1,-1-2-1,10-9 1,9-14-1,27-42 0,-12 15-356,-39 54 279,0 0-1,1 1 1,-1-1-1,1 1 1,-1-1-1,1 1 0,-1-1 1,1 1-1,0 0 1,0 0-1,0 0 0,-1 0 1,4-1-1,-5 2 29,0 0 1,1 0-1,-1 0 0,0 0 0,1 0 0,-1 0 1,0 0-1,1 0 0,-1 0 0,0 0 0,0 1 1,1-1-1,-1 0 0,0 0 0,1 0 0,-1 0 0,0 0 1,0 1-1,1-1 0,-1 0 0,0 0 0,0 0 1,1 1-1,-1-1 0,0 0 0,0 0 0,0 1 1,1-1-1,-1 1 0,0 0 5,1 1 1,-1-1-1,1 1 1,-1-1-1,0 1 0,0-1 1,0 1-1,0-1 1,0 1-1,-1 1 0,0 10-18,-15 96-375,9-68 390,-10 37 233,17-77-196,0-1-1,-1 1 1,1 0-1,0 0 1,0 0-1,0-1 1,-1 1-1,1 0 1,0 0-1,0 0 1,0 0-1,0-1 0,0 1 1,1 0-1,-1 0 1,0 1-1,1-2-14,-1 1-1,0-1 1,1 0 0,-1 0-1,0 0 1,0 0-1,1 0 1,-1 0-1,0 0 1,1 0 0,-1 0-1,0 0 1,1 0-1,-1 0 1,0 0-1,0 0 1,1 0 0,-1 0-1,0 0 1,1 0-1,-1 0 1,0 0-1,0 0 1,1 0 0,-1-1-1,0 1 1,1 0-1,-1 0 1,3-2 53,0-1 0,0 1-1,0 0 1,-1-1 0,5-5 0,12-19 33,-11 15-125,18-22 0,-13 19 17,75-77 29,-76 81-130,0 0-1,1 2 1,0-1 0,1 2-1,27-14 1,-40 21 87,0 1 0,0-1 0,0 1 0,0 0 0,-1-1 1,1 1-1,0 0 0,0 0 0,0-1 0,0 1 0,0 0 0,0 0 0,0 0 0,0 0 0,0 0 0,0 0 0,0 1 0,0-1 0,0 0 0,0 0 1,-1 1-1,1-1 0,2 1 0,-2 0 5,-1 0 1,1 0-1,-1 0 0,1 0 1,-1 0-1,1 0 0,-1 0 1,0 0-1,1 0 1,-1 0-1,0 0 0,0 0 1,0 0-1,0 0 1,0 0-1,0 1 0,0 0 1,-1 8-2,-1 0-1,0 0 1,-6 14 0,6-18 39,0-1-3,-2 8 35,0 0 1,1 0 0,-3 20-1,6-28-5,-1-1 0,1 1-1,1-1 1,-1 1 0,1-1 0,0 0-1,0 1 1,0-1 0,0 0-1,1 0 1,0 0 0,0 0 0,0 0-1,4 7 1,-1-6 19,-1 0 0,1-1 0,-1 1-1,1-1 1,1 0 0,-1 0 0,1 0 0,-1-1 0,1 0-1,0 0 1,0-1 0,10 4 0,-4-3-113,0 0 0,0-1 0,1 0 1,-1-1-1,0-1 0,14 0 0,-21 0-460,0-1 0,0 0-1,-1 1 1,1-1 0,0-1 0,0 1 0,0-1-1,-1 0 1,1 0 0,-1 0 0,0-1-1,1 1 1,3-5 0,6-8-1934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34.10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 5216,'-1'0'166,"1"1"0,-1-1 0,1 0 0,0 1-1,-1-1 1,1 1 0,0-1 0,-1 1 0,1-1 0,0 1 0,-1-1 0,1 1 0,0-1 0,0 1 0,-1-1 0,1 1 0,0-1-1,0 1 1,0 0 0,0-1 0,0 1 0,0-1 0,0 1 0,0-1 0,0 1 0,0 0 0,0 0 0,2 19 971,-2-19-1096,12 160 3751,-8-44-2326,4 35 182,1-14-951,-7-79-503,0-32-562,1 0 0,8 36 0,-10-94-12778,2 17 10543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34.4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15 6560,'-20'-6'5495,"36"8"-1022,-2-1-4245,0 0 1,18-2 0,-6 1-110,8-3-1829,-12-2-2895,-9 2 2355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34.8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15 5216,'0'-1'254,"0"0"0,0 0 0,0 0 0,0 0 0,0 1 0,0-1 0,0 0 0,0 0 1,1 0-1,-1 0 0,0 0 0,1 0 0,-1 0 0,1-1 0,-1 3-132,1-1-1,-1 0 1,0 0-1,1 1 1,-1-1-1,0 0 1,0 1-1,1-1 1,-1 0-1,0 1 1,0-1-1,1 1 1,-1-1-1,0 0 1,0 1-1,0-1 1,0 1-1,1-1 1,-1 0-1,0 1 1,0-1-1,0 1 1,0-1-1,0 1 1,0-1-1,2 16 461,0 0-1,-1 0 0,-1 0 1,-1 0-1,0 0 0,-1 0 1,0 0-1,-5 16 0,1-3-194,-3 34 1,3-7-320,5-52-636,-1 10 310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39.8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6 3648,'-3'-5'9696,"8"68"-8293,-1-22-966,7 76 593,2 28-199,2 29-161,-4-71-146,-11-99-654,1 0 0,-1 0 0,0 0 0,0 0 0,0 1 0,-1-1 0,0 0-1,1 0 1,-3 5 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40.2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0 6656,'-9'0'3008,"9"12"-608,0-4-96,0-4-1696,0 0-128,0-1-288,0 2 0,0-2 352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41.5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 93 2720,'1'-1'295,"-1"-1"0,1 1 0,-1-1 0,1 1 0,0-1 0,0 1 0,0-1 0,-1 1 0,1 0 0,1-1 0,-1 1 0,0 0 0,0 0 0,0 0 0,2-1 0,-2 2-210,-1-1 1,0 1 0,1 0 0,-1-1-1,0 1 1,0 0 0,1-1-1,-1 1 1,0 0 0,0-1 0,1 1-1,-1 0 1,0-1 0,0 1-1,0 0 1,0-1 0,0 1 0,0-1-1,0 1 1,1 0 0,-1-1-1,0 1 1,-1-1 0,1 1 0,0-1-1,0 1 1,0 0 0,0-1-1,0 1 1,0-1 0,0 1 0,0 0-1,-1-1 1,1 1 0,0 0-1,0-1 1,-1 1 0,1 0 0,0-1-1,0 1 1,-1 0 0,0 0-63,1 0 1,-1 0-1,1 0 1,0 0-1,-1 0 1,1 0 0,-1 0-1,1 1 1,-1-1-1,1 0 1,-1 0-1,1 1 1,0-1 0,-1 0-1,1 1 1,0-1-1,-1 0 1,1 1-1,-1-1 1,1 1 1,-9 10 166,0 1 1,0 0 0,1 1 0,1 0-1,-7 16 1,10-20-73,-12 24 246,2 2 1,1 0-1,1 1 0,2 0 1,-6 45-1,15-77-302,1 0 1,0 1-1,-1-1 0,2 0 1,-1 0-1,0 1 0,1-1 1,0 0-1,0 0 0,0 0 1,1 1-1,-1-1 0,1-1 1,0 1-1,0 0 0,0 0 1,1-1-1,-1 1 0,1-1 0,0 0 1,4 4-1,-1-2 45,0-1-1,0 0 0,0 0 1,0-1-1,1 0 1,0 0-1,-1 0 1,1-1-1,0 0 1,0-1-1,14 3 0,-3-3 129,-1 0-1,0-2 0,1 1 0,25-6 0,-33 4-160,0 0 0,-1 0 0,1-2 0,0 1 0,-1-1 0,0 0 0,0-1 0,0 0 0,9-7 0,-13 7-56,-1 0 1,1 0 0,-1 0-1,-1-1 1,1 0-1,-1 1 1,0-1-1,0 0 1,0-1 0,-1 1-1,0 0 1,0-1-1,-1 1 1,2-13 0,-1-3 5,-1 0 0,-1-1 0,-2-22 0,0 25-55,0-1 0,-2 0 0,-1 1 0,0 0-1,-1 0 1,-1 1 0,-1-1 0,-19-32-1,23 46-47,-1 0-1,1 0 0,-1 0 1,-1 0-1,1 1 0,-1 0 0,0 0 1,0 0-1,-13-6 0,17 9-124,0 1-1,0 0 0,0 0 1,0 0-1,0 1 1,0-1-1,0 0 1,-1 1-1,1 0 0,0-1 1,0 1-1,-1 0 1,1 0-1,0 0 0,0 0 1,-1 1-1,1-1 1,0 0-1,0 1 1,0 0-1,0 0 0,-1-1 1,1 1-1,0 0 1,0 1-1,1-1 0,-1 0 1,0 0-1,0 1 1,0-1-1,1 1 1,-1 0-1,1-1 0,0 1 1,-1 0-1,-1 3 1,-2 10-1509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42.0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75 7 5632,'0'0'84,"0"0"1,0 0-1,0-1 0,0 1 1,0 0-1,0-1 1,0 1-1,0 0 0,0 0 1,0-1-1,-1 1 0,1 0 1,0 0-1,0-1 1,0 1-1,0 0 0,0 0 1,-1 0-1,1-1 1,0 1-1,0 0 0,0 0 1,-1 0-1,1-1 0,0 1 1,0 0-1,-1 0 1,1 0-1,0 0 0,0 0 1,-1 0-1,1 0 1,0 0-1,0 0 0,-1 0 1,1 0-1,0 0 1,-1 0-1,1 0 0,-8 11 2653,6-7-2844,-6 14 500,1 1 0,1-1 0,-7 37 0,8-37-242,0 7 97,0 0 1,1 0 0,1 0-1,2 0 1,0 1 0,2-1-1,5 31 1,-5-50-171,0 0 1,1 0-1,0 1 0,0-2 1,1 1-1,0 0 0,0 0 1,0-1-1,0 0 0,1 0 1,0 0-1,0 0 0,1 0 0,8 7 1,-8-9 11,-1 0 1,1 0 0,-1-1-1,1 1 1,0-1-1,0 0 1,0-1-1,0 1 1,0-1 0,0 0-1,0 0 1,1-1-1,-1 1 1,0-1-1,1 0 1,-1-1 0,0 1-1,6-2 1,-3 0 24,0 0 1,-1 0-1,1-1 1,-1 0-1,10-5 0,-13 5-95,-1 1 0,1-1-1,0 0 1,-1 0-1,1 0 1,-1-1 0,0 1-1,0-1 1,-1 0 0,1 1-1,2-6 1,0-3 1,0 0 1,-1 0-1,0 0 1,0-1-1,-2 0 1,1 0-1,-2 1 1,0-1-1,0 0 1,-2-15-1,0 12-71,-1 1 0,-1-1-1,0 1 1,-1 0 0,-1-1 0,0 2 0,-14-28-1,16 36 11,-1 0-1,-1 0 0,1 1 0,-1-1 1,0 1-1,0 0 0,0 0 0,-1 1 0,0-1 1,0 1-1,0 1 0,0-1 0,0 1 1,-1 0-1,-7-2 0,8 3-265,-1 0 0,1 0 0,0 1 0,-1 0 0,1 1 0,-1-1-1,1 1 1,0 0 0,-1 1 0,1 0 0,-1 0 0,1 0 0,0 1 0,0 0 0,-1 0 0,-9 5 0,-3 8-1358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42.6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83 121 5888,'-1'0'2661,"0"0"-2511,-1 0 1,1 0-1,0 1 1,0-1-1,0 0 0,0 0 1,0 1-1,0-1 1,0 0-1,0 1 0,0-1 1,0 1-1,0-1 1,0 1-1,1 0 0,-2 0 1,-13 18 1783,13-16-1908,-5 8 259,1 0-1,1 0 1,-1 1-1,2-1 0,0 1 1,0 1-1,1-1 1,0 0-1,1 1 1,1-1-1,0 25 0,1-33-235,1 0-1,-1 0 0,1 0 0,0 0 0,0 0 1,1 0-1,-1-1 0,1 1 0,0 0 0,0-1 1,0 1-1,1-1 0,-1 0 0,1 0 0,-1 0 1,1 0-1,0 0 0,0 0 0,1-1 0,4 3 1,-3-2 14,0 0 1,0-1 0,0 0-1,1 0 1,0 0 0,-1-1 0,1 0-1,0 0 1,-1 0 0,1-1-1,0 0 1,0 0 0,10-1-1,-4-2 15,-1 1 0,1-2 0,-1 1 0,0-2 0,0 0 0,-1 0-1,1 0 1,-1-2 0,12-8 0,-11 5-11,1 0-1,-2-1 1,1 0 0,-2-1 0,14-20-1,-9 10 2,-2-1-1,15-36 1,-24 51 13,-1-1 1,1 1 0,-1-1-1,-1 0 1,0 1 0,1-16-1,-2 20-74,0 1 0,0 0 0,-1 0-1,1-1 1,-1 1 0,1 0 0,-1 0-1,0 0 1,0 0 0,-1 0 0,1 0-1,0 0 1,-1 0 0,0 0 0,0 1-1,0-1 1,0 1 0,0-1 0,0 1-1,-1 0 1,-4-4 0,0 2-12,1 1 0,-1 0 0,-1 1 0,1-1 0,0 1 0,-1 1 0,1-1 0,-1 1 0,1 1 0,-1-1 0,-11 2 0,2 0-329,0 2 1,0 0-1,1 1 0,-17 6 1,30-9 48,0 0 0,0 0 0,0 0 0,1 0 0,-1 1 0,0-1 0,1 1 0,-1 0 0,1 0 0,-1 0 0,1 0 0,0 0 0,0 0 0,0 1 0,0-1 0,-2 4 0,3-4-174,0 1-1,0 0 1,0 0-1,1 0 1,-1 0-1,1 0 1,0 0-1,-1 0 0,1 0 1,1 0-1,-1 0 1,0 0-1,1 0 1,0 0-1,1 5 1,6 14-1525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43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204 1 5152,'-10'4'647,"1"1"1,0 0 0,0 0-1,1 1 1,-1 1 0,1-1-1,-9 11 1,-3 4 905,-22 31 1,34-41-1219,0-1 0,1 1 1,0 1-1,1-1 1,0 1-1,1 0 0,0 0 1,-5 23-1,10-34-292,0 1 0,0-1 1,-1 0-1,1 1 0,0-1 0,0 1 0,1-1 0,-1 1 0,0-1 1,0 0-1,1 1 0,-1-1 0,1 0 0,-1 1 0,1-1 0,-1 0 0,1 0 1,0 1-1,0-1 0,0 0 0,0 0 0,1 1 0,0-1 6,0 1 1,0-1-1,0 0 0,0 0 0,0 0 0,0-1 0,0 1 0,0 0 0,1-1 0,-1 1 1,0-1-1,4 0 0,4 0 107,1-1-1,-1 0 1,0 0 0,0-1 0,10-3-1,-9 2-50,0-1 0,0 1-1,-1-2 1,1 0 0,-1 0-1,13-10 1,-20 13-89,0 0 1,0 0-1,-1 0 0,0-1 1,1 1-1,-1-1 0,0 0 1,0 0-1,0 1 0,-1-1 1,1 0-1,-1-1 0,1 1 1,-1 0-1,0 0 0,0-1 1,-1 1-1,1 0 0,-1-1 0,1 1 1,-1-1-1,0 1 0,0 0 1,-1-1-1,1 1 0,-2-5 1,-1-1-40,0 0 0,0 1 0,-1-1 1,0 0-1,-1 1 0,0 0 0,-8-10 1,9 13-180,0 0 1,0 0 0,-1 0 0,1 1-1,-1-1 1,-1 1 0,1 0 0,0 1-1,-1-1 1,0 1 0,-11-4-1,14 6-298,-1 0-1,1 1 0,-1-1 0,1 1 0,-1 0 0,-5 1 0,8-1 333,0 0 0,0 0 0,1 0 0,-1 0 0,0 0-1,0 0 1,0 0 0,1 1 0,-1-1 0,0 0 0,0 1-1,1-1 1,-1 0 0,0 1 0,1-1 0,-1 1 0,0-1-1,1 1 1,-1-1 0,1 1 0,-1 0 0,0-1-1,1 1 1,0 0 0,-1-1 0,1 1 0,-1 0 0,1 0-1,0-1 1,0 1 0,-1 0 0,1 1 0,0-1-33,0-1 1,0 1 0,0-1 0,16 13-5719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43.3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 0 6464,'-10'9'5647,"9"-9"-5390,1 1-1,0 0 1,0-1 0,0 1-1,0 1 1,-4 24 1040,3-15-507,-16 173 1930,15-107-2053,-7 134 533,10-172-1776,-2-36-373,11-6-3099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42.9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8 2720,'-18'-8'1248,"18"13"768,10-2-1216,3 2 1344,4 1-1216,9-1 544,-1 3-896,14-5 256,1 2-480,11-10 32,5 5-256,15-3-480,-2 6 160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44.0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65 5728,'-12'-20'8413,"12"19"-8184,0 0-1,0 1 1,1-1-1,-1 1 1,0-1-1,0 1 1,-1-2-1,1 2-84,0-1 0,0 0 0,0 0 0,0 0 0,0 1 0,0-1-1,0 0 1,1 0 0,-1 1 0,0-1 0,0 0 0,1 0 0,-1 1 0,0-1 0,1 0 0,0 0-1,3-3-57,1 1-1,0 1 0,0-1 1,0 1-1,1 0 0,-1 0 0,0 0 1,1 1-1,-1-1 0,1 2 0,-1-1 1,8 0-1,3 1-97,0 0 0,-1 1 1,22 5-1,-34-6 24,0 1 0,0-1 1,0 1-1,0 0 0,0 0 1,0 0-1,0 1 0,0-1 1,0 1-1,-1-1 1,1 1-1,-1 0 0,1 0 1,-1 0-1,1 1 0,-1-1 1,0 0-1,0 1 0,0 0 1,-1-1-1,1 1 0,-1 0 1,1 0-1,-1 0 0,0 0 1,0 0-1,0 0 0,-1 0 1,1 0-1,-1 0 0,1 0 1,-1 1-1,0-1 0,-1 4 1,-1 9 34,0-1 0,-2 0 0,0 0 0,-8 20 1,-32 56 137,40-84-167,-1 2 1,1-1-1,1 0 0,-4 12 1,6-17-5,1 0-1,-1-1 1,1 1 0,0 0 0,0-1 0,0 1-1,0-1 1,1 1 0,-1 0 0,0-1 0,1 1 0,0 0-1,0-1 1,0 1 0,0-1 0,0 0 0,0 1-1,1-1 1,1 3 0,34 36-21,5 9 101,-37-44 28,-1 0 1,1 1-1,-2 0 1,1-1-1,-1 1 1,3 9-1,-5-13-47,-1 0 0,1 0 0,-1 0 0,0 0-1,0 0 1,0 0 0,0 0 0,0 0 0,0 0 0,-1 0 0,0 0 0,0 0-1,0 0 1,0 0 0,0 0 0,0 0 0,-1 0 0,1-1 0,-1 1 0,0-1-1,0 1 1,0-1 0,0 0 0,-2 3 0,-2 0 6,1-1-1,-1 1 1,1-1-1,-1 0 1,-1 0 0,1-1-1,0 0 1,-1 0-1,0-1 1,1 1-1,-1-1 1,-13 1 0,-2 0-1458,0-2 1,-39-3 0,44 1-444,-15 1-729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3.5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306 18 1568,'-6'-9'4869,"-26"2"-1013,23 6-3515,0 0 0,0 1 0,-1 1 0,1 0 1,0 0-1,0 1 0,0 0 0,-16 5 0,3 2 246,1 0 1,-28 16-1,42-21-462,1 0 0,0 0 0,0 1 0,0 0 0,1 0 0,-1 0 0,1 0-1,1 1 1,-1 0 0,1 0 0,-4 7 0,6-10-89,1 0 0,-1 0-1,1 1 1,0-1 0,1 0-1,-1 1 1,0-1 0,1 0-1,0 1 1,0-1 0,0 1-1,0-1 1,0 0 0,1 1-1,-1-1 1,1 0 0,0 1-1,0-1 1,0 0 0,1 0-1,-1 0 1,1 0-1,0 0 1,-1 0 0,5 4-1,-3-3-6,1-1 0,0 1-1,0-1 1,0 0-1,0 0 1,1 0 0,-1-1-1,1 1 1,0-1-1,0 0 1,-1-1 0,1 1-1,0-1 1,1 0-1,-1 0 1,0 0-1,0-1 1,9 0 0,6-1-974,0 0-1,1-2 1,25-6 0,-16 1-569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3.8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 20 3712,'-15'-16'1221,"15"16"-1183,0 0 0,0-1 0,-1 1-1,1 0 1,0 0 0,0-1 0,-1 1 0,1 0-1,0 0 1,-1-1 0,1 1 0,0 0 0,0 0 0,-1 0-1,1 0 1,0 0 0,-1-1 0,1 1 0,-1 0-1,1 0 1,0 0 0,-1 0 0,1 0 0,0 0-1,-1 0 1,1 0 0,0 0 0,-1 0 0,1 0 0,0 1-1,-1-1 1,1 0 0,0 0 0,-1 0 0,1 0-1,0 0 1,-2 1 446,8 19 1894,15 182 4113,-9-53-4612,7 60-841,-15-167-833,-4-31-557,0-1 1,1 1 0,1 0-1,4 16 1,1-13-2877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4.38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71 4640,'28'3'6394,"4"-4"-4868,65-10-1,-91 10-1451,0 0-1,1 0 1,-1-1 0,0 0 0,0 0 0,0-1-1,0 0 1,-1 0 0,1 0 0,-1 0-1,6-5 1,-11 7-74,1 1 0,-1-1-1,0 1 1,1-1 0,-1 1 0,0 0-1,0-1 1,0 1 0,1-1 0,-1 1-1,0-1 1,0 1 0,0-1-1,0 1 1,0-1 0,0 0 0,0 1-1,0-1 1,0 1 0,0-1 0,0 1-1,0-1 1,0 1 0,0-1 0,0 1-1,-1-1 1,1 1 0,0-1 0,0 1-1,-1-1 1,1 1 0,0 0-1,-1-1 1,1 1 0,0-1 0,-1 1-1,1 0 1,-1-1 0,1 1 0,0 0-1,-1 0 1,1-1 0,-1 1 0,1 0-1,-1 0 1,1-1 0,-2 1-1,-23-8-444,21 8 474,-1 0 1,1 0 0,0 0 0,-1 0 0,1 1 0,0 0-1,0 0 1,-1 0 0,-4 2 0,-33 17 1311,41-20-1327,-11 7 412,0 0-1,0 1 1,1 0-1,0 0 1,0 1 0,1 1-1,-11 13 1,18-19-291,0 0 0,0 1-1,0-1 1,1 1 0,-1 0-1,1 0 1,0 0 0,1 0-1,-3 8 1,4-9-50,0 0 0,-1 0 0,2 0 0,-1 0 0,0 0 0,1 0 0,-1 0 0,1-1 0,0 1 0,0 0 0,1 0-1,-1 0 1,1-1 0,2 4 0,-1-3-47,0 0-1,0-1 0,0 0 0,0 1 0,0-1 1,1 0-1,0-1 0,-1 1 0,1-1 0,0 0 0,0 1 1,0-2-1,0 1 0,1 0 0,-1-1 0,1 0 1,8 1-1,1 0 53,1-1 0,-1 0 0,0-1 0,20-2 0,58-15-4250,-62 10-2728,48-4 1,-51 11 3527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4.8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21 5216,'0'0'151,"-1"-1"0,1 1 1,0 0-1,-1 0 0,1 0 0,-1 0 0,1 0 1,-1 0-1,1 0 0,0 0 0,-1 0 1,1 0-1,-1 0 0,1 0 0,-1 0 1,1 0-1,0 0 0,-1 0 0,1 0 1,-1 0-1,1 1 0,-1-1 0,1 0 0,0 0 1,-1 0-1,1 1 0,-2 11 4336,2-5-4700,0 4 1167,0-5-635,0 0 1,0 0-1,0 0 1,1 0-1,0 0 1,0 0-1,0 0 1,4 8-1,1 1 110,-3-7-162,0-1 1,1 1-1,7 12 0,-10-19-206,0 1 0,0-1-1,0 0 1,0 0 0,0 0-1,0 0 1,0 0 0,0 0-1,0 0 1,1 0 0,-1 0-1,0-1 1,1 1 0,-1 0-1,0-1 1,1 1 0,-1-1-1,1 1 1,-1-1-1,1 0 1,-1 0 0,1 0-1,-1 0 1,1 0 0,-1 0-1,3 0 1,-2-1 16,0 0 1,0 1-1,0-1 1,0 0-1,-1 0 0,1-1 1,0 1-1,-1 0 0,1 0 1,-1-1-1,3-2 0,15-21 99,-13 16-107,-6 9-82,9-12 164,-1 0 0,10-22 1,-16 29-361,0 0-1,0-1 1,0 1 0,0-7 0,-1 8-515,-1 0 1,0 0 0,0 0-1,0 0 1,0 0 0,-2-8-1,0 5-2604,2 6 2995,0 0 0,0 0 0,0 1 0,0-1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5.2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 5984,'7'-2'4348,"-7"2"-4278,6 14 3880,-3-6-3241,0 1-275,0 0 1,0 1 0,-1-1-1,-1 1 1,1-1 0,-1 17-1,2 7 204,7 123 927,-3-20-496,1-15-268,1 17-423,-8-117-209,0-15-459,-1-1 0,0 1-1,3 9 1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5.6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40 6048,'-12'-8'9621,"47"8"-6474,0 1-1873,-1-2 1,1-1-1,41-8 1,19-8-800,-89 17-644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6.0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93 4736,'-2'2'2985,"12"-1"-205,29-6 375,-30 5-2882,0-1 0,0 0 0,0-1 0,-1 0-1,1 0 1,0-1 0,-1 0 0,13-6 0,-20 8-255,0 1 1,0-1-1,0 1 1,0-1 0,0 0-1,0 0 1,0 1 0,0-1-1,0 0 1,-1 0 0,1 0-1,0 0 1,0 0 0,-1 0-1,1 0 1,-1-1-1,1 1 1,-1 0 0,1 0-1,-1 0 1,0 0 0,1-1-1,-1 1 1,0 0 0,0 0-1,0-1 1,0 1 0,0 0-1,0 0 1,0-1-1,-1 1 1,1 0 0,0 0-1,-1 0 1,1-1 0,-1 1-1,0-2 1,-1 1 53,1 0 0,-1 0 1,0 1-1,0-1 0,1 0 0,-1 0 0,0 1 0,0-1 1,-1 1-1,1 0 0,0 0 0,0-1 0,-1 2 1,1-1-1,0 0 0,-1 0 0,1 1 0,-6-1 0,-1 1 108,0 0 0,0 1 0,0 1-1,0 0 1,0 0 0,0 0-1,0 1 1,1 0 0,0 1-1,-1 0 1,1 0 0,0 1 0,1 0-1,-1 1 1,1-1 0,0 1-1,1 1 1,-1-1 0,1 1 0,0 0-1,1 0 1,-9 16 0,13-20-122,0 1 0,0-1 1,0 1-1,1-1 0,-1 1 1,1 0-1,0-1 1,0 1-1,1-1 0,-1 1 1,1-1-1,-1 1 0,1-1 1,0 1-1,0-1 1,1 1-1,-1-1 0,1 0 1,2 5-1,3 2 58,0 0 1,0 0-1,1-1 1,12 13-1,-10-13-14,0 1 1,1-2-1,-1 1 1,2-2-1,-1 1 1,1-2-1,15 7 0,-22-11-321,0 0 0,1 0 0,-1-1 0,1 0 0,-1 0 0,1 0 0,0-1 0,-1 0-1,1 0 1,0 0 0,-1-1 0,1 0 0,-1 0 0,1 0 0,-1-1 0,1 1 0,-1-1 0,0-1-1,8-3 1,0-2-2209,-1-1 0,20-16-1,-5 0-493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6.3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25 166 4320,'0'1'1214,"-1"0"-942,0 0 1,1 1-1,-1-1 1,1 1-1,-1-1 1,1 1-1,-1-1 1,1 1-1,0-1 1,-1 1-1,1-1 1,0 1-1,0-1 1,1 3-1,-1 0 294,1 1-1,-1-1 1,0 0 0,0 1-1,-1-1 1,1 1 0,-1-1-1,-2 6 1,0 6 1548,3-16-2059,0 0 0,0 1 0,0-1 0,0 1 0,0-1 0,0 0 1,0 1-1,0-1 0,0 0 0,0 1 0,0-1 0,-1 0 0,1 1 0,0-1 0,0 0 0,0 1 0,0-1 0,-1 0 0,1 1 0,0-1 0,0 0 0,-1 0 0,1 1 0,-1-1 1,-3-7 1217,0-17-494,6-32-453,0 44-312,0-1 1,1 1-1,0 0 1,1 0-1,0 0 1,9-16-1,-11 23 63,1 0 0,0 1-1,0-1 1,0 1 0,0 0 0,1 0-1,-1 0 1,1 0 0,0 1 0,0 0-1,1 0 1,-1 0 0,1 0 0,-1 0-1,1 1 1,0 0 0,0 0 0,0 0-1,0 1 1,0 0 0,0 0 0,10-1-1,16 1-798,-23 1-835,-1 1 0,1 0 0,-1 0 1,10 4-1,1-1-2779,2-1 1515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6.7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0 162 5216,'8'3'2368,"-3"13"-2048,-5-10 2144,0 2-1408,0 4 1568,0 4-1536,0-5 287,0 5-799,0 0-128,0-2-288,0 2 32,0-1-96,0-2-3359,0-2 1759</inkml:trace>
  <inkml:trace contextRef="#ctx0" brushRef="#br0" timeOffset="1">61 53 5632,'-13'-23'2560,"4"12"-2208,5 3 928,0 0-992,4 5-192,4 6-1600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47.6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1 979 2080,'0'0'2012,"2"-1"-1561,0 1 0,0-1 0,0 1 1,0-1-1,0 0 0,0 0 0,3-2 0,168-128 1616,-96 70-1771,-50 41-256,-1-2 0,-2-1 0,0-1 0,-1-1 0,-2-1 0,0 0 0,24-45 0,-6-3 117,53-143 0,-89 205-805,-11 26 86,-8 25 593,2 0 1,-11 45-1,-12 85 284,32-140-303,-2 2 26,-11 70 113,17-89-63,1-1 0,-1 0 0,2 0 0,0 1 0,0-1 0,5 20 0,-6-30-45,1 1 0,-1-1 0,0 1-1,1 0 1,-1-1 0,1 1 0,0-1 0,0 0-1,-1 1 1,1-1 0,0 0 0,0 1 0,0-1-1,0 0 1,1 0 0,-1 0 0,0 0-1,0 0 1,1 0 0,-1 0 0,0 0 0,1 0-1,-1-1 1,1 1 0,-1-1 0,1 1 0,-1-1-1,1 1 1,0-1 0,-1 0 0,1 0-1,-1 0 1,1 0 0,0 0 0,-1 0 0,1 0-1,-1-1 1,3 0 0,5-2 88,-1 0 1,0 0-1,0-1 1,0-1-1,11-7 1,-15 9-94,26-19 90,-1 0 0,-2-2 0,0-1 0,41-50 0,45-81 165,-70 94-191,35-55 35,-59 85-200,27-63 0,10-68-263,-52 138-145,-4 24 401,1 0 0,-1-1 0,0 1 0,0-1 0,0 1 0,0 0 0,0-1 0,-1 1 0,1 0 0,0-1 0,0 1 1,-1 0-1,0-3 0,0 4 58,1 0 1,0 0-1,0-1 1,0 1-1,0 0 1,-1 0-1,1 0 1,0 0-1,0 0 1,0 0 0,-1 0-1,1 0 1,0 0-1,0 0 1,0 0-1,-1 0 1,1 0-1,0 0 1,0 0-1,0 0 1,0 0-1,-1 0 1,1 0-1,0 0 1,0 1 0,0-1-1,0 0 1,-1 0-1,1 0 1,0 0-1,0 0 1,0 0-1,0 0 1,0 1-1,-1-1 1,1 0-1,0 0 1,-5 8-39,4-7 13,-14 22 182,1 0 1,1 1-1,-18 47 0,-46 172 411,-45 119 152,77-248 407,44-111-1028,1-3-68,0 1-1,0-1 1,0 1-1,0-1 1,-1 1 0,1-1-1,0 1 1,0 0-1,-1-1 1,1 0 0,0 1-1,-1-1 1,1 1-1,0-1 1,-1 1 0,1-1-1,-1 0 1,1 1-1,-1-1 1,1 0 0,-1 1-1,1-1 1,-1 0-1,1 0 1,-1 1 0,1-1-1,-2 0 1,2 0 9,0-1 0,0 1 0,0-1 0,-1 0 1,1 1-1,0-1 0,0 1 0,0-1 0,0 1 0,0-1 0,0 0 1,0 1-1,0-1 0,0 1 0,1-1 0,-1 1 0,0-2 1,5-9 139,-1 1 0,1 0 0,1 0 0,12-17 0,33-33-348,-20 25 101,-14 15-140,0 2 1,1 0-1,1 1 0,31-22 1,-50 38 193,1 1 1,0-1 0,0 0 0,0 1 0,0-1 0,0 1 0,0-1 0,0 1 0,0 0 0,0-1 0,0 1 0,0 0 0,0 0 0,1 0 0,-1 0 0,0 0 0,0 0 0,0 0 0,0 0 0,0 0-1,0 0 1,0 1 0,0-1 0,2 1 0,-2 0 11,0 0 0,1 0-1,-1 1 1,0-1 0,0 0 0,0 0-1,-1 1 1,1-1 0,0 0 0,0 1-1,-1-1 1,1 1 0,-1-1 0,2 4-1,-1 3 16,0 0 0,0 0 0,0 0 0,-1 1-1,-1 9 1,-1-2 42,0 3-54,0 31 1,2-44 38,1-1 0,-1 0-1,1 1 1,0-1 0,1 0 0,-1 0-1,1 0 1,0 0 0,0 0 0,5 8 0,0-2 123,-3-5-60,0-1-1,0 1 0,1-1 1,7 8-1,-11-12-65,1 1 1,0-1-1,0 0 0,0 0 0,0 0 1,0 0-1,0 0 0,0 0 1,0-1-1,0 1 0,1-1 0,-1 1 1,0-1-1,0 0 0,1 0 1,-1 0-1,4 0 0,3-2 29,0 1 0,0-1 1,-1 0-1,1-1 0,-1 0 0,0-1 0,0 1 0,0-1 0,0-1 0,-1 0 0,11-8 0,10-8-46,-22 17 28,0 0 1,0 0 0,0-1 0,0 0-1,6-8 1,-2 0-18,-5 8 17,-1 0 1,0-1-1,4-7 0,-7 11-28,0-1 0,-1 1 0,1 0 1,0-1-1,-1 1 0,1 0 0,-1-1 0,0 1 0,0 0 1,0-1-1,0 1 0,-1-5 0,1 3-48,-1-1 1,0 1-1,0 0 0,0 0 1,-1 0-1,-3-7 0,4 9 16,0 1-1,0 0 0,0 0 0,1 0 0,-2 0 0,1 0 1,0 0-1,0 1 0,0-1 0,0 0 0,-1 1 0,1-1 0,0 0 1,0 1-1,-1-1 0,1 1 0,0 0 0,-1 0 0,1-1 1,-1 1-1,1 0 0,0 0 0,-1 0 0,1 0 0,-3 1 1,1 0-1,0 0 1,0 0 0,0 0 0,0 0 0,1 0 0,-1 1 0,1-1 0,-1 1 0,1 0 0,-1 0 0,1 0 0,0 0 0,-4 4 0,0 2-40,0-1-1,1 1 1,-8 13 0,10-13 43,-1-1 1,1 1-1,0-1 1,1 1-1,-2 9 1,3-13 31,1 0 1,-1 0 0,1 1-1,0-1 1,0 0 0,1 0-1,-1 0 1,1 0 0,0 0-1,0 0 1,0 0 0,3 6 0,0-2 3,0-1 0,0 1 0,1-1 1,0-1-1,8 9 0,-11-12 19,1-1 0,0 0-1,-1 1 1,1-1 0,0 0 0,1 0-1,-1-1 1,0 1 0,0-1 0,1 1-1,-1-1 1,1 0 0,-1 0-1,8 0 1,-3-1 50,0 0 0,0 0 0,1-1 0,-1-1 0,0 1 0,12-5 0,46-20 260,-51 19-330,51-26 113,86-58 0,-125 74-203,-14 6 126,-12 10-68,0 0 0,0 0 0,0 0 0,0 0 1,0 1-1,0-1 0,0 0 0,0 1 0,0-1 0,0 0 1,0 1-1,1-1 0,-1 1 0,0 0 0,2-1 0,-4 1-1,1 1 0,0-1 0,-1 0 0,1 0 0,0 1 0,-1-1 0,1 0 0,0 1 0,-1-1 0,1 1 0,0-1 0,0 0 0,0 1 0,-1-1 0,1 1 0,0-1 0,0 1 0,0-1 0,0 1 0,0-1-1,0 1 1,0-1 0,0 0 0,0 1 0,0 0 0,0 17-13,0-14 3,-3 20 165,3-20-122,-1 0 1,1 0-1,-1 0 1,1 0-1,1 6 1,1 4 37,-1-8-22,-1-1 0,1 1 0,1 0 0,-1-1 0,1 1 0,0-1 0,0 0 0,0 0 0,7 10-1,-8-14-3,0 0-1,0 0 0,0 0 0,0 0 0,0 0 0,0-1 0,1 1 0,-1 0 0,0-1 0,1 1 0,-1-1 0,0 1 0,1-1 0,-1 1 0,1-1 0,-1 0 0,1 0 0,-1 0 0,1 0 0,-1 0 0,0 0 0,1 0 1,-1-1-1,1 1 0,-1 0 0,1-1 0,-1 1 0,0-1 0,2 0 0,6-3 44,-1-1 0,0 1 0,11-10 0,-10 8-38,89-66 155,-57 40-257,-35 27 65,80-54 25,-74 52-85,0 0 0,0 1 1,1 0-1,0 1 0,19-4 1,-30 9 47,0-1 1,0 1-1,0 0 1,0 0-1,0 0 1,0 0-1,0 1 0,0-1 1,1 1-1,-1-1 1,0 1-1,-1 0 1,1 0-1,0-1 1,0 1-1,0 1 1,0-1-1,-1 0 1,1 0-1,0 1 0,-1-1 1,1 1-1,-1-1 1,2 3-1,4 6-47,0 0 1,-1 0-1,7 15 0,2 2 157,-7-14 78,0-1-1,1-1 1,1 1 0,0-1 0,0-1 0,20 15 0,-27-23-207,1 0 0,0 1 0,0-1 0,0-1 1,0 1-1,0 0 0,0-1 0,0 0 0,0 0 1,0 0-1,8 0 0,-9-1-249,0-1-1,0 1 1,0-1-1,0 1 0,0-1 1,0 0-1,0 0 1,0-1-1,0 1 1,0 0-1,0-1 1,-1 0-1,1 0 1,0 0-1,-1 0 1,0 0-1,4-4 1,3-2-1347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7.16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 16 4800,'-2'1'233,"1"-1"0,0 1 0,-1 0 0,1 0 0,0 0 0,0 0 0,0 0 0,-1 0 0,1 0 0,0 1 0,1-1 0,-1 0 0,0 1 0,0-1 0,0 0 0,1 1 0,-2 2 0,-6 31 4480,6-22-3290,-1-1-799,1 1-1,1-1 1,0 0-1,0 0 0,1 0 1,1 0-1,0 1 1,1-1-1,6 23 1,-7-32-541,1 0 0,-1 1 0,1-1 0,0 0 0,0 0 1,0 0-1,0 0 0,0 0 0,1-1 0,-1 1 0,1-1 0,-1 1 1,1-1-1,0 0 0,0 0 0,4 2 0,-4-3-40,0 0 1,-1-1-1,1 1 0,0 0 0,0-1 0,0 0 0,0 0 0,0 0 1,0 0-1,-1 0 0,1 0 0,0-1 0,0 1 0,0-1 1,0 0-1,-1 0 0,1 0 0,0 0 0,-1 0 0,4-3 1,10-7 114,-1-1 1,0 0-1,-1-1 0,0-1 1,-1 0-1,12-18 1,-18 23-82,-1 0 0,0 0 0,-1-1 1,0 0-1,-1 1 0,4-13 0,-6 15-614,0 0 0,-1 0-1,1-15 1,-2 16-1049,0 0 0,0 0 0,-1 0 0,0 0 0,-2-7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7.6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1 5888,'0'0'127,"-1"0"0,1 0 1,-1 0-1,1 0 0,-1 0 1,1 0-1,-1 1 0,1-1 1,0 0-1,-1 0 0,1 1 1,-1-1-1,1 0 0,0 1 1,-1-1-1,1 0 0,0 1 0,-1-1 1,1 0-1,0 1 0,-1-1 1,1 1-1,0-1 0,0 1 1,0-1-1,0 1 0,-1-1 1,1 0-1,0 1 0,0-1 1,0 1-1,0-1 0,0 1 1,0 24 4172,0-8-2407,-3 1-938,0-1-1,-1 1 1,-1-1 0,-8 21-1,12-37-923,1 0 0,0 1 0,0-1 1,-1 0-1,1 0 0,0 0 0,0 1 0,0-1 0,0 0 0,1 0 0,-1 0 0,0 1 0,0-1 0,1 0 0,0 1 0,-1-1-20,0-1 0,0 0 0,0 0 1,1 1-1,-1-1 0,0 0 0,0 0 0,0 1 0,1-1 0,-1 0 0,0 0 1,0 0-1,1 1 0,-1-1 0,0 0 0,0 0 0,1 0 0,-1 0 1,0 0-1,0 0 0,1 1 0,-1-1 0,0 0 0,1 0 0,0 0 9,-1-1-1,1 1 0,0 0 0,-1 0 0,1 0 0,-1-1 1,1 1-1,-1 0 0,1-1 0,-1 1 0,1-1 0,-1 1 0,1 0 1,-1-1-1,1 1 0,-1-1 0,1 0 0,4-5-21,1 0 0,0 1 0,1 0 0,9-6 0,12-11-318,-9 4 53,0-1 0,17-24 1,-33 39 277,1 0 0,0 0 0,0 1 0,6-5 0,-9 6 18,1 1 0,-1 0-1,1 0 1,-1 1 0,1-1 0,0 0-1,-1 0 1,1 1 0,0-1 0,0 1-1,-1 0 1,1-1 0,0 1-1,0 0 1,0 0 0,1 0 0,-2 1 12,0-1 1,0 0-1,0 1 1,0-1-1,-1 1 0,1-1 1,0 1-1,0 0 1,-1-1-1,1 1 1,0 0-1,-1-1 1,1 1-1,-1 0 1,1 0-1,-1-1 0,1 1 1,-1 0-1,0 0 1,1 0-1,-1 0 1,0 0-1,0 0 1,1-1-1,-1 1 1,0 0-1,0 2 0,-1 24 521,-7 12 304,5-28-582,1 0 0,-2 23 0,4-34-275,0 0 0,0 1 0,0-1 0,0 0 0,0 0 0,0 1 0,0-1 0,0 0 0,0 0 0,0 0 0,0 1 0,0-1 0,0 0 0,1 0 0,-1 0 0,0 1 0,0-1 0,0 0 0,0 0 1,0 0-1,0 1 0,1-1 0,-1 0 0,0 0 0,0 0 0,0 0 0,1 0 0,-1 1 0,0-1 0,0 0 0,0 0 0,1 0 0,-1 0 0,0 0 0,0 0 0,0 0 0,1 0 0,-1 0 0,0 0 1,0 0-1,1 0 0,-1 0 0,0 0 0,0 0 0,1 0 0,-1 0 0,0 0 0,0 0 0,1 0 0,11-6 84,-9 4-52,38-21-908,-23 13 459,1 0-1,0 0 0,34-10 1,-46 18 377,12-4-158,1 1-1,-1 1 1,22-2 0,-37 6 226,1-1 0,-1 1 0,1 0 0,-1 1 0,1-1 0,-1 1 0,0-1 0,1 1 0,-1 1 0,0-1 0,0 1 0,1-1 0,-1 1 0,-1 0 0,1 1 0,0-1 0,0 1 0,-1-1 0,7 7 0,-9-7 31,1 0 1,-1 0-1,1 0 0,-1 0 1,0 0-1,0 1 0,0-1 1,-1 0-1,1 0 0,0 1 1,-1-1-1,1 1 0,-1-1 1,0 0-1,0 1 0,0-1 1,0 1-1,0-1 0,-1 5 1,-2 1-146,0 0 0,0 0 0,0-1 0,-6 11 0,-2 2-1934,6-5 325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5:59.6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19 4736,'8'-19'8138,"-2"55"-4111,-5-13-3008,-2 38 0,-1 15-247,4 5-315,-3-46-50,1-35-381,0 1-87,0-1-1,0 0 0,0 0 1,0 1-1,0-1 0,0 0 1,0 1-1,0-1 0,0 0 1,0 0-1,0 1 0,0-1 1,0 0-1,0 0 0,0 1 1,0-1-1,0 0 1,0 0-1,1 1 0,-1-1 1,0 0-1,0 0 0,0 0 1,0 1-1,1-1 0,-1 0 1,0 0-1,0 0 0,0 1 1,1-1-1,-1 0 0,0 0 1,0 0-1,1 0 0,-1 0 1,0 0-1,0 0 0,1 1 1,4 1-1497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0.1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27 4224,'0'-1'106,"1"0"4,-1 0 1,0 0-1,1 0 1,-1 0 0,0 0-1,0 0 1,0 0-1,1 0 1,-1 0 0,0 1-1,0-1 1,0 0-1,-1 0 1,1 0-1,0 0 1,0 0 0,0 0-1,-1 0 1,-3-6 3194,7 19 1924,5 225 424,-22 178-3098,13-407-2603,1-3-101,-1 0 1,1-1-1,0 1 0,0 0 1,0 0-1,1 0 0,2 8 0,-1-8-837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0.5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 6976,'-1'0'156,"1"-1"-1,-1 1 1,1 0 0,-1 0-1,1 0 1,-1 0 0,1 0 0,-1 0-1,1 1 1,-1-1 0,1 0-1,-1 0 1,1 0 0,0 0 0,-1 0-1,1 1 1,-1-1 0,1 0 0,-1 1-1,1-1 1,0 0 0,-1 1 155,1-1-155,-1 1 0,1-1-1,0 0 1,-1 1 0,1-1-1,0 1 1,0-1 0,-1 1 0,1-1-1,0 1 1,0-1 0,0 0 0,0 1-1,0-1 1,0 1 0,0 0-1,-4 30 2068,3-16-1444,-4 29 1277,2 86 0,4 22 123,0 7-731,14-20-1150,-15-133-1278,2 11-681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0.9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6 5888,'-22'-5'1898,"22"5"-1795,-1 0-1,-11 5 5139,25-1-349,2 0-3353,8-3-422,41-4-1,-41 1-624,38 2-1,-50 2-465,-1-1 0,1-1 0,0 0 0,-1-1 0,1 0 0,12-3 0,-14-1-2982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2.2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80 2720,'-1'0'422,"0"-1"0,-1 1-1,1-1 1,0 1 0,-1 0 0,1-1 0,0 1-1,-1 0 1,1 0 0,0 0 0,-1 0 0,1 0 0,0 0-1,-2 1 1,-21 1 6381,-2-2-2835,24 2-3423,2-2-526,0 0-1,0 0 0,0 1 1,0-1-1,0 0 0,0 0 1,0 0-1,0 0 0,-1 1 1,1-1-1,0 0 0,0 0 1,0 0-1,0 0 0,-1 0 1,1 0-1,0 1 0,0-1 1,0 0-1,-1 0 1,1 0-1,0 0 0,0 0 1,0 0-1,-1 0 0,1 0 1,0 0-1,-1 0 0,1 0-10,0 0-1,0 0 1,0 0-1,0 0 1,0 0 0,0 0-1,0 0 1,0-1-1,0 1 1,0 0-1,0 0 1,0 0-1,0 0 1,0 0-1,0 0 1,0 0-1,0 0 1,0 0-1,0 0 1,0 0 0,0-1-1,0 1 1,0 0-1,0 0 1,0 0-1,0 0 1,0 0-1,0 0 1,0 0-1,0 0 1,0 0-1,0 0 1,0-1-1,0 1 1,0 0 0,0 0-1,0 0 1,0 0-1,0 0 1,0 0-1,0 0 1,0 0-1,0 0 1,0 0-1,0 0 1,1 0-1,-1 0 1,0 0-1,0 0 1,0 0 0,0-1-1,0 1 1,0 0-1,0 0 1,0 0-1,0 0 1,0 0-1,1 0 1,-1 0-1,0 0 1,0 0-1,0 0 1,7-4 344,112-48 189,-103 46-586,0 1 1,1 1-1,-1 1 0,1 0 0,27-1 0,-38 4 55,-1 1 0,0-1 0,1 1 0,-1 0-1,0 0 1,6 3 0,-10-4-17,0 0-1,0 0 1,0 1 0,0-1 0,0 0-1,0 1 1,0-1 0,-1 1-1,1-1 1,0 1 0,0-1-1,-1 1 1,1 0 0,0 0-1,-1-1 1,1 1 0,0 0-1,-1 0 1,1-1 0,-1 1-1,1 0 1,-1 0 0,0 0-1,1 0 1,-1 0 0,0 0-1,0 0 1,0 0 0,0 0-1,1 0 1,-1 0 0,-1-1-1,1 1 1,0 0 0,0 0-1,0 0 1,0 0 0,-1 0-1,1 2 1,-5 4 53,0 0-1,0-1 1,-1 1-1,0-1 1,0 0 0,0 0-1,-12 8 1,-9 9 106,-42 48 627,68-70-747,0-1 1,1 1-1,-1-1 0,1 1 1,-1 0-1,1-1 0,-1 1 1,1-1-1,-1 1 0,1 0 1,0-1-1,-1 1 0,1 0 0,0 0 1,0-1-1,0 1 0,-1 0 1,1 0-1,0-1 0,0 1 1,0 1-1,1-1-5,-1-1-1,0 1 1,1-1-1,-1 1 1,0-1-1,1 0 1,-1 1-1,1-1 1,-1 1 0,1-1-1,-1 0 1,1 1-1,-1-1 1,1 0-1,-1 0 1,1 0-1,-1 1 1,1-1-1,0 0 1,-1 0 0,1 0-1,5 1 98,0-1 0,0 1 0,-1-1 0,8-1 0,58-12 435,-51 8-546,0 2-1,36-3 1,-53 6-291,0 0 0,-1 0 1,1 0-1,0 0 0,-1 1 1,1-1-1,0 1 0,-1 0 0,1 0 1,3 1-1,-4 0-430,0-1-1,-1 0 1,1 1 0,0 0 0,-1-1 0,1 1-1,-1 0 1,3 2 0,8 15-3121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4.3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290 149 1728,'-5'1'669,"0"-1"0,-1 1 0,1 0 0,0 1 0,-10 3 0,10-3 37,-1 0 1,0-1-1,0 1 1,0-1 0,0 0-1,-6 0 1,9-1-591,0 0 315,1 0-1,0 0 1,0 0-1,0 0 1,0-1 0,0 1-1,-3-1 1,5 1-373,0-1 1,-1 1-1,1 0 1,-1-1 0,1 1-1,0 0 1,-1-1-1,1 1 1,0 0-1,0-1 1,-1 1 0,1 0-1,0-1 1,0 1-1,0-1 1,-1 1 0,1-1-1,0 1 1,0 0-1,0-1 1,0 1-1,0-1 1,0 1 0,0-1-1,0 1 1,0-1-1,0 1 1,0-1-1,0 1 1,0 0 0,0-1-1,1 1 1,-1-1-1,0 1 1,0-1-1,0 1 1,1 0 0,-1-1-1,0 1 1,1 0-1,-1-1 1,1 0-1,5-8 143,1 0 0,0 0 0,0 0 0,1 1 0,0 0 0,1 0 0,0 1 0,0 0 0,0 1 0,20-11 0,-7 7-48,1 0-1,0 1 1,46-11 0,-65 19-139,0 1 0,0-1-1,-1 1 1,1-1 0,0 1 0,0 0 0,0 0 0,0 1 0,-1-1 0,6 2-1,-7-1 11,0 0-1,0-1 1,0 1-1,-1 0 1,1 1-1,0-1 1,-1 0-1,1 0 1,-1 1-1,1-1 0,-1 1 1,0-1-1,1 1 1,-1 0-1,0-1 1,0 1-1,0 0 1,0 0-1,-1 0 1,2 2-1,-1 2 24,0 1 0,0-1 0,-1 0 0,0 1 0,0-1 0,-1 0 0,1 1 0,-1-1 0,-2 8 1,-1 3 78,3-5-84,-21 105 423,17-95-326,-2 0 0,-1-1-1,-12 27 1,7-23-29,-2-2 0,-31 41 0,-43 37 97,9-10-83,-49 82 89,105-142-81,16-21 26,0 1 1,-10 19 0,18-30-142,1 0-1,-1 0 1,1 0-1,0 0 1,-1 0-1,1 0 1,0 0-1,-1 0 1,1 0-1,0 0 1,-1-1-1,1 1 1,-1 0-1,1 0 1,0-1-1,-1 1 1,1 0-1,-1-1 1,1 1-1,-1 0 1,1-1-1,25-11 3,-22 10-1,15-7-26,0 1-1,0 1 1,1 1-1,0 1 1,0 0-1,0 2 1,22-2-1,-26 5-2,-1 0-1,1 0 1,0 2 0,0 0 0,-1 0-1,1 2 1,-1 0 0,0 1-1,24 10 1,-16-3 226,0 1 0,36 26 0,-58-39-329,1 2 218,0 0 0,1 0 0,-1 0-1,1-1 1,0 0 0,0 1 0,3 0 0,-5-2-173,-1 1-1,1-1 1,0 0 0,0 0 0,-1 0-1,1 0 1,0 0 0,0-1 0,-1 1-1,1 0 1,0 0 0,-1 0 0,1 0 0,1-1-1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4.9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 28 3904,'8'-10'11381,"-16"35"-9176,-19 42 1,19-46-1556,0-6-303,8-15-309,0 1 0,-1-1 0,1 1 0,0-1 0,0 1 1,-1-1-1,1 1 0,0-1 0,-1 0 0,1 1 0,0-1 0,-1 1 0,1-1 0,-1 0 0,1 1 0,0-1 0,-1 0 0,1 0 0,-1 1 0,1-1 0,-2 0 0,2-5 266,4-8-377,0 1 0,1-1-1,0 1 1,1 0 0,0 1 0,1-1 0,0 1-1,1 0 1,0 1 0,11-11 0,-18 20 56,1 0 1,-1 0-1,0 0 1,1 0-1,-1 0 1,1 0 0,0 1-1,-1-1 1,1 1-1,0-1 1,1 0-1,-2 1 18,-1 0 0,1 0 0,-1 0-1,0 0 1,1 0 0,-1 0 0,1 0-1,-1 0 1,1 0 0,-1 0 0,1 0-1,-1 0 1,1 0 0,-1 0 0,1 0-1,-1 0 1,1 1 0,-1-1 0,0 0 0,1 0-1,-1 0 1,1 1 0,-1-1 0,0 0-1,1 1 1,0 0 0,-1 3 37,1 0 48,0-1-1,-1 1 1,0 0-1,0-1 1,0 1 0,-1 4-1,1-4-397,-1 0 0,1 1 0,0-1-1,1 7 1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5.4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4 7040,'0'0'96,"-1"-1"-1,1 1 1,-1 0 0,1-1-1,-1 1 1,1 0 0,-1-1 0,1 1-1,-1 0 1,1 0 0,-1 0 0,0 0-1,1 0 1,-1 0 0,1 0 0,-1-1-1,1 2 1,-1-1 0,0 0 0,1 0-1,-1 0 1,1 0 0,-1 0-1,1 0 1,-1 1 0,1-1 0,-1 0-1,1 0 1,-1 1 0,1-1 0,-1 0-1,1 1 1,-1-1 0,1 0 0,-1 1-1,1-1 1,0 1 0,-1-1 0,1 1-1,-2 1 81,0 0-1,1 1 0,-1-1 1,1 0-1,0 1 1,0-1-1,0 1 0,-2 3 1,-13 96 4077,10-63-3243,4-22-766,0 1-1,1 0 0,0 0 0,2 0 0,0-1 1,1 1-1,1 0 0,0-1 0,7 21 0,-6-31-185,0 1 0,0-1-1,0 0 1,1 0 0,0 0-1,0-1 1,0 1-1,1-1 1,0-1 0,1 1-1,-1-1 1,1 0 0,0 0-1,0-1 1,0 0-1,1-1 1,0 1 0,12 3-1,-12-5 9,0 0-1,0 0 0,-1-1 0,1 0 1,1 0-1,-1-1 0,0 0 0,0 0 1,0-1-1,0 0 0,0-1 0,0 1 1,-1-2-1,1 1 0,0-1 0,-1 0 1,0 0-1,0-1 0,8-5 0,-10 5-33,-1 1-1,0-1 1,1 0-1,-2 0 0,1-1 1,0 1-1,-1-1 1,0 1-1,0-1 0,0 0 1,-1 0-1,1-1 1,-1 1-1,0 0 0,-1-1 1,1 1-1,0-10 1,-2 3-16,0 0 0,-1-1 0,0 1-1,-1 0 1,-1 0 0,-4-14 0,1 7-29,-1 0 0,-1 0 0,-11-18-1,15 30 2,-1 0-1,0 0 0,0 0 0,-1 1 0,0-1 1,-1 1-1,1 1 0,-1-1 0,0 1 1,0 0-1,-12-5 0,14 7-228,0 1 1,0 0-1,0 0 1,0 0-1,-1 1 0,1 0 1,-1 0-1,0 0 0,1 1 1,-1 0-1,1 0 0,-1 0 1,1 0-1,-1 1 1,0 0-1,1 1 0,0-1 1,-8 4-1,11-5-183,0 1 0,1 0 0,-1 0 0,1 0 0,-1 0 0,1 1 0,-1-1 0,1 0 0,-1 0 0,1 1 0,0-1 0,0 1 0,-1 1 0,0 8-2002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47.9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16 3648,'-13'-16'1664,"8"16"-1472,2 0 480,6 0-416,2 0-224,3 5-64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5.8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31 4576,'0'-30'5802,"0"30"-5759,0 1 343,1 1 0,0 0 0,-1 0 0,1 0 0,0-1 0,0 1 0,0 0 0,0-1 0,2 3 0,4 9 799,-3-1-539,0 0-1,-1 1 1,-1 0 0,2 23-1,-4 55 964,0-47-1022,0 15 191,1-2 14,-11 104 1,9-159-909,1-1 1,0 1 0,0-1 0,0 1 0,0-1 0,0 1 0,0-1 0,0 1-1,0-1 1,0 1 0,1-1 0,0 2 0,34-11-11369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6.2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 6304,'5'-3'710,"-1"0"1,1 0-1,0 1 0,8-3 1,-12 5-496,1 1 0,-1-1 1,1 0-1,-1 0 1,0 1-1,1-1 0,-1 1 1,1-1-1,-1 1 1,0 0-1,0-1 0,1 1 1,-1 0-1,0 0 0,0 0 1,0 0-1,2 1 1,1 2 557,0-1-465,0 1 1,-1 0-1,1-1 0,-1 1 0,0 0 1,0 1-1,0-1 0,0 0 0,-1 1 1,0 0-1,0-1 0,2 8 0,1 6 213,-1 1-1,2 20 1,-6-38-506,11 178 1817,-9-109-1557,0-5-70,-8 79 0,5-131-1288,2-9-295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6.5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488 7 4992,'-15'-6'1589,"9"5"-960,3 2-667,1-1 272,-1 1 0,1-1 1,-1 1-1,1 0 1,0 0-1,-1 0 0,1 0 1,0 0-1,0 1 0,0-1 1,0 1-1,0-1 1,-3 4-1,-1 1 388,-1-1 0,0 0 0,1 0 0,-2 0 0,-7 3 0,3-1-24,1-1-1,-13 12 1,-5 9 407,2 1-1,-25 33 0,-52 82 1253,46-60-1367,42-60-527,1 0-1,-14 32 1,28-55-349,1 1 0,-1-1 0,1 1 0,0-1 0,0 1 0,-1 0 0,1-1 0,0 1 1,0 0-1,0-1 0,0 1 0,0 0 0,0-1 0,0 1 0,0 0 0,0-1 0,0 1 0,0 0 0,0-1 0,0 1 0,0-1 0,1 1 0,-1 0 0,0-1 0,1 2 1,0-2 1,0 1 0,-1-1 0,1 1 0,0-1 0,0 1 0,0-1 0,0 1 0,-1-1 0,1 0 0,0 1 0,0-1 0,0 0 0,0 0 0,0 0 0,1 0 0,5 0 29,1 0 0,-1-1 0,11-3 0,-17 4-47,101-25 136,12-3-832,-35 16-3474,-39 11 2001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7.0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36 7808,'-6'3'10560,"20"0"-9233,0 0-713,44-2 393,111-13 1,-91 5-831,156-20 121,-234 27-300,0 0 0,0 0 0,0 0 0,1 0-1,-1 0 1,0 0 0,0 0 0,0 0 0,1 0 0,-1 0-1,0 0 1,0 0 0,0 0 0,1 0 0,-1 0-1,0 0 1,0 0 0,0 0 0,1 0 0,-1 1 0,0-1-1,0 0 1,0 0 0,0 0 0,1 0 0,-1 0 0,0 0-1,0 1 1,0-1 0,0 0 0,0 0 0,1 0-1,-1 0 1,0 1 0,0-1 0,0 0 0,-1 11-41,-14 18 47,11-21 14,-119 250-159,24-47 607,77-170-368,-7 15 266,15-17-2879,61-42-12791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7.6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21 3232,'-3'-20'4080,"10"59"602,-4 164 1249,-5-107-4321,-16 362 1558,18-435-3361,1-10-4200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08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42 56 736,'0'1'31,"0"-1"1,0 0 0,0 0-1,0 0 1,-1 0-1,1 0 1,0 0-1,0 0 1,0 0-1,0 0 1,-1 0-1,1 0 1,0 0-1,0-1 1,0 1-1,0 0 1,-1 0-1,1 0 1,0 0-1,0 0 1,0 0-1,0 0 1,-1 0-1,1 0 1,0-1-1,0 1 1,0 0-1,0 0 1,0 0-1,0 0 1,0 0-1,0-1 1,-1 1-1,1 0 1,0 0-1,0 0 1,0 0-1,0-1 1,0 1-1,0 0 1,0 0-1,0 0 1,0 0-1,0-1 1,3-7 111,-1 4 579,33-36 16317,-30 63-16191,-3 22-188,-2 0 0,-2-1 0,-9 59 1,4-41-443,-2 5 358,-30 115 0,23-134-588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13.7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233 44 3072,'0'-4'766,"0"1"-1,0 0 1,0 0 0,-1 0 0,1 0-1,-1 0 1,1 0 0,-3-5 0,2 7-673,1 0 0,-1 1 0,0-1 0,1 0-1,-1 0 1,0 1 0,0-1 0,1 1 0,-1-1 0,0 1 0,0-1 0,0 1 0,0-1 0,1 1 0,-1 0 0,0 0 0,0-1 0,0 1 0,0 0 0,0 0 0,0 0 0,0 0 0,0 0 0,0 0 0,0 0 0,0 0 0,0 0-1,0 1 1,0-1 0,1 0 0,-2 1 0,-2 1 15,0-1 1,0 1-1,0 0 0,0 0 0,1 0 0,-1 0 0,1 1 1,0 0-1,0-1 0,0 1 0,-4 5 0,-8 6 221,-5 6 186,1 1 1,-19 25 0,28-32-304,0 0 0,2 0 1,0 0-1,0 1 1,-5 17-1,12-29-169,0-1 0,1 1 0,-1-1 0,0 1-1,1-1 1,0 1 0,0-1 0,-1 1 0,1 0 0,1-1 0,-1 1 0,0-1-1,1 1 1,-1-1 0,1 1 0,0-1 0,0 1 0,0-1 0,0 1-1,0-1 1,3 3 0,-3-3-13,1 0 0,0 0 1,0-1-1,0 1 0,0-1 0,0 1 0,1-1 0,-1 0 0,0 0 0,0 0 0,1 0 0,-1-1 1,1 1-1,-1-1 0,1 1 0,-1-1 0,1 0 0,-1 0 0,1 0 0,-1 0 0,3 0 0,0-1-125,-1 0-1,0 0 0,1 0 0,-1 0 0,0-1 0,0 0 1,0 1-1,0-2 0,0 1 0,0 0 0,-1-1 0,1 1 1,-1-1-1,0 0 0,5-5 0,1-4-116,-1 0-1,0 0 1,9-18 0,4-8-29,-20 37 238,-1 0 1,1 0-1,-1 0 1,1 0-1,-1 0 1,1 1-1,0-1 1,-1 0 0,1 1-1,0-1 1,0 0-1,-1 1 1,1-1-1,0 1 1,0-1 0,0 1-1,0-1 1,2 0-1,-3 2 36,1-1-1,-1 0 1,1 0-1,-1 0 1,1 0 0,-1 1-1,1-1 1,-1 0-1,1 0 1,-1 1-1,1-1 1,-1 0-1,1 1 1,-1-1 0,0 1-1,1-1 1,-1 0-1,1 1 1,-1-1-1,0 1 1,0-1-1,1 1 1,-1 0-1,3 6 300,-1 0-1,0 0 1,0 0-1,0 7 0,0-6-333,4 22 593,-1-2-279,10 28 1,-14-53-459,0 0 0,0 0 0,1-1 0,-1 1 0,1-1 0,2 3 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14.2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7 7040,'1'0'3028,"1"7"-1344,-1 13 990,-4 4-623,1-9-807,-7 29 0,-8 10 270,18-54-1507,-1 0 0,0 0 0,0 0-1,0 0 1,0-1 0,0 1-1,1 0 1,-1 0 0,0 0 0,0 0-1,0 0 1,0 0 0,1 0 0,-1 0-1,0 0 1,0 0 0,0 0-1,1 0 1,-1 0 0,0 0 0,0 0-1,0 0 1,0 0 0,1 0 0,-1 0-1,0 0 1,0 1 0,0-1-1,0 0 1,1 0 0,-1 0 0,0 0-1,0 0 1,0 0 0,0 0 0,0 1-1,0-1 1,0 0 0,1 0 0,-1 0-1,0 0 1,0 0 0,0 1-1,0-1 1,0 0 0,0 0 0,0 0-1,0 1 1,0-1 0,0 0 0,0 0-1,0 0 1,0 0 0,0 1-1,0-1 1,0 0 0,0 0 0,0 0-1,0 0 1,0 1 0,0-1 0,0 0-1,0 0 1,0 0 0,-1 0-1,1 1 1,0-1 0,0 0 0,0 0-1,17-11 73,-3-4-436,0-1 1,17-24-1,6-8 35,-30 39 279,-4 5-15,0 0 0,0 1-1,0-1 1,0 1 0,1 0 0,-1 0 0,1 0 0,0 0-1,0 1 1,4-3 0,-7 5 60,0-1 0,0 1 0,0 0 1,0 0-1,0 0 0,0 0 0,0 1 0,-1-1 0,1 0 0,0 0 0,0 1 1,0-1-1,0 0 0,0 1 0,0-1 0,-1 0 0,1 1 0,0 0 0,0-1 0,-1 1 1,1-1-1,0 1 0,-1 0 0,1-1 0,0 1 0,-1 0 0,1 0 0,-1 0 1,1-1-1,-1 1 0,0 0 0,1 1 0,1 4 132,0-1 0,0 1 0,2 9 0,-4-14-121,2 10 261,-1 0 1,0 16 0,2 16 597,-3-42-855,0-1 0,0 0 0,0 0 0,0 1 1,0-1-1,0 0 0,0 0 0,0 0 0,1 1 0,-1-1 1,0 0-1,0 0 0,0 0 0,0 0 0,0 1 0,0-1 1,1 0-1,-1 0 0,0 0 0,0 0 0,0 0 0,0 1 1,1-1-1,-1 0 0,0 0 0,0 0 0,0 0 0,1 0 1,-1 0-1,0 0 0,0 0 0,1 0 0,-1 0 0,0 0 1,0 0-1,0 0 0,1 0 0,-1 0 0,0 0 0,0 0 1,1 0-1,12-7 253,13-16-365,-12 5-288,-3 5 27,17-17 0,-25 27 304,1 0 0,-1 0-1,0 1 1,1-1 0,-1 1-1,1 0 1,0 0-1,0 0 1,0 1 0,0-1-1,4 0 1,-6 1 35,-1 1 0,1 0 0,-1 0 0,1 0 0,-1 0 0,1 0 0,-1 0 0,1 0 0,0 0 0,-1 1 0,0-1 1,1 0-1,-1 1 0,1 0 0,-1-1 0,1 1 0,-1 0 0,0-1 0,0 1 0,2 1 0,-1 0 22,-1 0 0,0 0 0,1 0 0,-1 0 0,0 0 0,0 0 0,0 0-1,0 0 1,0 0 0,-1 0 0,1 1 0,0 2 0,0 6 128,-1 1-1,1 0 1,-2 0-1,-2 14 1,3-19-51,-4 10 383,0 11-2639,4-27 1699,0 0 0,0 0 0,0 0 0,0 0 0,0 1 0,0-1 0,0 0 0,1 0 0,-1 0 0,0 0-1,7 9-3324,0-3 1096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14.6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17 7136,'0'-17'3205,"-2"50"3043,-3 3-3680,-3 49-707,8-78-1733,1 0-1,-1-1 1,1 1-1,0-1 1,1 1 0,2 7-1,-4-12-99,1-1 0,0 1 1,-1 0-1,1-1 0,0 1 0,0 0 0,0-1 0,0 1 0,0-1 0,1 0 0,-1 1 0,0-1 1,1 0-1,-1 0 0,1 0 0,-1 0 0,1 0 0,0 0 0,-1 0 0,1 0 0,0-1 0,-1 1 1,1-1-1,0 1 0,0-1 0,0 0 0,2 1 0,1-2-3,-1 1 1,1-1 0,-1 0-1,1 0 1,-1 0-1,0-1 1,1 1-1,-1-1 1,0 0-1,0 0 1,0-1-1,-1 1 1,1-1-1,0 0 1,-1 0-1,0 0 1,5-6-1,4-6-189,-1 0 0,18-32-1,-15 24 50,-8 14 70,-5 6 23,0 0-1,1 0 0,0 0 0,-1 1 1,1-1-1,0 0 0,0 1 0,1 0 1,-1-1-1,1 1 0,-1 0 1,1 0-1,3-2 0,-5 4 22,-1 0 0,1 0 0,-1 0 0,1 0 0,-1 0 0,1 0 0,-1-1 0,1 1 0,-1 0 0,1 1 0,-1-1 0,1 0 1,-1 0-1,1 0 0,-1 0 0,1 0 0,-1 0 0,1 1 0,-1-1 0,0 0 0,1 0 0,-1 1 0,1-1 0,-1 0 0,0 1 0,1-1 0,-1 0 0,0 1 0,1-1 0,-1 1 0,0-1 0,1 0 0,-1 1 0,0-1 0,0 1 0,0-1 1,1 1-1,-1 0 0,3 20 46,-3-17-37,1 9 241,0 1 1,1-1-1,0 1 1,1-1-1,8 21 0,-9-30-198,-1 0-1,1-1 1,0 1 0,0-1-1,0 0 1,0 1-1,1-1 1,0 0-1,-1 0 1,1-1-1,0 1 1,0-1-1,0 1 1,1-1-1,-1 0 1,1 0-1,-1 0 1,1-1 0,-1 1-1,1-1 1,0 0-1,0 0 1,5 1-1,18-1-1422,0 0-1,1-2 0,37-6 1,-27 2-2023,15 1 105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17.9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1 2560,'0'0'99,"0"0"1,-1 0-1,1 0 0,-1 0 0,1 0 1,0 0-1,-1 0 0,1 0 1,-1 0-1,1 0 0,0 1 1,-1-1-1,1 0 0,-1 0 0,1 0 1,0 0-1,-1 1 0,1-1 1,0 0-1,0 0 0,-1 1 0,1-1 1,0 0-1,-1 1 0,1-1 1,0 0-1,0 1 0,0-1 1,-1 0-1,1 1 0,0-1 0,0 0 1,0 1-1,0-1 0,0 1 1,0-1-1,0 0 0,0 1 1,0-1-1,0 1 0,0-1 0,0 0 1,0 1-1,0 0 0,7 21 3751,-3-13-3160,3 16 853,-1 0 0,5 45 0,-3 56 68,-6-81-1206,0-23-242,13 367 2468,-15-389-2625,-1 0 0,1 0 0,0 0-1,0 0 1,0 0 0,0 1 0,0-1 0,0 0-1,0 0 1,0 0 0,0 0 0,0 0-1,0 1 1,0-1 0,0 0 0,0 0 0,0 0-1,0 0 1,0 0 0,1 0 0,-1 1-1,0-1 1,0 0 0,0 0 0,0 0-1,0 0 1,0 0 0,0 0 0,0 0 0,0 1-1,1-1 1,-1 0 0,0 0 0,0 0-1,0 0 1,0 0 0,0 0 0,0 0 0,1 0-1,-1 0 1,0 0 0,0 0 0,0 0-1,0 0 1,0 0 0,0 0 0,1 0-1,-1 0 1,0 0 0,0 0 0,0 0 0,0 0-1,0 0 1,1 0 0,-1 0 0,0 0-1,0 0 1,0 0 0,0 0 0,0 0 0,0 0-1,1 0 1,-1-1 0,0 1 0,0 0-1,0 0 1,7-7 109,-6 7-83,2-4-27,0 0 1,-1 0 0,1 0 0,-1 0 0,0 0 0,0-1-1,2-5 1,5-12-74,21-43-122,-5 10-144,41-69 0,-65 122 306,1 0 1,0-1 0,-1 1-1,1 0 1,0 0 0,0 0 0,0 0-1,0 1 1,0-1 0,3-1-1,-4 2 47,0 1-1,0 0 0,0-1 0,0 1 0,0 0 0,1 0 1,-1 0-1,0-1 0,0 1 0,0 1 0,0-1 1,0 0-1,0 0 0,0 0 0,0 0 0,0 1 1,0-1-1,0 0 0,0 1 0,0-1 0,0 1 1,0-1-1,0 1 0,0 0 0,0-1 0,-1 1 0,1 0 1,0 0-1,1 1 0,2 3 128,0 1 1,-1-1-1,1 1 0,-1 0 1,0-1-1,-1 2 1,4 11-1,10 48 577,-16-64-702,5 35 198,-1-1-1,-2 56 1,-3-72-443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48.2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10 121 3488,'-10'-13'1568,"45"10"-1344,-9-5 1184,0 5-800,26-9 544,0 0-672,26-8 0,4 6-288,19-5 96,-10 3-160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18.4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7 207 5632,'0'0'65,"0"0"1,0 0 0,-1 0-1,1 0 1,0 0-1,0 0 1,-1 0 0,1 0-1,0 0 1,0 0-1,0 0 1,-1 0 0,1 0-1,0 0 1,0 0-1,0 0 1,-1 0-1,1 0 1,0 0 0,0 0-1,0 0 1,-1 0-1,1 1 1,0-1 0,0 0-1,0 0 1,0 0-1,-1 0 1,1 0 0,0 1-1,0-1 1,0 0-1,5 5 1538,15 4 1190,-8-7-2287,0 0 1,1-1 0,-1-1-1,1 0 1,-1 0 0,1-1-1,12-3 1,-20 3-481,0 0 0,0 0 0,0 0 0,-1 0 0,1-1 0,0 0-1,-1 0 1,1 0 0,-1 0 0,0-1 0,0 0 0,0 0 0,0 0 0,0 0 0,-1-1 0,1 1 0,-1-1 0,0 0 0,0 0 0,0 0 0,-1-1 0,0 1 0,1 0 0,-1-1-1,-1 0 1,1 1 0,-1-1 0,0 0 0,0 0 0,0 0 0,-1 0 0,1 0 0,-1 0 0,0 1 0,-1-1 0,-1-10 0,0 6-205,0 0 1,-1-1 0,-4-10-1,6 17 128,0 1 0,0-1 0,0 1-1,0 0 1,-1-1 0,1 1-1,-1 0 1,0 0 0,0 0 0,0 0-1,0 0 1,0 0 0,0 0-1,-5-2 1,6 4 55,-1-1 0,1 1 1,0 0-1,-1 0 0,1 0 0,-1 0 0,1 0 0,-1 0 1,1 1-1,-1-1 0,1 0 0,-1 1 0,1-1 0,0 1 1,-1-1-1,1 1 0,0 0 0,-1 0 0,1-1 0,0 1 1,0 0-1,-2 2 0,2-2 18,-3 3 152,0 0 0,0 0 0,0 0 0,0 1 0,1-1 0,0 1 0,0 0 0,0 0 0,-3 8 0,1 3 521,-8 30 0,10-35-468,2 0 0,0 0-1,0 1 1,1-1 0,0 0-1,1 1 1,1-1 0,-1 0-1,2 0 1,0 0 0,0 0 0,1-1-1,0 1 1,10 16 0,-11-20-233,1 0 1,1-1 0,-1 0 0,1 0-1,0 0 1,0-1 0,1 0 0,-1 0-1,1 0 1,0-1 0,1 1 0,-1-1-1,1-1 1,0 0 0,0 0 0,0 0-1,0 0 1,0-1 0,1 0 0,-1-1-1,0 0 1,13 0 0,-16-1-691,0 0 1,0-1-1,0 1 1,-1-1-1,1 0 1,0 0-1,0-1 1,0 1-1,-1-1 1,1 0-1,5-4 1,-3 3-820,15-5-1338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18.8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18 4320,'-2'-10'638,"2"2"395,7 23 1125,-2 2-687,0-1 0,-1 1 0,3 29 0,-3-15-171,6 36 742,0 87 0,-12 68-444,0-74-960,-10 83 162,12-211-1515,1-8-3381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19.1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22 216 5408,'-2'-12'1558,"5"20"-124,5 26 1126,-7-11-902,0 0-1,-3 31 1,-10 48-149,-1 1-1917,11-86-564,-1 3-4173</inkml:trace>
  <inkml:trace contextRef="#ctx0" brushRef="#br0" timeOffset="1">95 11 1984,'-8'-11'896,"0"16"-768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19.5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1 100 4800,'5'74'4112,"8"18"2021,-10-71-4531,1 0-1,11 36 1,-15-56-1548,0 0 0,0 0 0,1 0 1,-1 0-1,1 0 0,-1 0 0,1 0 0,-1 0 0,1 0 0,-1 0 0,1-1 1,0 1-1,0 0 0,-1 0 0,1 0 0,0-1 0,0 1 0,0-1 0,0 1 1,0 0-1,0-1 0,0 0 0,0 1 0,0-1 0,0 1 0,0-1 0,0 0 1,0 0-1,0 0 0,0 0 0,0 0 0,0 0 0,1 0 0,-1 0 0,0 0 1,0 0-1,0 0 0,0-1 0,0 1 0,1-1 0,2-1-22,-1 1-1,1-1 1,-1 0-1,0-1 0,1 1 1,-1 0-1,0-1 1,-1 0-1,1 1 1,4-6-1,7-17 68,-1 1 0,-1-2-1,17-50 1,0-23 209,-5 15-3421,-24 83 2953,0 0-173,1 0-1,-1 0 0,0 0 1,0 1-1,1-1 1,-1 0-1,0 0 1,1 0-1,-1 0 1,1 1-1,9-8-4002,-3 11 2000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20.1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5312,'0'4'509,"1"-1"-1,-1 1 1,1-1 0,0 1 0,0-1-1,3 7 1,-2-6-146,0 1 0,-1-1 0,0 1 0,2 5 0,-3 7 1040,1 0 0,-2 0 0,-4 26 0,2-8-40,-3-2-498,5-24-667,-1-1 0,1 0 0,0 0 0,1 0 0,0 1 0,1 11 0,0-12-95,0-5 56,3-7-141,-1 0-95,4-4-356,-1-1 1,0 0 0,8-16 0,-8 14 302,0-1 1,10-12-1,-1 6 64,-5 4 120,21-21 1,-28 32 55,0 0 1,1 0-1,-1 0 0,1 1 0,0 0 0,0-1 1,0 1-1,0 1 0,0-1 0,0 0 1,8-1-1,-10 3-60,-1 0 0,0 0 0,1 0-1,-1 0 1,0 0 0,1 0 0,-1 0 0,0 0 0,1 1 0,-1-1 0,0 0 0,0 1 0,1-1 0,-1 1 0,0 0 0,0-1-1,0 1 1,2 1 0,-1 0 20,0 0-1,-1 0 1,1 0-1,-1 0 1,1 0-1,-1 0 1,0 1-1,1-1 1,0 3-1,1 6 161,0 0-1,-1-1 0,2 19 1,-3-22-114,0 24 455,-1-30-559,1-1 0,0 0 1,0-1-1,0 1 1,0 0-1,-1 0 1,1 0-1,0 0 0,0-1 1,-1 1-1,1 0 1,0-1-1,0 1 1,-1-1-1,1 1 0,0-1 1,-1 1-1,1-1 1,0 0-1,6-3 6,29-17 29,-20 11-133,0 0 0,1 1-1,21-8 1,-34 16 72,1-1 0,0 1 0,-1 0 0,1 0 0,0 0 0,0 1 0,0-1 1,-1 1-1,1 1 0,0-1 0,0 1 0,0-1 0,-1 1 0,1 1 0,0-1 0,-1 1 0,8 3 0,-7-1 115,0 0 0,0 0 1,0 1-1,0 0 0,-1 0 0,0 0 0,0 1 1,0 0-1,-1-1 0,1 1 0,2 8 0,2 1 216,-7-12-279,1 0 1,-1-1 0,0 1 0,0 0 0,0 1 0,0-1-1,0 0 1,-1 0 0,1 5 0,-4 6-4059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22.7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1 130 3392,'6'-13'11779,"23"-34"-10908,-23 40-864,0 1-1,1 0 1,-1 1-1,1-1 0,1 1 1,-1 0-1,0 1 1,1 0-1,0 0 1,0 0-1,0 1 1,1 1-1,-1-1 1,1 1-1,-1 1 0,1 0 1,0 0-1,12 0 1,-17 1 17,0 1 0,0-1 1,0 1-1,0 0 0,0 0 0,0 0 1,0 0-1,-1 1 0,1-1 0,5 5 1,-6-5 8,-1 0 0,0 1 1,-1-1-1,1 1 1,0 0-1,0-1 0,-1 1 1,1 0-1,-1 0 1,1 0-1,-1 0 0,0 1 1,0-1-1,0 0 1,0 0-1,0 1 0,0-1 1,0 4-1,-1 1-1,1 0 0,-1 1 0,-1-1-1,0 0 1,0 1 0,0-1 0,-1 0 0,0 0-1,-4 9 1,-4 6-23,-17 30 0,24-47-4,-16 25 61,-1-1 0,-2 0 0,-27 27 0,17-20 81,14-12-117,13-14 313,5-10-320,0 0 0,0 0 1,0 0-1,0 0 0,-1 0 138,1 0-138,0 0 0,0 0 0,0 1 0,0-1 0,0 0 0,0 0 0,0 0 0,0 0 0,0 0 1,0 0-1,0 0 0,0 0 0,0 0 0,0 0 0,0 0 0,0 0 0,0 0 0,0 1 0,0-1 0,0 0 0,0 0 0,0 0 0,0 0 0,0 0 0,0 0 0,0 0 0,0 0 1,0 0-1,0 1 138,0-1-138,1 0 0,-1 0 0,0 0 0,0 0 0,0 0 0,0 0 0,0 0 0,0 0 0,0 0 0,0 0 1,0 0-1,0 0 0,0 0 0,14-3 262,-1 1 0,1 1 0,-1 0 0,1 1 0,27 2 0,-25-1-214,-1 0-306,0 1 1,0 0-1,27 8 0,-37-8-14,18 4-3175,-20-5 2353,-1-1 1,1 0-1,0 0 0,-1 0 0,1 0 0,0 0 1,2-1-1,9 0-2001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23.2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2 3648,'0'0'65,"-1"0"0,1 0 1,0-1-1,0 1 0,0 0 1,-1 0-1,1 0 0,0 0 0,0 0 1,-1 0-1,1-1 0,0 1 0,-1 0 1,1 0-1,0 0 0,0 0 1,-1 0-1,1 0 0,0 0 0,-1 0 1,1 0-1,0 0 0,0 0 0,-1 1 1,1-1-1,0 0 0,-1 0 1,1 0-1,0 0 0,0 0 0,-1 0 1,1 1-1,0-1 0,0 0 0,0 0 1,-1 0-1,1 1 0,0-1 1,0 0-1,-1 1 0,2 13 3108,1-1-1710,1 162 4574,-12 228-3157,11-320-2415,-1-55-458,0 0-1,-5 30 1,1-40-4113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23.7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0 2656,'-6'1'7246,"5"26"-5126,1-12-686,-2 5-330,-7 203 3461,11-145-4121,5 78 8,3-41-216,-3-27 82,-8-65-1618,-1-14-1496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24.1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17 113 5216,'-15'-11'1696,"15"11"-1650,0-1 0,0 1 0,0 0 0,0 0 0,0 0 1,-1-1-1,1 1 0,0 0 0,0 0 0,0-1 0,0 1 0,0 0 0,0 0 1,0-1-1,0 1 0,0 0 0,0-1 0,0 1 0,0 0 0,0 0 0,0-1 1,0 1-1,0 0 0,0 0 0,1-1 0,-1 1 0,0 0 0,0 0 0,6-8 3187,0 3-2364,1 0 0,0 0-1,0 0 1,0 1-1,0 0 1,1 0-1,9-2 1,60-18 673,-75 23-1462,32-7 117,1 2 0,0 1 1,0 2-1,71 2 0,-95 2-797,0 0 1,17 5-1,4 5-5494,-18-3 3380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24.6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94 121 4224,'6'-2'7375,"32"1"-5134,-33 2-2049,1-1 1,0 0-1,0 0 1,0-1-1,0 1 1,0-1-1,8-3 1,-12 3-164,1 1-1,0-1 1,-1 0 0,1-1 0,-1 1 0,0 0-1,1-1 1,-1 1 0,0-1 0,0 0 0,0 0-1,0 0 1,0 0 0,0 0 0,-1 0 0,1 0-1,1-5 1,-2 6-27,-1-1-1,1 0 0,-1 0 1,1 0-1,-1 0 0,0 0 1,0 0-1,0 0 1,0 0-1,-1 0 0,1 0 1,0 1-1,-1-1 1,1 0-1,-1 0 0,0 0 1,0 0-1,0 1 0,1-1 1,-1 0-1,-1 1 1,1-1-1,0 1 0,0-1 1,-1 1-1,1 0 0,-3-3 1,0 1-47,-1 0 1,1 0 0,0 0-1,-1 0 1,0 1-1,1-1 1,-1 1 0,0 1-1,-7-3 1,8 4 79,0-1-1,0 1 1,0 0 0,0 0-1,0 0 1,1 0 0,-1 1 0,0 0-1,0 0 1,0 0 0,1 0 0,-1 0-1,1 1 1,-1 0 0,1-1-1,-1 1 1,1 1 0,0-1 0,0 0-1,0 1 1,0-1 0,-2 4-1,-6 7 679,1 0-1,1 0 0,-16 29 1,21-34-421,0-1 1,1 1-1,0 0 1,0 0-1,-3 16 0,6-22-236,-1 1-1,1 0 0,0-1 0,0 1 0,0 0 1,0 0-1,0-1 0,1 1 0,-1 0 0,1-1 1,-1 1-1,1-1 0,0 1 0,0-1 0,0 1 0,1-1 1,-1 1-1,1-1 0,-1 0 0,1 0 0,0 0 1,2 3-1,1-2 8,0 1 1,-1-1 0,1 0 0,1 0 0,-1 0 0,0-1-1,1 0 1,-1 0 0,1 0 0,0-1 0,10 1 0,2 0-616,0-2 1,27-3 0,-36 2-140,22 1-760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57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7 780 2080,'0'0'667,"-7"4"533,11 4 549,-4-7-1640,0 0-1,0 1 1,0-1 0,0 0 0,1 1-1,-1-1 1,1 0 0,-1 1 0,1-1 0,-1 0-1,1 0 1,0 0 0,0 1 0,-1-1-1,2 1 1,-1-2-29,-1 1 0,1-1-1,-1 1 1,1-1 0,-1 1 0,1-1 0,0 0-1,-1 1 1,1-1 0,0 0 0,-1 0-1,1 1 1,0-1 0,-1 0 0,1 0 0,0 0-1,-1 0 1,1 0 0,0 0 0,-1 0-1,1 0 1,0 0 0,-1 0 0,1 0 0,0 0-1,0-1 1,-1 1 0,1 0 0,-1 0-1,1-1 1,0 0 0,15-9 202,-2 0 0,1-1 0,-2-1 0,1-1 0,-2 0 0,1 0 0,-2-1 1,14-22-1,36-52-229,-38 51-496,-23 36 431,0 1 0,0 0 0,0 0 0,0-1 0,0 1 0,0 0 0,0 0 0,1 0 0,-1-1 0,0 1 0,0 0-1,0 0 1,0-1 0,0 1 0,1 0 0,-1 0 0,0 0 0,0 0 0,0-1 0,1 1 0,-1 0 0,0 0 0,0 0 0,1 0 0,-1 0-1,0 0 1,0 0 0,0 0 0,1 0 0,-1 0 0,0-1 0,1 1 0,-1 0 0,0 0 0,0 0 0,1 1 0,-1-1 0,0 0 0,0 0-1,0 0 1,1 0 0,-1 0 0,0 0 0,0 0 0,1 0 0,-1 0 0,0 1 0,0-1 0,0 0 0,1 0 0,-1 0 0,0 0 0,0 1-1,0-1 1,0 0 0,1 0 0,-1 0 0,0 1 0,0-1 0,7 14-122,1 17 284,-1-6 52,7 49 1,-13-67-124,-1 0-1,0 0 1,0 0 0,0 1-1,-1-1 1,0 0-1,-1 0 1,1 0 0,-1 0-1,-1 0 1,-4 10-1,6-15 5,-1 0 0,1 0-1,-1-1 1,0 1 0,1 0-1,-1-1 1,0 0 0,0 1 0,0-1-1,0 0 1,0 0 0,0 0-1,-1 0 1,1 0 0,0 0 0,0-1-1,-1 1 1,1-1 0,0 0-1,-1 0 1,1 0 0,0 0-1,-1 0 1,-4-1 0,-1 0 20,0 0 1,-1-1-1,1 0 0,0 0 1,-16-7-1,10 1-200,0 1 0,1-2-1,-21-15 1,34 24 59,0 0 0,0 0 0,-1-1 0,1 1 0,0 0 0,0 0 0,0 0 0,0 0 0,-1 0 0,1 0 0,0 0 0,0-1 0,0 1 0,0 0 1,-1 0-1,1 0 0,0 0 0,0-1 0,0 1 0,0 0 0,0 0 0,0 0 0,0-1 0,0 1 0,0 0 0,0 0 0,0 0 0,0-1 0,0 1 0,0 0 0,0 0 0,0 0 0,0-1 0,0 1 0,0 0 0,0 0 0,0 0 1,0-1-1,10-1-570,26 6 625,-22-2-95,25-1 138,0-2 0,68-10 1,-105 11-54,111-20 338,-100 17-262,0 0 1,0-2 0,-1 0 0,1 0 0,-1-1 0,14-9 0,-19 10-29,0-1 1,0 0-1,0 0 1,-1-1-1,0 0 1,-1 0-1,6-8 1,0-4 68,15-33 1,-2-10 8,-3-1 1,19-96-1,-20 42-218,-13 71-299,-6 45 310,-1-1 1,0 0-1,0 0 0,0 1 1,0-1-1,0 0 1,0 1-1,0-1 1,0 0-1,-1 0 1,1 1-1,-1-1 1,-1-3-1,2 5 50,0 0-1,0 0 1,-1-1-1,1 1 1,0 0-1,0 0 1,-1-1-1,1 1 1,0 0-1,0 0 1,-1 0-1,1 0 1,0 0-1,-1-1 0,1 1 1,0 0-1,0 0 1,-1 0-1,1 0 1,0 0-1,-1 0 1,1 0-1,0 0 1,-1 0-1,1 0 1,0 0-1,-1 0 1,0 1 29,-1 0 1,1-1 0,0 1-1,0 0 1,0-1 0,0 1 0,0 0-1,0 0 1,0 0 0,-1 1-1,-2 2 29,1 0 0,0 1 0,1-1-1,-1 0 1,1 1 0,0 0 0,-3 7-1,-8 40 39,6-19 29,-6 26 218,-5 64 1,3 63 321,15-102-483,1-37 4,0-39-100,0 1 1,0-1-1,1 0 0,0 0 1,0 0-1,1 0 0,6 13 1,0 2 126,-8-22-163,0 0 0,-1 0 0,1 1 1,0-1-1,0 0 0,0 0 0,0 0 1,0 0-1,0 0 0,0 0 0,0-1 0,0 1 1,0 0-1,0 0 0,0-1 0,1 1 0,-1-1 1,0 1-1,1-1 0,-1 1 0,0-1 1,1 0-1,-1 0 0,0 0 0,1 0 0,-1 0 1,1 0-1,-1 0 0,0 0 0,1 0 0,-1 0 1,0-1-1,3 0 0,4-1 12,-1-1 1,1 0-1,-1 0 0,12-7 0,114-56 435,2-2-578,-124 62 168,-2 0-116,0 0 0,1 1 0,0 1 0,0 0 0,18-6-1,-27 10 37,1 0-1,-1 0 0,0 0 0,1 0 0,-1 0 1,0 0-1,1 0 0,-1 0 0,0 1 0,0-1 1,1 0-1,-1 1 0,0-1 0,0 1 0,3 1 0,15 6-33,-16-3 124,0-3-14,-4-4 225,0-2-284,-1 0 0,1 0 0,-1 1 0,0-1 0,0 1 0,0-1 0,0 1 0,-1 0 0,0-1 0,1 1 0,-1 1 0,0-1 0,0 0 0,-1 1 0,1-1 0,-1 1 0,1 0 0,-7-2 0,7 3-17,-1 0 0,0 0 0,0 0 0,0 1 0,0 0 0,0 0 0,0 0 0,0 0 0,0 1 0,0-1 0,0 1-1,0 0 1,0 0 0,1 1 0,-1-1 0,0 1 0,1 0 0,-1 0 0,-4 3 0,-1 2-48,0-1 0,1 2 0,0-1 0,0 1 1,-13 17-1,16-18 54,0-1 0,1 1-1,0 0 1,0 0 0,0 0 0,1 1 0,0-1 0,0 1-1,1-1 1,-2 12 0,3-13-5,0 2 24,0 1 0,1 0 0,2 18 1,-2-24 10,1-1 1,-1 1 0,1-1 0,0 1-1,0-1 1,0 0 0,0 0-1,0 1 1,0-1 0,1 0 0,-1 0-1,1 0 1,-1 0 0,1-1-1,0 1 1,0 0 0,0-1-1,0 1 1,2 1 0,-2-3-3,0 1 1,0 0-1,0-1 0,-1 0 1,1 0-1,0 1 0,0-1 1,0 0-1,0 0 0,-1-1 1,1 1-1,0 0 0,0-1 1,0 1-1,-1-1 0,1 1 1,0-1-1,-1 0 0,3-1 1,29-18 280,-33 19-293,13-9 15,-2 0 0,1-1-1,-2 0 1,1-1-1,-2-1 1,1 1-1,-2-2 1,13-24-1,-20 36-51,0 0 0,0 0-1,0-1 1,0 1-1,0 0 1,-1-1-1,1 1 1,-1 0-1,0-1 1,1 1 0,-1-3-1,-1 5 9,0 0 0,1 0 0,-1 0-1,1 0 1,-1 1 0,1-1 0,-1 0 0,1 1-1,-1-1 1,1 0 0,0 1 0,-1-1-1,1 0 1,-1 1 0,1-1 0,0 1 0,-1-1-1,1 1 1,-1 0-1,0 1 11,-1 0 0,1 0-1,-1 1 1,1-1 0,0 0 0,0 1 0,0-1 0,0 1 0,1-1-1,-1 1 1,1 0 0,-1-1 0,1 1 0,0 0 0,0-1 0,0 1-1,0 0 1,0-1 0,1 1 0,1 5 0,-1-4 15,1 1 1,0-1 0,-1 1-1,2-1 1,-1 0 0,0 0-1,1 0 1,0 0 0,0 0-1,0-1 1,4 5 0,-2-4 40,-1-1 1,1 1-1,0-1 1,0 1-1,1-1 1,-1-1 0,7 3-1,-9-4-13,0 0 0,0 0 0,0-1 0,0 1 0,1-1 0,-1 0 0,0 0 0,0 0 1,1 0-1,-1-1 0,0 1 0,0-1 0,0 0 0,1 0 0,2-1 0,3-3-2,0 0 0,0 0 0,-1-1-1,1 0 1,-1-1 0,0 1 0,-1-2 0,0 1 0,0-1 0,11-16 0,1-6 45,26-55 0,-44 81-70,120-277 111,-113 262-156,11-26 3,-6 13-60,17-53 0,-30 84 73,0-1 1,1 0-1,-1 1 1,0-1-1,0 1 1,0-1-1,0 0 1,0 1-1,0-1 1,0 0-1,0 1 1,-1-1-1,1 0 1,-1 1-1,1-1 0,-2-1 1,2 2 15,0 1 1,-1 0 0,1 0-1,0-1 1,0 1-1,-1 0 1,1 0-1,0-1 1,-1 1-1,1 0 1,0 0-1,-1 0 1,1-1-1,0 1 1,-1 0-1,1 0 1,-1 0-1,1 0 1,0 0-1,-1 0 1,1 0-1,0 0 1,-1 0-1,0 0 1,0 0-4,0 1 0,0-1 0,0 0 0,0 1 0,0-1-1,0 1 1,0 0 0,0-1 0,1 1 0,-1 0 0,0-1 0,-1 3 0,-2 3-8,0 0-1,0 0 1,1 0 0,0 1 0,0-1-1,0 1 1,-2 13 0,-2 1 19,-5 22 3,-13 83-1,17-76 2,-5 28 253,4 1 0,2 83 0,7-161-242,-1 0-1,1 0 0,0-1 1,0 1-1,0 0 1,0 0-1,1-1 1,-1 1-1,0 0 1,0 0-1,0-1 0,1 1 1,-1 0-1,0-1 1,1 1-1,-1 0 1,0-1-1,1 1 0,-1 0 1,1-1-1,-1 1 1,1-1-1,-1 1 1,1-1-1,0 1 1,-1-1-1,2 1 0,-1 0 17,1-1-1,-1 0 1,0 0-1,1 0 0,-1 0 1,1 0-1,-1 0 1,0 0-1,1-1 0,-1 1 1,0 0-1,1-1 1,-1 1-1,2-2 0,3-1 69,1 0 0,-1-1 0,1 0 0,10-10 0,6-9-98,23-28 1,-6 4-71,-39 47 73,15-16-349,-8 11 42,-7 4 298,-1 1 1,0 0-1,0 0 1,0 0-1,0 0 0,0 0 1,1 0-1,-1 0 1,0 0-1,0 0 1,0 0-1,0 0 0,1 0 1,-1 0-1,0 0 1,0 0-1,0 0 1,0 0-1,1 0 0,-1 0 1,0 1-1,0-1 1,0 0-1,0 0 1,0 0-1,0 0 1,1 0-1,-1 0 0,0 0 1,0 0-1,0 1 1,0-1-1,0 0 1,0 0-1,0 0 0,1 0 1,2 9-20,0-1-3,0 0 1,1-1-1,-1 0 1,2 1-1,-1-1 0,1-1 1,0 1-1,6 6 0,-5-8 105,0 1-1,1-1 0,13 9 1,-17-13-51,0 1 0,0-1 1,1 0-1,-1 0 0,0 0 1,1 0-1,-1-1 0,1 1 1,-1-1-1,0 0 0,1 0 0,4-1 1,0 0-1,1-1-1,-1 0 1,-1 0 0,1-1 0,0 0 0,0 0-1,-1-1 1,0 1 0,0-2 0,0 1 0,0-1-1,6-6 1,-4 0 48,0-1-1,-1 0 1,-1 0-1,0 0 1,0-1-1,7-21 1,-10 24-40,109-274-74,-52 142 106,-56 131-122,0 0 0,-1 0 0,0 0 0,-1-1 0,0 1 0,-1-1 0,1-11 0,-3 22 44,0 1-1,0-1 1,0 1 0,0-1 0,0 1 0,0-1-1,0 1 1,0-1 0,0 1 0,0 0 0,-1-1-1,1 1 1,0-1 0,0 1 0,0-1 0,-1 1 0,1 0-1,0-1 1,0 1 0,-1 0 0,1-1 0,0 1-1,-1 0 1,1-1 0,0 1 0,-1 0 0,1-1-1,-1 1 1,1 0 0,0 0 0,-1 0 0,1-1-1,-1 1 1,1 0 0,-1 0 0,1 0 0,-1 0-1,1 0 1,-1 0 0,1 0 0,-1 0 0,1 0-1,0 0 1,-1 0 0,1 0 0,-1 0 0,1 1 0,-1-1-1,1 0 1,-1 0 0,1 0 0,0 1 0,-1-1-1,1 0 1,-1 1 0,-3 1 7,1 0 0,0 0 0,-1 0 0,1 0 0,-5 6-1,-3 5-27,0 0 0,1 1-1,1 1 1,0-1-1,1 1 1,1 1-1,0 0 1,1 0-1,-5 23 1,-1 15-36,-8 87 0,15 31 266,6-122-54,-1-40-126,1 0-1,1 0 0,0 0 0,0-1 1,1 1-1,0 0 0,1-1 0,5 10 0,-7-16 5,-1 0-1,1 0 0,0-1 0,0 1 0,0-1 0,0 0 0,0 0 0,0 1 0,1-1 0,-1-1 0,1 1 1,-1 0-1,1-1 0,0 1 0,0-1 0,0 0 0,0 0 0,0 0 0,0 0 0,0 0 0,0-1 0,0 1 0,0-1 1,0 0-1,0 0 0,5 0 0,6-2 123,0 0 0,0 0 1,0-2-1,21-7 0,-24 7-101,-1 0 0,0-1 0,0 0 0,0-1 0,-1 0 0,0-1 0,15-12 0,-18 13-33,-1 0-1,0 1 1,0-2 0,0 1-1,-1-1 1,0 1 0,0-1-1,0 0 1,-1-1 0,0 1-1,3-14 1,-6 18-21,1 1 0,-1-1 0,0 0 0,1 1 0,-1-1 0,-1 0 1,1 1-1,0-1 0,-1 0 0,1 1 0,-1-1 0,0 1 0,-2-5 0,3 6-3,-1 0 0,1 0 0,-1 1 1,0-1-1,1 0 0,-1 0 0,0 0 0,1 1 1,-1-1-1,0 1 0,0-1 0,0 0 0,0 1 0,0 0 1,0-1-1,0 1 0,0-1 0,0 1 0,0 0 0,0 0 1,0 0-1,0-1 0,0 1 0,0 0 0,0 0 1,0 0-1,0 1 0,0-1 0,0 0 0,0 0 0,0 0 1,0 1-1,0-1 0,-1 1 0,-2 2-3,0-1 0,0 0 1,0 1-1,1 0 0,-1 0 0,1 0 0,0 0 0,0 0 1,0 1-1,0-1 0,0 1 0,1 0 0,0 0 0,0 0 1,0 0-1,0 0 0,1 0 0,-1 1 0,1-1 0,0 0 1,1 1-1,-1-1 0,1 1 0,0 8 0,0-11 29,1 1-1,0 0 1,0-1-1,0 1 1,0-1 0,0 1-1,0-1 1,1 1-1,-1-1 1,1 0-1,0 0 1,0 0 0,0 0-1,0 0 1,0 0-1,0 0 1,0-1-1,0 1 1,1-1 0,-1 0-1,5 2 1,4 2 49,-1-2 0,1 1 0,21 2 0,-9-2-2,1-1 0,42-1 0,-54-2-646,1-1-1,-1-1 1,1 0 0,-1-1 0,0 0-1,0-1 1,12-5 0,-20 7-9,1 0 1,-1-1-1,0 1 1,0-1-1,0 0 1,0-1-1,0 1 1,3-5-1,6-8-1699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26.4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3392,'2'0'4014,"-2"0"-3789,0 1 0,0-1 1,1 1-1,-1-1 0,0 1 0,0-1 1,0 1-1,0 0 0,0 0 0,6 126 7030,0 0-4851,-12 65-623,4-173-1842,-1 18 296,-2-14-3316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26.8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190 6 5152,'-5'-5'4138,"-4"28"-1195,6-17-2355,-111 255 6564,96-228-6635,-18 37 566,35-69-1035,1 0 1,-1 0 0,1-1 0,-1 1-1,1 0 1,0 0 0,-1 0 0,1-1-1,0 1 1,0 0 0,0 0 0,0 0-1,0 0 1,0 0 0,0-1-1,0 1 1,0 0 0,0 0 0,0 0-1,1 0 1,-1 0 0,0-1 0,0 1-1,1 0 1,-1 0 0,1 1 0,0-2-23,1 1 1,-1-1 0,0 1 0,0-1-1,0 1 1,0-1 0,0 0-1,0 0 1,1 1 0,-1-1 0,0 0-1,0 0 1,0 0 0,1 0 0,-1 0-1,2-1 1,8-1 8,-1-1 1,1 0-1,11-6 1,-20 8 14,47-21-718,-31 13-1894,36-12 0,-47 19 1596,-1 1 1,1-1 0,-1 1 0,1 1-1,0-1 1,0 1 0,-1 0 0,1 1 0,11 1-1,17 8-2580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28.0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1 3232,'0'0'12932,"0"26"-12174,0-17 213,-10 391 3205,4-258-3613,2-65-268,3 19-1196,1-90-723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28.5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364 12 3808,'-15'-11'4894,"7"19"-2476,2 3-1497,0 0 1,-4 11 0,-13 24 521,7-20-633,-84 126 1883,-39 29-1519,133-174-1100,1 0 0,0 1-1,0 0 1,0-1 0,1 1 0,-6 17 0,10-25-65,0 1 1,0-1-1,0 0 0,0 0 1,0 1-1,0-1 1,0 0-1,0 0 0,0 1 1,0-1-1,0 0 0,0 0 1,0 1-1,0-1 0,0 0 1,0 0-1,0 1 1,0-1-1,1 0 0,-1 0 1,0 0-1,0 1 0,0-1 1,0 0-1,0 0 0,1 0 1,-1 1-1,0-1 1,0 0-1,0 0 0,1 0 1,-1 0-1,0 0 0,0 0 1,1 1-1,-1-1 0,0 0 1,1 0-1,12 0 323,-8-1-277,242-24 1419,55-3-2084,-280 26-1997,1 2 0,-1 0 0,0 2 0,0 0 0,29 7 0,-23 0-1265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29.4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55 4224,'0'8'17660,"0"0"-19465,0 9 2694,0 9-19,1-20 513,-1-5-1362,3-13-265,0 0 0,-1 0 0,1-14 0,-2-17-5111,1 33 1942,6 4 1115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30.8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119 52 2720,'0'-1'84,"1"0"-1,-1-1 1,0 1 0,0-1-1,1 1 1,-1 0 0,0-1 0,0 1-1,-1-1 1,1 1 0,0 0-1,0-1 1,-1 1 0,1-1-1,-1 1 1,1 0 0,-2-3 0,1 2 41,-3-17 6945,3 19-7028,1 0 0,0 0 0,-1 0 0,1 0 0,0 0 0,0 0 0,-1 0 1,1 0-1,0 0 0,-1 0 0,1 0 0,0 0 0,-1 0 0,1 0 0,0 0 0,0 1 0,-1-1 0,1 0 1,0 0-1,0 0 0,-1 0 0,1 1 0,0-1 0,0 0 0,0 0 0,-1 0 0,1 1 0,0-1 0,0 0 1,0 0-1,0 1 0,-1-1 0,1 1 0,-2 2 136,0 0-1,-1 0 1,2 0 0,-1 1 0,0-1-1,1 0 1,-1 1 0,1 0 0,0-1-1,-1 6 1,-3 10 315,-12 34 527,-3 6-314,-18 96 0,36-145-620,2 0 1,-1-1 0,1 1-1,1 0 1,0 0-1,0 0 1,1-1 0,0 1-1,1-1 1,7 19-1,-8-24-52,0 0 0,0 0 0,1 0 0,-1-1 0,1 1-1,0-1 1,0 1 0,0-1 0,1 0 0,-1 0 0,5 3-1,-5-5-10,0 1-1,1-1 0,-1 1 1,0-1-1,1 0 1,-1-1-1,0 1 0,1 0 1,-1-1-1,1 0 0,-1 0 1,1 0-1,-1 0 0,1 0 1,-1-1-1,4-1 0,3 0 33,0-1-1,-1-1 0,1 0 0,-1 0 0,0-1 0,-1 0 0,1 0 1,-1-1-1,0 0 0,0-1 0,6-7 0,-7 7-23,-1 0-1,0 0 0,-1-1 1,0 1-1,0-1 1,-1 0-1,0 0 1,0-1-1,-1 1 0,0-1 1,0 0-1,1-11 1,-2 1-6,-1-1 0,-1 0 0,0 0 1,-1 1-1,-2-1 0,0 1 0,-1-1 0,0 1 1,-2 0-1,-11-26 0,13 37-20,1 1 0,-1 0 0,0 0 0,-1 0-1,0 0 1,0 1 0,-10-10 0,11 13-60,1 0 0,-1 0 0,1 1 1,-1-1-1,0 1 0,0 0 0,0 0 0,0 0 0,-1 1 0,1 0 1,0-1-1,-1 1 0,1 1 0,-9-1 0,10 1-274,1 0 0,0 0-1,0 1 1,0-1 0,0 0 0,0 1 0,0 0-1,0 0 1,0 0 0,-2 1 0,-1 4-1564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31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 41 3232,'0'-1'43,"-1"1"1,1-1-1,0 1 0,-1 0 1,1-1-1,-1 1 0,1 0 1,-1-1-1,1 1 0,0 0 1,-1-1-1,1 1 0,-1 0 1,1 0-1,-1 0 0,1 0 1,-1-1-1,0 1 0,1 0 1,-1 0-1,1 0 1,-1 0-1,1 0 0,-1 0 1,1 0-1,-1 1 0,1-1 1,-1 0-1,1 0 0,-1 0 1,1 0-1,-2 1 0,1 1 270,-1 0 0,1-1 0,-1 1 0,1 0 0,0 0-1,-1 0 1,0 3 0,-3 4 858,-5 11 590,0-1 1,-6 21-1,6-9-694,1-1 0,-5 36 0,12-56-935,1-1 0,1 1 0,-1-1 0,2 1 0,-1 0 0,1-1 1,1 1-1,0-1 0,3 12 0,-3-16-70,0 1 0,1-1 0,-1 0 0,1 1 0,0-1 0,0 0 1,1-1-1,0 1 0,0-1 0,0 1 0,0-1 0,0 0 0,1-1 0,0 1 0,9 4 0,-10-6-20,0 0 0,0-1 1,1 0-1,-1 0 0,1 0 0,-1-1 0,0 1 0,1-1 0,-1 0 0,1-1 0,-1 1 0,1-1 0,-1 1 0,0-1 0,1-1 0,-1 1 0,0-1 0,5-1 0,3-3 49,1-1 0,-1 0 0,0-1 0,17-13 0,-23 15-57,1 0 0,-1-1 0,0 0 0,-1 0 0,1 0 0,-1-1 0,-1 0 0,0 0 0,0 0 0,0 0 0,-1 0 0,0-1 0,-1 0 0,0 1 0,0-1 0,-1 0 0,1-12 0,-2 6-43,0-1 1,-1 0 0,-1 1-1,0-1 1,-1 1-1,-1-1 1,0 1 0,-1 0-1,-9-16 1,11 25-55,0 0 0,-1 0 0,1 0 0,-2 0 0,1 1 0,-1 0 0,1-1 0,-1 2 0,-11-9 0,13 11 40,0 0 0,-1 0 0,1 0 0,-1 0 0,1 1 0,-1-1 0,0 1 0,1 0 0,-1 0 0,0 1 0,0-1 0,0 1 0,0-1 0,0 1 0,1 1 0,-1-1 0,0 0 0,-6 2 0,2 1-224,1-1 0,0 1 0,-1 1 0,1-1 0,0 1 0,1 0 0,-1 1 0,1 0 0,0 0-1,0 0 1,-7 8 0,10-9-238,0 0 0,0 0 0,0 1 0,0-1 0,1 0 0,0 1 0,0 0 0,0-1 0,0 1 0,1 0 0,0 0 0,0 0-1,0 0 1,1 0 0,-1 0 0,1 1 0,1-1 0,0 7 0,7 15-3664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32.40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46 122 2912,'0'-1'135,"-1"0"0,0 1 0,1-1 0,-1 0 1,1 0-1,-1 0 0,1 0 0,-1 1 0,1-1 0,0 0 0,0 0 0,-1 0 1,1 0-1,0 0 0,0 0 0,0 0 0,0 0 0,0 0 0,0 0 0,0 0 1,0 0-1,0 0 0,1-1 0,0-11 3587,3-22 865,4-2-2518,-6 36-2077,-1 0 0,1 0 0,-1 1-1,0-1 1,1 0 0,-1 1 0,1-1 0,0 1 0,-1 0 0,1-1 0,-1 1 0,3 0 0,-3 0 22,19-3 105,0 1 0,0 1 0,0 0 1,0 2-1,35 5 0,-51-5-81,1 0 0,-1 0 1,0 0-1,0 1 0,0-1 0,0 1 1,0 0-1,-1 1 0,1-1 0,-1 1 0,1-1 1,-1 1-1,0 0 0,0 0 0,5 7 1,-6-6-5,0-1 0,0 0 1,-1 1-1,1 0 0,-1-1 1,0 1-1,0 0 0,-1 0 1,1-1-1,-1 1 0,0 0 1,0 0-1,0 0 0,0 0 1,-1-1-1,1 1 0,-1 0 0,-1 4 1,-3 6 31,-1 0 0,0 0 1,-1 0-1,0-1 0,-10 14 1,-49 58 111,57-73-155,1 0 0,-11 20 0,18-31-20,0 0-1,1 1 1,-1-1-1,1 0 1,0 0-1,-1 1 1,1-1-1,0 0 1,-1 0-1,1 1 1,0-1-1,0 0 1,0 1-1,0-1 1,0 0-1,1 1 1,-1-1-1,0 0 1,1 0-1,-1 1 1,1-1-1,-1 0 1,1 0-1,-1 0 1,1 1-1,0-1 1,0 0-1,1 1 1,2 2 3,0 0 1,1 0 0,-1-1-1,1 0 1,6 4 0,4 2-72,25 16-97,-27-17 155,-1 0 0,1 0 0,-1 1 0,14 14 0,-25-22 48,0 0 0,0 0 0,0 0 0,0 0 0,-1 1 0,1-1 0,0 0 0,0 0 0,-1 1 0,1-1 0,-1 0 0,1 1 0,-1-1 0,0 1 0,1-1 0,-1 0 0,0 3 0,0-3-8,0 0 0,-1 0 1,1 1-1,0-1 0,-1 0 1,1 0-1,-1 0 1,0 0-1,1 0 0,-1 0 1,0 0-1,0 0 0,1 0 1,-1 0-1,0-1 1,-2 3-1,-3 1 100,-1-1 0,0 1 1,0-1-1,0 0 0,-10 2 0,8-2-3,5-1-76,0-1 22,0 1 0,-1-1 1,1 0-1,-1 0 0,1 0 0,-1 0 1,1-1-1,-1 0 0,-7 0 0,-27-5 301,18 3-243,0 0 0,-37-11 0,42 8-172,8 3-528,0-1-1,1 0 1,-14-6-1,15 7-2143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33.2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331 32 3136,'0'-3'1096,"-2"6"-740,0 7 5,1-5 0,1 0 0,-1-1 0,0 1 0,0-1 1,0 1-1,-1-1 0,0 0 0,1 1 0,-5 5 0,-26 37 2130,18-29-1606,5-5-480,0-1 0,-1-1 1,0 0-1,-1 0 0,0-1 0,-19 13 1,26-20-350,-1 0 1,1-1 0,-1 1-1,0-1 1,0 0-1,0-1 1,0 1-1,0-1 1,-9 1 0,10-2-35,0 0 0,1 0 0,-1-1 1,0 1-1,0-1 0,1 0 1,-1 0-1,1 0 0,-1-1 1,1 1-1,0-1 0,-1 0 1,1 0-1,0 0 0,-3-2 1,0-1-2,1 0 0,0 0 1,1 0-1,-1 0 1,1-1-1,0 0 1,1 0-1,-1 0 1,1 0-1,0 0 1,1-1-1,-1 1 1,1-1-1,-2-11 1,3 13-51,1 0 0,-1 0 1,1 0-1,0 0 0,1 1 0,-1-1 1,1 0-1,0 0 0,0 0 1,0 1-1,1-1 0,-1 0 1,1 1-1,0 0 0,1-1 0,-1 1 1,1 0-1,0 0 0,0 0 1,0 0-1,5-4 0,-1 3 93,-1 0 0,1 0 1,0 1-1,0-1 0,0 2 0,1-1 0,-1 1 0,1 0 0,0 1 1,0 0-1,0 0 0,0 1 0,0 0 0,13 0 0,-16 1 41,1 0 1,-1 0-1,1 1 0,0 0 0,-1 1 0,0-1 1,1 1-1,-1 0 0,0 0 0,0 0 0,0 1 0,0 0 1,0 0-1,-1 0 0,1 1 0,-1-1 0,0 1 1,0 0-1,0 1 0,-1-1 0,1 0 0,2 6 0,-2-2 2,0 1-1,-1 0 1,0-1-1,0 1 1,-1 0-1,0 1 1,-1-1-1,0 0 1,0 0-1,-1 17 1,-2-4 140,0 0 0,-1-1 0,-10 32 0,3-21-58,-2 0 0,-1-1 0,-2 0 0,-1-1 1,-1-1-1,-2-1 0,0 0 0,-37 38 0,16-27-1935,13-16-5847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6:33.6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153 23 7136,'-2'-17'2309,"2"17"-2269,0 0 1,0 0-1,0-1 1,0 1-1,0 0 1,0 0-1,0-1 0,0 1 1,0 0-1,0 0 1,-1 0-1,1-1 0,0 1 1,0 0-1,0 0 1,0 0-1,0-1 1,0 1-1,0 0 0,-1 0 1,1 0-1,0-1 1,0 1-1,0 0 0,0 0 1,-1 0-1,1 0 1,0 0-1,0 0 1,0-1-1,-1 1 0,1 0 1,-7 5 1532,-5 13 717,10-16-2186,-21 40 1122,1 1-1,3 1 0,-27 86 0,43-118-1081,-1 0 0,1 0 0,1 0-1,1 1 1,-1-1 0,2 19-1,0-27-109,0 0 0,1-1 0,-1 1 0,1 0 0,0-1 0,0 1 0,0 0 0,0-1 0,1 1 0,0-1 0,0 0-1,0 0 1,0 1 0,0-1 0,0 0 0,1-1 0,-1 1 0,1 0 0,0-1 0,0 1 0,0-1 0,0 0 0,0 0 0,1 0-1,4 1 1,0 0 11,0-1-1,0 0 1,0-1-1,1 1 1,-1-2-1,0 1 0,1-1 1,-1 0-1,11-3 1,12-2 15,34-10 1,-44 9-51,-15 5 7,17-4-31,-1-1-1,1-2 1,-1 0-1,26-14 1,-42 19 2,-1 0 0,0 0 1,0-1-1,0 1 0,-1-1 0,0 0 1,1-1-1,-1 1 0,-1-1 0,1 0 1,-1 0-1,1 0 0,-1 0 1,-1 0-1,1-1 0,-1 1 0,0-1 1,0 0-1,-1 0 0,0 1 0,0-1 1,1-7-1,-2 4 4,0 0 1,-1 0-1,0 0 1,0 0-1,-1 0 1,0 1-1,0-1 1,-1 0-1,0 1 1,-1 0-1,0 0 1,0 0-1,-1 0 1,1 1-1,-2-1 1,1 1-1,-1 0 1,-8-7-1,4 6-142,0 0 1,0 0-1,-1 1 0,0 0 0,0 1 0,0 1 0,-1-1 1,0 2-1,0 0 0,0 0 0,-1 1 0,-16-2 0,-14 2-1946,7 5 625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6:57.8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77 4992,'30'0'2240,"31"3"-1952,-27-6 1120,1 3-832,18-8 0,-2 0-384,23-3 224,0 6-224,12-6 160,-7 3-192,2-7-4928,-2 4 2592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00.34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334 18 1472,'-8'5'3440,"0"-3"-314,8-2-3102,0 0 1,0 0-1,0 0 1,0 0-1,0 0 1,0 0-1,0-1 1,0 1-1,0 0 1,0 0-1,0 0 1,0 0-1,0 0 1,0 0-1,0 0 1,0 0-1,0-1 1,0 1 0,0 0-1,0 0 1,0 0-1,0 0 1,0 0-1,0 0 1,0 0-1,0 0 1,0 0-1,0-1 1,0 1-1,0 0 1,-1 0-1,1 0 1,0 0-1,0 0 1,0 0-1,0 0 1,0 0-1,0 0 1,0 0-1,0 0 1,0 0 0,-1 0-1,1 0 1,0 0-1,0 0 1,0 0-1,0 0 1,0 0-1,0 0 1,5-7 622,-5 6-590,1 0 1,0 0-1,-1 1 0,1-1 1,0 0-1,0 0 1,-1 0-1,1 1 0,0-1 1,0 0-1,0 1 1,0-1-1,2 0 0,-1 0-14,0 0-1,0 1 0,0-1 1,0 1-1,0 0 0,0 0 1,0-1-1,0 1 0,0 0 1,0 1-1,0-1 0,0 0 1,0 0-1,0 1 0,4 1 1,80 28 741,-24-14-771,-18-6-81,84 33 0,-50-11 238,29 13-25,-87-35-152,-1 1-1,29 23 1,-41-29 34,0 1 0,0 0 0,0 1 0,-1-1-1,0 1 1,-1 1 0,1-1 0,5 13 0,-7-14 21,-2 1-1,1-1 1,-1 1 0,0 0 0,0 0 0,-1 0 0,0 0 0,0 0 0,-1 0-1,0 0 1,-1 11 0,-3 64 263,2-34-147,1-35-109,0 24 12,-3 0 0,-8 38 0,7-49 6,1-8 31,-1 0-1,-7 20 1,4-19-6,0 0 0,-1-1 1,-1 0-1,-1-1 0,0 0 1,-20 22-1,-17 17 65,-68 103-1,29-16-88,4-8-270,62-104 353,-29 34 0,43-56-161,0 2-1,0-1 1,1 1 0,0 0-1,1 0 1,0 0 0,1 1-1,0 0 1,1 0-1,1 0 1,0 0 0,-1 18-1,2-8 64,0 0 1,2 0-1,1-1 0,1 1 0,0 0 0,9 27 1,-8-40-63,-1-1 1,1 1 0,1-1 0,-1 1 0,1-1 0,1 0 0,-1-1 0,12 11 0,5 4 169,33 25-1,-46-41-109,0 0-1,0-1 1,0 0 0,1 0-1,0-1 1,10 3-1,2-1 34,39 7 0,-59-13-75,0 0-1,0 1 1,0-1-1,0 1 1,0-1-1,0 1 0,0 0 1,0 0-1,2 1 1,-4-2-2,1 0-1,-1 0 1,0 0 0,0 1-1,0-1 1,0 0 0,0 0-1,0 0 1,0 0 0,1 0-1,-1 1 1,0-1 0,0 0-1,0 0 1,0 0 0,0 0-1,0 1 1,0-1-1,0 0 1,0 0 0,0 0-1,0 1 1,0-1 0,0 0-1,0 0 1,0 0 0,0 0-1,0 1 1,0-1 0,0 0-1,-1 0 1,1 0 0,-9 8 139,-54 24-478,14-5 401,35-19-117,1 1 0,0 1 0,1 0 0,0 0 0,1 2 0,0-1 0,-14 19 0,10-7 28,0-1 0,2 2 0,1 0 0,1 0 0,0 1 0,2 1 0,1-1 0,1 2 0,2-1 0,-4 31-1,9-49 22,-2 14 76,1 31 0,2-46-70,0 0 1,0 0-1,0-1 1,1 1-1,0 0 1,0 0-1,1-1 0,5 11 1,0-3-1,1 0 0,1 0 1,0-1-1,1 0 0,22 20 1,-11-13 1,0 2 0,-2 0 0,-1 2 0,0 0 0,22 40 1,-20-27-18,-2 1 1,-2 1 0,16 55-1,2 30 125,-32-114-108,-1 1 1,-1 0 0,1 0-1,-2 1 1,0-1-1,0 0 1,-1 0 0,-1 0-1,1 0 1,-8 21 0,2-11 71,-2-1 0,0 1 0,-1-2 1,-20 29-1,-29 37 133,-3-3 1,-103 103-1,155-174-155,-1-1 1,0-1-1,-1 0 0,0 0 0,0-1 0,-1-1 1,0 0-1,0-1 0,-1 0 0,1-1 1,-1 0-1,-29 5 0,-82-1-3751,42-10-3038,51 0 3972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19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207 88 3328,'-3'-8'1259,"3"8"-1184,0-1 0,0 1 0,0-1 0,-1 0 0,1 1 0,0-1 0,0 1 0,0-1 0,0 1 0,-1-1 0,1 1 0,0-1 0,0 1 0,-1-1 0,1 1 0,0 0 0,-1-1 0,1 1 0,-1-1 0,1 1 0,-1 0 0,1-1 0,0 1 0,-1 0 0,1-1 0,-1 1 0,1 0 0,-1 0 0,0 0 0,1 0 0,-1-1 0,1 1-1,-1 0 1,1 0 0,-1 0 0,1 0 0,-1 0 0,0 0 0,1 0 0,-1 0 0,1 1 0,-1-1 0,1 0 0,-1 0 0,1 0 0,-1 0 0,1 1 0,-1-1 0,-10 5 190,0 1-1,1-1 1,-1 1-1,2 1 1,-1 0-1,1 1 1,-11 10-1,9-7-107,0 2 0,1 0 0,0 0 0,-14 25 0,21-33-77,1-1-1,0 1 1,0 0-1,1 0 1,-1 0-1,1 0 1,0 0-1,0 0 1,1 0-1,-1 0 1,2 10-1,-1-12-4,1 0 1,-1-1-1,1 1 0,0 0 0,0-1 0,0 1 0,0-1 1,0 1-1,1-1 0,-1 1 0,1-1 0,-1 0 0,1 0 1,0 1-1,0-1 0,0-1 0,0 1 0,0 0 0,1 0 0,-1-1 1,0 1-1,6 1 0,-4-1-22,0-1 0,-1 0 1,1 0-1,0 0 0,0 0 0,1 0 1,-1-1-1,0 0 0,0 0 0,0 0 0,0 0 1,8-2-1,-6 0 2,0 0 1,0 0-1,0-1 1,-1 0-1,1 0 1,0 0-1,7-6 1,-1-1 30,-1 0 0,-1-1 0,1 0 0,-2-1 0,1 0 0,7-13 1,-15 21-70,45-77 762,-42 71-697,-1 0 0,0-1 0,0 1 0,-1-1 0,0 0 0,1-12 0,-4 21-88,0 0-1,1 0 1,-1 0-1,0 1 1,0-1-1,-1 0 1,1 0-1,0 0 1,0 0 0,-1 0-1,0 0 1,1 0-1,-1 0 1,0 1-1,0-1 1,0 0-1,0 1 1,0-1-1,0 0 1,0 1-1,-1-1 1,1 1-1,0 0 1,-4-3 0,1 2-56,0 0 1,0 1-1,0-1 1,0 1-1,0 0 1,0 0 0,-1 0-1,1 1 1,0-1-1,-9 1 1,8 1 75,0-1-1,0 1 1,0-1 0,0 2 0,0-1 0,0 0 0,0 1-1,0 0 1,1 0 0,-1 1 0,1-1 0,-5 4-1,6-4-241,0 0-1,0 1 1,1-1-1,-1 1 0,0-1 1,1 1-1,0 0 0,0 0 1,0 0-1,0 0 0,0 1 1,1-1-1,-1 0 1,1 1-1,0-1 0,0 1 1,-1 6-1,2-1-596,-1 1 1,2-1-1,-1 1 1,1-1-1,1 1 1,0-1-1,0 0 1,0 0-1,8 16 1,-7-18 701,0 1 0,0-1 0,-1 1 0,0-1 1,-1 1-1,1 0 0,-1 14 0,-1-17 384,-1 0 0,1 0 0,-1 0 0,0 0 0,-1-1 0,1 1 0,-1 0 0,0 0 0,0-1 0,-1 0 0,1 1 0,-7 6 0,-16 22 1401,-44 42-1,61-67-1392,0 0-1,0 0 0,1 0 1,1 1-1,-8 12 1,12-18-200,1-1 1,0 1-1,0 0 1,0 0 0,0-1-1,0 1 1,1 0-1,-1 0 1,1 0-1,0 0 1,0 0-1,0 0 1,0 0-1,0 0 1,1 0-1,-1 0 1,1 0-1,0-1 1,0 1 0,0 0-1,0 0 1,0-1-1,0 1 1,3 3-1,-1-2 48,0 0 0,1 0 0,-1 0 0,1 0 0,0-1 0,0 1 0,0-1-1,1 0 1,-1 0 0,1 0 0,0-1 0,0 0 0,6 3 0,-9-5-59,1 1 0,-1 0 0,0-1 1,1 0-1,-1 1 0,0-1 0,1 0 0,-1 0 1,1 0-1,-1-1 0,0 1 0,1-1 0,-1 1 0,0-1 1,1 0-1,-1 0 0,0 0 0,0 0 0,0 0 1,0 0-1,0 0 0,0-1 0,0 1 0,0-1 1,0 0-1,-1 1 0,1-1 0,-1 0 0,1 0 0,-1 0 1,2-2-1,-1-1-33,0 1 1,-1 0-1,1-1 1,-1 1-1,0-1 1,0 1-1,0-1 1,0 0-1,-1 1 1,0-1-1,0 0 1,0 1 0,-1-6-1,-1 2-130,1-1 0,-1 1 0,-1 0 0,0 0-1,0 0 1,-6-10 0,8 16 87,0 0 0,-1 0 0,1 0 0,-1 0 0,0 0 0,1 1 0,-1-1 0,0 0 1,0 1-1,0-1 0,0 1 0,0 0 0,-1 0 0,1 0 0,-5-2 0,6 3-102,-1-1 1,1 1-1,-1 0 1,1 0-1,-1 0 1,0 0-1,1 0 1,-1 0-1,1 0 1,-1 0-1,1 0 1,-1 1-1,1-1 1,-1 1-1,1-1 1,-1 1-1,1 0 1,-1-1 0,1 1-1,0 0 1,-1 0-1,1 0 1,0 0-1,-2 2 1,1 4-1385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23.3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41 725 4160,'0'0'113,"-1"0"0,1-1 0,0 1 0,-1 0 0,0 0 0,1 0 0,-1-1 0,1 1 0,-1 0 0,1 0 1,-1 0-1,1 0 0,-7 2 2849,26 1-194,-9-3-2439,1 0 1,0-1 0,-1-1 0,1 0 0,13-4 0,-20 5-289,0-1 0,0 1 0,-1-1 0,1 0 0,0 0 0,-1 0 0,0 0 0,1-1 0,-1 1 0,0-1 0,0 0 1,0 0-1,-1 0 0,1 0 0,-1 0 0,3-5 0,-4 7-59,-1 0 1,1 0-1,-1 0 1,1-1-1,-1 1 1,0 0-1,0 0 1,1 0-1,-1 0 0,0 0 1,0 0-1,0-1 1,0 1-1,0 0 1,0 0-1,-1 0 1,1 0-1,0 0 1,-1 0-1,1 0 0,0 0 1,-1-1-1,1 1 1,-1 0-1,0 1 1,-1-3-1,1 2-25,0 0 0,-1 0 0,1 0-1,0 0 1,-1 1 0,1-1 0,-1 0 0,1 1-1,-1-1 1,1 1 0,-1 0 0,0-1 0,1 1-1,-1 0 1,1 0 0,-1 0 0,0 0 0,1 0 0,-1 1-1,1-1 1,-3 1 0,-8 3-17,0 0-1,0 1 1,0 1-1,1 0 1,-1 1-1,1 0 1,1 0-1,-15 14 1,22-18 113,1-1 1,0 1-1,-1 0 1,1 0-1,1 0 0,-1 0 1,0 0-1,1 0 1,-1 1-1,1-1 0,0 0 1,0 1-1,0-1 1,0 1-1,1-1 0,0 1 1,0-1-1,0 1 1,0 3-1,0-4 6,1 0 0,0 0 1,0 0-1,0-1 0,0 1 0,0 0 1,0-1-1,1 1 0,-1-1 0,1 0 1,0 1-1,0-1 0,0 0 0,0 0 1,0 0-1,0 0 0,0 0 0,1-1 1,-1 1-1,0-1 0,1 1 0,0-1 1,-1 0-1,4 1 0,1 0 50,1 0 0,-1-1 0,1 0 0,-1 0-1,1-1 1,0 0 0,-1 0 0,13-3 0,63-15 453,-65 13-466,29-8 165,-2-1 0,85-41 0,-111 45-242,-2 0 0,1-2 0,-2 0 0,29-26 0,-16 8-80,33-47 1,180-255-1328,-204 278 1187,-31 44 155,5-6-100,0-1-1,-2 1 0,0-2 1,11-26-1,-20 43 99,-1-1 1,0 1 0,1 0-1,-1 0 1,0 0 0,1 0-1,-1 0 1,0 0-1,0-1 1,0 1 0,0 0-1,0 0 1,0 0-1,-1 0 1,1-2 0,-1 2 16,1 1 1,0-1-1,-1 1 1,1 0-1,0-1 1,-1 1 0,1 0-1,0-1 1,-1 1-1,1 0 1,-1 0-1,1-1 1,0 1-1,-1 0 1,1 0 0,-1 0-1,1-1 1,-1 1-1,1 0 1,-1 0-1,1 0 1,-1 0-1,1 0 1,-1 0 0,0 0-1,-2 1-54,-1 0 0,0 0 0,1 0 0,0 0 0,-1 0 0,1 1 0,0-1 0,-1 1 0,-3 3 0,-5 4 54,1 1 0,0 0 1,1 1-1,0 0 0,0 1 0,1 0 0,1 0 1,0 1-1,-8 17 0,-5 15 164,-21 68-1,19-37 567,-24 140 0,44-193-534,-1 33 0,4-46-41,1 0-1,-1 0 1,2 0-1,-1-1 1,6 19 0,-6-25-38,1 0 1,-1 0 0,1 0-1,0 0 1,0 0 0,0 0-1,0 0 1,0-1 0,0 1-1,1-1 1,0 0 0,-1 1-1,1-1 1,0 0 0,5 2-1,-5-4-12,-1 1 0,1-1 0,0 0 0,0 0-1,0-1 1,0 1 0,0 0 0,0-1 0,-1 0 0,5-1-1,28-14 252,-32 15-305,25-13 112,-10 6-85,-1 0 1,0-2-1,0 0 0,25-20 0,-41 29-75,-1 1-1,1-1 0,-1 1 0,1-1 0,-1 1 1,1-1-1,-1 1 0,1-1 0,-1 1 0,1-1 0,-1 0 1,1 1-1,-1-1 0,0 0 0,0 1 0,1-1 1,-1 0-1,0 1 0,0-1 0,0 0 0,0 0 0,0 1 1,0-1-1,0 0 0,0 0 0,0 0 0,-1 0-8,1 1 0,-1-1 0,0 1 0,1 0 0,-1-1-1,0 1 1,0 0 0,1 0 0,-1-1 0,0 1 0,0 0-1,0 0 1,1 0 0,-1 0 0,0 0 0,0 0 0,0 0 0,1 0-1,-1 0 1,0 1 0,0-1 0,1 0 0,-1 0 0,0 1-1,0-1 1,0 1 0,-16 4-209,1 2 0,0 0 1,-26 16-1,36-20 251,0 1 0,1 0 0,-1 1 0,1-1 0,0 1 0,1 0 0,-1 0 0,1 1 1,0-1-1,0 1 0,1 0 0,-6 12 0,8-16 26,1 0 1,-1 0-1,1 0 0,-1 0 1,1 0-1,0 0 0,0 0 1,0 0-1,0 1 0,0-1 1,1 0-1,-1 0 0,0 0 1,1 0-1,0 0 0,-1 0 1,1 0-1,0 0 0,0 0 1,0 0-1,0-1 0,1 1 1,-1 0-1,0-1 0,1 1 1,-1-1-1,1 1 0,0-1 1,-1 0-1,1 1 0,2 0 1,4 0 41,0-1 0,0 0 0,0 0 0,0-1 0,0 0 0,0 0 0,0-1 0,13-3 0,-8 3 48,81-16 124,155-49-1,-177 45-520,-38 8-198,-50 27 164,-24 28 0,37-40 269,-2 5 79,-1 0 0,1 0 0,1 0 0,-1 1 0,1-1 0,1 1 1,-1 0-1,1 0 0,1 0 0,-1 1 0,1-1 0,-1 11 1,3-17-10,1 0 1,-1 1 0,0-1-1,0 0 1,1 0 0,-1 0-1,1 0 1,0 0 0,-1 0 0,1 0-1,0 0 1,0 0 0,1 0-1,-1 0 1,2 2 0,-2-3-13,0-1 0,-1 1 0,1 0 1,1 0-1,-1-1 0,0 1 0,0 0 0,0-1 0,0 1 0,0-1 1,1 0-1,-1 1 0,0-1 0,0 0 0,1 0 0,-1 1 1,0-1-1,0 0 0,1 0 0,-1-1 0,0 1 0,0 0 1,1 0-1,-1-1 0,0 1 0,2-1 0,11-5 47,-1-2 0,1 1 0,-1-1-1,19-17 1,12-6 198,24-10 90,34-23 64,-84 51-365,0-2-1,0 0 1,21-25 0,-14 9-63,33-52 0,13-41-7,52-141-2,-113 241-67,10-28-273,-18 48 234,-1-1 0,0 0-1,0 0 1,0 1 0,-1-1-1,1 0 1,-1 0 0,-1-5-1,1 9 114,0 1 0,0 0-1,0 0 1,0 0-1,0-1 1,0 1-1,0 0 1,0 0-1,0 0 1,-1-1-1,1 1 1,0 0-1,0 0 1,0 0-1,0 0 1,0-1 0,-1 1-1,1 0 1,0 0-1,0 0 1,0 0-1,-1 0 1,1 0-1,0 0 1,0 0-1,0-1 1,-1 1-1,1 0 1,0 0-1,0 0 1,0 0 0,-1 0-1,1 0 1,0 0-1,0 0 1,-1 0-1,1 0 1,0 0-1,0 0 1,0 1-1,-1-1 1,1 0-1,0 0 1,0 0-1,0 0 1,-1 0 0,1 0-1,-9 6-213,4-2 180,0 1 0,0 0 1,0 0-1,1 0 0,-1 0 0,-2 7 1,0-3 18,-11 19 16,0 0-1,-20 47 0,17-32 13,-98 239 294,108-250-106,-13 58 0,21-75-130,1 0 1,0-1 0,1 1 0,1 0 0,0 0 0,4 20-1,-4-33-104,1 0-1,-1-1 0,1 1 0,-1 0 0,1-1 1,0 1-1,0 0 0,0-1 0,0 1 0,0-1 0,0 0 1,0 1-1,0-1 0,0 0 0,3 2 0,-3-2-14,-1-1 0,1 1 0,0-1-1,0 0 1,0 1 0,0-1 0,-1 0-1,1 0 1,0 1 0,0-1 0,0 0-1,0 0 1,0 0 0,0 0 0,0 0-1,-1 0 1,1 0 0,0-1-1,0 1 1,0 0 0,0 0 0,0-1-1,-1 1 1,1-1 0,0 1 0,0 0-1,-1-1 1,1 0 0,0 1 0,0-1-1,0 0 1,1-1-49,0 0-1,-1 1 0,1-1 0,0 0 1,-1-1-1,1 1 0,-1 0 1,0 0-1,0-1 0,0 1 1,0 0-1,0-1 0,0 1 1,-1-1-1,1 1 0,-1-1 0,1-4 1,-2 3 31,1 0-1,-1 0 1,0-1 0,0 1 0,0 0 0,0 0-1,-1 0 1,1 0 0,-5-7 0,-3-2 32,0 1 0,-1 0 1,0 0-1,0 1 0,-14-11 1,4 5 930,-1 1 1,-40-23-1,55 36-805,6 4-55,4 3 42,20 7 113,1-1 0,0-1 1,0-1-1,35 6 1,-36-8-154,20 5 115,90 17 510,-119-26-570,-1-1 1,1 0 0,-1-2-1,1 1 1,-1-2-1,1 0 1,17-4 0,-21 2-8,-1 1 0,1-1 1,-1-1-1,0 0 0,0-1 0,0 1 1,9-9-1,-14 9-39,-1 1 0,1-1 1,-1 0-1,-1 0 0,1 0 0,-1-1 0,1 1 0,-2-1 0,3-6 0,-4 10-43,0-1-1,0 1 0,0-1 0,-1 1 0,1-1 1,-1 1-1,1-1 0,-1 1 0,0-1 0,-1-2 1,1-7-33,14 42 69,-10-16-35,0 0 1,-1 0-1,0 0 1,0 19-1,-2-22-1,0-1 0,0 1-1,1-1 1,1 0-1,3 11 1,-5-18 46,1 1 0,-1-1 0,1 0 0,0 0 0,0 0-1,0 0 1,0 0 0,0 0 0,0 0 0,1-1 0,0 1 0,-1-1 0,1 0 0,0 0 0,0 0 0,0 0 0,0 0 0,0-1 0,4 2 0,9 1 78,-1-1 0,0 0 0,1-1 0,-1-1 0,1 0 0,0-1 1,-1-1-1,27-5 0,-3-2-139,-1-1 1,46-19-1,-82 27-24,0 1 0,0-1 0,0 0 0,0 0 0,-1 0 0,1 0 0,0 0 0,-1 0 0,1 0 0,-1 0 0,3-2 0,-6 2-12,1 1-1,-1 0 0,1 1 1,-1-1-1,1 0 0,-1 0 0,1 0 1,0 1-1,-3 0 0,3-1 39,-2 2 25,0-1-1,0 1 1,0-1-1,1 1 1,-1 0-1,0 0 1,0 0-1,1 1 1,0-1-1,-1 0 1,1 1-1,0 0 1,-2 3-1,3-5 11,0 0-1,0 1 1,0-1-1,0 1 1,1-1-1,-1 1 1,1-1-1,-1 1 1,1 0-1,-1-1 1,1 1-1,0 0 1,0-1-1,-1 1 1,1 0 0,0-1-1,1 1 1,-1 0-1,0-1 1,0 1-1,1-1 1,-1 1-1,1 0 1,0-1-1,-1 1 1,1-1-1,0 1 1,0-1-1,1 2 1,-1-1 24,1-1 0,-1 1 0,1 0 0,-1-1 0,1 1 0,0-1 0,0 1 0,0-1 0,-1 0 0,1 0 0,0 0 0,1 0 0,-1 0 0,0 0 0,0-1 0,0 1 0,0-1 0,1 1 0,-1-1 0,0 0 0,1 0 0,-1 0 0,0 0 0,0 0 0,1-1 0,-1 1 0,0-1 0,0 1 0,0-1 0,0 0 0,1 0 0,2-2 0,1-1-6,0 0-1,0 0 0,0-1 1,0 0-1,-1 0 1,7-9-1,-9 11-37,-1 0-1,0 0 1,0-1-1,0 1 0,0-1 1,0 0-1,-1 0 0,1 1 1,-1-1-1,0 0 1,-1 0-1,1 0 0,0-5 1,-1 8-18,-1-1 0,1 1 0,0 0 0,-1-1 0,1 1 0,-1-1 0,1 1 0,-1 0 0,0 0 0,1-1 0,-1 1 0,0 0 0,0 0 0,0 0 1,0 0-1,0 0 0,0 0 0,0 0 0,0 0 0,0 1 0,-1-1 0,-1-1 0,-6-2-39,1 1 0,-14-5 0,3 1 174,18 7-102,1 0 0,0 0 0,-1 0 0,1 0 0,0 0 0,0 0 0,-1 0 0,1 0 0,0 0 0,-1 0 0,1-1 0,0 1 0,0 0 0,-1 0 0,1 0 0,0-1 0,0 1 0,-1 0 0,1 0 0,0 0 0,0-1 0,0 1 0,0 0 0,-1 0 0,1-1 0,0 1 0,0 0 0,0-1 1,0 1-1,0 0 0,0 0 0,0-1 0,0 1 0,0-1 0,10-3 126,22 0-86,-31 4-47,2 0-9,158-3-144,-144 4 167,1 1 0,-1 1 1,0 0-1,0 2 0,0 0 1,0 0-1,18 10 0,-33-14-39,19 11 141,-20-11-100,0-1-1,-1 1 1,1 0-1,0-1 1,-1 1-1,1 0 1,0-1 0,-1 1-1,1 0 1,-1 0-1,1 0 1,-1-1 0,0 1-1,1 0 1,-1 0-1,0 0 1,0 0 0,1 0-1,-1 0 1,0 0-1,0 0 1,0-1-1,0 3 1,-1-1 14,0 0 1,0 0-1,0 1 0,0-1 1,0 0-1,0 0 1,-1 0-1,1-1 0,-1 1 1,1 0-1,-1 0 0,0-1 1,-3 3-1,-9 10 325,14-14-351,0 0 1,0 0-1,-1 0 1,1 0-1,0 1 1,0-1-1,0 0 1,0 0-1,0 0 1,0 0-1,0 0 1,0 0-1,0 0 1,0 0-1,0 0 1,0 0-1,0 0 1,0 0-1,0 0 1,0 0 0,0 1-1,0-1 1,0 0-1,0 0 1,0 0-1,0 0 1,0 0-1,0 0 1,0 0-1,0 0 1,0 0-1,0 0 1,0 0-1,0 0 1,0 1-1,0-1 1,0 0-1,0 0 1,0 0-1,0 0 1,0 0-1,0 0 1,0 0-1,0 0 1,0 0-1,1 0 1,-1 0-1,0 0 1,0 0-1,0 0 1,0 0-1,0 0 1,0 0-1,0 0 1,0 0 0,8 0 187,14-5-34,-12 3-132,8-2 6,100-26 78,-102 25-160,1 0 0,0 1 0,0 0-1,24-1 1,-40 5 33,0 0 1,0 0-1,0 0 0,0 0 0,0 0 0,0 1 0,0-1 0,0 0 0,-1 1 1,1-1-1,0 0 0,0 1 0,0-1 0,0 1 0,-1 0 0,1-1 0,0 1 0,0 0 1,-1-1-1,1 1 0,-1 0 0,1 0 0,0-1 0,-1 1 0,0 0 0,1 0 0,-1 0 1,1 0-1,-1 0 0,0 0 0,0-1 0,1 1 0,-1 2 0,0 1-10,0 0 1,1-1-1,-2 1 0,1 0 0,0 0 0,-1 0 1,-1 4-1,-1 3 13,1-4 85,0 0 0,1 0 0,-1 0-1,1 8 1,1-14-44,0-1-1,0 1 0,0 0 0,0-1 0,0 1 0,0 0 0,1-1 1,-1 1-1,0 0 0,0-1 0,1 1 0,-1-1 0,0 1 1,1 0-1,-1-1 0,1 1 0,-1-1 0,0 1 0,1-1 0,-1 1 1,1-1-1,0 1 0,-1-1 0,2 1 0,0 0 11,0-1 0,0 1-1,0 0 1,0-1 0,0 0 0,0 1-1,0-1 1,3 0 0,2-1-9,1 1 0,-1-1-1,0-1 1,8-2 0,42-9-136,-13 0 199,-26 8-42,0-1 1,0 0-1,17-9 1,12-10 190,83-39-578,-103 55 123,-27 9 210,0 0 0,1 0 0,-1 0-1,0 0 1,0 0 0,0 1 0,0-1-1,0 0 1,1 0 0,-1 0 0,0 0-1,0 0 1,0 0 0,0 0 0,0 1-1,0-1 1,1 0 0,-1 0 0,0 0-1,0 0 1,0 0 0,0 1 0,0-1-1,0 0 1,0 0 0,0 0 0,0 0-1,0 1 1,0-1 0,0 0 0,0 0-1,0 0 1,0 0 0,0 1 0,0-1-1,0 0 1,0 0 0,0 0 0,0 0 0,0 1-1,0-1 1,0 0 0,0 0 0,-1 0-1,1 0 1,0 0 0,0 1 0,0-1-1,0 0 1,0 0 0,0 0 0,0 0-1,-1 0 1,-6 12-92,-76 80-59,19-29 247,33-34-18,18-16-14,-19 17 13,30-28-20,0-1-1,0 1 1,0-1-1,0 1 1,-1-1-1,1 0 1,0 0-1,-1 0 1,1 0-1,-1-1 1,1 1-1,-5 0 1,7-1-43,-1 0 0,1 0 0,0 0-1,-1 0 1,1 0 0,0 0 0,-1 0 0,1 0 0,0 0 0,0 0 0,-1 0 0,1 0 0,0 0 0,-1 0 0,1 0 0,0 0 0,-1 0 0,1-1 0,0 1 0,0 0 0,-1 0 0,1 0 0,0 0 0,0-1-1,-1 1 1,1 0 0,0 0 0,0-1 0,0 1 0,-1 0 0,1 0 0,0-1 0,0 1 0,0 0 0,0 0 0,0-1 0,0 1 0,-1 0 0,1-1 0,0 1 0,0 0 0,0-1 0,0 1 0,0 0 0,0 0-1,0-1 1,1 0 0,-1 0 10,1-1 0,-1 1 0,1 0 0,0-1 0,0 1 0,0-1 0,0 1 0,0 0 0,2-2 0,5-4 77,0 1 0,0-1 1,1 2-1,0-1 0,0 1 0,1 1 0,-1 0 1,1 0-1,0 1 0,0 0 0,0 0 1,0 1-1,15-1 0,6 1-39,0 2 1,-1 0-1,42 7 1,-50-4-166,1 1 1,-1 1 0,36 13 0,-44-13-1360,-1 1 0,0 1 0,23 15 1,-3 5-1468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28.4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160 31 1728,'4'-3'621,"-1"2"-229,-1 0 0,0 0-1,-1 0 1,1-1 0,0 1-1,0-1 1,0 1 0,-1-1 0,3-3-1,-4 5-320,0 0-1,1-1 0,-1 1 0,0 0 0,0 0 1,0 0-1,0-1 0,0 1 0,0 0 0,1 0 1,-1-1-1,0 1 0,0 0 0,0-1 0,0 1 1,0 0-1,0 0 0,0-1 0,0 1 0,0 0 1,0 0-1,0-1 0,0 1 0,0 0 0,-1 0 1,1-1-1,0 1 0,0 0 0,0 0 0,0-1 1,0 1-1,-1 0 0,1 0 0,0-1 0,0 1 1,0 0-1,0 0 0,-1 0 0,1 0 0,0-1 1,0 1-1,-1 0 0,1 0 0,0 0 0,0 0 1,-1 0-1,-1 0 75,0 0-1,0 1 1,0 0 0,0-1 0,1 1 0,-1 0-1,0 0 1,-3 2 0,-5 5-2,-1 0 0,1 1 0,0 0 0,1 1 0,0 0 0,0 0 0,1 1 0,1 0 0,-7 14 0,2-2-53,0 1 1,2 0-1,-12 46 1,19-61 2,2-1 0,-1 1 0,1-1 1,0 1-1,1 0 0,0-1 0,1 13 0,0-18-42,-1 0 1,1 0-1,0 0 0,0 0 0,0 0 0,0 0 0,0 0 1,1 0-1,-1-1 0,1 1 0,0-1 0,0 1 0,0-1 1,0 1-1,0-1 0,0 0 0,1 0 0,-1 0 0,1-1 1,0 1-1,-1 0 0,1-1 0,4 2 0,1 0 22,1-1 0,0 0-1,0-1 1,-1 0 0,1 0-1,0-1 1,0 0 0,0 0-1,9-2 1,5-2 124,-1-1 0,28-10 0,-21 5-65,0-1 0,-1-1 1,30-18-1,-45 22-66,-1-1 0,1 0 1,-1 0-1,-1-1 0,0-1 0,0 0 0,-1-1 1,9-12-1,-14 17 38,-1 0 0,0 0 1,3-8-1,-6 12-70,0 0-1,0 0 1,0 0 0,0 0-1,-1 0 1,0 0 0,0 0-1,0 0 1,0 0 0,0 0-1,-1-5 1,0 4-34,0 0 1,0 0-1,-1 0 0,1 0 0,-1 1 0,0-1 1,0 0-1,0 1 0,-1-1 0,1 1 1,-1 0-1,1 0 0,-1 0 0,0 0 0,-1 1 1,1-1-1,0 1 0,-1 0 0,1 0 1,-1 0-1,0 0 0,1 0 0,-7-1 0,-8-2-30,1 0-1,0 2 1,-1 0-1,0 0 1,0 2-1,0 0 1,0 2-1,1 0 1,-1 0-1,-27 7 0,44-8-174,-1 1-1,0-1 0,1 1 0,-1-1 0,0 1 0,1 0 0,-1 0 0,1 0 0,-1-1 0,1 1 0,0 1 1,-1-1-1,1 0 0,0 0 0,0 0 0,0 1 0,0-1 0,0 0 0,0 1 0,0-1 0,0 1 0,0-1 1,1 1-1,-1 0 0,1-1 0,-1 1 0,1 0 0,0-1 0,-1 1 0,1 0 0,0 0 0,0-1 0,0 1 0,1 0 1,-1-1-1,1 3 0,1 6-771,1-1 1,0 1 0,1-1-1,0 0 1,6 10-1,-2-3 578,1 2-81,-3-6 403,-1-1-1,0 1 1,-1-1 0,5 20-1,-8-27 246,-1-1-1,1 1 0,-1-1 1,0 1-1,0-1 1,-1 1-1,1-1 0,-1 1 1,1-1-1,-1 0 0,0 1 1,-1-1-1,1 0 0,0 0 1,-1 0-1,0 0 1,1 0-1,-1 0 0,-1 0 1,1 0-1,-3 2 0,-34 29 1205,28-26-1072,0 1 1,1 0 0,0 1-1,-9 12 1,15-17-184,0 1 1,1-1-1,-1 1 0,1-1 1,1 1-1,-1 0 0,1 0 0,0 1 1,-1 7-1,3-11-50,-1 1 1,1-1-1,0 0 0,1 0 1,-1 0-1,0 1 0,1-1 1,0 0-1,0 0 0,0 0 0,0 0 1,0 0-1,1 0 0,-1 0 1,1-1-1,0 1 0,0 0 1,0-1-1,0 1 0,3 2 1,1 0 51,-1-1 0,1 0 0,0 0 0,0-1 0,1 1 1,-1-1-1,1-1 0,0 1 0,-1-1 0,1 0 1,14 1-1,-9-1 46,0-2 0,0 1 0,0-1 1,0-1-1,0 0 0,15-4 0,-17 3-22,1-1-1,-1-1 1,18-8-1,-24 10-88,-1 0 0,1 0 1,-1 0-1,0-1 0,1 1 0,-1-1 0,0 0 0,-1 1 0,1-1 1,0-1-1,-1 1 0,0 0 0,3-5 0,-5 6-42,1 0 0,-1 1 0,0-1 0,1 0 0,-1 1 0,0-1 0,0 0 0,0 0 0,0 1 0,-1-1 0,1 0 0,0 1 0,-1-1 0,1 1 0,-1-1 0,0 0 0,1 1 0,-1-1-1,0 1 1,0 0 0,-1-3 0,-2 0-36,0-1 0,0 1-1,0 0 1,0 0 0,-7-6 0,1 4-10,1 0 1,-1 1-1,0 0 1,-1 0-1,-20-6 1,3 4-928,-32-4 0,55 9-951,16 3-2437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31.8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113 770 3904,'25'-13'3037,"-24"13"-2898,-1-1 0,0 1 1,1 0-1,-1 0 0,0 0 0,1 0 0,-1 0 0,0 0 0,1 0 0,-1 0 1,1 0-1,-1 0 0,0 0 0,1 0 0,-1 0 0,0 0 0,1 0 0,-1 0 1,0 1-1,1-1 278,0 0-278,2 11 770,-8 16-872,-15 40 661,-15 57-78,19-44-413,-48 189 1692,61-261-1889,-3 12 1273,6-16-400,4-12-120,21-55-103,-7 13-510,5-6-167,44-104-157,-44 109 59,37-55 0,-41 74-73,31-44-237,-45 69 361,1 0 0,0 0 0,1 0 0,0 1 0,0 0 0,0 0 0,13-7 0,-17 12 43,0 0-1,0 0 1,0 0 0,0 0 0,1 0 0,-1 0-1,0 1 1,0 0 0,0 0 0,1 0 0,4 0-1,-7 0 22,0 1 1,0-1-1,0 0 0,0 0 0,0 1 0,-1-1 0,1 0 0,0 1 0,0-1 0,0 1 0,0-1 0,-1 1 0,1-1 1,0 1-1,-1-1 0,1 1 0,0 0 0,-1-1 0,1 1 0,-1 0 0,1 0 0,-1 0 0,1-1 0,-1 1 0,0 0 1,1 0-1,-1 0 0,0 0 0,0 0 0,0 0 0,0-1 0,1 1 0,-1 0 0,0 0 0,-1 0 0,1 0 0,0 0 1,0 0-1,0 0 0,0 0 0,-1 0 0,1-1 0,0 1 0,-1 0 0,0 1 0,-5 12 25,-2-1 0,1 0 0,-1-1 0,-1 1 0,-10 10 1,1-1 42,5-3-22,7-11-3,1 0 0,-2 0 0,1 0 0,-1-1 0,-10 9 0,17-16-41,0 0 0,-1 1 0,1-1 0,0 0 1,0 0-1,0 0 0,0 0 0,0 0 0,0 0 0,0 0 1,0 0-1,1 0 0,-1 1 0,0-1 0,0 0 0,0 0 1,0 0-1,0 0 0,0 0 0,0 0 0,0 0 0,0 0 1,0 0-1,0 0 0,0 1 0,0-1 0,0 0 0,0 0 1,0 0-1,0 0 0,1 0 0,-1 0 0,0 0 0,0 0 1,0 0-1,0 0 0,0 0 0,0 0 0,0 0 0,0 0 1,0 0-1,1 0 0,-1 0 0,0 0 0,0 0 0,0 0 1,0 0-1,0 0 0,0 0 0,0 0 0,0 0 0,0 0 1,1 0-1,-1 0 0,0 0 0,0 0 0,0 0 0,0 0 1,0 0-1,0 0 0,0-1 0,10 1 77,121-43 437,-27 9-99,-72 24-404,109-37 105,-116 37-6,-1-1 1,0-1 0,35-24 0,-47 27-78,0 1 91,18-16 0,-27 21-78,0 0 1,0-1 0,0 1-1,0 0 1,-1-1 0,0 0-1,1 1 1,-1-1-1,2-8 1,-2 6-48,2-15 73,-4 20-16,1 2-74,3 1-21,0 1-1,0 0 0,0-1 0,-1 1 1,0 0-1,1 1 0,-1-1 0,0 0 1,-1 1-1,1 0 0,-1 0 0,4 7 1,2 11 13,7 29 0,-9-29 130,11 30 1,-16-50-82,0 0 0,-1-1 1,1 1-1,0-1 0,1 1 0,-1-1 0,0 1 1,0-1-1,1 1 0,-1-1 0,1 0 0,-1 0 1,1 0-1,-1 0 0,4 1 0,-2 0 5,1-1 0,0 0 0,0 0 0,-1 0-1,1-1 1,0 1 0,4-1 0,7 0 19,0-1 0,0-1 0,15-3 0,-20 3-28,102-24 125,-86 20-148,10-4-114,-1-2 1,56-26-1,-116 50-51,-106 60-119,127-70 277,0 0 0,1 1 0,0 0 0,-1 0 0,1 0 0,1 0 0,-1 0 1,0 1-1,1-1 0,-1 1 0,-2 7 0,4-10 10,1 0-1,0 0 1,-1 1 0,1-1-1,0 0 1,0 0 0,0 1-1,0-1 1,0 0 0,0 1-1,0-1 1,0 0 0,1 0-1,-1 1 1,0-1 0,1 0-1,0 1 1,0 0 16,0 0 1,0-1-1,0 1 0,1-1 1,-1 0-1,1 1 0,-1-1 1,1 0-1,-1 0 0,1 0 1,0 0-1,-1 0 0,1 0 1,2 1-1,3 0 40,-1-1 0,0 1 0,1-1-1,-1 0 1,1 0 0,-1-1 0,1 0 0,0 0 0,-1-1 0,1 0-1,-1 0 1,1 0 0,-1-1 0,10-3 0,-9 2-48,1 0 0,0-1 1,-1 0-1,0 0 1,0-1-1,0 0 0,0 0 1,-1 0-1,0-1 1,0 0-1,5-8 0,-7 9-25,0-1-1,0 0 1,0 0 0,-1-1-1,0 1 1,-1-1-1,0 0 1,0 1-1,0-1 1,0 0-1,-1 0 1,-1 0-1,1 0 1,-1 0-1,0 0 1,0-1 0,-1 1-1,0 0 1,-1 0-1,1 1 1,-1-1-1,-4-8 1,6 14 4,-1-1 0,0 1 1,0 0-1,0-1 0,0 1 1,0 0-1,0 0 0,0 0 0,0 0 1,0 0-1,0 0 0,0 0 1,-1 0-1,1 1 0,0-1 1,-1 0-1,1 1 0,-1-1 1,1 1-1,-1 0 0,1-1 1,-1 1-1,1 0 0,-1 0 0,-1 0 1,3 0 7,0 0 1,0 0-1,0 0 1,0 0 0,-1 0-1,1 0 1,0 0-1,0 0 1,0 0-1,0 0 1,0 0 0,0 0-1,-1 0 1,1 0-1,0 0 1,0 0 0,0 0-1,0 0 1,0 0-1,-1 0 1,1 0-1,0 0 1,0 0 0,0 0-1,0 0 1,0 0-1,0 0 1,0 0-1,-1 1 1,1-1 0,0 0-1,0 0 1,0 0-1,0 0 1,0 0-1,0 0 1,0 0 0,0 1-1,0-1 1,0 0-1,0 0 1,0 0 0,0 0-1,0 0 1,0 1-1,0-1 1,0 0-1,0 0 1,0 0 0,0 0-1,0 0 1,0 1-1,7 7-42,12 7 162,-14-13-112,0 1 0,1-1 1,-1-1-1,1 1 0,-1-1 1,1 0-1,0-1 0,-1 1 1,1-1-1,0 0 0,-1 0 0,1-1 1,5-1-1,6-1 44,-1-1-1,0-1 1,17-8-1,-8 1-40,-1 0 0,-1-2 0,0 0 0,0-2 0,24-22 0,-5-1 79,53-61 0,-70 70-34,-1-1-1,-1 0 1,-2-2 0,-1 0 0,-1-2 0,18-48-1,-23 47-44,-3 11-176,7-31 1,-16 36-92,-2 20 255,0 0 1,0 0-1,0-1 1,0 1 0,0 0-1,0 0 1,0 0 0,0 0-1,0 0 1,0 0-1,0-1 1,0 1 0,0 0-1,0 0 1,0 0-1,-1 0 1,1 0 0,0 0-1,0-1 1,0 1-1,0 0 1,0 0 0,0 0-1,0 0 1,0 0-1,0 0 1,-1 0 0,1 0-1,0 0 1,0 0 0,0 0-1,0 0 1,0-1-1,0 1 1,-1 0 0,1 0-1,0 0 1,0 0-1,0 0 1,-8 9-179,-18 34 105,3 1 0,1 1 0,2 1 0,3 1 0,-13 52 0,14-30 192,3 1 1,3 0-1,-1 75 0,10-112 140,5 58-1,-3-77-91,-1-14-155,0 1-1,0-1 0,0 0 0,0 0 0,0 0 0,0 0 1,0 0-1,0 1 0,0-1 0,0 0 0,0 0 0,0 0 0,0 0 1,0 0-1,0 1 0,0-1 0,-1 0 0,1 0 0,0 0 1,0 0-1,0 0 0,0 0 0,0 0 0,0 1 0,0-1 0,0 0 1,-1 0-1,1 0 0,0 0 0,0 0 0,0 0 0,0 0 1,0 0-1,-1 0 0,1 0 0,0 0 0,0 0 0,0 0 0,-3-1-2,0-1-1,1 1 1,-1-1-1,0 0 1,1 0-1,-4-4 1,-15-11-137,-1 1 0,-28-15 0,32 20 25,-1 0 0,1-2 0,1 0 0,-22-22 0,38 35 104,1 0-1,0 0 1,-1-1 0,1 1-1,0 0 1,0-1 0,-1 1-1,1 0 1,0-1 0,0 1-1,-1 0 1,1-1-1,0 1 1,0-1 0,0 1-1,0-1 1,0 1 0,0 0-1,0-1 1,0 1 0,0-1-1,0 1 1,0 0 0,0-1-1,0 1 1,0-1-1,0 1 1,0-1 0,0 1-1,1-1-1,0 0 0,-1 1 0,1-1 0,-1 0 0,1 1 0,0-1 0,0 1 0,-1 0 0,1-1 0,0 1 0,0-1 0,-1 1 0,3 0 0,2-2-11,0 1 1,0 1-1,0-1 0,5 0 0,35 3 5,0 1 0,0 2 0,0 2 0,-1 2-1,0 2 1,42 17 0,-84-28 10,7 3-50,0 1-1,-1 0 0,12 6 0,-18-8 46,0-1-1,-1 0 1,1 0-1,0 1 1,-1-1-1,1 1 1,-1-1-1,0 1 0,1 0 1,-1-1-1,0 1 1,0 0-1,0 0 1,0 0-1,0 0 1,0 0-1,-1 0 1,1 0-1,-1 0 1,0 0-1,1 3 0,-2 1-2,1 1-1,-1 0 0,-1 0 1,1-1-1,-4 9 0,3-9 27,0 0 0,0 1 0,1 0 0,0-1 0,-1 9 0,2-12 20,0 0 0,0 0 0,1-1-1,-1 1 1,1 0 0,-1 0 0,1-1-1,0 1 1,0 0 0,0-1-1,0 1 1,1-1 0,2 4 0,-3-5-9,0 0 1,0 0-1,0 0 0,0 0 1,0 0-1,0 0 1,0-1-1,1 1 1,-1 0-1,0-1 1,0 1-1,1-1 1,-1 0-1,0 1 1,1-1-1,-1 0 1,1 0-1,-1 0 0,0 0 1,1 0-1,-1 0 1,0 0-1,1 0 1,-1-1-1,1 1 1,-1-1-1,3 0 1,0-1 9,0 0 1,0-1 0,0 1-1,0-1 1,0 0-1,0 0 1,-1 0 0,0 0-1,4-5 1,26-36 133,-27 35-100,-1 1-44,0 1-1,-1-1 0,1 0 1,-1-1-1,3-9 1,-7 15-40,1 1-1,0 0 1,-1-1 0,1 1 0,-1 0 0,0-1 0,0 1 0,0 0 0,0-1 0,0 1 0,-1-1 0,1 1 0,-1 0 0,1-1 0,-1 1 0,0 0 0,0 0 0,0 0-1,0-1 1,0 1 0,-1 0 0,1 0 0,-1 1 0,1-1 0,-3-2 0,2 3 3,-1-1-1,1 1 1,0 0 0,-1 0-1,1 1 1,-1-1-1,1 0 1,-1 1 0,0-1-1,1 1 1,-1 0 0,1 0-1,-1 0 1,0 0-1,1 1 1,-1-1 0,-4 2-1,25-7 29,-1 2 0,1 0 0,0 1 0,-1 0 0,1 2-1,21 1 1,-9 1-30,0 2-1,0 0 1,32 11-1,-55-13 27,-1 0-1,0 0 1,0 1 0,0 0-1,11 7 1,-16-10-4,0 1-1,0-1 1,0 1 0,0 0-1,-1 0 1,1 0 0,0 0-1,0 0 1,0 0 0,-1 0-1,1 0 1,0 0 0,-1 0 0,1 0-1,-1 0 1,1 0 0,-1 0-1,0 0 1,1 1 0,-1-1-1,0 0 1,0 0 0,0 1-1,0-1 1,0 0 0,0 0-1,0 0 1,0 1 0,-1-1-1,1 0 1,0 0 0,-1 0 0,1 0-1,-1 1 1,1-1 0,-1 0-1,1 0 1,-1 0 0,-1 1-1,-5 6 98,0-1 0,0 0-1,-1 0 1,0-1 0,0 0-1,-15 8 1,13-7 186,5-3-37,8-4 5,13-6-47,35-14-238,102-27 0,-146 46-48,0-1 0,0 1 0,13 1 0,-18-1 59,-1 2 1,1-1-1,0 0 1,-1 0-1,1 0 1,0 1 0,-1-1-1,1 1 1,-1-1-1,1 1 1,-1 0-1,1-1 1,-1 1 0,0 0-1,1 0 1,-1 0-1,0 0 1,0 0 0,1 0-1,1 3 1,-1 2 11,0-1 0,0 1 0,0-1 0,-1 1 0,1 0 0,0 10 0,-2-12 24,0 0-1,1 0 1,-1 1 0,1-1-1,0 0 1,0 0-1,1 0 1,-1 0-1,1 0 1,0 0-1,0 0 1,0-1-1,5 7 1,-6-10 6,0 1 0,0 0 0,1-1 0,-1 1 0,0-1 0,0 1 0,0-1 0,1 0 0,-1 1 0,0-1 1,0 0-1,1 0 0,-1 0 0,0 0 0,1 0 0,-1 0 0,0 0 0,0-1 0,1 1 0,-1 0 0,0-1 0,2 0 0,29-15 334,-28 14-365,128-84 68,0 0-57,-131 85 2,5-3-90,1 1-1,0-1 1,13-4-1,-19 8 50,1-1 0,-1 1-1,1 0 1,-1 0 0,0 0-1,1 0 1,-1-1 0,1 2-1,-1-1 1,0 0 0,1 0-1,1 1 1,-2-1 19,0 1 0,-1-1-1,1 0 1,-1 1 0,1-1 0,0 1 0,-1-1-1,1 1 1,-1 0 0,1-1 0,-1 1-1,1-1 1,-1 1 0,0 0 0,1 0 0,-1-1-1,0 1 1,1 0 0,-1-1 0,0 1-1,0 0 1,0 0 0,0-1 0,0 2 0,1 4 18,-2-1 1,1 1-1,-1-1 1,1 1-1,-2-1 1,1 0-1,0 0 1,-5 10-1,-21 39-106,25-51 93,-38 69 70,39-70-39,0-1 0,0 1 1,0 0-1,0 0 0,0-1 0,-1 1 0,1 0 0,-1-1 0,1 0 0,-1 1 0,1-1 0,-1 0 0,0 0 0,0 0 1,1 0-1,-1 0 0,0 0 0,0 0 0,0 0 0,0-1 0,0 1 0,-3-1 0,3 0-15,0 0-1,0 0 1,0-1-1,0 1 1,1-1 0,-1 1-1,0-1 1,0 0-1,1 0 1,-1 0-1,0 0 1,1 0 0,-1 0-1,1 0 1,-1 0-1,1-1 1,0 1-1,-1-1 1,1 1-1,0-1 1,0 1 0,0-1-1,0 0 1,-1-2-1,2 4-10,0-1 0,-1 1 0,1-1 0,0 0 0,0 1 0,0-1 0,-1 1 0,1-1-1,0 0 1,0 1 0,0-1 0,0 1 0,0-1 0,0 0 0,0 1 0,0-1 0,0 0 0,0 1 0,1-1 0,-1 1-1,0-1 1,0 0 0,0 1 0,1-1 0,-1 1 0,0-1 0,1 0 0,1 0-3,-1 0 0,0 0 1,1 0-1,-1 0 0,1 0 0,-1 0 1,1 1-1,-1-1 0,1 1 0,2-1 1,5-1 30,1 1 0,-1 0 0,11 0 1,19 3 284,75 14-1,21 2 116,-116-18-768,24 3-1816,-40-3 1272,1 1 0,-1-1 0,1 1 0,-1 0 0,0 0 0,1 1 0,-1-1-1,0 1 1,4 2 0,6 7-2917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02.1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23 2816,'0'-1'135,"0"0"1,0 0 0,1 0-1,-1-1 1,0 1-1,0 0 1,1 0-1,-1 0 1,0 0-1,1-1 1,0 0 0,8 49 3831,-6-19-3438,-2 0-1,-1 1 0,-1-1 0,-9 51 0,-1 12 282,10-56 1548,1-35-2337,5-6 373,7-14-255,52-130-145,-56 128-57,1-2-65,1 0 0,1 1 0,1 0 0,1 1 0,18-24 0,-31 45 117,1 0 1,0 0 0,-1 0 0,1 0-1,0 1 1,0-1 0,0 0 0,0 0-1,0 0 1,0 1 0,0-1 0,0 1-1,0-1 1,0 1 0,2-1 0,-2 1 11,0 0 1,0 0 0,-1 0 0,1 1 0,0-1-1,0 0 1,-1 0 0,1 1 0,0-1 0,-1 1-1,1-1 1,0 1 0,-1-1 0,1 1 0,-1-1-1,1 1 1,-1-1 0,1 1 0,-1 0-1,0-1 1,1 1 0,-1 0 0,1-1 0,-1 1-1,0 1 1,3 5 78,-1 0 0,0 0-1,0 1 1,-1-1 0,0 0 0,0 1-1,-1 9 1,1 2 77,0 162 1037,-2-96-100,3-85-1292,-1 0 0,0 0 1,0-1-1,1 1 0,-1 0 0,0-1 1,0 1-1,0 0 0,1-1 0,-1 0 1,0 1-1,0-1 0,0 0 0,0 1 1,1-2-1,34-20-2803,-26 15 2281,23-11-1606,0 1 0,66-22 0,-36 15 2479,-1-3 3280,-62 27-3318,1-1 0,-1 1 0,1 0 0,-1-1 0,1 1 0,0 0 0,-1 0 0,1-1 0,-1 1 0,1 0 0,-1 0 0,1 0 0,-1 0 0,1 0 0,0 0 0,-1 0 0,1 0 0,-1 0 0,1 0 0,1 0 0,-2 1-59,0-1 0,0 0 0,0 1 0,0-1 0,0 1 0,0-1 0,0 0 0,0 1 1,0-1-1,0 1 0,0-1 0,0 0 0,0 1 0,0-1 0,0 0 0,0 1 0,0-1 0,0 1 0,0-1 0,0 0 0,-1 1 0,1 0 0,-19 29 962,14-21-519,3-7-422,1 1 1,-1 0-1,1-1 1,0 1-1,0 0 1,0 0-1,0 0 1,0 0-1,1 0 1,-1 0-1,1 0 0,0 0 1,0 0-1,0 4 1,1-4-34,0 0 0,0-1 1,0 1-1,0-1 0,0 1 0,0-1 1,1 0-1,0 1 0,-1-1 1,1 0-1,0 0 0,0 0 0,0 0 1,0 0-1,0-1 0,3 3 1,2 0 93,1 0 0,0-1 0,-1 0 0,1 0 0,1 0 0,-1-1 0,0 0 0,0-1 0,1 0 0,-1 0 0,1-1 0,-1 0 0,0-1-1,17-2 1,-20 2-66,0 0-1,-1 0 0,1-1 0,-1 1 0,1-1 1,-1 0-1,0-1 0,1 1 0,-1-1 0,0 0 1,-1 0-1,5-4 0,-6 5-26,1-1 1,-1 0-1,0 0 0,-1 0 0,1 0 1,-1 0-1,1 0 0,-1-1 1,0 1-1,0 0 0,0-1 0,-1 1 1,1-1-1,-1 1 0,0-1 1,0 1-1,0-1 0,-1-4 0,1 3-56,-1 0 0,0 0 0,0 1 0,0-1 0,-1 1 0,1-1 0,-1 1 0,0 0 0,-1-1 0,-4-6 0,5 9-33,-1-1 0,1 0 0,-1 1 0,0 0 0,0-1 0,0 1-1,0 0 1,0 0 0,0 1 0,-1-1 0,1 1 0,-1 0 0,1 0 0,-1 0 0,-4-1 0,-14 0-729,-24-1-1,74-11-6436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02.6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326 10 3392,'19'-10'6634,"-18"15"-6399,-1-1 1,1 0-1,-1 1 1,0-1-1,0 1 1,-1 6-1,-6 8 179,-2-1 0,0 0 1,-1 0-1,-1-1 0,-13 17 0,-11 17 3,-21 51 183,-50 123 0,92-192-530,-1-1 59,1 1 0,2 0 0,-10 41 0,22-72-96,-1 1-1,1-1 1,0 1-1,0-1 1,-1 1-1,2-1 1,-1 1-1,0-1 1,0 1-1,1-1 1,-1 1 0,1-1-1,0 0 1,0 1-1,0-1 1,0 0-1,0 1 1,0-1-1,1 0 1,-1 0-1,1 0 1,0 0-1,-1 0 1,1-1-1,0 1 1,0-1 0,0 1-1,0-1 1,0 1-1,1-1 1,-1 0-1,0 0 1,0 0-1,1 0 1,-1-1-1,1 1 1,-1 0-1,1-1 1,2 0-1,24 2 47,-1-1-1,39-4 0,-33 1-51,204-2 10,-209 0-1288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03.0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 80 3904,'-29'-3'8325,"49"2"-7175,0-1 0,38-9-1,4-1-475,287-24 936,-305 32-1509,-43 4-104,1 0-47,0 0 0,0 0 0,0 0 1,0-1-1,0 1 0,-1 0 0,1-1 0,0 1 0,0-1 0,0 0 0,0 0 0,-1 1 0,1-1 0,2-2 0,-1 1-490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03.5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53 157 3552,'0'0'40,"0"1"1,0-1-1,0 0 1,0 0-1,0 0 1,0 0-1,0 0 0,0 0 1,0 1-1,0-1 1,0 0-1,0 0 1,0 0-1,0 0 1,0 0-1,0 0 1,0 1-1,0-1 0,0 0 1,0 0-1,0 0 1,0 0-1,0 0 1,0 0-1,0 0 1,1 1 242,-1-1-243,0 0 1,0 0-1,0 0 1,0 0-1,1 0 0,-1 1 1,0-1-1,0 0 1,0 0-1,0 0 1,0 0-1,1 0 1,10 6 1612,15 3 678,-13-8-1972,-1 0-1,1-1 1,0 0 0,0-1-1,0-1 1,-1 0 0,1 0-1,0-2 1,-1 1 0,0-2-1,12-5 1,-17 7-241,1-1 0,-1 0 0,0 0 0,-1-1 0,1 0 0,-1 0 0,11-12 0,-15 15-107,-1-1 1,1 1-1,0 0 0,-1-1 1,0 0-1,1 1 0,-1-1 0,0 0 1,0 1-1,-1-1 0,1 0 1,-1 0-1,1 0 0,-1 0 1,0 0-1,0 1 0,0-1 0,0 0 1,-1 0-1,1 0 0,-1 0 1,0 0-1,0 1 0,-1-5 1,1 5-37,0 0 1,0 1 0,0-1-1,0 0 1,-1 0 0,1 0 0,0 1-1,-1-1 1,1 1 0,-1-1-1,0 1 1,1 0 0,-1-1 0,0 1-1,0 0 1,0 0 0,0 0 0,0 0-1,0 1 1,0-1 0,0 1-1,0-1 1,0 1 0,-1-1 0,1 1-1,-2 0 1,-4 1-16,1-1 1,-1 1-1,1 0 0,-1 1 1,1 0-1,-8 3 0,3 0 164,-1 1 0,1 1 0,0-1 0,1 2 0,0 0 0,0 0 0,0 1-1,-17 19 1,7-7 361,10-10-216,0 0-1,2 0 0,-12 16 1,17-21-112,0 0-1,1 1 1,0-1 0,0 1 0,1-1 0,-1 1 0,1 0 0,-2 13-1,4-17-115,0-1-1,0 1 0,0-1 0,0 1 0,1 0 0,-1-1 1,1 1-1,-1-1 0,1 1 0,0-1 0,0 1 0,0-1 1,0 0-1,0 0 0,1 1 0,-1-1 0,1 0 0,-1 0 0,1 0 1,0 0-1,0-1 0,0 1 0,0 0 0,0-1 0,0 1 1,0-1-1,1 0 0,-1 0 0,0 0 0,5 2 0,5 0 70,0 0 0,0 0 0,0-1 0,0-1 0,16 1-1,4-2-123,0-1 1,0-1-1,49-10 0,-24-3-2849,-2-5-3482,-30 11 3305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04.1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48 102 5728,'3'-12'8173,"-5"15"-7815,-1 0 1,0 0-1,0 0 1,-1 0-1,1-1 1,-4 3-1,-8-1 633,15-4-955,-1 0 1,1 0-1,0 0 0,-1 0 1,1 0-1,-1 0 0,1 0 1,0 0-1,-1 0 0,1 0 1,0-1-1,-1 1 0,1 0 0,0 0 1,0 0-1,-1-1 0,1 1 1,0 0-1,0 0 0,-1-1 1,1 1-1,0 0 0,-1-1 1,1 0 16,0-1 0,-1 1 0,1-1 1,0 0-1,0 1 0,0-1 0,0 1 1,0-1-1,0 1 0,1-1 0,-1 1 1,0-1-1,1 1 0,-1-1 0,2-1 1,2-5-56,0-1 1,0 1-1,1 0 0,0 0 1,1 1-1,0 0 1,0 0-1,1 0 0,9-8 1,-16 15-4,0 0 0,0 0 0,0 0 0,1 0 0,-1 0 0,0 0 0,0-1 0,0 1 0,0 0 0,0 0 0,0 0 0,0 0 0,0 0 0,0 0 0,0 0 0,0 0 0,0 0 0,0 0 0,1 0 0,-1 0 0,0 0-1,0 0 1,0 0 0,0 0 0,0 0 0,0 0 0,0 0 0,0 0 0,0 0 0,1 0 0,-1 0 0,0 0 0,0 0 0,0 0 0,0 0 0,0 0 0,0 0 0,0 0 0,0 0 0,0 0 0,0 0 0,1 0 0,-1 0 0,0 0 0,0 0 0,0 0 0,0 0 0,0 1 0,0 5-112,-4 7-134,-34 71-2932,16-16-4385,13-32 4336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01.7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7 704 2560,'-7'0'859,"19"5"2250,-11-5-2936,0 1-1,0-1 1,0 0 0,0 0 0,0 0 0,0 0-1,0 0 1,0 0 0,0 0 0,0 0 0,0-1-1,1 1 1,1-1 109,16-2 529,0-1 0,23-7 0,-35 8-702,0 1 1,-1-1 0,1-1 0,-1 1-1,0-1 1,0 0 0,0-1 0,0 1 0,7-9-1,41-55 250,-46 57-385,-1 0 0,0-1 0,-1 0 0,7-18 1,-12 26-33,0 0-1,0 0 1,0 0 0,0 0 0,-1 0 0,0 0 0,0 0 0,0-7 0,-3 10-266,-1 6 176,-2 11 76,1 35 531,2-13-131,-10 49 0,12-84-273,1 1 1,-1-1 0,1 1 0,0-1 0,-1 1 0,1-1 0,1 7 0,0-8-17,-1 0 0,1 0 1,0-1-1,-1 1 0,1 0 0,0-1 1,0 1-1,0 0 0,0-1 0,1 1 1,-1-1-1,0 0 0,0 1 0,1-1 1,-1 0-1,4 2 0,-4-2 3,1 1-1,0-1 1,0 0-1,0 0 0,0 0 1,-1 0-1,1 0 1,1 0-1,-1-1 1,0 1-1,0 0 0,0-1 1,0 0-1,0 0 1,0 1-1,1-1 1,-1 0-1,0-1 0,0 1 1,0 0-1,0-1 1,1 1-1,-1-1 1,0 0-1,3-1 1,1-1 19,7-2 10,-1 0 0,0-1 0,0-1 0,15-10 0,15-15 110,-7 8-88,60-59 1,18-39-366,-112 121 251,-1 0 0,1 1 0,0-1 0,-1 0 0,1 0 0,0 0 1,0 1-1,0-1 0,0 0 0,0 1 0,0-1 0,0 1 0,0-1 0,0 1 1,0 0-1,0-1 0,0 1 0,0 0 0,0 0 0,1 0 0,-1 0 1,0 0-1,0 0 0,2 0 0,-2 1 3,0-1 1,1 1-1,-1 0 1,0 0-1,0 0 1,1 0-1,-1 0 1,0 0-1,0 1 1,0-1-1,0 0 0,-1 0 1,1 1-1,0-1 1,0 1-1,-1-1 1,1 3-1,13 36 66,15 81 0,-28-113-8,0 0 0,0 0-1,-1 0 1,0 0 0,-1 0-1,0 0 1,0 0 0,-4 12-1,5-17 12,-1 0 0,0 0 0,0 1 0,-1-1-1,1 0 1,-1 0 0,1-1 0,-1 1 0,0 0-1,0 0 1,0-1 0,-1 1 0,1-1-1,0 0 1,-1 0 0,0 0 0,1 0 0,-1 0-1,0-1 1,0 1 0,0-1 0,-6 3 0,4-4-15,0 1 1,1-1 0,-1 1-1,0-1 1,0-1 0,1 1-1,-1-1 1,0 0 0,-6-2-1,-4-2-103,-22-11 0,26 11 66,0 0 0,0 0 1,-22-4-1,23 5-250,8 2 68,6 4 132,-2-1 53,0-1 1,0 1 0,1-1 0,-1 0 0,0 1 0,1-1 0,-1 0 0,1 0 0,2-1 0,8 0-86,38 6-24,-17-2 203,45 0 1,-57-4-20,-1-1 1,1-1 0,-1 0 0,23-8 0,-6 0-32,-20 7-78,-1-2-1,1 0 0,-1 0 0,30-18 1,-76 85-667,28-58 730,0 0 0,1 0 1,-1 0-1,1 1 0,-1-1 0,1 0 1,0 0-1,0 1 0,0-1 0,1 0 1,-1 0-1,2 6 0,-1-8-12,-1 1 1,1-1-1,0 1 0,-1-1 0,1 0 1,0 1-1,0-1 0,0 0 1,0 0-1,0 1 0,0-1 0,0 0 1,0 0-1,1 0 0,-1 0 1,0 0-1,1-1 0,-1 1 0,0 0 1,1-1-1,-1 1 0,1-1 0,-1 1 1,1-1-1,-1 0 0,1 0 1,-1 1-1,3-1 0,2-1 32,0 0 0,0 0 1,0 0-1,0 0 0,0-1 0,0 0 0,0-1 0,-1 1 1,1-1-1,-1 0 0,6-4 0,-8 5-25,0 0 1,1-1-1,-1 1 0,0-1 1,0 0-1,-1 0 0,1 0 1,0 0-1,-1 0 0,0-1 1,0 1-1,0-1 0,0 1 1,-1-1-1,1 0 0,1-6 0,-3 8-33,0-1-1,0 1 0,0 0 0,0 0 0,0-1 0,0 1 0,-1 0 0,1-1 0,-1 1 0,0 0 1,1 0-1,-1 0 0,0 0 0,0 0 0,-1 0 0,-1-3 0,-1 1-63,1 0 0,-1 1 0,0-1 0,-1 1 0,-7-5 0,8 6 76,1 0 0,-1 1 0,0 0 0,0-1 0,0 1 0,0 0 0,0 1 0,-1-1 0,1 1 0,0 0 0,0 0 0,0 0 0,-5 1 0,-10 0-277,19-1 270,-1 0 0,1 0 1,0 0-1,-1 0 0,1 0 0,0 0 1,-1 0-1,1 0 0,0 0 1,0 0-1,-1 0 0,1 0 0,0 0 1,-1 0-1,1 0 0,0 0 0,-1 0 1,1 0-1,0 1 0,0-1 0,-1 0 1,1 0-1,0 0 0,0 0 1,-1 1-1,1-1 0,0 0 0,0 0 1,0 1-1,-1-1 0,1 0 0,0 0 1,0 1-1,0-1 0,0 0 1,0 1-1,0-1 0,0 0 0,0 0 1,-1 1-1,1-1 0,0 0 0,0 1 1,0-1-1,0 0 0,0 1 0,1-1 1,-1 0-1,0 0 0,0 1 1,0-1-1,0 0 0,0 1 0,0-1 1,0 0-1,1 0 0,-1 1 0,0-1 1,0 0-1,0 0 0,0 1 1,1-1-1,-1 0 0,1 1 0,0 0-8,0 0 1,0 0-1,0 1 0,0-1 0,1 0 0,-1 0 0,0 0 0,1 0 1,-1 0-1,1 0 0,-1-1 0,1 1 0,2 0 0,13 2 106,1-1 0,0-1-1,0-1 1,30-3 0,69-18-10,-102 17-47,0 0-1,0-1 0,0 0 1,-1-2-1,0 1 0,0-2 1,-1 0-1,0 0 0,0-1 1,-1-1-1,0 0 0,-1 0 1,0-1-1,-1-1 0,18-25 1,13-37-17,36-87 0,6-12-109,-71 148-140,-10 15-157,-2 10 375,0 0 1,-1 0-1,1 0 1,0 0-1,0 0 1,0 0-1,0-1 1,-1 1-1,1 0 1,0 0-1,0 0 1,0 0 0,-1 0-1,1 0 1,0 0-1,0 0 1,0 0-1,-1 0 1,1 0-1,0 0 1,0 0-1,0 1 1,0-1-1,-1 0 1,1 0-1,0 0 1,0 0-1,0 0 1,0 0-1,-1 0 1,1 0-1,0 1 1,0-1-1,0 0 1,0 0 0,0 0-1,0 0 1,-1 1-1,1-1 1,0 0-1,0 0 1,0 1-1,-3 3-22,0 0 0,0 0 0,1 0 1,0 0-1,0 1 0,0-1 0,0 1 0,-2 8 0,3-9 16,-8 32-105,2 1 0,-4 51-1,7-51 178,-16 271 124,27-226 182,-7-81-343,-1 0-1,1-1 1,0 1 0,0 0 0,0-1 0,0 1 0,0 0-1,0-1 1,1 1 0,-1-1 0,0 1 0,0 0 0,0-1-1,1 1 1,-1-1 0,0 1 0,0-1 0,1 1 0,-1 0-1,1-1 1,-1 0 0,0 1 0,1-1 0,-1 1 0,2 0-1,-2-1 2,1 0 1,0 0-1,0 0 0,-1 0 0,1 0 0,0 0 0,0 0 0,-1 0 0,1-1 0,0 1 0,-1 0 0,1 0 0,0-1 0,-1 1 0,1 0 0,0-1 0,-1 1 0,2-1 0,2-2 27,-1-1-1,1 1 1,0-1-1,-1 0 0,6-7 1,53-99-86,-54 95-36,-4 8 22,-1 0 1,1 1-1,1 0 0,6-9 0,-10 14 47,1-1-1,-1 1 0,0 0 1,1 0-1,-1 0 0,1 0 1,-1 0-1,1 0 0,0 1 1,-1-1-1,1 0 0,0 1 1,-1-1-1,1 1 0,0 0 0,0-1 1,0 1-1,-1 0 0,1 0 1,0 0-1,0 0 0,0 1 1,2 0-1,60 15-52,77 11 1,-121-24 91,1-2 1,0 0 0,-1-1 0,1-1-1,0-1 1,-1-1 0,1-1 0,21-6-1,-34 7-31,-2 1-32,0 0 0,1 0 0,-1 0 0,0-1 0,0 0 0,-1-1 0,9-5 0,-11 7 66,3-4 106,-6 6-146,0 0-1,0 0 0,0 0 0,0 0 0,0 0 1,0 0-1,0 0 0,0 0 0,0 0 0,0 0 0,0 0 1,0 0-1,-1 0 0,1 0 0,0 0 0,0 0 1,0 0-1,0 0 0,0 0 0,0-1 0,0 1 0,0 0 1,0 0-1,0 0 0,0 0 0,0 0 0,0 0 1,0 0-1,0 0 0,0 0 0,0 0 0,0 0 0,0 0 1,0 0-1,0 0 0,0 0 0,0 0 0,0-1 1,0 1-1,0 0 0,0 0 0,0 0 0,0 0 0,0 0 1,0 0-1,0 0 0,0 0 0,0 0 0,0 0 0,-4 1-9,1 0 0,-1 0 0,1 1 0,-1-1-1,1 1 1,0 0 0,-1 0 0,1 0-1,-5 5 1,-24 28-14,12-12 85,0-1-38,11-13-11,0 0 0,0 0 0,1 1 0,0 1 0,1-1 0,0 1 0,1 0 0,-6 14 0,12-25 9,0 0-1,0 1 0,0-1 0,0 0 0,-1 0 0,1 0 0,0 1 0,0-1 0,0 0 1,0 0-1,0 0 0,0 1 0,0-1 0,0 0 0,0 0 0,0 1 0,0-1 0,0 0 1,0 0-1,0 0 0,0 1 0,0-1 0,0 0 0,0 0 0,0 1 0,0-1 0,1 0 1,-1 0-1,0 0 0,0 0 0,0 1 0,0-1 0,0 0 0,1 0 0,-1 0 0,0 0 1,0 1-1,0-1 0,0 0 0,1 0 0,-1 0 0,0 0 0,1 0 0,11-3 300,14-12-181,-20 9-94,-1 0 0,0 0 0,0 0 1,0 0-1,-1-1 0,0 0 0,-1 0 1,1 0-1,2-8 0,11-23-150,-8 17-167,-7 17-233,-3 18 262,-6 33 199,4-36 77,1 1 0,0 0 0,1 0 0,0 0 0,2 15 0,-1-26-6,0 1-1,0 0 1,1 0-1,-1-1 1,1 1-1,-1 0 1,1-1-1,0 1 1,-1-1-1,1 1 1,0-1-1,0 1 1,0-1-1,0 1 1,1-1-1,-1 0 1,0 0-1,0 0 1,1 1-1,-1-1 1,1 0-1,-1-1 1,1 1-1,-1 0 1,1 0-1,0-1 1,-1 1-1,1-1 1,0 1-1,-1-1 1,1 0-1,0 0 1,0 1-1,-1-1 1,1-1-1,0 1 1,0 0-1,-1 0 1,1-1-1,0 1 1,-1 0-1,1-1 0,0 0 1,-1 1-1,1-1 1,1-1-1,19-11 88,-1 0 0,0-1 0,29-27 0,48-56-179,-73 71 146,6-9-187,-18 20-82,26-24 0,-34 35-111,-3 11 257,-1 2 45,4 13 2,1 1-1,1-1 0,1 0 1,1-1-1,0 0 0,2-1 1,13 21-1,-22-38 17,1 0 0,-1 0 0,1 0 0,-1-1-1,1 1 1,0-1 0,0 1 0,0-1 0,0 0 0,0 0 0,0-1 0,1 1-1,-1-1 1,1 1 0,-1-1 0,1 0 0,-1 0 0,6 0 0,-6-1-1,0 1 1,0-1 0,0 0 0,0-1-1,0 1 1,0 0 0,0-1 0,0 0 0,0 1-1,-1-1 1,1 0 0,0-1 0,0 1 0,-1 0-1,1-1 1,0 1 0,-1-1 0,0 0-1,1 0 1,-1 0 0,3-4 0,5-7-40,10-12 153,22-40 0,-31 47-93,1-7-80,2 1 1,1 1-1,1 0 0,21-23 0,-36 45 24,-1 0 1,1 1-1,0-1 0,-1 0 1,1 1-1,0-1 0,0 0 0,-1 1 1,1-1-1,0 1 0,0 0 1,0-1-1,0 1 0,0-1 1,0 1-1,-1 0 0,1 0 0,0 0 1,0-1-1,0 1 0,0 0 1,0 0-1,0 0 0,0 0 0,0 1 1,0-1-1,0 0 0,0 0 1,0 1-1,0-1 0,-1 0 1,1 1-1,0-1 0,0 1 0,0-1 1,0 1-1,-1-1 0,2 2 1,1 0 13,-1 1 0,0 0 0,0 0 0,0 0 0,-1 0-1,1 0 1,-1 0 0,0 0 0,2 5 0,1 5-22,-1 1-1,-1-1 0,0 1 1,-1 0-1,0 0 0,-1 0 1,-1 0-1,0 0 0,-6 26 1,5-34 50,0 0 0,0-1 0,-1 1 0,1-1 0,-1 1 0,0-1 0,0 0 0,-1 0 0,0-1 0,0 1 0,0-1 0,0 1 0,-1-1 0,1-1 0,-1 1 0,0-1 0,-9 5 0,9-7 15,0-1 1,0 0 0,0 0 0,0 0-1,0-1 1,0 0 0,0 0-1,-5-1 1,-5-10-347,12 11 264,7 4 41,-2-1 22,0-1 1,0 1-1,0-1 0,0 0 1,1 0-1,-1 0 0,0 0 0,1 0 1,-1 0-1,0-1 0,5 1 1,33 2 262,-21-2-159,38 2 21,73-6 1,-50-4-2949,-80 7 2762,4 0-596,0 0 1,0-1-1,0 0 0,-1 1 1,1-1-1,0-1 1,-1 1-1,7-3 0,-2-2-1773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04.5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17 4736,'-14'19'11125,"18"-42"-8176,-4 22-2967,0 1 0,0-1 0,0 1 0,0-1-1,0 0 1,1 1 0,-1-1 0,0 1 0,0-1 0,1 1 0,-1-1 0,0 0-1,1 1 1,-1-1 0,1 1 0,-1 0 0,1-1 0,-1 1 0,1-1-1,-1 1 1,1 0 0,0-1 0,12 4-1171,-10-2 208,-1 0 0,1 0 0,0-1-1,-1 1 1,1-1 0,5 1 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15.9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23 421 3072,'-2'3'537,"0"0"1,0 0 0,0 0-1,-1 0 1,1-1-1,-8 2 2738,10-4-3227,3-15 1452,1 6-1232,0 0 0,0 1-1,1 0 1,0-1 0,0 2 0,1-1 0,11-11 0,50-45 403,-60 59-589,17-16 71,-2 2 130,32-36 1,67-83 84,-118 134-421,0 1 0,0 0 0,1 0 1,-1 1-1,1-1 0,0 1 0,0-1 1,6-2-1,-9 5 35,0 0 0,0 0 0,0-1-1,0 1 1,-1 0 0,1 0 0,0 0 0,0 0 0,0 0 0,0 0 0,0 0-1,0 0 1,0 0 0,0 1 0,0-1 0,-1 0 0,1 0 0,1 1 0,-1 0 7,0 0 1,0 0 0,0 0 0,-1-1-1,1 1 1,0 0 0,-1 0 0,1 0 0,-1 0-1,1 0 1,-1 0 0,1 0 0,-1 1-1,0-1 1,1 0 0,-1 0 0,0 0-1,0 2 1,1 9 8,-1-1 0,0 1 0,0 0 1,-2-1-1,1 1 0,-6 17 0,-26 69 275,16-45 1319,22-56-1110,12-9-26,-5 4-270,129-92-125,-89 61-202,1 2 0,80-41-1,-128 76 94,0-1-1,0 1 1,0 0-1,1 1 0,-1-1 1,11 0-1,-14 1 42,-1 1 1,0 0-1,0 1 1,0-1-1,1 0 0,-1 0 1,0 0-1,0 1 1,0-1-1,1 0 1,-1 1-1,0-1 0,0 1 1,0 0-1,0-1 1,0 1-1,0 0 1,0 0-1,0-1 0,0 1 1,-1 0-1,1 0 1,0 0-1,0 0 1,-1 0-1,1 0 0,-1 0 1,1 0-1,-1 0 1,1 1-1,-1-1 1,0 0-1,1 0 0,-1 2 1,1 3-1,0 0 0,-1 0 1,0-1-1,0 1 0,-1 0 0,1 0 0,-1-1 1,0 1-1,-1 0 0,-3 10 0,-3 1 75,0 0 0,-12 16 0,-3 10 182,22-43-239,1 0 1,0 0 0,0 0 0,0 0 0,0 1-1,0-1 1,0 0 0,0 0 0,0 0 0,0 0 0,0 1-1,-1-1 1,1 0 0,0 0 0,0 0 0,0 1 0,0-1-1,0 0 1,1 0 0,-1 0 0,0 1 0,0-1-1,0 0 1,0 0 0,0 0 0,0 1 0,0-1 0,0 0-1,0 0 1,0 0 0,1 0 0,-1 1 0,0-1 0,0 0-1,0 0 1,0 0 0,0 0 0,1 0 0,-1 0-1,0 1 1,0-1 0,0 0 0,0 0 0,1 0 0,-1 0-1,0 0 1,0 0 0,0 0 0,1 0 0,-1 0 0,0 0-1,0 0 1,0 0 0,1 0 0,-1 0 0,0 0-1,0 0 1,0 0 0,1 0 0,-1 0 0,17-5 514,8-9-466,0-2 0,-1 0 0,25-23 0,-24 18-246,-22 19 128,0 0 1,0 0 0,1 0-1,-1 0 1,0 0-1,7-2 1,-9 4 44,0 0 0,0-1 1,0 1-1,0 0 0,0 0 0,0 0 1,0 0-1,0 0 0,0 0 1,0 0-1,0 0 0,0 0 0,0 0 1,0 1-1,-1-1 0,1 0 0,0 1 1,0-1-1,0 1 0,0-1 0,0 1 1,0-1-1,-1 1 0,1 0 0,0-1 1,-1 1-1,1 0 0,0-1 1,0 3-1,0-1-24,0 1 1,0 0 0,0 0 0,-1 0-1,1 0 1,-1 0 0,0 6-1,0-1 8,1 8-9,-5 30 0,1-1 103,3-43-50,0-1-1,0 1 0,0-1 1,0 1-1,0-1 0,0 1 1,0-1-1,1 1 0,-1-1 1,0 1-1,1-1 0,-1 1 1,1-1-1,0 0 1,-1 1-1,1-1 0,0 0 1,0 0-1,0 1 0,0-1 1,0 0-1,0 0 0,0 0 1,0 0-1,0 0 0,1 0 1,-1-1-1,0 1 1,1 0-1,-1-1 0,0 1 1,1-1-1,-1 1 0,1-1 1,-1 1-1,1-1 0,-1 0 1,1 0-1,1 0 1,6 0 75,0-1 0,0-1 1,0 0-1,0 0 1,12-5-1,-6 3-2,253-88 43,-231 79-123,-36 12-8,13-3-2,0-2 0,0 0 0,-1 0 0,15-11-1,-22 13-158,-13 7-114,0 1 189,-98 42 45,33-15-100,50-21 77,7-4 86,-1 1 1,2 1-1,-1 0 1,-24 20-1,38-28-13,0 1-1,0 0 1,1 0-1,-1-1 1,0 1-1,1 0 1,-1 0-1,0 0 1,1 0-1,-1 0 1,1 0-1,0 0 1,-1 0-1,1 0 1,-1 3-1,2-4 1,-1 1 0,0-1 0,0 1 0,0-1 0,0 1 0,0-1 0,1 1 0,-1-1 0,0 1 0,0-1 0,1 0 0,-1 1 0,0-1 0,1 1 0,-1-1 0,0 0 0,1 1 0,-1-1 0,0 0 0,1 1 0,-1-1 0,1 0 0,-1 0 0,1 1 0,-1-1-1,1 0 1,-1 0 0,1 0 0,-1 0 0,1 1 0,-1-1 0,1 0 0,-1 0 0,1 0 0,0 0 0,9 0 83,-1 0 1,0-1-1,1 0 0,-1 0 0,11-4 1,48-15 131,-61 17-197,133-51 260,-99 38-270,-40 16-9,4-3-94,1 1-1,-1 0 1,1 1 0,0-1 0,8 0 0,-13 2 69,1 0 0,-1 0 1,0 0-1,0 0 0,0 0 1,0 0-1,0 0 0,1 1 1,-1-1-1,0 0 0,0 1 1,0-1-1,0 1 0,0-1 1,0 1-1,0 0 0,0-1 1,0 1-1,0 0 0,-1 0 1,1 0-1,0 0 0,0-1 1,-1 1-1,1 0 0,0 0 1,-1 0-1,1 0 0,-1 1 0,0-1 1,1 0-1,-1 0 0,0 0 1,1 1-1,3 21 31,-2-14-2,0 1 0,0-1 1,1 0-1,6 15 0,-2-9-26,-5-10 106,1 0 0,-1 0 0,1 0 0,0-1 0,0 1 0,4 4 0,-6-8-56,0 0 0,0 0-1,1 0 1,-1-1 0,0 1 0,0 0-1,0-1 1,0 1 0,1-1 0,-1 1-1,0-1 1,1 0 0,-1 1 0,0-1-1,0 0 1,1 0 0,-1 0 0,1 0-1,-1 0 1,0 0 0,1 0 0,-1-1-1,0 1 1,0 0 0,1-1 0,-1 1-1,0-1 1,0 1 0,1-1 0,0-1-1,11-6 80,-2 0-1,1-1 1,19-20-1,-2 2-134,196-177-66,-202 186-84,-10 13 15,-13 5 150,1 0-1,-1 0 0,1 0 0,-1 0 1,0 0-1,1 0 0,-1 0 1,0 0-1,1 0 0,-1 0 0,1 0 1,-1 0-1,0 0 0,1 0 0,-1 1 1,0-1-1,1 0 0,-1 0 1,0 0-1,1 1 0,-1-1 0,0 0 1,0 0-1,1 1 0,-1-1 1,0 0-1,1 1 0,0 3-8,0 1 0,0 0 0,0-1 0,-1 1 0,1 0 0,-1-1 0,-1 8 0,-1 8-36,-2 0 0,0-1 0,-1 0 0,-10 25 0,-36 71 122,39-90-38,3-4 40,0 0 34,-16 24 0,22-40-39,0 0 0,0-1 0,-1 0 1,1 1-1,-1-1 0,0-1 0,0 1 0,0 0 0,-1-1 1,-8 5-1,12-8-56,0 1 1,-1-1-1,1 1 1,0-1-1,-1 0 1,1 0-1,-1 0 1,1 0-1,0 0 1,-1 0-1,1 0 0,-1 0 1,1 0-1,-1 0 1,1-1-1,0 1 1,-1-1-1,1 1 1,0-1-1,0 0 1,-1 1-1,1-1 1,0 0-1,0 0 1,0 0-1,0 0 1,0 0-1,0 0 1,0 0-1,0 0 1,-1-2-1,-2-3-10,1 1 0,0-1-1,0 0 1,0 1 0,-2-11 0,-1 1-23,-5-21 47,11 35-55,0-1 1,-1 0-1,1 0 0,0 1 1,0-1-1,0 0 0,0 0 0,0 1 1,1-1-1,-1 0 0,0 0 0,1 1 1,-1-1-1,1 0 0,0 1 0,1-3 1,-2 4 16,1-1 1,0 1 0,0-1 0,0 1-1,0-1 1,0 1 0,0 0 0,0-1-1,0 1 1,0 0 0,0 0-1,0-1 1,0 1 0,0 0 0,1 0-1,-1 1 1,0-1 0,0 0-1,0 0 1,0 0 0,1 1 0,25 7-63,15 10-31,-17-7 138,32 10 0,-48-19-12,1 1 0,-1-2 0,1 1 0,0-1-1,0-1 1,-1 0 0,12-1 0,-11-1 31,0 0-1,0 0 1,0-1 0,-1-1 0,1 1 0,-1-2 0,0 1-1,11-8 1,-4 1-8,-1 0 1,0-2-1,19-19 0,-25 22-9,-1 0 0,-1-1 0,9-16 0,2-3-20,5-7 14,-16 23-147,1 1 0,17-22 1,-25 35 105,0 0 0,1-1 1,-1 1-1,1-1 1,-1 1-1,0 0 0,1-1 1,-1 1-1,1 0 1,-1-1-1,1 1 0,-1 0 1,1 0-1,-1-1 1,1 1-1,-1 0 0,1 0 1,-1 0-1,1 0 1,-1 0-1,1 0 0,-1 0 1,1 0-1,-1 0 0,1 0 1,-1 0-1,1 0 1,-1 0-1,1 0 0,-1 0 1,1 1-1,-1-1 1,1 0-1,-1 0 0,1 1 1,-1-1-1,1 0 1,-1 1-1,1-1 0,-1 0 1,0 1-1,1-1 1,-1 0-1,0 1 0,1-1 1,-1 1-1,0-1 0,0 1 1,1-1-1,-1 1 1,0-1-1,0 1 0,0 0 1,2 3-27,0 0 0,-1 0 0,1 0 0,-1 0 0,1 6 0,10 72-102,-10-63 165,-1 0-1,0 0 0,-2 0 0,0 0 0,-1 0 0,-6 20 0,6-31 10,-1-1 0,0 1-1,0-1 1,-5 8 0,-1 1 26,9-15-50,0 0-1,-1 0 0,1 0 1,-1 0-1,1 0 1,-1 0-1,1 0 1,-1 0-1,0 0 1,0 0-1,0 0 1,1 0-1,-1-1 1,0 1-1,0 0 1,0 0-1,0-1 1,0 1-1,0-1 1,0 1-1,0-1 0,0 1 1,-1-1-1,1 0 1,0 0-1,0 1 1,0-1-1,0 0 1,-1 0-1,1 0 1,0 0-1,0 0 1,0 0-1,-1-1 1,1 1-1,0 0 1,0-1-1,0 1 1,0-1-1,0 1 0,0-1 1,0 1-1,0-1 1,0 0-1,0 1 1,0-1-1,0 0 1,-1-1-1,-5-4 14,0-2 0,1 1 0,-1-1 0,-7-12 0,12 17-33,1 1 12,-2-1 13,1-1 1,0 1 0,0 0 0,0-1-1,0 0 1,0 0 0,1 1 0,-1-1-1,1 0 1,-1-7 0,2 11-22,1-1 0,-1 1 0,0-1 0,0 1 0,0-1 0,1 1 0,-1-1 0,0 1-1,1 0 1,-1-1 0,0 1 0,1-1 0,-1 1 0,0 0 0,1-1 0,-1 1 0,1 0 0,-1 0 0,1-1 0,-1 1 0,1 0 0,-1 0 0,1 0 0,-1 0 0,1 0 0,-1-1 0,1 1 0,-1 0 0,1 0 0,-1 0 0,1 0 0,-1 0 0,1 0 0,-1 1 0,1-1 0,-1 0 0,2 0 0,26 6 148,-19-4 27,48 7-731,66 3 0,-87-10-2525,-14 1 927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16.9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317 581 3488,'0'-3'4448,"-17"4"-1864,8-1-2107,-22 4 56,0 3 1,1 0-1,0 2 0,0 2 1,-55 26-1,79-34-516,0 0 1,1 1 0,-1-1-1,1 1 1,0 0-1,-8 9 1,12-13-3,1 1 1,-1 0-1,0 0 1,1 0-1,-1 0 1,1 0 0,-1-1-1,1 1 1,-1 0-1,1 0 1,0 0-1,-1 1 1,1-1 0,0 0-1,0 0 1,0 0-1,0 0 1,0 0-1,0 2 1,1-2 24,-1 0-1,1 0 1,0 0 0,-1 0-1,1 1 1,0-1-1,0 0 1,0 0 0,0 0-1,0-1 1,0 1 0,0 0-1,0 0 1,1-1-1,-1 1 1,0 0 0,0-1-1,1 1 1,1 0 0,3 0 67,0 1 0,0-1 0,0 0 0,0-1 0,0 1 0,0-1 1,11-2-1,0 0 80,23-6 0,-30 6-159,-1-1-1,1 0 0,0 0 1,-1-1-1,0-1 0,0 1 0,0-1 1,-1-1-1,1 0 0,-1 0 0,-1-1 1,1 0-1,-1 0 0,0 0 0,-1-1 1,0 0-1,0-1 0,0 1 0,-1-1 1,-1 0-1,0 0 0,0-1 0,0 1 1,-1-1-1,-1 0 0,3-15 0,-2 13-61,0-1 0,1 2 0,0-1 0,1 0 0,1 1 0,12-19 0,-6 8 86,92-200 685,-79 165-381,-14 27-309,11-23 127,-21 50-217,1 0 0,0 0 0,0 0 0,0 0 1,0 0-1,0 0 0,1 1 0,-1-1 0,1 1 0,-1 0 1,7-4-1,-9 6 26,1 0 0,-1 0 0,0 1 0,1-1 0,-1 0 0,0 1 0,0-1 0,1 0 0,-1 1 0,0-1 0,0 1 0,0-1 0,1 0 0,-1 1 0,0-1 1,0 1-1,0-1 0,0 0 0,0 1 0,0-1 0,0 1 0,0-1 0,0 1 0,0-1 0,0 0 0,0 1 0,0 0 0,-5 71-42,-25 131-218,-83 298 0,40-285 394,53-168 215,-3-2 1,-39 63-1,55-100-144,1 0 0,-1 0-1,-1 0 1,0-1-1,-14 11 1,21-17-153,-1-1-1,0 1 1,1-1 0,-1 0 0,0 0-1,0 0 1,0 0 0,0 0 0,0 0 0,0-1-1,0 1 1,0 0 0,-1-1 0,1 0-1,0 1 1,0-1 0,0 0 0,-1 0 0,1-1-1,0 1 1,0 0 0,-4-2 0,4 1-7,0 1 1,-1-1-1,1 0 0,1-1 1,-1 1-1,0 0 1,0 0-1,0-1 1,1 1-1,-1-1 0,1 0 1,-1 1-1,1-1 1,0 0-1,-1 0 1,1 0-1,0 0 1,0 0-1,1 0 0,-1 0 1,0 0-1,1-1 1,-1 1-1,1 0 1,-1 0-1,1-3 0,-1-4 20,1 0-1,0 1 0,1-1 0,-1 0 0,3-10 0,3-1 4,0-1 0,1 1 0,1 1 0,1-1 0,1 1 0,0 1 0,2 0 0,0 0 0,1 1-1,15-16 1,-19 24-66,0 1-1,0-1 0,1 2 1,0-1-1,1 1 0,-1 1 1,16-7-1,-17 9-267,0 1 0,0-1 0,0 2 0,0-1 1,1 2-1,-1-1 0,1 1 0,0 0 0,-1 1 0,11 1 0,6 5-3221,-4 6 1062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35.1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0 6048,'9'11'2752,"-6"28"-2400,-6-20 1312,3 2-992,-5 1 768,1 1-800,-14 1-288,5-2-224,-8-3 224,4 1-160,-9-1 384,4-3-320,-17 0-4416,9 3 2240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35.9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335 23 3552,'2'-7'494,"1"-9"1102,-9 42 2644,5-9-3852,-1 0-1,-1 0 0,-1 0 1,-1-1-1,0 1 0,-1-1 1,-13 26-1,7-23-252,-1 0 1,-1-1-1,0 0 0,-2-1 1,0-1-1,0-1 1,-2 0-1,0-1 0,0-1 1,-1 0-1,-1-2 1,-29 13-1,45-22-436,0 0 1,0 0-1,0-1 0,0 0 1,0 0-1,-1 0 0,-5 1 1,3-2-1124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37.9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412 459 3648,'-6'3'3419,"6"-3"-3393,-1 1 137,-1 0 0,1-1-1,0 1 1,-1 0 0,1 0 0,-1 0-1,1-1 1,-1 1 0,0-1-1,-1 1 1,1-1 36,-110 27 1860,77-16-1414,-61 27 1,80-30-474,0 1 1,1 0-1,0 1 0,0 1 1,-20 19-1,31-26-85,0 1 1,1-1-1,-1 0 0,1 1 0,0 0 1,-2 6-1,4-11-60,1 1 1,-1 0 0,1 0-1,0 0 1,-1-1 0,1 1-1,0 0 1,-1 0 0,1 0-1,0 0 1,0 0 0,0 0 0,0 0-1,0 0 1,0 0 0,0 0-1,0 0 1,0-1 0,1 1-1,-1 0 1,0 0 0,0 0-1,1 0 1,-1 0 0,1 0-1,-1-1 1,1 1 0,-1 0-1,1 0 1,-1-1 0,1 1-1,0 0 1,-1-1 0,1 1-1,0-1 1,0 1 0,-1-1-1,1 1 1,0-1 0,0 1-1,0-1 1,0 0 0,0 1 0,1-1-1,1 1 48,0-1-1,0 0 1,0 0-1,1 0 1,-1 0-1,0 0 1,0-1 0,0 1-1,1-1 1,5-2-1,34-16 543,-20 8-449,-5 4-118,0-1 0,-1-1 0,0-1 0,-1-1 0,0 0 0,0-1 0,25-26 0,-24 20-322,0 1 0,22-15 0,-39 31 251,0 1 0,1 0-1,-1-1 1,1 1-1,-1 0 1,0 0-1,1 0 1,-1-1-1,1 1 1,-1 0-1,1 0 1,-1 0-1,0 0 1,1 0-1,-1 0 1,1 0-1,-1 0 1,1 0 0,-1 0-1,1 0 1,-1 0-1,1 0 1,-1 0-1,1 0 1,-1 0-1,0 1 1,1-1-1,-1 0 1,1 0-1,-1 1 1,0-1-1,1 0 1,-1 0-1,0 1 1,1-1 0,-1 0-1,0 1 1,1-1-1,-1 1 1,0-1-1,0 0 1,1 1-1,-1-1 1,0 1-1,0-1 1,0 0-1,0 1 1,1-1-1,-1 2 1,6 27-181,-6-23 139,1-1 130,1 1 0,-1 0-1,1 0 1,0-1 0,0 1 0,1-1 0,-1 0 0,1 1 0,1-1-1,-1-1 1,1 1 0,-1 0 0,6 4 0,-6-6 18,0-1 1,0 1-1,1-1 1,-1 1-1,0-1 1,1 0-1,0-1 1,-1 1-1,1-1 0,0 1 1,0-1-1,0 0 1,0 0-1,0-1 1,0 1-1,0-1 1,0 0-1,0 0 1,0 0-1,6-2 0,3-1 40,-1 0 0,0-1-1,0-1 1,-1 0-1,20-12 1,50-40-149,-33 20-209,-44 35 173,0 0 1,0 0-1,0 0 0,0 0 1,9-2-1,-12 3 51,1 1-1,-1 0 1,0 0-1,1 0 1,-1 0 0,0 0-1,1 0 1,-1 0 0,1 0-1,1 1 1,-3-1 11,1 0-1,-1 0 1,1 1 0,-1-1 0,1 0 0,-1 1 0,1-1-1,-1 0 1,1 1 0,-1-1 0,0 1 0,1-1-1,-1 1 1,1-1 0,-1 1 0,0-1 0,0 1-1,1-1 1,-1 1 0,0-1 0,0 1 0,0-1-1,0 1 1,1 1 0,-1 2-2,0 1 1,-1 0-1,1 0 0,-1 0 1,0-1-1,0 1 0,-1 0 1,1-1-1,-1 1 0,0-1 1,0 0-1,0 0 1,-5 6-1,4-4 94,-1 0 1,1 0 0,0 1-1,1-1 1,-1 1-1,-1 7 1,4-14-83,0 0-1,0 0 1,0 1 0,0-1 0,0 0-1,0 0 1,0 0 0,0 0 0,1 0-1,-1 1 1,0-1 0,0 0 0,0 0 0,0 0-1,0 0 1,0 0 0,0 0 0,0 0-1,0 1 1,0-1 0,0 0 0,0 0-1,1 0 1,-1 0 0,0 0 0,0 0 0,0 0-1,0 0 1,0 0 0,0 0 0,0 0-1,1 0 1,-1 0 0,0 0 0,0 0-1,0 0 1,0 0 0,0 0 0,1 0 0,-1 0-1,10 0 251,19-8-71,-19 5-124,44-14 59,-17 5-135,60-11-1,-47 18-282,-45 5 239,0 0 0,-1 0 1,1 1-1,0-1 0,-1 1 0,1 0 0,-1 1 0,8 2 0,-10-3 41,-1 0-1,1 0 1,-1 1-1,0-1 1,0 0-1,0 0 1,0 1-1,0-1 1,0 1-1,0-1 1,0 1 0,0-1-1,-1 1 1,1-1-1,0 1 1,-1 0-1,0-1 1,1 1-1,-1 0 1,0-1-1,0 1 1,0 3-1,0-2 22,1 0 0,-1 0 0,1 0 0,-1 0-1,1 0 1,1 3 0,-1-5 10,0 0 0,-1 0-1,1 0 1,0 0 0,0 0-1,0 0 1,0 0 0,0 0 0,0-1-1,0 1 1,0 0 0,0-1-1,0 1 1,0 0 0,0-1 0,0 0-1,0 1 1,1-1 0,1 1-1,6 0 48,-1 0 0,1-1 0,0 1 0,-1-2-1,1 1 1,0-1 0,12-3 0,58-20-22,-72 21-39,19-7-17,39-21 0,-23 9-145,-41 22 137,-1 0 1,1 0-1,0 0 0,-1-1 0,1 1 0,-1 0 1,1 0-1,-1-1 0,1 1 0,0-1 1,-1 1-1,0 0 0,1-1 0,-1 1 0,1-1 1,-1 1-1,1-1 0,-1 1 0,0-1 1,1 1-1,-1-1 0,0 0 0,0 1 0,1-1 1,-1 0-1,-1 1 5,1-1 0,-1 1 0,1 0-1,-1 0 1,1-1 0,-1 1 0,0 0 0,1 0 0,-1 0 0,1 0 0,-1 0 0,0 0 0,1 0 0,-1 0-1,1 0 1,-1 0 0,0 0 0,1 0 0,-1 0 0,1 1 0,-1-1 0,0 0 0,1 0 0,-1 1 0,0 0-1,-18 7-30,1 1-1,1 1 0,-25 17 1,11-6 24,27-19 15,1 1 0,0 0 0,0 0 0,0 0 0,0 0 0,0 0 0,1 0 0,-1 1 0,-2 5 0,4-8 16,0 0 0,1 0 0,0 0 0,-1 0-1,1 0 1,-1 0 0,1 0 0,0 0 0,0 0-1,0 0 1,0 0 0,0 0 0,0 0 0,0 0 0,0 0-1,0 0 1,0 0 0,0 0 0,0 0 0,1 0 0,-1 0-1,1 0 1,-1 0 0,0 0 0,1 0 0,-1-1 0,1 1-1,0 0 1,-1 0 0,1 0 0,0-1 0,0 1 0,-1 0-1,1-1 1,0 1 0,0 0 0,0-1 0,0 1-1,0-1 1,0 0 0,0 1 0,1-1 0,1 1 7,0 0 0,-1-1 0,1 1 0,0-1 0,0 0 0,-1 0-1,1 0 1,0 0 0,0 0 0,-1-1 0,1 1 0,0-1 0,-1 0 0,5-1 0,4-3 36,-1 0 1,13-8-1,-15 8-32,13-9 38,0 0 1,0-1 0,-2-1-1,0-1 1,-1 0 0,0-2-1,16-23 1,14-30-9,42-89 1,-47 80-88,-39 76 18,25-49-353,24-59 0,-52 112 329,-1 1 0,0-1-1,1 1 1,-1-1-1,0 0 1,1 1-1,-1-1 1,0 0 0,0 1-1,0-1 1,0 0-1,0 1 1,0-1 0,0 0-1,0 1 1,0-1-1,0 0 1,0 0-1,-8 7-152,-17 27 188,-3 19 145,2 2 0,-31 89 0,44-104-14,-10 41 1,20-69-288,1 0 0,1 1 0,0-1 1,0 0-1,1 1 0,0-1 1,1 1-1,4 20 0,-3-28-171,-1 0 1,1 0-1,0 0 0,0 0 0,0 0 1,0 0-1,1-1 0,-1 1 0,1-1 1,0 0-1,0 0 0,6 4 0,20 16-1755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38.86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222 148 3136,'0'-4'319,"-2"-18"853,2 21-1086,0 0 0,-1 1 0,1-1 1,0 0-1,-1 0 0,1 1 0,-1-1 0,1 1 0,-1-1 0,1 0 0,-1 1 0,1-1 1,-1 1-1,0-1 0,1 1 0,-1 0 0,1-1 0,-1 1 0,0 0 0,0-1 0,1 1 1,-1 0-1,0 0 0,0-1 0,1 1 0,-1 0 0,0 0 0,0 0 0,0 0 0,-3 0 197,0 0-88,0 0-1,1 0 1,-1 0 0,1 1-1,-1 0 1,1-1 0,-7 3-1,-1 2 15,1-1-1,-1 1 0,1 1 1,0 0-1,1 0 0,-1 1 0,1 0 1,1 0-1,-1 1 0,1 1 1,1-1-1,0 1 0,0 1 0,0-1 1,1 1-1,1 0 0,-7 16 1,10-22-80,1 0 1,0 0 0,0 0 0,0 0-1,1 0 1,0 0 0,-1 0-1,1 0 1,1 0 0,-1 0 0,1 5-1,0-6-72,0-1-1,0 1 0,0-1 0,0 0 0,0 0 0,0 0 0,0 1 1,1-1-1,-1 0 0,1-1 0,-1 1 0,1 0 0,0 0 0,0-1 1,0 1-1,0-1 0,0 1 0,0-1 0,0 0 0,4 2 1,2-1 23,-1 0 1,1 0 0,-1-1 0,1 0-1,0 0 1,15-1 0,49-7 351,-55 5-334,0-1 0,0-1 0,0 0 0,-1-1 0,1-1 0,-1-1 0,26-15 0,-29 14-22,0-2 1,-1 1 0,0-2-1,-1 1 1,0-2-1,0 1 1,-2-2-1,1 1 1,-2-1-1,0 0 1,0-1 0,-1 0-1,8-23 1,-14 32-88,1 0 0,-1 0 0,0 0 0,-1 0 0,1 0 0,-1-9 0,-1 11-9,1 1 0,-1-1 0,1 1-1,-1-1 1,0 1 0,0 0 0,0-1-1,0 1 1,0 0 0,-1 0 0,1-1 0,-1 1-1,1 0 1,-1 0 0,-3-2 0,-1-1-14,0 1 1,0 0-1,-1 0 1,1 1 0,-1 0-1,0 0 1,0 1-1,0-1 1,0 2-1,0-1 1,0 1-1,-11-1 1,2 1 0,0 1 1,-1 0-1,1 2 1,-25 4-1,28-4-85,1 1 0,0 1-1,0 0 1,0 1 0,1 0-1,-1 1 1,1 0 0,1 0-1,-1 2 1,-9 7 0,12-8-57,1 0 0,0 1 1,1 0-1,0 0 0,0 1 0,0-1 1,1 1-1,1 0 0,-1 1 0,1-1 1,1 1-1,-4 18 0,-3 15-94,-21 111 49,24-113 73,-1 74-1,8-107 295,0 1 0,1-1 0,0 1 1,0-1-1,1 0 0,0 1 0,4 8 0,-5-15-41,0 1-1,1 0 1,-1 0-1,1-1 1,0 1 0,-1-1-1,1 0 1,0 1 0,1-1-1,-1 0 1,0 0 0,1 0-1,-1 0 1,1-1-1,-1 1 1,1-1 0,0 1-1,0-1 1,0 0 0,-1 0-1,1 0 1,0-1 0,4 1-1,2 0 59,1 0-1,0-2 0,-1 1 1,1-1-1,-1 0 1,1-1-1,-1 0 0,15-6 1,-16 6-74,-1-2-1,1 1 1,-1-1 0,0 0 0,0 0 0,0-1 0,-1 0-1,1 0 1,-1 0 0,8-11 0,-13 15-86,1-1-1,-1 0 1,0 0 0,0 0 0,0 1 0,0-1 0,-1 0-1,1 0 1,0 0 0,-1 0 0,0 0 0,1 0 0,-1-1 0,0 1-1,0 0 1,0 0 0,0 0 0,-1-2 0,0 0-9,0 1 0,0-1 0,0 0 0,-1 1 0,0-1 0,0 1 0,0 0 0,0 0 0,-4-5 0,-1 0-51,-1 1 0,0-1 0,0 1 0,-1 1 1,0 0-1,-15-9 0,18 12-244,1 1 0,-1-1 1,0 1-1,0 0 0,0 0 0,0 1 1,0 0-1,0 0 0,-12-1 1,4 5-1237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41.7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73 679 2720,'-11'4'528,"-1"-1"0,-14 8 0,3 10 5856,36-30-4438,15-9-1162,1 0 1,56-24-1,-6 4-289,1-7 284,111-82-1,-188 125-755,1-2 18,1 1 1,0-1 0,0 1-1,0 0 1,10-3-1,-15 5-43,0 1 0,1 0 0,-1 0 0,0 0-1,0 0 1,1 0 0,-1 0 0,0 0-1,1 0 1,-1 0 0,0 0 0,1 0 0,-1 0-1,0 0 1,0 0 0,1 0 0,-1 0-1,0 0 1,1 1 0,-1-1 0,0 0-1,0 0 1,1 0 0,-1 0 0,0 1 0,0-1-1,1 0 1,-1 0 0,0 1 0,0-1-1,0 0 1,0 0 0,1 1 0,-1-1-1,0 0 1,0 0 0,0 1 0,0-1 0,0 0-1,0 1 1,0-1 0,0 0 0,0 0-1,1 1 1,-1-1 0,-1 0 0,1 1 0,0-1-1,0 0 1,0 1 0,0-1 0,0 0-1,0 1 1,-5 19-26,4-18 22,-4 13-10,-1-1 1,-1 1-1,0-1 1,-11 15-1,-13 25 323,28-48-232,-2 6 602,7-9-310,6-4-137,25-12 44,63-32-1,1-1-420,-92 44 78,32-10-263,-34 11 279,-1 1 1,1-1-1,0 1 0,0 0 0,0 0 1,0 0-1,0 1 0,0-1 1,-1 1-1,7 1 0,-8-2 41,0 1-1,0-1 1,-1 1 0,1-1-1,0 1 1,0 0 0,0-1-1,0 1 1,-1 0 0,1 0-1,0 0 1,-1-1-1,1 1 1,-1 0 0,1 0-1,-1 0 1,1 0 0,-1 0-1,1 0 1,-1 0 0,0 0-1,0 0 1,0 0 0,1 0-1,-1 0 1,0 2-1,-1 5-47,1-1 0,-1 1 0,-2 8 0,2-11 131,0 0 0,0 0 0,0 1 0,1 7 0,1-10-3,-1-1 0,1 1 0,0 0 0,0-1-1,1 0 1,-1 1 0,0-1 0,1 0-1,-1 0 1,1 0 0,0 0 0,0 0 0,0 0-1,0 0 1,0 0 0,0-1 0,0 1-1,0-1 1,1 0 0,-1 1 0,1-1 0,-1 0-1,1-1 1,4 2 0,7 2 94,-1-2-1,0 0 1,23 1 0,-13-2-107,0-1 1,-1-1-1,39-7 1,-53 6-59,1 0 0,-1 0 0,0-1 0,0 0 0,0 0 0,0-1 0,0 0 1,-1 0-1,1-1 0,-1 0 0,-1-1 0,1 1 0,6-8 0,-1-1-33,0-2 1,-1 1-1,0-1 1,-2-1-1,9-18 1,-17 32-26,0 0 1,0-1-1,0 1 1,0 0-1,-1-7 1,1 9 34,-1-1 1,-1 1-1,1 0 1,0-1-1,0 1 1,0 0-1,-1 0 1,1-1 0,0 1-1,-1 0 1,0 0-1,1 0 1,-1-1-1,1 1 1,-1 0-1,0 0 1,-1-1-1,1 1 11,0 1 0,1 0 0,-1-1 0,0 1 0,1 0 0,-1-1 0,0 1 0,1 0 0,-1 0-1,0 0 1,0 0 0,1 0 0,-1 0 0,0 0 0,0 0 0,0 0 0,1 0 0,-1 0 0,0 0 0,0 0-1,1 1 1,-1-1 0,0 0 0,1 0 0,-2 1 0,-19 12-179,17-9 183,-10 6 46,1 1 0,0 0 0,-15 18 0,22-21-64,-1-1 0,2 1 1,-1 1-1,1-1 0,0 1 0,1 0 0,-5 12 0,8-18 43,0 0-1,1 0 0,-1-1 1,1 1-1,-1 0 0,1 0 1,0 0-1,1 0 0,-1 0 1,0 0-1,1 0 0,-1 0 1,1 0-1,0-1 0,0 1 1,0 0-1,0 0 0,1-1 0,-1 1 1,1-1-1,0 1 0,-1-1 1,1 0-1,0 0 0,0 1 1,1-2-1,-1 1 0,5 3 1,-2-1 42,1-1 0,-1 0 0,1-1 0,0 1 0,0-1 0,0 0 0,1-1 0,-1 0 0,0 1 0,1-2 0,-1 1 0,10-1 0,0-2-48,-1-1 0,1-1-1,-1 0 1,17-7 0,9-3 49,33-12 89,-40 14-320,40-10-1,-68 22-347,-9 4 303,-9 4 93,11-7 92,-15 9 48,2 1 0,-1 1-1,2 1 1,-1 0 0,2 0-1,-16 21 1,18-17 157,10-16-152,0-1 0,-1 1-1,1-1 1,0 0-1,-1 1 1,1-1-1,0 1 1,0-1-1,0 1 1,-1-1 0,1 1-1,0-1 1,0 1-1,0-1 1,0 1-1,0-1 1,0 1-1,0-1 1,0 1 0,0 0-1,0-1 1,0 1-1,0-1 1,0 1-1,0-1 1,1 1 0,-1-1-1,0 1 1,0-1-1,1 1 1,4-1 40,0 0 1,0 0 0,0-1 0,0 0-1,0 0 1,-1 0 0,10-4 0,1 1 38,207-62-169,-170 50-72,-47 14 50,1 1-1,-1 0 0,0 0 0,8-1 0,-13 2 89,1 0 0,-1 0 1,0 0-1,0 1 0,0-1 0,0 0 0,1 0 0,-1 0 1,0 0-1,0 0 0,0 0 0,0 0 0,0 0 1,0 1-1,1-1 0,-1 0 0,0 0 0,0 0 0,0 0 1,0 0-1,0 1 0,0-1 0,0 0 0,0 0 0,0 0 1,0 0-1,0 1 0,0-1 0,0 0 0,0 0 1,0 0-1,0 1 0,0-1 0,0 0 0,0 0 0,0 0 1,0 0-1,0 1 0,0-1 0,0 0 0,0 0 0,0 0 1,0 0-1,0 0 0,-1 1 0,1-1 0,0 0 1,0 0-1,0 0 0,0 0 0,0 0 0,0 0 0,-1 1 1,1-1-3,-6 7-91,0 1 0,-14 11-1,13-12 32,-1 1-1,1-1 1,-6 10-1,12-15 85,-1 1-1,1-1 0,-1 1 1,1 0-1,0-1 0,0 1 1,0 0-1,0 0 0,1 0 1,-1-1-1,1 1 0,0 0 0,0 0 1,0 0-1,0 4 0,0-6 2,0 0 0,1 0 0,-1 0 0,0 0 0,0 0 0,1 0 1,-1-1-1,1 1 0,-1 0 0,0 0 0,1 0 0,0 0 0,-1-1 0,1 1 0,0 0 0,-1-1 0,1 1 0,0 0 0,-1-1 0,1 1 0,1 0 0,0 0 3,0-1 1,0 1 0,0-1 0,0 1-1,0-1 1,0 0 0,-1 1 0,1-1-1,0 0 1,3-1 0,2 0 33,1 0 0,0-1 1,-1 0-1,8-4 0,0 0 17,0-2 0,-1 0-1,1-1 1,-2 0-1,0-1 1,20-20 0,-9 8-22,-2-2 1,35-46-1,28-57 77,-83 124-128,253-377-671,-249 372 609,-5 7 35,0 0 0,0 0 0,0 0 1,0 0-1,0 0 0,0-1 0,-1 1 1,1 0-1,0 0 0,-1-1 0,1 1 1,-1-1-1,1 1 0,-1 0 0,0-1 0,1 1 1,-1-1-1,0 1 0,0-3 0,0 4 22,0 0 0,0 0 0,-1-1 0,1 1-1,0 0 1,0 0 0,0 0 0,0-1-1,0 1 1,-1 0 0,1 0 0,0 0 0,0 0-1,0 0 1,-1 0 0,1 0 0,0-1-1,0 1 1,0 0 0,-1 0 0,1 0 0,0 0-1,0 0 1,-1 0 0,1 0 0,0 0-1,0 0 1,0 0 0,-1 0 0,1 0 0,0 0-1,0 0 1,-1 0 0,1 0 0,0 1-1,0-1 1,0 0 0,-1 0 0,1 0 0,0 0-1,0 1 1,-6 1 3,0 1 0,1 0 0,-1 0 0,1 0 1,0 1-1,0 0 0,0 0 0,1 0 0,-1 1 0,-3 5 0,-24 29-34,2 1 0,-44 78 0,-33 105 212,92-189-147,2 2 0,2-1-1,1 2 1,-8 55 0,18-73-1665,9-22-683,-8 0 2187,0 0 0,0 0 0,0 0 0,-1 0 0,1 0 0,-1 0 0,1 0 0,-1 0 0,-1-5 0,-3-28-185,3 32 419,-1-1 1,1 1-1,-1 0 1,0 0 0,0 0-1,-1 0 1,1 0 0,-1 0-1,0 1 1,-6-7 0,-7-10 1547,16 20-1615,0-1-1,0 1 1,0 0-1,0-1 1,0 1-1,0 0 1,0-1-1,0 1 1,0 0-1,0-1 1,0 1-1,1 0 1,-1 0-1,0-1 1,0 1-1,0 0 1,0 0-1,1-1 1,-1 1-1,0 0 1,0 0-1,1-1 1,-1 1-1,0 0 1,1 0-1,-1 0 1,0 0-1,0 0 1,1-1-1,-1 1 1,0 0-1,1 0 1,-1 0-1,0 0 1,1 0-1,-1 0 1,0 0-1,1 0 1,-1 0-1,1 0 1,15-2 230,77 5 216,167-3-160,-236-1-298,-1 0 0,40-8 0,-51 7 57,0-1 0,-1-1 0,0 0 0,0 0 0,0-1 0,0 0 0,10-8 0,-15 8 272,-13 8-316,-14 11-127,11-4 118,1-1-41,-1 1 1,2-1-1,-15 22 1,22-29 36,-1 0 0,2 0 1,-1 0-1,0 0 0,0 0 1,0 0-1,1 0 0,0 0 1,-1 0-1,1 0 0,0 1 1,0-1-1,0 0 0,0 0 1,0 0-1,0 0 0,1 1 1,-1-1-1,1 0 1,0 0-1,-1 0 0,1 0 1,0 0-1,0 0 0,0 0 1,1-1-1,-1 1 0,0 0 1,3 2-1,-1-1 16,0-1 0,0 0 0,0 1 0,0-1 0,0-1 0,0 1 0,1 0 0,-1-1 0,0 0 0,1 0 0,0 0 0,-1 0 0,1 0 0,-1-1 0,1 1 0,0-1 0,6-1 0,6-1-97,-1-1-1,1-1 0,-1-1 0,0 0 0,0-1 0,-1 0 0,0-1 1,25-17-1,-33 18-54,-8 3-154,1 3 233,1 0-1,-1 0 0,0 0 0,0 0 0,0 0 0,0 0 0,0 0 0,0 0 0,0 0 0,0 0 1,1 0-1,-3 1 0,-1 1 26,-1 0 1,1 0-1,-1 1 0,1-1 1,0 1-1,0 0 1,1 0-1,-1 1 0,0-1 1,1 1-1,0 0 1,0 0-1,0 0 0,-3 6 1,6-9 22,-1 0 0,1 1 0,0-1 0,-1 0 0,1 0-1,0 1 1,0-1 0,0 0 0,0 0 0,0 1 0,1-1 0,-1 0 0,0 0 0,0 1 0,1-1 0,-1 0 0,1 0 0,-1 0 0,1 0 0,0 0 0,-1 1 0,1-1 0,0 0 0,0-1 0,0 1 0,-1 0 0,1 0-1,0 0 1,0 0 0,0-1 0,0 1 0,2 0 0,0 1 24,1 0 1,-1 0-1,0-1 0,1 1 0,-1-1 1,1 0-1,-1 0 0,1 0 0,6 0 1,-4-2-13,0 1 0,1-1 1,-1 0-1,0-1 0,0 1 0,0-1 1,0 0-1,0-1 0,-1 0 1,1 0-1,-1 0 0,7-5 0,-4 2-15,-1 0 0,0 0-1,0-1 1,-1 1-1,0-2 1,0 1-1,6-12 1,-10 17-27,-1-1-1,0 1 1,0-1-1,0 1 1,0-1 0,0 1-1,-1-1 1,1 0-1,-1 1 1,1-1-1,-1 0 1,0 1 0,0-1-1,0 0 1,-1 1-1,0-6 1,-2-17-98,3 24 117,0 1 0,1-1 0,-1 0-1,0 1 1,0-1 0,0 1-1,0-1 1,1 1 0,-1-1 0,0 1-1,0-1 1,1 1 0,-1-1 0,0 1-1,1-1 1,-1 1 0,1-1-1,-1 1 1,1 0 0,-1-1 0,1 1-1,-1 0 1,1-1 0,-1 1 0,1 0-1,-1 0 1,1-1 0,-1 1 0,1 0-1,0 0 1,22-3-60,-14 3 62,9-1 10,0 1 0,0 0-1,-1 2 1,1 0 0,0 1-1,-1 1 1,1 0-1,29 13 1,-42-15-56,-1 1 0,1-1-1,0 1 1,-1 0 0,1 0 0,-1 1 0,0-1-1,0 1 1,-1 0 0,5 5 0,-7-8 44,0 1 0,0 0 0,1 0 0,-2 0 0,1-1 0,0 1 0,0 0 0,-1 0 0,1 0 0,-1 0 0,1 0 0,-1 1 0,0-1 0,0 0-1,0 0 1,0 0 0,0 0 0,0 0 0,-1 0 0,1 0 0,-1 0 0,1 0 0,-1 0 0,0 0 0,0 0 0,-2 3 0,-4 10 215,10-12 114,6-2-47,6-4-300,1-1 0,-1 0 0,26-10 0,-14 6-97,-25 8 94,-1-1-1,1 1 1,0 0 0,-1 0-1,1 0 1,0 0 0,-1 0-1,1 0 1,-1 0-1,1 1 1,0-1 0,-1 0-1,1 1 1,-1-1-1,1 1 1,1 1 0,-2-1 2,-1 0 0,1 0 0,0 0 0,-1 0 0,1 0 0,-1 0 0,1 0 0,-1 0 0,0 1 0,1-1 0,-1 0 0,0 0 0,0 0 0,0 1 0,0-1 0,0 0 0,0 0 0,0 1 0,-1 0 0,-7 33-8,3-10 134,4-23-87,1-1 0,0 1 1,0-1-1,0 1 1,0-1-1,0 1 0,0-1 1,0 1-1,1-1 0,-1 1 1,0-1-1,1 1 1,-1-1-1,1 1 0,0-1 1,-1 0-1,2 2 0,-1-2 5,0 0-1,0 0 0,0-1 0,0 1 0,0 0 0,0-1 0,0 1 0,0-1 0,1 1 0,-1-1 1,0 0-1,0 1 0,0-1 0,0 0 0,1 0 0,-1 0 0,0 0 0,0 0 0,0 0 1,1 0-1,-1 0 0,0-1 0,2 1 0,11-4 4,1 0-1,-1-1 1,0-1 0,14-8-1,53-33-79,-54 31 0,64-30-217,-89 46-21,-3 2 95,-7 9 28,-18 21 267,12-16-107,-101 144-118,105-145 148,-17 25 160,24-37-121,1 0 1,-1 0-1,0 0 0,0 0 1,0 0-1,-1-1 1,1 1-1,-5 1 1,5-3 265,7-6-50,14-9 150,2 3-274,0 0 0,0 1 1,1 1-1,0 1 0,28-6 0,-13 5-618,0 2 1,57-3-1,-75 9-1133,22 1 1,-34 1 440,0 0 0,0 0 0,0 0 0,-1 0 0,1 1 0,0 0 0,8 5 0,-1 1-1918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42.5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16 5888,'-13'-16'2688,"21"24"64,5-5-1728,9 2 1344,4 3-1344,9-1-193,4 5-511,14-5-96,3 1-128,13 0-1823,-1 0 959,-7-8-5792,-5 3 3648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45.16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7 237 3552,'0'0'71,"0"0"0,-1 0 0,1 0 0,0 0 0,0 0 0,-1 0 0,1 0-1,0 0 1,0 0 0,0 0 0,-1 0 0,1 0 0,0 0 0,0 0 0,-1 0 0,1 0 0,0 0 0,0 1 0,-1-1 0,1 0 0,0 0 0,0 0 0,0 0 0,0 0 0,-1 1 0,1-1 0,0 0-1,0 0 1,0 0 0,0 1 0,0-1 0,-1 0 0,1 0 0,0 1 0,4 8 2015,14 10 372,-15-16-2296,-1-1-38,0 0 0,0-1 0,1 1-1,-1-1 1,0 0 0,1 1 0,-1-1 0,0 0 0,1 0-1,-1-1 1,1 1 0,0 0 0,-1-1 0,1 0 0,-1 1 0,1-1-1,0 0 1,-1 0 0,1-1 0,0 1 0,3-1 0,5-2 200,0-1 1,0 0 0,17-8 0,-22 9-285,12-5 100,-1-1 1,-1 0-1,1-1 1,-2-1-1,27-23 1,-38 30-140,-1 0 1,0 0 0,0 0 0,0-1 0,0 1 0,-1-1 0,0 0 0,0 1 0,0-1 0,-1 0 0,1 0 0,-1 0 0,0-1 0,0 1 0,-1 0 0,0 0-1,0-1 1,0 1 0,-1 0 0,1 0 0,-1 0 0,0 0 0,-1 0 0,1 0 0,-1 0 0,0 0 0,0 0 0,-1 0 0,1 1 0,-1 0 0,0-1 0,-6-5 0,8 9-39,0-1 0,-1 1 0,1 0 0,-1-1 0,1 1 0,-1 0 0,0 0 0,1 0 1,-1 1-1,0-1 0,0 0 0,0 1 0,1-1 0,-1 1 0,0-1 0,0 1 0,0 0 1,0 0-1,-3 0 0,2 1-7,1-1 1,-1 1-1,0 0 1,0 0 0,1 0-1,-1 0 1,1 1-1,-1-1 1,1 1-1,-1 0 1,-3 3-1,-1 2 35,0 0-1,1 1 0,0 0 0,0 1 0,0-1 0,-5 13 1,8-14 71,0 0 0,0 0 1,0 0-1,1 0 0,0 1 1,1-1-1,-1 1 0,1 0 1,1-1-1,0 1 0,1 14 1,0-17-29,0-1 0,0 1 0,0-1 0,1 1 0,0-1 0,0 0 0,0 0 1,0 0-1,1 0 0,0 0 0,0-1 0,0 1 0,0-1 0,0 0 0,1 1 0,-1-1 1,1-1-1,0 1 0,0-1 0,0 1 0,5 1 0,2 0 73,0 0-1,1 0 1,0-1-1,-1 0 1,1-1 0,0-1-1,0 0 1,14-1-1,6-1 60,57-10 0,-60 5-114,0-2 0,0-1 0,0-1 0,-2-1 1,1-1-1,-1-2 0,-1-1 0,44-32 0,-63 42-71,-2 1-28,-1 0 0,1 1 1,0 0-1,10-5 0,-14 8 35,0-1-1,0 1 0,1 0 1,-1-1-1,0 1 0,0 0 1,1 0-1,-1 0 0,0 0 1,1 0-1,-1 0 0,0 0 0,0 0 1,1 1-1,-1-1 0,0 0 1,0 1-1,1-1 0,-1 1 1,0-1-1,0 1 0,0 0 1,0-1-1,0 1 0,0 0 1,0 0-1,1 1 0,14 22 61,2 2 75,-12-21-17,0 0 0,0 0 0,0 0 0,1-1 0,-1 0 0,1-1 0,0 0 0,0 0 0,1 0 0,-1-1 0,0 0 0,1 0 0,14 1 0,7-1 109,0-1 0,37-3 0,-61 2-206,6-1 11,23 0 98,1-2 0,57-13 0,-67 11-121,-19 4-50,1 0 0,-1 0 0,0-1 1,0 0-1,9-4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21.8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34 168 6400,'-31'-24'2880,"28"17"-2496,11 2 2048,5 2-1408,30-13 1984,13 5-1729,32-13 161,2 9-864,37-9-384,-2 10-96,19-2-1664,-15 8 864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02.3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27 8128,'-13'-27'3680,"9"27"-3104,13 0-640,-14 0 32,5 3 32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45.5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567 14 4576,'0'-1'102,"0"1"1,0-1-1,0 0 0,0 1 1,0-1-1,0 0 0,0 0 1,0 1-1,0-1 0,0 0 1,-1 1-1,1-1 0,0 1 1,-1-1-1,1 0 0,0 1 1,-1-2-1,0 2-46,1 0 1,0 0-1,-1 0 0,1 0 1,0-1-1,-1 1 0,1 0 0,-1 0 1,1 0-1,0 0 0,-1 0 1,1 0-1,0 0 0,-1 0 0,1 0 1,0 1-1,-1-1 0,1 0 0,0 0 1,-1 0-1,1 0 0,0 0 1,-1 1-1,1-1 0,-5 3 411,1 1 0,0-1 1,-6 8-1,2-3 95,-11 6 178,0 0 0,-1-1 1,-1 0-1,-35 14 0,18-9-79,-11 8 306,-88 62 0,108-66-884,1 2 0,1 0 1,-45 54-1,63-65-787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47.1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308 445 3136,'-38'14'6037,"-7"6"-4214,19-10-1073,1 1-1,1 2 1,-37 24-1,56-34-666,-7 7 193,-1 0 0,1 0 1,-11 14-1,21-22-222,-1 1 0,1 0 0,0-1-1,0 1 1,1 0 0,-1 0 0,0 1 0,1-1 0,0 0 0,0 0 0,0 1 0,0-1 0,0 0 0,1 1 0,-1-1 0,1 1-1,0-1 1,0 1 0,0-1 0,1 5 0,0-6-21,0 0-1,0 0 1,0 0 0,0 0-1,0 0 1,0 0 0,1 0-1,-1 0 1,1 0 0,-1-1-1,1 1 1,0 0-1,-1-1 1,1 0 0,0 1-1,0-1 1,0 0 0,0 0-1,0 0 1,5 1 0,2 1 26,0-1 0,0 0 1,18 2-1,1-2 20,1-2 1,0-1-1,42-6 1,82-24 28,-132 26-34,-1-1-1,0 0 1,0-1-1,-1-2 1,0 0-1,-1 0 1,0-2-1,23-17 1,-37 25-67,-1-1 1,1 1 0,-1-1-1,0 0 1,0 0-1,0 0 1,3-8 0,-5 11-39,0-1 1,-1 1 0,1-1 0,0 1 0,-1-1 0,0 0-1,1 1 1,-1-1 0,0 0 0,0 0 0,0 1 0,0-1-1,0 0 1,0 1 0,0-1 0,-1 0 0,1 1 0,-1-1-1,1 0 1,-1 1 0,1-1 0,-1 1 0,0-1 0,-1-1-1,1 2 5,0 0 0,0 1-1,0-1 1,0 0-1,-1 1 1,1-1-1,0 1 1,0 0-1,0-1 1,-1 1-1,1 0 1,0-1-1,0 1 1,-1 0 0,1 0-1,0 0 1,0 0-1,-1 0 1,1 1-1,0-1 1,0 0-1,-1 1 1,-1 0-1,-27 10-159,24-8 178,0 0-1,0 1 1,1-1 0,-1 1-1,1 0 1,0 1-1,0-1 1,0 1 0,0 0-1,1 0 1,-6 9 0,8-11 12,1 0 1,0 0 0,0 0 0,0 0 0,0 0 0,0 0 0,0 0 0,1 0 0,-1 0 0,1 0 0,0 1-1,0-1 1,0 0 0,1 0 0,-1 0 0,1 0 0,0 1 0,-1-1 0,1 0 0,1 0 0,-1 0 0,0-1-1,1 1 1,-1 0 0,1 0 0,2 2 0,-1-1 29,0 0 0,0-1 0,0 1 0,0-1 1,1 0-1,0 0 0,-1 0 0,1 0 0,0 0 0,0-1 0,0 0 0,1 0 0,-1 0 0,1 0 0,-1-1 1,1 0-1,-1 1 0,1-2 0,0 1 0,-1-1 0,1 1 0,7-2 0,22-3 62,-1-2 0,0-1 0,41-15 0,-18 6-85,-4 2 15,74-24 373,-107 32-392,0-2 0,-1 0-1,-1-2 1,25-16-1,-35 22-39,-1-1 0,-1 0 0,1 0 0,4-6 0,-9 10 22,-1 1 0,1 0-1,-1-1 1,1 1 0,-1-1 0,1 0 0,-1 1-1,0-1 1,1 1 0,-1-1 0,0 0 0,0 1-1,1-1 1,-1 1 0,0-1 0,0 0-1,0 1 1,0-1 0,0 0 0,0 1 0,0-1-1,0 0 1,0 1 0,0-1 0,0 0-1,0 1 1,-1-1 0,1 0 0,0 1 0,0-1-1,-1 0 1,1 1 0,0-1 0,-1 1 0,1-1-1,0 1 1,-2-2 0,1 1-21,0 1 0,-1-1 0,1 0 0,0 0 0,-1 1 0,1-1 0,-1 1 0,1-1 0,-1 1 0,0 0 0,1-1 0,-1 1 0,1 0 0,-1 0 0,-2 0-1,-9 2-16,-1 0-1,1 1 1,-1 0-1,-18 8 1,-51 25-77,80-34 96,-6 2 12,-1 1 1,1 1-1,-15 11 0,22-16 32,0 1 0,0 0 0,0 0 0,0 0 0,0 0-1,1 1 1,-1-1 0,1 0 0,-2 3 0,3-3-3,0-1-1,-1 0 0,1 1 1,0-1-1,-1 0 0,1 1 1,0-1-1,0 1 0,0-1 1,0 0-1,1 1 0,-1-1 1,0 0-1,1 1 0,-1-1 1,0 0-1,1 1 0,1 1 1,0 0 14,0-1 0,0 1 0,0-1 1,1 0-1,-1 0 0,1 0 0,-1 0 0,1-1 1,0 1-1,0-1 0,-1 1 0,1-1 0,0 0 0,0 0 1,1 0-1,3 0 0,6 2 124,-1-2 0,25 1-1,-11-2-39,0-3 0,44-8 0,49-20-29,-88 23-65,303-69-138,-325 77 24,-18 4 12,1-1-36,-73 32-2,60-28 119,1 2 0,-1 0 0,2 1 0,-24 16 0,30-16-3,0 1-1,-18 18 0,25-23 27,1 0 0,0 1 0,0-1 0,1 1 0,0 0 0,0 1 0,-4 11 0,4-1 156,4-18-165,0 1 0,0-1 0,0 0-1,0 1 1,0-1 0,0 1 0,0-1 0,0 0 0,0 1-1,1-1 1,-1 1 0,0-1 0,0 0 0,0 1 0,0-1-1,1 0 1,-1 1 0,0-1 0,0 0 0,1 1 0,-1-1 0,0 0-1,0 0 1,1 1 0,-1-1 0,0 0 0,1 0 0,-1 1-1,0-1 1,1 0 0,-1 0 0,1 0 0,-1 0 0,0 0-1,1 0 1,-1 1 0,0-1 0,1 0 0,-1 0 0,1 0 0,-1 0-1,0 0 1,1 0 0,-1-1 0,1 1 0,-1 0 0,0 0-1,1 0 1,0 0 0,17-7 76,0 0 0,0-2 0,0 0 0,16-11 0,3-1-24,125-76 137,-145 84-181,-1 0-1,0-1 0,-1-1 0,-1 0 0,0-1 0,-2 0 1,1-1-1,-2 0 0,0-1 0,9-22 0,7-23-58,31-112 1,-51 152 14,0-2-26,-1-1 1,4-45 0,-9 69 47,-1-21-328,0 23 320,-1-1 0,1 1 0,0-1-1,0 1 1,0-1 0,0 1 0,0-1-1,-1 1 1,1-1 0,0 1-1,0 0 1,-1-1 0,1 1 0,0-1-1,-1 1 1,1 0 0,-1-1 0,1 1-1,0 0 1,-1-1 0,1 1 0,-1 0-1,1 0 1,-1-1 0,1 1-1,0 0 1,-1 0 0,1 0 0,-1 0-1,1 0 1,-1 0 0,1 0 0,-1 0-1,1 0 1,-1 0 0,1 0-1,-1 0 1,1 0 0,-1 0 0,1 0-1,-2 1 1,0 0 10,-1 0-1,0 1 1,0-1 0,1 1-1,-1 0 1,1 0 0,-1 0-1,1 0 1,0 0 0,0 1-1,0-1 1,0 1 0,0-1-1,1 1 1,-2 3 0,-19 37-181,-28 77 1,46-110 195,-12 34 28,2 1 0,-14 72 0,25-95 51,0 0 0,1 1 0,2-1 1,0 1-1,1-1 0,2 1 0,6 30 0,-8-46-32,1 0 0,0-1 1,0 1-1,1-1 0,-1 0 1,1 1-1,1-1 0,-1 0 1,1-1-1,0 1 0,0-1 0,1 0 1,0 0-1,7 7 0,-10-11-28,0 0-1,0 0 1,-1 0-1,1 0 0,0-1 1,0 1-1,0 0 0,0-1 1,0 0-1,0 1 0,0-1 1,0 0-1,0 0 1,0 0-1,0 0 0,0 0 1,0-1-1,0 1 0,0 0 1,0-1-1,0 0 0,0 1 1,2-2-1,3-2 47,0-1 0,0 1 0,0-1-1,8-7 1,-11 8-72,54-46 74,-33 26-118,1 2 1,1 1 0,48-29-1,-62 46-157,-13 4 188,0 1 0,1-1 0,-1 0 0,0 0 1,0 0-1,1 0 0,-1 0 0,0 0 0,0 0 1,1 0-1,-1 1 0,0-1 0,0 0 1,0 0-1,1 0 0,-1 0 0,0 1 0,0-1 1,0 0-1,0 0 0,1 0 0,-1 1 0,0-1 1,0 0-1,0 0 0,0 1 0,0 1-11,0-1 1,0 0-1,0 1 0,0-1 0,0 1 0,0-1 0,-1 1 0,1-1 1,0 0-1,-1 1 0,1-1 0,-2 3 0,-101 221-65,73-158 389,28-63-281,2-3 6,-1 1-1,1-1 1,-1 0-1,0 0 1,1 1-1,-1-1 0,0 0 1,0 0-1,1 0 1,-1 0-1,0 0 0,0 0 1,0 0-1,0 0 1,-1 0-1,1 0 1,0-1-1,0 1 0,0 0 1,-1-1-1,1 1 1,-3 0-1,4-1-16,-1 0 0,0 0 0,1 0 1,-1 0-1,1 0 0,-1 0 0,0 0 0,1 0 0,-1 0 0,1 0 0,-1-1 1,1 1-1,-1 0 0,0 0 0,1-1 0,-1 1 0,1 0 0,-1-1 1,1 1-1,-1 0 0,1-1 0,0 1 0,-1-1 0,1 1 0,-1-1 0,1 1 1,0-1-1,-1 0 0,-6-20-2,5 14 23,0 0-2,1 1 1,-1 0 0,1-1-1,1 1 1,-1-1-1,2-11 1,-1 15-10,1-1 0,-1 1 0,1-1 0,0 1-1,0-1 1,0 1 0,1 0 0,-1-1 0,1 1 0,0 0 0,0 0-1,0 0 1,0 1 0,5-6 0,-6 7-19,1 0 1,-1 0-1,1 0 1,-1 0-1,1 0 0,0 1 1,-1-1-1,1 1 0,0-1 1,0 1-1,-1-1 1,1 1-1,0 0 0,0 0 1,0 0-1,-1 0 0,1 0 1,0 1-1,0-1 1,2 1-1,5 2-5,0 0 1,15 7-1,-8-4 5,62 28 38,-28-10-3895,-19-8 1396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54.4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9 961 2656,'-1'2'166,"0"-1"-1,0 1 1,0 0 0,0 0-1,0 0 1,0 0 0,1-1 0,-1 1-1,1 0 1,0 0 0,-1 0-1,1 0 1,0 0 0,0 0 0,0 0-1,1 1 1,-1-1 0,0 0-1,1-1 1,0 4 0,-1-4-104,1 0 0,-1 0 0,1 0 0,0 0 0,-1 0 0,1 0 1,0 0-1,-1-1 0,1 1 0,0 0 0,0 0 0,0-1 0,0 1 0,0 0 0,0-1 1,-1 1-1,2-1 0,-1 1 0,0-1 0,0 1 0,0-1 0,0 0 0,0 0 0,0 1 0,0-1 1,0 0-1,1 0 0,-1 0 0,0 0 0,0 0 0,0 0 0,0-1 0,0 1 0,0 0 0,0-1 1,1 1-1,0-1 0,3-2 44,-1 1 1,1-1-1,-1 1 1,0-2 0,0 1-1,0 0 1,0-1-1,0 1 1,-1-1-1,1 0 1,3-7 0,5-7 90,12-27 1,-22 41-160,15-29 79,1 1 0,2 1 1,43-53-1,-7 22 69,-24 28-70,-1-2 0,-2 0 1,30-50-1,-57 81-84,19-32 376,33-78 0,-53 111-370,0 0 1,0 0 0,0 0 0,0 0 0,-1 0 0,0-7 0,0 11-42,0 0 0,0 0 0,0 0 1,1 0-1,-1 0 0,0 0 0,0 0 1,0 0-1,0 0 0,0 0 0,0 0 1,0 0-1,0-1 0,0 1 0,0 0 0,0 0 1,0 0-1,0 0 0,0 0 0,0 0 1,0 0-1,0 0 0,0 0 0,-1 0 1,1 0-1,0 0 0,0-1 0,0 1 1,0 0-1,0 0 0,0 0 0,0 0 1,0 0-1,0 0 0,0 0 0,0 0 1,0 0-1,0 0 0,0 0 0,0 0 1,0 0-1,-1 0 0,1 0 0,0 0 0,0 0 1,0 0-1,0 0 0,0 0 0,0 0 1,0 0-1,0 0 0,0 0 0,0 0 1,0 0-1,0 0 0,-1 0 0,1 0 1,0 0-1,0 0 0,0 0 0,0 0 1,0 0-1,0 0 0,0 0 0,0 0 1,-6 6-44,-4 10 108,-127 248-275,130-248 250,0 0 0,1 0-1,1 1 1,0-1 0,1 1 0,1 0 0,0 0-1,1 1 1,1 17 0,1-33-21,1 1 1,-1-1 0,0 0-1,1 1 1,-1-1-1,1 1 1,0-1-1,0 0 1,0 0-1,0 1 1,0-1-1,0 0 1,1 0-1,1 2 1,-2-3 5,0 0 1,1 0-1,-1 0 1,0-1-1,0 1 1,1 0-1,-1-1 1,0 1-1,1-1 1,-1 1-1,1-1 0,-1 0 1,1 1-1,-1-1 1,1 0-1,-1 0 1,1 0-1,-1 0 1,1-1-1,-1 1 1,0 0-1,1 0 1,-1-1-1,1 1 0,2-2 1,12-6 104,0 0 1,0-1-1,-1-1 1,20-17-1,5-2 25,-18 13-132,0-1 0,-1-1 0,-1 0 0,0-2 0,-2 0 0,0-1 0,-1-1 0,-1-1 0,-2 0 0,0-1 0,16-40 0,47-145 364,-46 119-165,-28 83-211,5-14-43,-2 1 0,7-34 1,-13 44-190,-3 9-109,2 2 290,0 0 0,0 0 0,0 1 0,0-1 0,0 0 0,0 0 0,1 1 0,-1-1 0,0 2 0,-15 41-99,2 0-1,-9 53 0,16-67 187,-11 52 109,-42 159 238,51-214-322,-3 9 145,2 1-1,-11 65 1,17-75 102,-1 14 237,14-52-20,12-23-376,48-59 0,-39 54-460,-29 38 280,0 0 1,-1 0-1,1 0 0,-1 0 1,1 0-1,0 0 1,0 0-1,0 1 0,-1-1 1,1 0-1,0 1 1,0-1-1,0 0 0,0 1 1,0-1-1,0 1 1,0 0-1,0-1 0,1 1 1,-1 0-1,0 0 1,0-1-1,0 1 0,0 0 1,0 0-1,0 0 1,0 1-1,1-1 0,-1 0 1,1 0-1,-1 1 15,0 0 1,1 0-1,-1 0 0,0 0 0,0 0 1,0 0-1,0 0 0,0 1 0,0-1 0,0 0 1,0 0-1,0 1 0,-1-1 0,1 1 1,-1-1-1,1 0 0,-1 1 0,1-1 0,-1 1 1,0 2-1,2 29 1,1 5 30,-3-35-5,1 0 0,-1-1-1,1 1 1,0-1 0,0 1 0,0-1-1,0 1 1,0-1 0,1 0 0,-1 1-1,3 1 1,-4-3 6,1 0 0,0 0-1,0-1 1,0 1 0,0 0 0,-1-1-1,1 1 1,0-1 0,0 1 0,0-1-1,0 1 1,0-1 0,1 0 0,-1 0 0,0 1-1,0-1 1,0 0 0,0 0 0,2 0-1,0-1 10,-1 1 0,1-1 0,-1 1 0,0-1-1,1 0 1,-1 0 0,0 0 0,4-2 0,2-3 31,0-1 0,0 1 1,9-10-1,-15 13-52,2-1 18,4-3 87,0-1-1,-1 0 1,9-14-1,-15 20-96,1 0 0,-1 0 0,0 0 0,0 0 0,0-1 0,0 1 0,-1 0 0,1 0 0,-1-1 0,1 1 0,-1 0 0,0-1 0,0 1-1,0 0 1,0-1 0,0 1 0,0 0 0,-1-1 0,1 1 0,-1 0 0,0 0 0,0-3 0,0 4-36,1 1 0,-1-1 0,1 0 0,-1 1 0,1-1 0,-1 0 0,0 1 0,1-1 0,-1 1 0,0-1 0,1 1 0,-1 0 0,0-1 0,1 1 0,-1 0 0,0-1 0,0 1 0,1 0 0,-1 0 0,0 0 0,0 0 0,0 0 0,0 0 0,1 0 0,-1 0 0,0 0 0,0 0 0,0 0 0,1 0 0,-1 0 0,0 1 0,0-1 0,1 0 0,-1 1 0,0-1 0,0 0 0,1 1 0,-1-1 1,0 2-1,-3 0-61,0 1 0,0-1 1,1 1-1,-1 0 1,-4 7-1,5-7 55,0 0 0,1 1-1,-1 0 1,1-1 0,0 1 0,0 0-1,1 0 1,-1 0 0,1 1 0,0-1-1,0 0 1,0 0 0,1 1 0,-1 7-1,2-8 33,-1 0-1,1 0 0,0-1 1,0 1-1,0 0 0,1 0 0,-1-1 1,1 1-1,0-1 0,0 1 0,0-1 1,0 0-1,1 0 0,-1 0 1,1 0-1,5 4 0,0 0 1,0-1 0,0-1-1,1 1 1,0-1 0,0-1 0,1 0-1,-1 0 1,1-1 0,19 5 0,-21-7-718,0 0 1,0 0-1,0-1 1,0 0-1,1 0 1,-1-1-1,14-2 1,-13-1-1836,-9 4 2479,0 0 0,1-1-321,-1 1 321,0-1 0,0 1 0,0 0 0,0 0 0,0 0 0,0-1 0,0 1 0,1 0 0,-1 0 0,0 0 0,0-1 0,0 1 0,0 0 0,0 0 0,0 0 0,0-1 0,0 1 0,-1 0 0,1 0 0,0 0 0,0 0 0,0-1 0,0 1 0,0 0 0,0 0 0,0 0 0,0-1 0,0 1 0,-1 0 0,1 0 0,-8-5-3024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54.9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1 3072,'-25'0'976,"24"0"-944,1 0 1,-1 0-1,1 0 1,0 0-1,-1 0 1,1 0-1,0 0 0,-1 0 1,1 0-1,-1 0 1,1 0-1,0 0 1,-1 1-1,1-1 0,0 0 1,-1 0-1,1 0 1,0 0-1,-1 1 1,1-1-1,0 0 1,-1 0-1,1 1 0,0-1 1,0 0-1,-1 0 1,1 1-1,0-1 1,0 0-1,-1 1 0,1-1 1,0 0-1,0 1 1,0-1-1,0 0 1,0 1-1,0-1 1,0 1-1,-1-1 0,1 1 1,1-1 97,-1 1 1,0 0-1,0-1 1,1 1 0,-1-1-1,0 1 1,1-1-1,-1 1 1,1-1-1,-1 1 1,0-1-1,1 1 1,-1-1 0,1 1-1,-1-1 1,1 0-1,1 1 1,4 1 124,0 0 0,0-1 1,1 0-1,-1 0 1,0 0-1,1-1 0,8 0 1,9 0 154,21 3 262,11-1-149,1 2-1,98 22 1,-80-11-4299,-48-11-773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57.1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52 357 3648,'-17'8'1491,"-18"14"-1,40-34 542,8-9-1628,1 1 0,1 0 0,1 1 0,1 1 0,0 0 0,1 2 0,29-21 0,-5 7-104,78-63 579,-95 72-485,51-34 1,-75 54-384,-1 0 1,1 1 0,0-1-1,0 0 1,0 1-1,0-1 1,1 1-1,-1 0 1,0-1 0,0 1-1,0 0 1,0 0-1,0-1 1,0 1-1,1 0 1,-1 0 0,0 0-1,2 1 1,-2-1-4,0 1 1,-1-1-1,1 1 1,-1 0 0,1-1-1,0 1 1,-1 0-1,1-1 1,-1 1-1,1 0 1,-1-1 0,0 1-1,1 0 1,-1 0-1,0 0 1,1-1-1,-1 1 1,0 0 0,0 0-1,0 0 1,0 0-1,0 0 1,0-1-1,0 1 1,0 1 0,-2 21 162,-1-1 1,-1 0 0,0 0 0,-2 0-1,-10 25 1,-1 7-56,8-17-4,5-22 517,-9 28 1,20-60-601,0 0 0,2 1 0,-1 0 0,2 1 0,0 0 0,13-14-1,-9 14-62,1 1-1,0 1 0,1 0 0,1 1 0,0 1 0,1 0 0,0 2 0,27-12 0,-42 20 2,0-1 0,0 1 0,0 0 0,0 0 1,0 0-1,0 1 0,0-1 0,0 1 0,0-1 0,0 1 1,0 0-1,1 0 0,-1 0 0,0 1 0,0-1 0,0 1 1,0 0-1,4 1 0,-6-1 39,-1-1 0,1 1 1,0-1-1,-1 1 0,1 0 0,0-1 1,-1 1-1,1 0 0,-1 0 0,1 0 1,-1-1-1,0 1 0,1 0 1,-1 0-1,0 0 0,0 0 0,1 0 1,-1 0-1,0 0 0,0-1 0,0 1 1,0 0-1,0 0 0,0 0 0,0 0 1,-1 0-1,1 0 0,0 0 0,0 0 1,-1 0-1,1-1 0,-1 1 1,0 1-1,-2 5 41,-1 0 0,-8 13 0,9-15-65,0-1 27,-5 8 267,9-10-118,5-6-63,10-7-77,0 1 0,0 0 0,1 2 0,0 0 0,0 0 0,1 2 0,34-8 0,-48 13-62,0 0 0,0 0 0,1 1 0,-1 0 0,0-1 0,1 2-1,-1-1 1,0 0 0,8 3 0,-10-3 36,-1 1 0,1 0 0,-1-1 0,1 1 0,-1 0 0,1 0 0,-1 0 0,0 0 0,1 1 0,-1-1 1,0 0-1,0 0 0,0 1 0,0-1 0,0 1 0,0-1 0,-1 1 0,1-1 0,0 1 0,-1-1 0,1 1 0,-1 0 0,1-1 0,-1 1 0,0 0 0,0 3 0,1 6-3,-2 0 0,0 1 0,0-1 0,-4 16 0,-3 16 258,8-42-240,0 1 0,0-1-1,0 0 1,0 1 0,0-1-1,0 1 1,0-1-1,1 0 1,-1 1 0,0-1-1,1 0 1,-1 1 0,1-1-1,1 2 1,-2-2-5,1-1 0,-1 1 0,1-1-1,-1 1 1,1-1 0,-1 1 0,1-1 0,0 0 0,-1 1 0,1-1 0,0 0 0,-1 0 0,1 1 0,0-1-1,-1 0 1,1 0 0,0 0 0,0 0 0,-1 0 0,2 0 0,2-1 21,1 0 1,-1 0-1,0 0 1,0 0-1,0-1 1,7-3-1,30-17 89,67-49-1,-31 19-232,-71 48 170,1 0-25,-10 6-72,-12 12-57,3 1 41,0 0 0,0 1 0,2 0 0,0 0-1,-12 29 1,-28 90 161,47-126-110,1-1 0,-1 0 1,2 1-1,-1 0 0,1-1 1,0 1-1,1 14 0,0-23 18,0 0-1,0 1 0,0-1 0,0 1 0,0-1 0,0 1 0,0-1 0,0 1 0,0-1 0,1 1 0,-1-1 0,0 0 0,0 1 0,0-1 0,1 1 0,-1-1 0,0 0 0,1 1 0,-1-1 0,0 0 0,1 1 0,-1-1 0,1 0 0,-1 1 3,0-1 1,1 0-1,-1 0 0,1 0 1,-1-1-1,1 1 0,-1 0 1,0 0-1,1 0 1,-1 0-1,1 0 0,-1 0 1,0-1-1,1 1 1,-1 0-1,0 0 0,1 0 1,-1-1-1,0 1 0,1-1 1,1-1 25,1-1 1,-1 1 0,0-1-1,0 0 1,3-4 0,36-83 306,-4 5 17,-30 72-360,1 1 0,-1-1 0,2 2 0,13-16 0,-20 25-57,10-9-329,-12 11 373,0 0 0,1 0 0,-1 0 0,0 0 0,1 0 0,-1 0 0,0 0 0,1-1 0,-1 1 0,0 0 1,1 0-1,-1 0 0,0 0 0,1 0 0,-1 1 0,0-1 0,1 0 0,-1 0 0,0 0 0,1 0 0,-1 0 0,0 0 0,0 0 0,1 1 0,-1-1 0,0 0 0,1 0 0,-1 0 0,0 1 0,0-1 0,1 0 0,-1 0 0,0 1 0,0-1 0,0 0 0,0 1 0,1-1 0,-1 0 0,0 1 0,0-1 0,0 0 0,0 1 0,0-1 0,3 10-126,0-1-1,2 20 0,-3-18 94,0 0 0,5 14 0,-4-18 40,0-1 1,0 1-1,0-1 1,1 0-1,0 0 1,0 0 0,0 0-1,1-1 1,9 9-1,-12-12 45,1 0-1,-1-1 1,1 1-1,0 0 1,-1-1-1,1 1 0,0-1 1,0 0-1,0 0 1,0 0-1,0-1 1,0 1-1,0-1 1,0 1-1,0-1 0,0 0 1,0 0-1,0 0 1,0-1-1,0 1 1,0-1-1,0 1 0,0-1 1,0 0-1,4-3 1,1 0 43,0-1-1,0 0 1,-1-1 0,0 1 0,10-11 0,31-39 243,-30 34-259,8-10 21,-8 8-80,41-38-1,-7 8-494,-52 53 478,1-1-1,-1 1 0,1-1 0,-1 1 0,1-1 0,-1 1 0,1-1 0,-1 1 0,1 0 0,-1 0 0,1-1 0,0 1 0,-1 0 0,1 0 0,-1-1 0,1 1 0,0 0 0,-1 0 0,1 0 0,0 0 0,-1 0 1,1 0-1,0 0 0,-1 0 0,1 0 0,-1 0 0,1 1 0,0-1 0,-1 0 0,1 0 0,-1 1 0,1-1 0,0 0 0,-1 1 0,1-1 0,-1 0 0,1 1 0,-1-1 0,1 1 0,-1-1 0,0 1 0,1-1 1,-1 1-1,1-1 0,-1 1 0,0-1 0,0 1 0,1 0 0,-1 0 0,2 2 2,-1 0 1,0 1-1,0-1 1,0 0 0,0 1-1,-1-1 1,1 6-1,-3 31 94,-2-1 0,-1 0 1,-3 0-1,-20 65 0,26-98-43,0-1 0,0 1 1,-1 0-1,0-1 0,0 0 1,0 1-1,-1-1 0,-5 6 1,8-10-10,0 0 1,0 0-1,0 1 1,-1-1-1,1 0 1,0 0-1,-1 0 0,1-1 1,-1 1-1,1 0 1,-1 0-1,1-1 1,-1 1-1,1-1 1,-1 0-1,1 1 1,-1-1-1,0 0 1,1 0-1,-1 0 1,0 0-1,1 0 0,-1 0 1,0 0-1,1-1 1,-1 1-1,1-1 1,-1 1-1,1-1 1,-1 1-1,1-1 1,-1 0-1,1 0 1,-1 0-1,-1-1 0,-2-3-48,0 0-1,0 0 1,1-1-1,-1 1 1,1-1-1,0 0 1,1 0-1,0-1 1,0 1-1,0-1 1,0 1-1,1-1 1,0 0-1,1 0 1,0 0-1,0 0 1,0 0-1,1-10 0,0 16 10,0 0-1,0 0 0,0 0 0,0 0 0,0 0 1,0 0-1,1 1 0,-1-1 0,0 0 0,1 0 1,-1 0-1,0 0 0,1 1 0,-1-1 0,1 0 0,-1 0 1,1 1-1,0-1 0,-1 0 0,1 1 0,0-1 1,-1 0-1,1 1 0,0-1 0,0 1 0,-1 0 1,3-1-1,-2 1-2,1 0-1,-1 0 1,1 0 0,-1 0 0,1 0 0,-1 1 0,1-1-1,-1 0 1,1 1 0,-1 0 0,1-1 0,-1 1 0,0 0-1,3 1 1,4 4 9,0 1 0,0 0 0,10 11 0,-6-3 78,0 0 0,15 28-1,11 15 128,-33-52-149,0 0-1,0-1 1,1 1 0,-1-1-1,1 0 1,13 7 0,-17-11-31,1 0 1,-1 0 0,1 0 0,-1 0-1,1-1 1,-1 1 0,1-1 0,-1 0-1,1 0 1,-1 0 0,1 0-1,-1 0 1,1 0 0,-1-1 0,1 1-1,-1-1 1,1 0 0,-1 0 0,1 0-1,-1 0 1,4-2 0,3-3 80,1 0 0,-1 0 1,11-12-1,-19 18-99,9-9 70,0-1 1,-1 0-1,0-1 1,0 1-1,-2-2 0,1 1 1,-1-1-1,-1 0 0,10-25 1,-12 26-85,-1-1 0,-1 1 0,1-1 0,-2 1 0,1-1 0,-2 1 0,0-1 0,0 0 0,-1 1-1,0-1 1,-1 1 0,-3-12 0,4 19-29,1 3 12,0 0 1,0 0 0,-1-1 0,1 1-1,0 0 1,-1 0 0,1 0 0,-1-1 0,1 1-1,-1 0 1,1 0 0,-1 0 0,0 0-1,1 0 1,-1 0 0,0 0 0,0 0-1,0 0 1,0 1 0,0-1 0,0 0 0,0 0-1,0 1 1,0-1 0,0 1 0,0-1-1,0 1 1,-1-1 0,-1 1 0,14 12-38,-6-5 48,13 10 10,-8-7-17,1 0 0,10 15 0,-11-12 121,-4-6-95,-1 0 1,0-1-1,-1 2 0,1-1 1,-1 0-1,-1 1 0,0 0 1,5 14-1,-4 7 93,-1 0 0,-1 0 0,-2 0 0,-1 1 0,-1-1 0,-9 48 0,8-64-52,0-1-1,-1 0 1,0 0 0,-1 0-1,-9 15 1,12-22-20,-2 0 0,1-1 0,0 1-1,-1-1 1,0 0 0,-6 5 0,8-7 5,-1 0 0,1-1 1,-1 1-1,1-1 0,-1 0 0,0 0 0,1 0 0,-1 0 1,0 0-1,0 0 0,1-1 0,-1 1 0,-4-1 0,4 0-3,0-1-1,-1 0 1,1 1 0,0-1-1,0 0 1,0 0-1,0-1 1,0 1-1,1-1 1,-1 1-1,0-1 1,1 0 0,-1 0-1,1 0 1,-1 0-1,1-1 1,0 1-1,0-1 1,0 1-1,0-1 1,-1-4-1,-4-5-13,0 0-1,2-1 1,-7-20-1,8 24-18,2 3-43,0 0 1,0 0-1,0-1 0,0-8 0,12 19-275,7 8 294,1-2 0,-1 0 0,2-1 0,0 0-1,22 6 1,-15-8-16,0 0-1,1-2 1,0-1-1,1-1 1,50-1-1,-64-3-523,0-1 1,-1 0-1,1-1 0,-1-1 0,22-8 0,-24 7-460,-1 0 0,0-1 1,0 0-1,-1 0 0,0-1 0,0-1 0,13-13 0,9-15-1635,4-3-598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7:58.0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226 614 3072,'0'-4'287,"1"-1"1,-1 0-1,1 0 1,-1 1-1,1-1 1,1 0-1,-1 1 1,1-1-1,-1 1 1,5-7-1,-5 9-128,-1 1 0,1 0 0,-1 0 0,1-1-1,-1 1 1,0 0 0,0 0 0,1-1-1,-1 1 1,0 0 0,0-1 0,0 1-1,-1 0 1,1-1 0,0 1 0,0 0 0,-1 0-1,1-1 1,0 1 0,-1 0 0,0 0-1,1 0 1,-1 0 0,0-1 0,1 1 0,-1 0-1,0 0 1,-1-1 0,0 1-42,1-1-1,0 1 1,-1 0 0,1 0-1,-1 0 1,1 0 0,-1 0-1,0 0 1,0 1 0,1-1 0,-1 0-1,0 1 1,0-1 0,1 1-1,-1 0 1,0 0 0,0 0 0,0 0-1,-3 0 1,-3 2 30,0 0 1,0 1-1,1 0 0,-1 0 0,1 1 1,-1 0-1,-5 5 0,-48 37 311,57-42-414,-4 2-35,1 0-1,1 1 1,0 0 0,0 0-1,0 0 1,0 0 0,-7 17-1,11-22-10,1 0 0,0 1-1,0-1 1,1 1 0,-1-1 0,0 1-1,1-1 1,0 1 0,-1-1 0,1 1-1,0 0 1,0-1 0,1 1 0,-1-1-1,0 1 1,1 0 0,0-1 0,-1 1-1,1-1 1,0 1 0,0-1-1,1 0 1,-1 0 0,0 1 0,1-1-1,-1 0 1,1 0 0,0 0 0,0 0-1,0-1 1,0 1 0,2 1 0,2 1 64,-1-1 0,1 1 1,0-2-1,0 1 0,0-1 1,0 0-1,0 0 0,0 0 1,1-1-1,-1 0 1,1 0-1,8-1 0,-12 0-7,1 0-1,-1 0 0,0 0 1,1 0-1,-1-1 1,1 0-1,-1 0 0,0 0 1,0 0-1,1 0 1,-1-1-1,0 1 0,0-1 1,0 0-1,0 0 1,-1 0-1,1 0 0,-1 0 1,1-1-1,-1 1 1,0-1-1,1 1 0,-1-1 1,2-6-1,0 0 39,-1 0 0,0 0 1,0-1-1,-1 0 0,-1 1 0,2-20 0,-7-59 218,1 67-335,2-1 0,0 1 0,2 0 0,3-24 0,2 20-44,1 0 1,2 0-1,17-36 1,-1 4 91,-4 1-73,-10 23-140,26-49 1,-35 77 152,1 0 0,1 0 0,-1 0 0,1 1 0,-1 0 0,1 0 0,8-7 0,-11 10 38,0 0 0,1 0 0,-1 1 0,1-1 0,-1 0 0,1 0 0,-1 1 0,1-1 0,-1 0 0,1 1 0,0 0 0,-1-1 0,1 1 0,0 0 0,-1 0 0,1 0 0,0 0 0,-1 0 0,1 0 0,0 1 0,-1-1 0,1 1 0,0-1 0,-1 1 0,1-1 0,-1 1 0,1 0 0,2 1 0,-1 1 4,1 0 0,-1 1-1,1-1 1,-1 1 0,0 0-1,0 0 1,-1 0 0,1 0-1,-1 0 1,0 0 0,0 1-1,0-1 1,-1 1 0,2 9-1,0-2 13,-2 1-1,1 0 0,-2 0 0,-1 20 0,-17 91 92,11-84-90,-18 96 10,-61 192 1,63-256 82,10-27 6,-2-1 1,-1-1 0,-26 45-1,40-84-13,0 0-1,-1 0 0,0-1 0,0 1 0,0 0 0,-1-1 0,1 0 0,-1 0 1,-5 4-1,9-7-78,-1 1 0,0-1 0,0 0 0,1 1 0,-1-1 0,0 0 0,0 1 0,0-1 0,0 0 0,1 0 0,-1 0 0,0 0 0,0 0 0,0 0 0,0 0 0,0 0 0,1 0 1,-1-1-1,0 1 0,0 0 0,-1-1 0,1 0 0,0 0 0,0 0 0,0 0 0,0 0 0,0 0 1,0 0-1,0-1 0,0 1 0,0 0 0,1 0 0,-1-1 0,0 1 1,1-1-1,-1 1 0,1-1 0,-1-1 0,0-4 5,0 1 1,0-1-1,1 1 1,0-1-1,0 0 1,1 1-1,-1-1 1,1 1-1,1-1 0,3-11 1,4-4-17,19-37 0,-15 33-2,-7 13 24,1 1 0,0 0 0,1 0 0,0 1-1,16-18 1,-18 24-17,0 0 0,0 0 0,1 0 0,-1 1-1,1-1 1,0 2 0,0-1 0,0 1 0,1 0-1,-1 1 1,12-3 0,11 0 13,0 1 0,0 1 0,58 3-1,89 18-1723,-141-13 275,5 2-386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02.2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170 45 4064,'0'-1'315,"-1"-1"1,1 0-1,0 0 0,-1 0 0,1 0 1,-1 0-1,1 1 0,-1-1 1,0 0-1,0 0 0,1 1 1,-1-1-1,-1 0 0,1 1 1,0-1-1,0 1 0,-1 0 1,1-1-1,0 1 0,-1 0 0,1 0 1,-1 0-1,-2-2 0,2 2-202,0 1-1,-1-1 0,1 0 0,0 0 1,0 1-1,0-1 0,0 1 0,-1 0 1,1 0-1,0 0 0,0 0 1,-1 0-1,1 0 0,0 1 0,0-1 1,-1 1-1,1-1 0,0 1 0,0 0 1,-3 2-1,-6 2 45,1 2 0,0-1 0,1 2-1,-1-1 1,1 1 0,-10 12 0,17-17-151,0 0 0,0-1 0,0 1 0,1 0 0,-1 0 0,1 0 0,0 1 0,-1-1 0,2 0 0,-1 0 0,-1 6 0,2-6 4,0 0 0,0-1 0,1 1 0,-1-1 0,1 1-1,-1 0 1,1-1 0,0 1 0,0-1 0,0 1 0,0-1 0,1 0 0,-1 1 0,0-1 0,1 0 0,3 4 0,0-2 54,0 1 0,0-1 0,0 0 0,0 0 1,1-1-1,0 1 0,-1-1 0,1-1 0,1 1 0,-1-1 1,0 0-1,0 0 0,1-1 0,-1 0 0,1 0 1,-1 0-1,1-1 0,-1 0 0,1 0 0,9-2 1,1-1 141,0-1 1,0 0 0,0-1-1,-1-1 1,1 0-1,23-14 1,-35 17-101,1 0-1,-1-1 0,1 1 1,-1-1-1,0 0 1,-1-1-1,9-8 1,-12 12-98,-1-1 1,1 1 0,0 0 0,0-1-1,-1 1 1,1 0 0,-1-1-1,1 1 1,-1-1 0,1 1 0,-1-1-1,0 1 1,0-1 0,0 1 0,0-1-1,0 1 1,0-1 0,0 1-1,0-1 1,-1 1 0,1 0 0,-1-1-1,1 1 1,-1-1 0,1 1 0,-1 0-1,0-1 1,0 1 0,1 0 0,-1 0-1,0-1 1,0 1 0,0 0-1,0 0 1,-1 0 0,1 0 0,0 1-1,-2-2 1,-5-3-87,1 0-1,-1 1 1,0 0 0,0 0-1,0 1 1,-1 0 0,1 1-1,-1 0 1,0 0 0,0 1-1,0 0 1,0 0 0,1 1-1,-1 0 1,-11 2 0,19-2-107,0 0-1,0 0 1,0 1 0,-1-1 0,1 0-1,0 1 1,0-1 0,0 1 0,0-1 0,-1 1-1,1 0 1,0-1 0,0 1 0,0 0-1,1 0 1,-1 0 0,0 0 0,0-1 0,0 1-1,1 1 1,-1-1 0,0 0 0,1 0-1,-1 0 1,0 2 0,0 1-763,0 0 1,0 0-1,1 1 1,-1-1-1,1 8 1,0 3-3117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02.6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93 42 4480,'-9'6'727,"1"-1"0,0 1 1,0 1-1,0 0 0,1 0 1,0 0-1,-7 11 0,11-15-594,0 1-1,1-1 0,0 1 0,0 0 0,0-1 1,0 1-1,0 0 0,1 0 0,0 0 1,0 1-1,0-1 0,0 0 0,1 0 1,-1 0-1,1 1 0,0-1 0,0 0 0,1 1 1,-1-1-1,1 0 0,0 0 0,0 0 1,1 0-1,-1 0 0,1 0 0,0 0 0,0 0 1,5 6-1,-5-6-62,0-1 0,0-1 0,0 1 1,1 0-1,-1 0 0,1-1 0,0 1 0,0-1 0,0 0 1,0 0-1,0 0 0,0-1 0,1 1 0,-1-1 1,1 1-1,-1-1 0,1 0 0,-1 0 0,1-1 0,0 1 1,-1-1-1,1 0 0,0 0 0,-1 0 0,1 0 0,0-1 1,-1 1-1,1-1 0,0 0 0,-1 0 0,1 0 0,-1-1 1,0 1-1,1-1 0,-1 0 0,0 0 0,3-2 0,0-1 38,-1 1 0,0-1 0,0 1 0,0-1 0,-1-1-1,1 1 1,-1-1 0,6-11 0,-8 13-70,-1 1 0,1 0 0,-1-1 1,0 1-1,0-1 0,-1 0 0,1 1 0,-1-1 1,1 0-1,-1 1 0,0-1 0,-1 0 0,1 1 1,-1-1-1,0 0 0,1 1 0,-1-1 0,-2-3 0,0 0-189,-1 0 0,0 0 0,0 0 0,0 0-1,-1 1 1,0 0 0,-11-11 0,10 11-1239,-2 1 1,1-1-1,-13-6 1,20 11 1264,-1 1 1,1 0 0,0 0 0,-1-1-125,1 1 125,0-1 0,0 1-1,-1 0 1,1-1 0,0 1 0,0 0-1,0-1 1,0 1 0,-1 0 0,1-1-1,0 1 1,0-1 0,0 1 0,0 0-1,0-1 1,0 1 0,0-1 0,0 1-1,0 0 1,0-1 0,0 1 0,0 0-1,1-1 1,-1 1 0,0-1 0,0 1-1,0 0 1,0-1 0,1 1 0,-1 0-1,0-1 1,0 1 0,1 0 0,-1-1-125,1 1 125,-1 0 0,0 0-1,1-1 1,-1 1 0,16-11-3172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03.44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163 19 4320,'0'0'63,"0"0"0,-1-1 0,1 1 0,0 0 0,0 0 0,0-1 0,0 1 0,-1 0 0,1 0 0,0-1 0,0 1 0,0 0 0,0-1 0,0 1 0,0 0 0,0-1 0,0 1 0,0 0 0,0 0 0,0-1 0,0 1 0,0 0 0,0-1 1,0 1-1,0 0 0,0-1 0,0 1 0,0 0 0,0 0 0,1-1 0,0-6 2073,-10 4 1608,4 6-3431,1 0-1,0 0 0,0 0 0,0 0 1,1 1-1,-1-1 0,1 1 1,-4 4-1,-7 8 72,5-7-269,0 1 0,0 0-1,1 0 1,0 1 0,0 0 0,2 1 0,-1-1 0,1 1 0,1 0 0,0 1-1,1-1 1,-3 15 0,3 1-30,0 1-1,2 0 0,2 0 1,0-1-1,2 1 1,1 0-1,1-1 1,2 1-1,1-1 1,1-1-1,12 29 0,-16-44 12,2-1-1,-1 0 0,2-1 1,-1 1-1,15 16 1,-18-24-43,0 1 0,0-1 0,0 0 1,1 0-1,-1-1 0,1 1 0,0-1 1,0 1-1,0-1 0,0 0 0,0-1 1,0 1-1,0-1 0,1 0 0,-1 0 1,0 0-1,1 0 0,7-1 0,-2-1 16,0 0-1,0-1 0,0-1 1,0 1-1,0-2 0,11-5 1,-4 1-15,0-1 0,24-17-1,-24 13-6,-1-1-1,0-1 0,-1 0 0,0-1 0,-2-1 0,0 0 1,14-25-1,-7 8 85,-3-2 1,-1 0 0,13-42-1,-25 66-107,-1 1 0,0 0-1,-1-1 1,0 1 0,-1-1-1,0 0 1,-1 0 0,-2-21-1,1 26-49,-1 0 0,0 0-1,0 1 1,0-1 0,-1 1-1,0 0 1,0 0 0,0 0-1,-1 0 1,0 1 0,0-1-1,0 1 1,-1 0 0,0 0-1,0 0 1,-8-6 0,1 4-70,-1 0 0,0 0 0,0 1 1,0 0-1,0 1 0,-1 1 0,-19-4 0,10 4-4,0 1 0,0 0-1,-41 2 1,52 2 19,-1 1 0,1 0 0,0 0 1,0 2-1,0-1 0,-11 6 0,22-8-164,0-1-1,-1 1 1,1 0-1,0-1 1,0 1-1,0 0 0,0 0 1,0 0-1,0 0 1,0 0-1,0 0 1,0 0-1,0 1 0,1-1 1,-1 0-1,0 0 1,1 1-1,-1-1 1,1 0-1,0 1 0,-1 1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04.8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57 2912,'-13'-41'14522,"12"26"-14335,2 14-693,-1 9 382,3 522 444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13.0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313 38 1984,'0'-6'6158,"-1"6"-6018,-11-8 1853,9 6-1837,0 0 0,-1 1 0,1-1-1,-1 1 1,-6-1 0,6 2-126,0 1-1,0-1 0,1 1 0,-1 0 1,0 0-1,1 0 0,-1 1 0,1 0 1,-7 3-1,-32 25-4,35-25-1,-2 3 61,-14 9 43,0 2 0,-24 25 0,24-20-4,-11 11 137,31-32-224,1 1 0,-1-1 1,1 1-1,0-1 0,0 1 0,0 0 1,1 0-1,0 0 0,-2 5 0,3-8-19,0 1-1,0-1 1,0 1 0,0-1-1,0 1 1,0-1-1,0 1 1,0-1-1,1 0 1,-1 1-1,1-1 1,-1 0 0,1 1-1,-1-1 1,1 0-1,0 1 1,0-1-1,-1 0 1,1 0-1,0 0 1,0 0 0,0 0-1,0 0 1,1 0-1,-1 0 1,0 0-1,3 1 1,3 2 41,0-1 0,1 0 1,15 4-1,-9-2 50,-7-3-8,0 0 1,1 0 0,-1-1-1,0 0 1,0 0-1,1-1 1,-1 0 0,0 0-1,1-1 1,-1 0 0,0 0-1,9-3 1,-11 3-52,0-1 0,0 0-1,0 0 1,0-1 0,-1 0 0,1 0 0,-1 0 0,0 0 0,0 0-1,0-1 1,0 0 0,-1 0 0,1 0 0,-1 0 0,0 0-1,0-1 1,2-5 0,0-1-19,-1 1-1,-1-1 1,1-1-1,-2 1 1,1 0-1,0-14 1,-1-69-469,-3 60-52,1 31 362,0 1 0,0-1 1,-1 0-1,1 0 0,-1 0 1,-1-3-1,2 6 115,0-1-1,0 1 1,0 0-1,0-1 1,0 1 0,0 0-1,-1 0 1,1-1-1,0 1 1,0 0-1,0 0 1,-1-1 0,1 1-1,0 0 1,0 0-1,0 0 1,-1-1 0,1 1-1,0 0 1,-1 0-1,1 0 1,0 0-1,0-1 1,-1 1 0,1 0-1,0 0 1,-1 0-1,1 0 1,0 0 0,-1 0-1,1 0 1,0 0-1,-1 0 1,1 0-1,0 0 1,-1 0 0,1 0-1,0 0 1,0 1-1,-1-1 1,1 0-1,0 0 1,-1 0 0,1 0-1,0 1 1,0-1-1,-1 0 1,1 0 0,0 0-1,0 1 1,-1-1-1,1 0 1,0 0-1,0 1 1,0-1 0,0 0-1,0 0 1,-1 1-1,1-1 1,0 1 0,-3 5 85,0 0 1,1 1 0,0-1 0,0 1 0,0 0 0,1-1 0,0 1 0,-1 14 0,1-3 155,-1 5-51,1 0 1,1 0 0,5 42-1,-4-60-126,0-1 0,1 0 0,-1 0 0,1 0 0,0 0 0,0 0 0,0 0 0,1-1 0,-1 1 0,6 6 0,-6-9-9,-1 1-1,0-1 0,1 0 1,0 1-1,-1-1 0,1 0 0,0 0 1,-1 0-1,1 0 0,0 0 1,0 0-1,0-1 0,0 1 0,0 0 1,0-1-1,0 0 0,0 1 0,0-1 1,0 0-1,0 0 0,0 0 1,0 0-1,4-1 0,1-2 6,0-1 0,1 1 0,-1-1 0,-1 0 0,1 0 0,0-1 0,6-7 0,5-4-13,15-20-1,10-18-49,4-6-198,-46 59 214,0 0-1,1-1 1,-1 1-1,0 0 1,0-1-1,1 1 1,-1 0-1,1 0 1,-1 0-1,1 0 1,-1 1-1,1-1 1,0 0-1,-1 1 1,1-1-1,0 1 1,0-1-1,-1 1 1,1 0-1,0 0 1,0 0-1,-1 0 1,1 0-1,0 0 0,0 0 1,-1 0-1,1 1 1,0-1-1,0 1 1,-1 0-1,1-1 1,0 1-1,-1 0 1,1 0-1,-1 0 1,1 0-1,-1 0 1,0 0-1,1 0 1,1 3-1,3 2 6,0 0 1,-1 1-1,1 0 0,-1 0 1,0 0-1,-1 1 0,0 0 1,3 8-1,8 28 277,-11-33-154,-1 0 1,1 0-1,1 0 0,12 20 0,-14-27-84,0 0 0,0-1 1,1 1-1,0-1 0,0 0 0,0 0 1,0 0-1,0 0 0,1-1 1,-1 1-1,6 0 0,15 10 17,-21-10-24,0-1 0,0-1 1,0 1-1,1-1 0,-1 1 1,0-1-1,1 0 0,4 0 1,4 1 63,-3-1-87,0 0 1,0-1-1,0 0 0,0-1 0,0 0 0,0-1 1,0 0-1,0 0 0,-1-1 0,1-1 1,-1 1-1,0-1 0,0-1 0,0 0 0,0 0 1,-1-1-1,12-10 0,-15 12-14,-1 0 0,0-1-1,0 0 1,0 1 0,-1-1 0,0-1-1,0 1 1,0 0 0,0-1 0,-1 1-1,0-1 1,0 0 0,-1 0 0,1 0-1,-1 1 1,-1-1 0,1-1 0,-1 1-1,0 0 1,0 0 0,-3-11 0,3 16-24,0 0-1,0 0 1,0 0 0,0 0 0,0 0 0,-1 0 0,1 0-1,0 1 1,-1-1 0,1 0 0,0 0 0,-1 0 0,1 0-1,-1 1 1,0-1 0,1 0 0,-1 1 0,1-1 0,-1 0-1,0 1 1,0-1 0,1 1 0,-1-1 0,-2 0 0,2 1 4,0 0 1,0 0 0,0 0 0,0 0-1,0 0 1,0 1 0,0-1 0,0 0 0,0 1-1,0-1 1,0 1 0,0-1 0,0 1 0,0-1-1,0 1 1,0 0 0,-1 1 0,-3 2-56,0 1 1,0 1-1,1-1 1,-8 13-1,7-10 36,0 1-1,1 0 1,0 0-1,0 0 1,1 0 0,-3 15-1,5-21 80,1 1 0,0 0 0,0-1 0,0 1 0,0 0 1,0 0-1,1-1 0,0 1 0,0 0 0,0-1 0,0 1 0,0-1 0,1 1 0,-1-1 0,1 0 0,0 0 0,0 0 0,0 0 0,1 0 0,3 5 0,-3-6-5,0 0-1,-1 0 1,1 0-1,0 0 1,0 0-1,0-1 1,1 0-1,-1 1 0,0-1 1,0 0-1,1 0 1,-1-1-1,1 1 1,5 0-1,5-1 39,0-1 1,19-2-1,-22 1-79,129-24-1469,-50-1-4036,-51 15 3415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05.3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252 21 4224,'0'-1'124,"0"0"0,1 0-1,-1 1 1,0-1 0,1 0 0,-1 0 0,1 0 0,16-12 7312,-20 13-6397,-8 2-489,5 3-395,-1-1 0,1 1 1,0 0-1,1 1 0,-1-1 1,1 1-1,-8 11 0,-1 5 219,-12 24-1,10-15-158,1 0 0,1 1-1,2 1 1,2 1 0,1-1 0,-9 61 0,18-86-168,-1-1 1,1 1 0,1-1-1,-1 0 1,1 1 0,0-1-1,1 0 1,0 1 0,0-1-1,1 0 1,-1 0 0,2-1-1,4 10 1,-5-12-4,0 0 0,0 0 0,0-1-1,0 1 1,1-1 0,-1 0 0,1 0 0,0 0 0,0-1 0,0 1-1,0-1 1,1 0 0,-1 0 0,1 0 0,-1-1 0,1 1-1,-1-1 1,1 0 0,0-1 0,0 1 0,6-1 0,-9 0-21,-1 0 0,1 0 0,-1 0 1,1 0-1,-1 0 0,1 0 0,-1 0 1,1-1-1,-1 1 0,1-1 0,-1 1 1,1-1-1,-1 0 0,0 1 0,1-1 0,-1 0 1,0 0-1,0 0 0,1 0 0,-1 0 1,0 0-1,1-2 0,-1 1 4,0 0 1,-1 0-1,1 0 0,-1 1 0,1-1 0,-1 0 1,0 0-1,0 0 0,0 0 0,0 0 1,0 0-1,0 0 0,0 0 0,-1 0 1,1 0-1,-2-3 0,0 0-58,0 0 1,0 0-1,-1 0 0,0 0 0,0 1 1,0-1-1,0 1 0,-1 0 0,1 0 1,-1 0-1,0 0 0,0 1 0,-1 0 1,1 0-1,-1 0 0,1 0 0,-1 0 1,0 1-1,0 0 0,0 0 0,-7-1 1,7 1-377,-1 1 1,0 0 0,0 0 0,0 0 0,0 1-1,-1 0 1,1 0 0,0 1 0,0-1-1,0 1 1,0 0 0,0 1 0,1 0 0,-1 0-1,0 0 1,1 0 0,-1 1 0,-8 5 0,0 4-3338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13.5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279 502 3072,'5'0'5085,"-36"2"-2090,18 1-2918,0 2 0,0 0 0,0 0 0,1 1 1,0 0-1,0 1 0,0 1 0,1 0 0,-16 15 1,11-8 20,0 2 0,1-1 1,1 2-1,-24 38 1,36-53-82,0 1 0,0 0 0,0 0 0,1 0 0,-1 0 0,1 0 0,0 0 0,0 0 0,0 1 0,1-1 0,0 0 0,-1 1 0,1-1 1,1 5-1,0-7-3,-1 1 0,1-1 0,0 0 0,0 1 0,0-1 0,0 0 0,0 0 0,1 0 0,-1 0 0,1 0 0,-1 0 1,1 0-1,0 0 0,0-1 0,0 1 0,0-1 0,0 1 0,0-1 0,0 0 0,0 0 0,0 1 0,1-2 0,-1 1 1,5 1-1,-2-1 20,1 0 0,0 0 0,0 0 0,0-1 0,0 0 0,0-1 0,0 1 0,0-1 0,0 0 0,0 0 0,0-1 0,-1 0 0,1 0 0,-1 0 0,7-4 0,2-2 34,-1 0 0,0 0 1,-1-2-1,18-16 0,1-6 118,51-67 0,-17 16 77,20-25-34,-76 94-153,0 0-1,-1-1 0,-1 0 1,0 0-1,-2-1 1,7-23-1,-4 0 21,-2-1 0,-1 0 0,-3-1 0,-2-55 0,0 93-121,-1 0 1,1 0 0,-1 0-1,1 0 1,-1 0-1,-2-5 1,3 8 17,-1-1 1,1 1-1,0 0 0,0-1 1,-1 1-1,1-1 1,0 1-1,0 0 1,-1 0-1,1-1 0,0 1 1,-1 0-1,1-1 1,0 1-1,-1 0 0,1 0 1,-1 0-1,1 0 1,0-1-1,-1 1 0,1 0 1,-1 0-1,0 0 2,1 0 0,-1 0 0,0 1-1,1-1 1,-1 0 0,0 0 0,1 1 0,-1-1-1,0 1 1,1-1 0,-1 0 0,1 1 0,-1-1-1,1 1 1,-1-1 0,1 1 0,-1-1 0,0 2 0,-6 9 22,0 0 0,1 1 0,0 0 1,1 0-1,-7 23 0,4-10 82,-7 19 27,2 2-1,1 0 0,3 0 1,2 1-1,-2 77 0,9-109-107,1 1 0,1-1 0,0 0 0,1 0 0,0 1 0,1-2 0,1 1 0,1 0 0,9 17 0,-12-26 11,1 0 1,0-1-1,0 1 1,0-1-1,1 0 1,-1 0-1,2 0 1,-1-1-1,0 0 1,7 4-1,-7-5 12,0-1-1,0 0 1,0 0 0,0 0-1,1-1 1,-1 1-1,1-1 1,-1-1-1,0 1 1,1-1-1,-1 0 1,1 0 0,10-2-1,-2-1 114,0 0 0,-1-1-1,0 0 1,0-1 0,0 0-1,13-8 1,-21 10-103,1 0-1,-1-1 1,0 0 0,0 0 0,0 0 0,0 0-1,-1-1 1,1 1 0,-1-1 0,0 0-1,-1-1 1,1 1 0,-1-1 0,0 1-1,2-9 1,-4 12-56,0-1 0,0 0-1,-1 0 1,1 0 0,-1 0 0,0 0-1,0 1 1,0-1 0,0 0 0,-1 0-1,1 0 1,-1 0 0,0 0-1,1 1 1,-1-1 0,-1 0 0,0-3-1,0 5-29,1-1 0,0 1 0,0-1 0,0 1 0,-1 0 0,1 0 0,0 0 0,-1 0 0,1 0 0,-1 0-1,0 0 1,1 0 0,-1 0 0,0 1 0,1-1 0,-1 1 0,0-1 0,0 1 0,1 0 0,-1-1-1,0 1 1,0 0 0,0 0 0,1 1 0,-1-1 0,0 0 0,-2 1 0,1 0-18,-1 0 0,1 1 0,-1-1-1,1 1 1,-1 0 0,1 0 0,0 0 0,0 0 0,0 1 0,0-1 0,1 1 0,-1-1 0,0 1 0,1 0-1,0 0 1,0 1 0,0-1 0,0 0 0,0 1 0,0 3 0,-1 0-19,0 0-1,1 1 1,0-1 0,0 1 0,0 0-1,1-1 1,1 1 0,0 13 0,1-13 65,0-1 0,1 0 0,0 1 0,0-1 1,1 0-1,0 0 0,0 0 0,1-1 1,-1 1-1,2-1 0,-1 0 0,1 0 0,0 0 1,0 0-1,11 8 0,-10-9 72,0 0 0,0 0 0,1-1-1,0 0 1,0 0 0,0-1 0,0 0 0,0 0 0,1 0-1,0-1 1,-1 0 0,1-1 0,0 0 0,15 1-1,-16-3-18,-1 0 0,0-1-1,0 1 1,1-1 0,-1 0-1,0-1 1,-1 1 0,1-1-1,0 0 1,-1-1-1,0 1 1,1-1 0,-1 0-1,6-7 1,6-7 74,-1-1 0,19-28 0,-22 29-71,95-120 169,-96 122-340,0 1-1,1 0 0,26-23 1,-26 23-480,-11 11 603,-7 8 152,-9 5-20,9-7 181,8-4 39,4-3-357,0-2 0,9-10 0,1 0 133,-9 8-102,1 0-1,-1 0 1,-1-1 0,0 0-1,0 0 1,-1-1 0,0 1-1,-1-1 1,0-1 0,-1 1-1,-1-1 1,1 1 0,-2-1-1,1 0 1,-2-1 0,0 1-1,0 0 1,-1 0 0,0 0-1,-1 0 1,-3-14 0,3 23-55,1 0 1,-1 1-1,0-1 1,1 0-1,-2 0 1,1 0-1,0 0 1,0 1-1,-1-1 1,1 0-1,-1 1 1,-2-3-1,3 4 14,1 1-1,-1-1 1,1 1-1,-1-1 0,0 1 1,1-1-1,-1 1 1,0-1-1,1 1 0,-1 0 1,0-1-1,1 1 1,-1 0-1,0 0 0,0 0 1,0-1-1,1 1 1,-1 0-1,0 0 0,0 0 1,1 0-1,-1 0 1,0 0-1,0 1 0,0-1 1,1 0-1,-1 0 1,0 0-1,0 1 0,-1 0 1,0 0-26,-1 1 0,1 0-1,-1 0 1,1 0 0,-1 1 0,1-1 0,-3 5 0,-15 21-71,1 1 0,2 0 0,1 2 0,-24 63 0,-31 142 148,39-117-10,7-35 90,-66 217 364,85-286-222,3-6 504,16-19-489,5-7-344,-1-2 0,0 0 1,13-22-1,26-29-83,19-14 86,-32 34-110,1 2 0,76-62 0,-93 88 114,-14 11 95,0 0 0,0 1 0,1 1 0,1 0-1,19-9 1,-33 18-15,-1 0 0,1 0 0,-1 0 0,1 0 0,-1 0 0,1 0 0,-1 0 0,1 0 0,-1 0 1,1 0-1,-1 0 0,1 0 0,-1 0 0,1 0 0,-1 0 0,0 0 0,1 0 0,-1 1 0,1-1 0,-1 0 0,1 0 0,-1 1 0,0-1 0,1 0 0,-1 0 0,1 1 0,-1 0 0,8 14 197,-3 20-105,-5 59 241,-1-58-135,3 42-1,-1-73-182,0 1-1,0 0 1,0-1-1,5 10 1,-6-14-16,0 0 0,0 0 0,1 0 0,-1 0 1,1 0-1,-1-1 0,0 1 0,1 0 0,-1 0 1,1-1-1,0 1 0,-1 0 0,1-1 0,0 1 1,-1 0-1,1-1 0,0 1 0,0-1 0,-1 1 0,1-1 1,0 0-1,0 1 0,0-1 0,0 0 0,-1 1 1,1-1-1,0 0 0,0 0 0,0 0 0,0 0 0,0 0 1,0 0-1,0 0 0,0 0 0,0 0 0,-1-1 1,1 1-1,0 0 0,0 0 0,1-2 0,3 0 2,0-1 0,-1-1 0,1 1-1,-1-1 1,0 0 0,0 0 0,4-5-1,23-37-113,-6 9-46,-18 28 112,-1 1 42,0-1 1,0 1-1,1 0 1,0 1-1,1 0 1,0 0-1,10-7 1,-18 14-26,1-1 0,0 1 0,0-1 1,-1 1-1,1 0 0,0-1 1,0 1-1,0 0 0,0-1 0,0 1 1,-1 0-1,1 0 0,0 0 0,0 0 1,0 0-1,0 0 0,0 0 0,0 0 1,0 0-1,-1 0 0,1 0 1,0 1-1,0-1 0,1 1 0,-1 0 11,0 0-1,0-1 0,-1 1 0,1 0 0,0 0 1,-1 0-1,1 0 0,-1 1 0,1-1 1,-1 0-1,1 0 0,-1 0 0,0 0 1,0 0-1,0 0 0,1 2 0,-1 6 52,0 0 0,-1 1 0,-2 14-1,3-20-37,-8 36 112,-1 15-38,7-45-63,1 3 42,3-11 24,3-7 63,76-84-252,-77 85 82,0 1 1,0-1-1,0 1 1,0 0-1,1 1 0,-1-1 1,10-3-1,-12 5 17,0 1 0,0-1-1,0 0 1,0 1 0,1 0-1,-1-1 1,0 1-1,0 0 1,0 0 0,0 0-1,0 0 1,1 1 0,-1-1-1,0 1 1,0-1 0,0 1-1,0 0 1,0-1-1,0 1 1,0 0 0,-1 0-1,4 2 1,2 5 56,1-1 0,8 12 0,-12-13-78,0-1 0,1 1 0,0-1 0,0 0 0,0 0 0,1-1 0,0 0 1,9 6-1,-12-9 44,1 0 0,0 0 0,0 0 0,0-1 0,0 1 1,0-1-1,0 0 0,0 0 0,0-1 0,0 1 0,0-1 0,0 0 1,-1 0-1,1 0 0,4-2 0,4-2-26,-1 0 0,-1 0 0,20-14 0,-20 11 47,0 0-1,-1 0 1,0-1-1,0 0 1,-1 0 0,0-1-1,-1 0 1,0-1-1,11-21 1,-12 18-15,1 2-41,-1-1 0,-1 1 0,-1-1 1,6-19-1,-10 32 7,0 0 0,0-1 0,0 1 0,0-1 0,0 1 0,1 0 0,-1-1 1,0 1-1,0-1 0,0 1 0,0-1 0,0 1 0,0 0 0,0-1 0,0 1 0,0-1 0,-1 1 1,1 0-1,0-1 0,0 1 0,0-1 0,0 1 0,0 0 0,-1-1 0,1 1 0,0 0 0,0-1 1,-1 1-1,1 0 0,0-1 0,-1 1 0,1 0 0,0 0 0,-1-1 0,0 1-1,0 1 1,1-1-1,-1 0 0,0 0 0,1 1 0,-1-1 0,0 1 1,1-1-1,-1 0 0,1 1 0,-1-1 0,1 1 0,-1 0 0,1-1 1,-1 1-1,1-1 0,-1 1 0,1 0 0,-1 0 0,-12 20-68,5-8 62,1-1 0,0 1 0,-10 27 0,15-36 10,1-1 0,0 1 1,1 0-1,-1 0 1,1 0-1,-1 0 1,1 0-1,0 0 0,1 0 1,-1 0-1,1 0 1,-1 0-1,1-1 0,0 1 1,1 0-1,-1 0 1,1-1-1,0 1 1,3 5-1,-4-8 14,0 1 0,0-1 0,0 1 0,1-1 0,-1 0 0,1 1 0,-1-1 0,1 0-1,-1 0 1,1 0 0,0 0 0,-1-1 0,1 1 0,0 0 0,-1-1 0,1 1 0,4 0 0,-2-1-2,-1 0 0,1 0 0,0 0 0,0 0 0,0-1 0,-1 0 0,1 1 1,5-3-1,4-3-42,0 0 0,-1 0 0,21-15 0,-24 16 2,-5 1 20,0 1 1,1 0 0,-1 0 0,1 0-1,0 1 1,0 0 0,0 0 0,9-3-1,-14 5 11,1 0 0,-1 0-1,0 0 1,1 0-1,-1 0 1,0 0 0,1 0-1,-1 0 1,0 0-1,0 0 1,1 1 0,-1-1-1,0 0 1,1 0-1,-1 0 1,0 0 0,0 0-1,1 0 1,-1 1 0,0-1-1,0 0 1,1 0-1,-1 0 1,0 1 0,0-1-1,0 0 1,1 0-1,-1 1 1,0-1 0,0 0-1,0 1 1,0-1-1,0 0 1,1 0 0,-1 1-1,0-1 1,0 0-1,0 1 1,0-1 0,0 0-1,0 1 1,0-1-1,0 1 1,-5 13-2,3-10 1,-42 122-66,40-115 4,-6 19-131,10-28 188,-1-1 0,1 1 0,0 0-1,-1-1 1,1 1 0,0 0 0,0-1 0,0 1-1,1-1 1,-1 1 0,0 0 0,0-1-1,1 1 1,0 2 0,0-3 22,-1-1-1,1 1 1,-1-1-1,1 1 1,0-1-1,-1 1 1,1-1-1,0 1 1,-1-1-1,1 0 1,0 1-1,-1-1 1,1 0-1,0 1 1,0-1-1,-1 0 1,1 0-1,0 0 1,0 0-1,-1 0 1,1 0-1,0 0 1,0 0-1,0 0 1,-1 0-1,1 0 1,0 0-1,0-1 1,-1 1-1,1 0 1,0-1-1,0 1 1,0-1-1,4-2 38,0 0-1,0 0 1,8-6-1,-3-1-5,1 0 0,-1 0 0,-1-2 0,0 1 0,12-21 0,34-71 75,-42 77-30,73-160 28,0-60-433,-83 234 234,-1 8 44,0 0 0,-1 0-1,0 0 1,0-1 0,0 1 0,-1 0-1,1-1 1,-1-6 0,0 11 36,0 0 0,0-1-1,0 1 1,0 0 0,0 0 0,0 0 0,0 0 0,0 0-1,0-1 1,0 1 0,0 0 0,0 0 0,0 0-1,0 0 1,-1-1 0,1 1 0,0 0 0,0 0 0,0 0-1,0 0 1,0 0 0,0 0 0,0-1 0,0 1-1,-1 0 1,1 0 0,0 0 0,0 0 0,0 0-1,0 0 1,0 0 0,-1 0 0,1 0 0,0 0 0,0 0-1,0 0 1,0 0 0,-1 0 0,1 0 0,0 0-1,0 0 1,0 0 0,0 0 0,0 0 0,-1 0 0,1 0-1,0 0 1,0 0 0,0 0 0,0 0 0,-1 0-1,1 0 1,0 0 0,0 0 0,0 1 0,-9 8-31,7-8 18,-6 10-23,1 0-1,-1 1 1,2-1-1,0 1 1,-6 14-1,-20 67 143,31-90-108,-15 61-2236,2 1-1,-7 80 0,12-73-1590,4-29 1740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13.9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92 59 5888,'-69'-36'2688,"51"28"-2336,13 0-352,10 8-64,-2-6-672,12 6 416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14.34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 38 4320,'-6'1'5710,"16"7"-4759,-5-4-707,0 0 1,1 0-1,0 0 1,0-1-1,0 1 1,0-2-1,0 1 0,1-1 1,12 4-1,3-2 283,36 2 0,-50-6-446,232 5 1162,-2-16-647,-193 9-494,56-3 53,426-27 372,-354 19-399,358-21-2234,-414 33-1265,-17 5 977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15.44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370 63 1888,'-2'-9'727,"1"0"0,1-15 0,0 24-620,0-1 0,0 0 0,0 0 0,0 0 0,0 1 0,0-1-1,-1 0 1,1 0 0,0 1 0,0-1 0,0 0 0,-1 0 0,1 1 0,0-1 0,-1 0-1,1 1 1,-1-1 0,1 0 0,-1 1 0,1-1 0,-1 1 0,1-1 0,-1 1 0,0-1-1,1 1 1,-1-1 0,0 1 0,1 0 0,-1-1 0,0 1 0,1 0 0,-1 0 0,0-1 0,0 1-1,1 0 1,-1 0 0,0 0 0,0 0 0,0 0 0,1 0 0,-1 0 0,0 0 0,0 0-1,1 0 1,-1 1 0,-1-1 0,-3 2 81,0-1-1,0 1 0,1 0 1,-1 0-1,1 0 1,-7 5-1,-16 13 464,1 1 1,-37 38-1,-38 60 46,85-99-605,1-2-45,-19 33 0,31-46-14,0 0-1,0 0 1,1 1-1,0-1 0,0 1 1,0-1-1,1 1 1,0 0-1,0-1 1,0 1-1,1 10 1,0-14-3,0 0 1,1-1 0,-1 1 0,0-1-1,1 1 1,-1 0 0,1-1-1,0 1 1,0-1 0,-1 0 0,1 1-1,0-1 1,0 0 0,0 1 0,0-1-1,0 0 1,1 0 0,-1 0 0,0 0-1,0 0 1,1 0 0,-1 0-1,1 0 1,-1-1 0,1 1 0,-1 0-1,1-1 1,-1 1 0,1-1 0,2 0-1,2 1 65,0 0-1,-1-1 0,1 0 0,0-1 0,-1 1 1,1-1-1,7-2 0,-4 0-21,-1 0 0,1 0 0,-1-1-1,0 0 1,0 0 0,0-1 0,-1 0 0,0-1-1,0 1 1,0-1 0,-1-1 0,8-7-1,4-10 63,-1 0-1,18-36 1,-11 19-66,-10 15-286,-11 19 50,1 0 0,0 0 1,0 1-1,7-9 0,-11 15 155,0-1 1,0 1-1,0 0 0,1 0 0,-1 0 1,0-1-1,0 1 0,0 0 0,1 0 1,-1 0-1,0 0 0,0-1 0,1 1 1,-1 0-1,0 0 0,0 0 0,1 0 1,-1 0-1,0 0 0,0 0 0,1 0 1,-1 0-1,0 0 0,1 0 0,-1 0 0,0 0 1,0 0-1,1 0 0,-1 0 0,0 0 1,0 0-1,1 0 0,-1 0 0,0 1 1,0-1-1,1 0 0,-1 0 0,0 0 1,0 0-1,0 1 0,1-1 0,-1 0 1,0 0-1,0 0 0,0 1 0,0-1 1,1 0-1,-1 0 0,0 1 0,0-1 1,0 0-1,0 0 0,0 1 0,0-1 1,0 0-1,0 0 0,0 1 0,0-1 0,0 1 1,5 23-433,-4-18 372,4 24-187,13 65 288,-14-79 219,1 0 0,0 0 0,15 28 1,-19-41-187,1-1 1,-1 0-1,1 0 1,-1 0 0,1 0-1,0 0 1,2 2 0,-3-3-36,0-1 1,-1 1 0,1-1-1,0 1 1,0-1 0,0 1-1,-1-1 1,1 0 0,0 1-1,0-1 1,0 0 0,0 0-1,0 0 1,0 0 0,0 0-1,0 0 1,0 0 0,0 0-1,-1 0 1,1 0 0,0 0-1,0-1 1,0 1 0,0 0-1,0-1 1,1 1-1,2-3 62,0 0-1,0 1 0,-1-1 0,1-1 1,0 1-1,-1-1 0,0 1 0,0-1 0,3-4 1,4-9 115,9-18 1,-9 15-83,27-53 57,22-42-254,-47 93-167,2 1 0,1 1 0,17-20 0,-31 38 225,0 1 1,0 0 0,0 0-1,1 0 1,-1 0-1,0 0 1,0 0-1,1 0 1,-1 0-1,1 0 1,-1 1 0,1-1-1,-1 1 1,1-1-1,2 0 1,-3 1 11,0 0 1,0 0-1,0 0 1,0 1-1,0-1 1,0 0-1,0 0 1,0 1-1,0-1 0,0 1 1,0-1-1,-1 1 1,1-1-1,0 1 1,0-1-1,0 1 1,-1 0-1,1-1 1,0 2-1,2 2 4,0 0-1,-1 0 1,0 0-1,0 0 1,0 0-1,-1 0 1,1 1 0,-1-1-1,1 8 1,1 17 69,-1 1 0,-1-1 0,-2 1 0,0 0 0,-3-1 0,0 0 0,-12 41 0,13-58 10,-1 1 0,-1-1 0,-12 22 0,15-30-22,0-1 0,0 0 1,0 0-1,0 0 0,-1 0 0,1-1 1,-1 1-1,0 0 0,0-1 1,0 0-1,0 0 0,0 0 0,0 0 1,0 0-1,-1-1 0,1 1 1,-1-1-1,-3 1 0,1-1 25,1 0 0,-1 0 0,1-1 0,-1 1 0,1-1-1,-1 0 1,1-1 0,-1 0 0,1 1 0,-1-2 0,-6-1 0,4 0-107,-13-8-386,21 11 392,0-1-1,1 1 0,-1 0 0,0-1 0,0 1 0,1 0 0,-1 0 0,0 0 1,1-1-1,-1 1 0,0 0 0,1 0 0,-1 0 0,0-1 0,1 1 1,-1 0-1,1 0 0,-1 0 0,0 0 0,1 0 0,-1 0 0,1 0 0,191-8 1263,-31 4-761,-113-1-527,39-2-145,-30 5-3385,-18 6-2701,-25 1 3701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17.1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36 2400,'10'-22'5989,"-9"21"-5704,-1 0 1,0 1-1,0-1 0,0 0 1,0 1-1,0-1 0,0 0 1,0 0-1,0 1 0,0-1 1,0 0-1,0 1 0,0-1 1,-1-1 570,0 0-571,-5 3 6,5-1-200,3 0-46,-1 0 125,-8 8-42,6-2-155,1-6 29,0 1 0,0-1 0,0 0 1,0 0-1,0 1 0,0-1 0,0 0 0,0 1 0,0-1 1,0 0-1,-1 1 0,1-1 0,0 0 0,0 1 1,0-1-1,0 0 0,0 0 0,-1 1 0,1-1 1,0 0-1,0 0 0,-1 1 0,1-1 0,0 0 1,0 0-1,-1 1 0,1-1 0,0 0 0,0 0 0,-1 0 1,1 0-1,-8 0 958,7-6-837,2-10-11,2 64 490,-13 37 393,-23 94 0,14-83-580,-20 145 963,29-177-1129,9-58-233,1-5 18,-1 0 0,1 1 0,0-1 0,0 0 0,-1 1 0,1-1-1,0 0 1,0 1 0,0-1 0,0 0 0,1 1 0,-1-1 0,1 2 0,0-2 270,3-10-1947,0-17-4687,0 18 4650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17.8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435 14 3392,'1'-13'6682,"-2"13"-6544,-16 6 1480,14-5-1427,-1 1-15,-112 45 2896,102-39-2885,0 0 1,0 1-1,0 0 1,1 1 0,-22 22-1,17-11 4,1 1-1,0 1 1,2 0-1,-23 45 1,22-32 44,1-1 0,-19 74 1,16-13 38,16-85-226,2 0 1,-1 0-1,1 0 1,1 0-1,0 1 1,4 15-1,-4-23-28,0-1 0,1 1 1,-1-1-1,1 1 0,0-1 0,0 1 0,0-1 1,0 0-1,0 0 0,1 0 0,-1 0 0,1 0 1,5 4-1,-3-4 29,0-1-1,-1 1 1,1 0 0,0-1-1,1 0 1,-1-1 0,0 1-1,11 1 1,-4-2 15,0 0 0,0-1 0,0 0 0,0-1 0,0 0-1,0-1 1,0-1 0,14-4 0,-19 5-32,0-1 0,1 0 0,-2-1 0,1 1 0,0-1 0,-1 0 0,1-1 0,-1 0 0,0 0 0,9-11 0,-14 15-27,0 0 0,0-1 0,0 1 0,0-1 0,0 0-1,0 1 1,-1-1 0,1 0 0,0 1 0,-1-1 0,1 0 0,-1 0 0,0 1 0,0-1 0,0 0 0,0 0-1,0 0 1,0 1 0,0-4 0,-1 3-14,0-1 1,0 0-1,0 1 0,-1-1 1,1 1-1,-1-1 0,1 1 1,-1 0-1,0 0 0,1 0 1,-5-3-1,1 0-47,-1 1-1,0-1 1,0 1 0,-1 1 0,1-1 0,-1 1-1,0 0 1,-13-3 0,11 4 9,-1 0 0,0 1 1,0 1-1,0-1 0,-17 3 0,21-2-1,1 1 0,-1 0 0,0 1-1,1-1 1,-1 1 0,1 0 0,0 1 0,0-1 0,0 1 0,-9 6-1,8-4-328,2-2-47,0-1 0,1 2 0,-1-1 0,1 0-1,0 0 1,-4 7 0,6-9 219,1 0-1,-1 1 1,1-1-1,-1 0 1,1 1-1,0-1 1,-1 0-1,1 1 0,0-1 1,0 1-1,0-1 1,0 0-1,0 1 1,1-1-1,-1 1 1,0-1-1,0 0 1,1 1-1,-1-1 0,1 0 1,0 1-1,-1-1 1,1 0-1,0 0 1,0 0-1,0 2 1,13 13-1667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18.2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1 7296,'0'0'3328,"0"8"-864,0-5-1632,-5 2 576,0 1-832,-3 2-448,8 0-128,-5 0 384,5 0-193,9-5-2302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18.66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231 62 6720,'-10'-27'2170,"10"26"-2128,-1 1 0,1-1 0,0 1 0,0-1 0,-1 0 0,1 1 0,0-1 0,-1 1 0,1-1 0,0 1 0,-1 0 0,1-1 0,-1 1 0,1-1 0,-1 1 0,1 0 0,-1-1 0,1 1 0,-1 0-1,0-1 1,1 1 0,-1 0 0,1 0 0,-1 0 0,1 0 0,-1-1 0,0 1 0,1 0 0,-2 0 0,1 0 182,-1 0-73,0 0 1,0 0-1,0 0 1,0 0-1,0 0 0,0 0 1,1 1-1,-1-1 1,0 1-1,0-1 0,0 1 1,1-1-1,-3 3 1,-21 12 618,19-10-519,-5 2-95,1 2 0,1-1 0,0 1-1,0 1 1,1-1 0,0 2 0,1-1 0,-12 23 0,8-12-71,2 0 0,0 1 1,1 0-1,-4 23 1,10-35-35,0-1 0,1 1 1,0 0-1,0 0 0,1 0 1,1 0-1,-1 0 0,2-1 1,3 17-1,-3-18-12,1 0-1,1 0 1,-1-1-1,1 1 1,0-1-1,1 0 1,-1-1-1,1 1 1,1-1-1,-1 0 1,14 11 0,-9-9 87,0-1 1,0 0 0,1-1 0,0 0 0,0 0 0,0-1 0,1-1 0,0 0 0,0 0 0,0-1 0,23 2 0,-26-4-61,0-1-1,-1 0 1,1-1 0,0 0 0,0 0 0,-1 0 0,1-1 0,0-1 0,-1 0 0,0 0 0,0 0-1,0-1 1,0 0 0,0-1 0,-1 1 0,0-2 0,9-7 0,-7 4 3,0-1 0,-1 0 1,0-1-1,-1 0 0,0 0 0,10-23 1,-15 31-59,10-25 78,0-1 1,-1 0 0,-2-1-1,8-47 1,-14 64-113,-1 0 0,-1 0 0,0 0 0,-2-21 0,1 29-6,-1 1 0,0-1 1,0 0-1,0 0 0,0 0 0,-1 1 0,0-1 0,0 1 1,0-1-1,-1 1 0,1 0 0,-1 0 0,0 0 0,0 0 1,-6-5-1,1 3-14,1 1 1,-2-1-1,1 1 0,0 1 1,-1 0-1,0 0 1,0 1-1,0 0 0,-12-2 1,7 2 13,-1 0 1,0 2-1,0 0 1,0 1-1,-21 2 0,28-2-367,1 1 0,-1 0 0,0 0 0,0 1 0,0 0 0,1 0 0,-1 1 0,1 0-1,0 0 1,-9 6 0,-3 10-1118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20.55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268 63 2976,'2'-3'6550,"-10"3"-5052,3 1-1271,0 0 0,1 0 0,-1 1 0,1-1 0,-1 1 0,1 0 0,-1 0 0,1 1 0,0-1 0,0 1 0,0 0 0,-5 5 0,-7 4 144,-10 7 29,1 1 0,-27 27 0,42-36-323,0 0 0,1 1 1,0 0-1,0 0 1,1 1-1,1 0 0,-7 16 1,13-27-46,0 0 0,1 0 0,-1 0 0,1 0 0,-1 0 0,1 0 0,-1 1 0,1-1 0,0 0 0,0 0 0,0 0 0,1 0 0,-1 0 0,0 1 0,1-1 0,1 4 0,-1-5 22,0 0 0,0 1 0,0-1 0,0 0 0,0 0 0,0 0 0,0 0 0,1 0 0,-1 0 0,0 0 0,1 0 0,-1-1 0,1 1 0,-1-1 0,1 1 0,-1-1 0,1 1-1,-1-1 1,1 0 0,-1 1 0,1-1 0,0 0 0,-1 0 0,2-1 0,4 1 50,0 0 0,0-1 1,0-1-1,0 1 0,-1-1 0,1 0 0,0 0 0,-1-1 1,9-5-1,-4 2-66,0-1 0,-1-1 1,19-16-1,-18 12-52,-1 0 0,0-1 0,0 0 0,-1-1 0,-1 0 0,-1 0 0,0-1 0,0 0 0,-2 0 0,0 0 0,0-1 0,1-16 0,-4 26-54,-2 5 29,0 0 1,1 0-1,-1 0 0,0 0 1,0 0-1,0 0 1,0 0-1,0 0 0,1 0 1,-2 0-1,1 0 0,0 0 1,0 0-1,0 0 0,0 0 1,-1 0-1,1 0 0,0 0 1,-1 1-1,0-2 0,1 1 32,0 1-1,0 0 0,0 0 0,0 0 0,0 0 0,-1 0 0,1 0 0,0 0 0,0 0 0,0 0 0,0 0 0,0 0 0,0 0 0,-1 0 0,1 0 0,0 0 0,0 0 1,0 0-1,0 0 0,0 0 0,-1 0 0,1 0 0,0 0 0,0 0 0,0 0 0,0 0 0,0 0 0,0 0 0,-1 0 0,1 0 0,0 0 0,0 0 0,0 1 0,0-1 1,0 0-1,0 0 0,0 0 0,0 0 0,0 0 0,-1 0 0,1 0 0,0 1 0,0-1 0,0 0 0,-5 5 61,1 1 1,0 0-1,0 0 0,0 0 0,1 1 1,0-1-1,0 1 0,0-1 0,1 1 1,-2 12-1,2-9 31,0 0 0,1 0 0,0 0 0,1 0 0,0 0 1,1 0-1,2 13 0,-1-17-46,0 0 0,0 0 1,0 0-1,1 0 0,0 0 1,0-1-1,1 1 0,-1-1 0,1 0 1,0 0-1,1 0 0,-1-1 1,1 0-1,0 1 0,0-2 0,0 1 1,0 0-1,1-1 0,0 0 1,5 2-1,-3-2 31,1 0 1,-1 0-1,0-1 1,1 0-1,-1-1 0,1 0 1,-1 0-1,1-1 1,0 0-1,-1 0 0,1-1 1,-1 0-1,1-1 1,12-3-1,-8 0-80,0-1 0,0 0-1,0-1 1,23-17 0,42-41 82,-20 16-214,-23 19 144,-18 15-92,1 1 0,24-15 0,-41 28 86,0 1 0,0-1 0,0 1 0,0-1 0,0 1-1,0-1 1,0 1 0,0 0 0,0 0 0,0-1 0,0 1 0,0 0 0,1 0 0,-1 0 0,0 0 0,0 0-1,0 0 1,0 1 0,0-1 0,0 0 0,0 0 0,2 2 0,-2-2 15,0 1 0,-1 0 0,1 0 0,0-1 0,0 1 0,-1 0 0,1 0 0,-1 0 0,1 0 0,-1 0 0,1 0 0,-1 0 0,0 0 0,1 0 0,-1 0 0,0 0 0,0 0 0,0 1 0,0-1 0,0 0 0,0 0 0,0 0 0,0 0 0,-1 2 0,-1 8 83,-2 1 0,1 0 0,-2-1 0,1 1 0,-2-1 1,1 0-1,-1-1 0,-9 12 0,-15 29 157,30-51-241,-1 0-1,1 0 0,0 1 1,0-1-1,0 0 1,0 0-1,0 0 0,0 1 1,0-1-1,-1 0 1,1 0-1,0 0 0,0 1 1,0-1-1,0 0 0,0 0 1,0 0-1,0 1 1,0-1-1,0 0 0,0 0 1,0 1-1,0-1 0,0 0 1,0 0-1,1 0 1,-1 1-1,0-1 0,0 0 1,0 0-1,0 0 1,0 1-1,0-1 0,0 0 1,1 0-1,-1 0 0,0 1 1,11-1 116,21-11-174,-21 7 17,4-1-24,0-2 0,0 0 0,23-14-1,39-33 106,-66 45 26,30-23-18,-23 17-192,0 1 1,35-21-1,-52 35 127,0-1 1,0 0-1,1 1 1,-1-1-1,0 1 0,0 0 1,0-1-1,0 1 0,1 0 1,-1 0-1,0-1 1,0 1-1,1 0 0,-1 0 1,0 0-1,0 1 0,0-1 1,2 0-1,-2 1 2,0 0-1,-1-1 0,1 1 1,0 0-1,0 0 1,-1-1-1,1 1 1,-1 0-1,1 0 0,-1 0 1,1 0-1,-1 0 1,1 0-1,-1-1 0,0 1 1,0 0-1,1 0 1,-1 0-1,0 0 1,0 0-1,0 0 0,0 1 1,0-1-1,0 1 1,-1 13 53,0 1 0,-1-1 1,-1 1-1,0-1 1,-6 15-1,-31 72 794,40-102-833,0 0 0,1 1 0,-1-1 0,0 0 0,0 0-1,0 0 1,0 0 0,1 1 0,-1-1 0,0 0 0,0 0 0,0 0 0,1 0 0,-1 0 0,0 0 0,0 0 0,0 0 0,1 0-1,-1 1 1,0-1 0,0 0 0,1 0 0,-1 0 0,0 0 0,0 0 0,1-1 0,-1 1 0,0 0 0,0 0 0,0 0-1,1 0 1,-1 0 0,0 0 0,0 0 0,0 0 0,1 0 0,-1-1 0,0 1 0,0 0 0,1 0 0,13-5 24,2-6-77,0 0-1,-1 0 0,-1-2 1,22-22-1,-18 17-6,0 1 0,21-15 0,-37 30 34,1 0-1,0 1 0,0-1 0,0 0 0,1 1 0,-1 0 1,7-2-1,-9 3 13,-1 0 0,1-1 1,0 1-1,0 0 0,-1 0 1,1 0-1,0 1 0,0-1 0,-1 0 1,1 0-1,0 0 0,0 1 1,-1-1-1,1 0 0,0 0 1,-1 1-1,1-1 0,0 1 0,-1-1 1,1 1-1,-1-1 0,1 1 1,-1-1-1,1 1 0,-1-1 1,1 1-1,-1 0 0,1-1 0,-1 1 1,0 0-1,1-1 0,-1 1 1,0 0-1,0 0 0,1-1 1,-1 1-1,0 0 0,0 0 0,0 1 1,0 9 15,1 1 1,-2-1 0,0 1 0,0-1-1,-1 0 1,0 1 0,-1-1 0,-5 12-1,5-11 64,2-12-65,1 1 0,-1 0 0,1 0 0,0 0 0,0-1 0,-1 1 0,1 0 0,0 0 0,0 0 0,0-1 0,0 1 0,0 0 0,0 0 0,0 0 0,0 0 0,0-1 0,1 1 0,-1 0 1,0 0-1,1 0 0,-1-1 0,0 1 0,1 0 0,-1 0 0,1-1 0,-1 1 0,1 0 0,-1-1 0,1 1 0,-1-1 0,1 1 0,0 0 0,-1-1 0,1 1 0,0-1 0,-1 0 0,1 1 0,0-1 0,0 0 0,0 1 0,-1-1 0,1 0 0,0 0 0,0 0 0,0 0 0,0 0 0,0 0 0,5 1 11,-1-2 1,1 1-1,-1-1 0,0 1 1,11-4-1,12-5-1,-1-2-1,1-1 1,47-28 0,-53 26-12,0-1 1,-1-1-1,23-24 0,48-58-17,-59 61 1,-30 33-18,9-8-17,-12 12 40,0 0-1,1 0 1,-1-1-1,0 1 1,0 0 0,0 0-1,0 0 1,1 0-1,-1 0 1,0 0-1,0 0 1,0 0-1,0 0 1,1-1 0,-1 1-1,0 0 1,0 0-1,0 0 1,0 0-1,1 0 1,-1 0-1,0 0 1,0 0 0,0 0-1,1 1 1,-1-1-1,0 0 1,0 0-1,0 0 1,0 0-1,1 0 1,-1 0 0,0 0-1,0 0 1,0 0-1,0 0 1,0 1-1,1-1 1,-1 0-1,0 0 1,0 0 0,0 0-1,0 0 1,0 1-1,0-1 1,0 0-1,0 0 1,0 0-1,1 0 1,-1 1 0,0-1-1,0 0 1,0 0-1,0 0 1,0 1-1,0-1 1,0 0-1,0 0 1,0 0 0,0 0-1,0 1 1,-1-1-1,1 0 1,0 0-1,0 0 1,0 0-1,0 1 1,-1 10-9,-1 1-1,0-1 1,0 1 0,-1-1 0,-6 12-1,-1 12-55,-9 24 48,9-26 116,-9 42 1,18-71-61,0-1 0,1 1 0,0-1 0,0 1 0,0-1 0,0 1 0,0 0 0,1-1 0,-1 1 0,1-1 0,0 0 0,2 6-1,-2-8-14,0 1-1,0-1 0,0 1 0,0-1 0,0 0 1,1 0-1,-1 0 0,0 0 0,1 0 1,-1 0-1,0 0 0,1 0 0,-1 0 0,1-1 1,0 1-1,-1-1 0,1 1 0,0-1 0,-1 1 1,1-1-1,0 0 0,-1 0 0,1 0 0,0 0 1,-1 0-1,1 0 0,3-1 0,1 0-15,0-1-1,1 0 1,-1 1-1,0-2 0,0 1 1,0-1-1,0 0 1,0 0-1,0-1 1,9-8-1,3-3-12,27-33 1,-20 20 3,23-27-30,-18 20-51,37-33-1,-67 68 84,0 0-1,0 0 1,0 0-1,0 0 1,-1 0-1,1 0 1,0 0-1,0 1 1,0-1-1,0 0 1,0 0-1,0 0 0,0 0 1,0 0-1,0 0 1,0 0-1,0 0 1,0 0-1,0 0 1,0 0-1,0 0 1,0 0-1,0 0 1,0 0-1,0 0 1,0 1-1,0-1 1,0 0-1,0 0 1,0 0-1,0 0 1,0 0-1,0 0 1,1 0-1,-1 0 0,0 0 1,0 0-1,0 0 1,0 0-1,0 0 1,0 0-1,0 0 1,0 0-1,0 0 1,0 0-1,0 0 1,0 0-1,0 0 1,0 0-1,0 0 1,0 0-1,0 0 1,0 0-1,1 0 1,-1 0-1,0 0 0,0 0 1,0 0-1,0 0 1,0 0-1,0 0 1,0 0-1,0 0 1,0 0-1,0 0 1,0 0-1,-1 6-32,-45 79-135,-4 9 134,48-89 105,0 0 0,0 0 0,1 0-1,-1 7 1,1-10-41,1-1 0,0 0 0,0 1 0,0-1-1,0 0 1,0 1 0,1-1 0,-1 0 0,1 3 0,-1-3-11,1-1 0,-1 1 0,0-1 0,0 1 0,1-1 0,-1 0 0,0 1 0,1-1 0,-1 0 0,1 1 0,-1-1 0,0 0 0,1 1 0,-1-1 0,1 0 0,-1 0 0,1 1 0,-1-1 0,1 0 0,-1 0 0,1 0 0,-1 0 0,1 0 0,-1 0 0,1 0 0,0 0 0,3 0-12,0-1 0,0 0 0,0 0 0,0-1 0,0 1 0,0-1-1,4-3 1,7-2-3,-13 6-6,25-10-86,0 1 1,45-11-1,-72 21 91,1 0 0,-1-1-1,0 1 1,1 0 0,-1 0 0,0 0 0,1 0-1,-1 0 1,0 0 0,1 0 0,-1 1 0,0-1 0,1 0-1,-1 0 1,0 0 0,0 0 0,1 0 0,-1 0-1,0 1 1,1-1 0,-1 0 0,0 0 0,0 0-1,1 1 1,-1-1 0,0 0 0,0 0 0,0 1 0,1-1-1,-1 0 1,0 0 0,0 1 0,0-1 0,1 15 1,-2-12-22,1 0 0,-1 0 0,0-1 1,0 1-1,0-1 0,0 1 0,0 0 0,-1-1 0,-2 4 1,2-3 32,-8 7 60,10-9-71,-1-1 0,1 0 0,0 1 0,0-1 0,0 0 0,0 0 0,-1 1 0,1-1 0,0 0 0,0 1 0,0-1 0,0 0 0,0 1 0,0-1 0,0 0 0,0 1 0,0-1 0,0 0 0,0 1 0,0-1 1,0 1-1,0-1 0,0 0 0,0 1 0,0-1 0,0 0 0,0 0 0,1 1 0,-1-1 0,0 0 0,1 1 0,-1 0 47,21 5-80,-11-5 93,-1 0 1,1-1 0,0 0-1,-1 0 1,1-1-1,-1 0 1,13-3-1,-2-2-1364,0 0-1,24-12 0,-41 17 799,27-14-3857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15.0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1176 2816,'-3'-1'9660,"11"-9"-9406,-2 3-4,-1-1 0,1 0 0,7-17-1,1 0 107,57-106 671,40-66-534,-79 149-181,-15 24-228,-1-1 1,12-27-1,90-263 236,-110 290-394,2 0 0,21-40 0,-23 51 58,1 0 0,0 0-1,1 1 1,1 1 0,19-20-1,-18 22 0,0 1 1,0 0-1,1 1 0,0 1 1,0 0-1,1 0 0,0 2 0,0 0 1,0 0-1,1 1 0,-1 1 1,1 0-1,0 1 0,24 0 1,-31 2-23,1 1 1,-1 0 0,0 1 0,0 0 0,0 0 0,0 0-1,-1 1 1,1 1 0,-1-1 0,1 1 0,-1 0 0,8 6 0,-13-8 27,0 0 0,0 0 1,0 1-1,0-1 1,0 0-1,-1 1 0,1-1 1,-1 1-1,1-1 1,-1 1-1,0 0 1,0 0-1,0-1 0,0 1 1,-1 0-1,1 0 1,-1 0-1,0 0 0,0 0 1,0 0-1,-1 5 1,1 0 14,-2 0 0,1 0 1,-1-1-1,-1 1 0,1-1 1,-7 13-1,0-5 82,0-1 1,-1 0-1,0-1 1,-1 0-1,-1 0 0,0-1 1,-1-1-1,-21 16 1,-13 4-12,-61 31 0,62-39 24,-22 13 138,68-35-232,-1-1 0,1 0 0,0 0 0,-1 0 0,1 1 0,0-1 0,0 0 0,-1 1 0,1-1 0,0 0 0,-1 0-1,1 1 1,0-1 0,0 0 0,0 1 0,-1-1 0,1 1 0,0-1 0,0 0 0,0 1 0,0-1 0,0 0 0,0 1 0,0-1 0,0 1 0,0-1 0,0 0 0,0 2 0,7 9 79,17 6-60,-24-17-26,66 34-172,-51-28 181,-1 0 0,0 1 0,0 1 1,-1 1-1,0 0 0,-1 0 0,14 14 0,-24-21-26,0 0 0,0 0 1,-1 0-1,1 1 0,0-1 0,-1 0 0,0 1 0,2 4 0,-2-6 25,-1 0 1,0 1-1,0-1 0,0 0 0,0 0 0,0 0 0,0 0 0,0 1 0,0-1 1,-1 0-1,1 0 0,0 0 0,-1 0 0,1 0 0,-1 0 0,1 0 0,-1 0 0,1 0 1,-1 0-1,0 0 0,1 0 0,-1 0 0,0 0 0,0 0 0,-1 1 0,-6 2 60,1 1 0,-1-1 0,0 0 0,0 0 0,0-1 0,0 0 0,-12 2 0,-1 1 30,-2 1 99,-1-1 0,-44 5 0,55-9-98,-1-2 0,0 0 0,0 0 0,0-1 0,1-1 0,-23-5 0,23 3-306,-15-3 433,27 7-408,-1-1 1,1 1-1,-1-1 0,1 1 1,0-1-1,-1 0 0,1 0 1,0 0-1,-1 0 0,1 0 1,0 0-1,-1-1 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58.5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 8 1056,'-1'-7'4913,"1"6"-4798,10 4 948,12 8-1090,-15-6 95,0 0 1,0 1-1,0 0 1,-1 1 0,1-1-1,8 14 1,29 34 501,-31-38-540,2 0-1,0-1 0,1 0 1,0-1-1,1-1 0,0 0 1,1-2-1,1 0 0,25 11 1,51 21 12,-70-31 17,33 20 0,-35-18-11,32 13 0,-42-21-15,0 1 1,-1 0-1,0 1 1,0 0-1,0 1 0,-1 1 1,-1 0-1,0 0 1,0 1-1,9 14 1,-15-21-15,-1 1 0,-1 0 0,1 1 1,-1-1-1,0 0 0,0 1 0,0-1 1,-1 1-1,1 5 0,0 8 166,0 27 0,1 11 42,-3-50-157,1 0 1,-1 0-1,0 1 1,-1-1-1,1 0 0,-2 0 1,-2 10-1,-2 3 101,-12 23 0,9-22 17,3-8-202,-1-1-1,-9 14 1,-11 19 25,23-38 27,1 0 0,0 1 0,1-1 0,-1 1 0,1-1 0,1 1-1,-1 0 1,1 0 0,1 9 0,-1-11-79,1 0-1,1 0 1,-1 0 0,1 0-1,0 0 1,0 0 0,4 9-1,-3-9 94,0 0-15,1 0-1,0 0 0,0 0 0,0 0 1,0-1-1,1 1 0,0-1 1,8 9-1,0-2 6,14 18-1,-3-2 47,-12-14-67,0 1 1,-1-1 0,-1 2 0,8 16 0,-6-11 24,20 29 1,-25-40 10,-1-1-1,0 1 1,0 0-1,3 13 1,-2-2 818,-6-20-864,0-1-1,0 0 1,0 1 0,0-1 0,0 0 0,0 0 0,0 1 0,0-1 0,-1 0 0,1 1 0,0-1 0,0 0 0,0 1 0,0-1 0,-1 0 0,1 0-1,0 1 1,0-1 0,0 0 0,-1 0 0,1 0 0,0 1 0,-1-1 0,1 0 0,0 0 0,0 0 0,-1 0 0,1 0 0,0 1 0,-1-1 0,1 0-1,-14 1 194,3 0-32,9 0-185,0 0 1,0 0-1,0-1 0,0 1 1,0 0-1,0-1 1,0 1-1,0-1 0,-1 0 1,-2 1-1,-4 2-29,8-3 36,0 0 0,0 1 0,-1-1 0,1 0-1,0 1 1,0-1 0,0 1 0,-1-1 0,1 1 0,0 0 0,0-1 0,-1 2 0,2-2-17,-1 1-62,-2 2 111,0 0-1,0-1 1,1 2-1,-4 3 1,3 6-50,1 1 0,0-1 0,0 0 0,2 26 0,0-29 53,1-1-79,1 1-1,0 0 0,0-1 1,1 1-1,0-1 0,0 0 1,1 0-1,0 0 0,8 11 1,-7-13 61,0 0 1,-1 1 0,0-1 0,3 9-1,-4-9-6,0-1 0,0 1-1,1-1 1,0 0 0,5 6 0,14 22-82,1 35 125,-18-53-24,-1 0 0,-1 1 0,2 16 0,3 11 46,-3-15 13,2 50 1,-4-36-155,-3-25 101,0 1 1,-2-1 0,0 1-1,-1-1 1,-1 0 0,0 1-1,-11 29 1,8-34 58,0-1-1,0 0 1,-1-1-1,-1 0 1,0 0 0,-1 0-1,0-1 1,-1 0-1,0-1 1,0 0-1,-24 16 1,2-4 41,-1-1 0,-1-2 1,-44 17-1,43-20 40,-2-2 0,-60 14 0,83-24-99,0-2-1,0 0 1,0-1-1,0 0 0,0-1 1,0-1-1,0 0 1,0-1-1,0 0 1,-21-7-1,-6-8 69,1-2-1,2-2 0,-56-38 1,42 26-85,-30-25-2176,80 57 1796,-7-7-1538,8 7 1765,0 0-593,1 0 593,0 1 1,-1 0-1,1 0 0,0-1 0,0 1 0,0 0 1,0 0-1,0-1 0,0 1 0,0 0 0,0-1 1,0 1-1,0 0 0,0-1 0,0 1 0,0 0 1,0 0-1,0-1 0,0 1 0,0 0 0,0-1 0,1 1 1,-1 0-1,0-1 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8:59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2720,'0'4'12057,"6"-1"-13730,4 1 1947,-1 1-244,1 3-18,-1 0 0,1-1 1,1 1-1,13 5 1,5 4 47,50 28-140,88 36 0,-12-7 166,192 126 271,-318-181-404,1-2 0,0-1 0,2-1 0,34 11 0,188 51 473,-216-66-345,146 40-214,-131-38 264,0-2 0,84 6-1,-59-8-16,-24-1 0,0 2 0,0 3 1,-2 2-1,84 35 0,18 5 613,-52-22-83,-92-29-646,0 0 1,0 1 0,-1 0 0,15 9-1,-21-11-286,0-1 0,0 1 0,0 0 0,0 0 0,-1 0 0,4 5 0,-5-6-236,1 0-1,-1 0 1,0 1-1,0-1 1,-1 0-1,1 1 1,0-1-1,-1 1 1,1-1-1,-1 6 1,0-8 324,0 1 1,0 0 0,0 0-1,0 0 1,0-1-1,0 1 1,0 0 0,-1 0-1,1-1 1,0 1-1,0 0 1,-1 0 0,1-1-1,0 1 1,-1 0-1,1-1 1,-2 2 0,2-2-25,-1 1 0,0-1 1,1 0-1,-1 0 0,0 1 1,0-1-1,1 0 1,-1 0-1,0 0 0,0 0 1,1 0-1,-1 0 1,-1 0-1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02.0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50 2400,'-1'-8'1399,"-4"8"51,-3 14-593,7-8-732,-1 1-1,2 0 0,-1-1 1,0 1-1,2 12 0,-1 6 85,-9 600 2578,9-493-81,-2-193-2196,-16-87-1,3 34-536,5 23-79,-44-302-326,51 376 352,1 0 0,-1-30 0,3 46-128,1 3 106,5 6 96,-2 1 0,1 0 0,-1 0 0,0 0 0,2 10 0,13 54 348,-13-45-333,15 65 208,24 84 68,-38-155-257,1-1-1,1 0 0,1 0 1,1-1-1,26 36 1,-31-49-21,6 10 126,2-1 0,0 0 0,0-1 0,18 13 0,-31-27-132,3 2 152,0 0 1,0 0-1,0-1 1,6 3-1,-9-4-100,1-1-1,0 1 0,0-1 0,0 0 0,0 0 0,0 1 0,0-1 0,0-1 1,0 1-1,0 0 0,0 0 0,-1-1 0,3 0 0,-2 1-7,0-1-1,0 1 1,0-1-1,0 0 1,-1 0 0,1 0-1,0 0 1,-1 0-1,1 0 1,-1 0-1,1 0 1,-1-1-1,1 1 1,1-3 0,-1 1 8,-1 0 1,1 0 0,-1 0-1,0 0 1,0-1 0,0 1-1,0 0 1,0-1 0,-1-3-1,2-49 215,-2 19-232,18-321-153,-15 321-94,15-72 1,-17 106-248,-1 0 0,1 1 0,0-1 0,0 0 0,1 1 1,-1-1-1,1 1 0,2-4 0,-4 5 254,1 1 1,-1-1-1,1 1 0,-1-1 1,1 1-1,0-1 0,-1 1 1,1-1-1,-1 1 0,1-1 1,0 1-1,0 0 0,-1-1 1,1 1-1,0 0 1,-1 0-1,1-1 0,0 1 1,0 0-1,-1 0 0,1 0 1,0 0-1,0 0 0,0 0 1,-1 0-1,1 0 0,0 1 1,0-1-1,-1 0 0,1 0 1,0 1-1,-1-1 0,2 1 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03.9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17 992,'-5'-16'5744,"-3"25"-4155,7-8-1526,0 1-1,0 0 0,0 0 1,1 0-1,-1 0 1,1 0-1,-1 0 1,1 0-1,0 0 0,0 0 1,0 0-1,0 0 1,0 0-1,1 3 1,8 34 534,-5-22-376,8 25 381,2 1 1,30 64 0,-21-60-214,1-1 0,3-2 1,32 42-1,-48-72-234,-1 1-1,-1 1 1,-1 0 0,0 0-1,0 0 1,7 29 0,-9-26 66,-3-11 214,-1 0 0,4 17 0,-6-24-603,0 0 0,1 1 0,-1-1 0,0 0 0,0 0 0,0 1 0,-1-1 1,1 0-1,0 1 0,0-1 0,-1 0 0,1 0 0,0 1 0,-1-1 0,0 0 0,1 0 0,-1 0 0,1 0 0,-1 0 0,0 0 0,0 0 0,0 0 1,0 0-1,-1 2 0,-7 4-1768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06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41 164 3072,'0'0'26,"-1"0"100,1 0 0,-1-1 0,1 1-1,-1-1 1,1 1 0,-1 0 0,1-1-1,-1 1 1,1-1 0,0 1 0,-1-1 0,1 0-1,0 1 1,-1-1 0,1 1 0,0-1 0,0 1-1,-1-1 1,1 0 0,0 1 0,0-1 0,0 0-1,-5-7 3319,2 5-2073,6 2-652,-4 3-661,0 0 0,1 0 0,-1 0 0,0 0 0,1 0 0,0 1 1,-1-1-1,1 0 0,0 4 0,0-5-20,-2 43 468,5 69 0,13 44 466,-15-118-513,-1-23 404,-7-82 908,-8-110-2109,-1-8 30,15 161 323,0 13-62,0-1-1,3-19 0,-2 13-232,-1 1-409,3 14 111,1 9-200,6 15 1199,14 25 0,2 4-180,95 194 58,-113-233-261,0 0 1,1-1-1,0 0 1,1-1-1,0 1 1,1-2-1,0 1 1,13 8-1,-15-12 64,-5-3-37,-1-1-1,1 0 1,0 0 0,1 0 0,-1 0 0,0 0-1,0-1 1,1 0 0,-1 1 0,1-1 0,-1 0-1,4 0 1,-5-1-22,-1-1 0,0 1-1,1 0 1,-1-1 0,0 1-1,0-1 1,0 1 0,0-1-1,1 0 1,-1 1 0,0-1-1,0 0 1,0 0 0,0 0-1,0 0 1,-1 0 0,1 0-1,0 0 1,0 0 0,-1 0 0,1 0-1,-1 0 1,1-1 0,-1 1-1,1 0 1,-1 0 0,0 0-1,1-3 1,1-4 54,-1 0 0,0 0 0,1-8 0,-2 15-107,2-78 33,7-60 82,-4 96-66,-3 14-944,2 1-1,1 0 0,10-33 0,-7 39-448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07.1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85 4576,'-21'-9'1450,"20"8"-1401,0 1 0,0-1 0,0 1 0,0-1 0,0 1 0,0 0 0,0 0 0,0-1 0,0 1-1,0 0 1,-1 0 0,1 0 0,0 0 0,0 0 0,0 0 0,-2 1 0,-1 0 138,-14-2 4910,32 0-1217,8-2-3913,122-23 283,-20 1-4105,-70 16-599,-1 0 1356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08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142 203 3552,'-1'-5'293,"-1"-2"652,2 7-929,0 0 1,0 0-1,0-1 0,0 1 1,0 0-1,-1 0 0,1 0 1,0 0-1,0 0 0,0 0 1,0 0-1,0 0 1,0 0-1,-1 0 0,1 0 1,0 0-1,0 0 0,0 0 1,0 0-1,0 0 0,-1 0 1,1 0-1,0 0 0,0 0 1,0 0-1,0 0 0,0 0 1,-1 0-1,1 0 1,0 0-1,0 0 0,0 0 1,0 0-1,0 1 0,0-1 1,-1 0-1,1 0 0,0 0 1,0 0-1,0 0 0,0 0 1,0 1-1,-1 0 134,0 1-1,1 0 0,-1-1 1,1 1-1,0 0 1,-1 0-1,1-1 1,0 1-1,0 0 0,0 3 1,0 5 291,-41 269 3047,10-178-2495,4-17-172,18-47-527,-10 37 1049,17-65-440,4-16-263,8-17-205,13-36-234,1-2-122,-2-1 0,20-97 0,2-87-154,-40 207-110,1-5 173,0-10 156,-5 55-152,0 0 0,0 0 0,0 0 0,0 0 0,0 0 0,0 0 0,0 0 0,0 0 0,0 0 0,1 0 0,-1 0 0,0-1 0,0 1 0,0 0 0,0 0 0,0 0 0,0 0 0,0 0 1,0 0-1,0 0 0,0 0 0,0 0 0,0 0 0,0 0 0,0 0 0,0 0 0,0 0 0,1 0 0,-1 0 0,0 0 0,0 0 0,0 0 0,0 0 0,0 0 0,0 0 0,0 0 0,0 0 0,0 0 0,0 0 0,0 0 0,1 0 0,-1 0 0,0 0 0,0 0 1,0 0-1,0 0 0,0 0 0,0 0 0,0 0 0,0 0 0,5 5-129,3 8 104,2 11 40,-1-1 1,-1 1 0,-1 0-1,5 34 1,0-4 39,43 145-52,-54-196 36,2 6 102,0-1 1,0 1-1,0-1 1,1 0-1,1 0 1,7 12-1,-12-20-107,0 0-1,0 0 0,0 1 1,1-1-1,-1 0 0,0 0 1,0 0-1,0 1 1,1-1-1,-1 0 0,0 0 1,1 0-1,-1 1 0,0-1 1,0 0-1,1 0 1,-1 0-1,0 0 0,1 0 1,-1 0-1,0 0 0,1 0 1,-1 0-1,0 0 1,0 0-1,1 0 0,-1 0 1,0 0-1,1 0 1,-1 0-1,0 0 0,1 0 1,-1 0-1,0-1 0,0 1 1,1 0-1,-1 0 1,0 0-1,1 0 0,-1-1 1,0 1-1,0 0 0,0 0 1,1-1-1,-1 1 1,0 0-1,6-15 351,-5 12-244,6-24-65,-1-2-1,4-44 0,-3 21-158,6-20-230,3 0 1,28-76-1,-42 141 162,1 0 1,0 1-1,6-11 1,-8 16 113,-1 0-1,1 0 1,0 0-1,0 0 1,0 0-1,0 0 1,-1 1-1,1-1 1,0 0-1,1 0 1,-1 1-1,2-2 1,-2 2 25,-1 0 1,1 0-1,0 0 1,-1 0-1,1 0 1,0 0-1,-1 0 0,1 0 1,0 0-1,-1 0 1,1 0-1,-1 1 1,1-1-1,0 0 0,-1 1 1,1-1-1,-1 0 1,1 1-1,-1-1 1,1 0-1,-1 1 0,1-1 1,-1 1-1,1-1 1,-1 1-1,1 0 1,2 3 9,-1 1 0,0-1 0,0 0 0,0 1 0,-1 0 0,1-1 0,-1 1 0,1 7 0,-1-5 3,68 356 941,-55-297-752,11 57 17,-22-109-355,2 22 421,-4-14-4648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0.5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33 1248,'-2'-11'1053,"1"-8"6475,1 19-7470,0 0 0,0 0-1,-1 0 1,1 0 0,0-1 0,0 1-1,0 0 1,0 0 0,0 0 0,0 0 0,0 0-1,-1-1 1,1 1 0,0 0 0,0 0-1,0 0 1,0 0 0,0 0 0,-1 0 0,1 0-1,0 0 1,0 0 0,0-1 0,-1 1-1,1 0 1,0 0 0,0 0 0,0 0 0,0 0-1,-1 0 1,1 0 0,0 0 0,0 0-1,0 0 1,-1 1 0,1-1 0,0 0 0,0 0-1,0 0 1,0 0 0,-1 0 0,1 0-1,0 0 1,0 0 0,0 0 0,0 1 57,-1-1-57,1 0 0,0 0 0,0 0-1,0 0 1,0 1 0,1 1 94,-1 1 1,1-1-1,0 0 1,-1 1 0,1-1-1,-1 1 1,0-1-1,0 1 1,0-1-1,0 5 1,0 5 30,13 196 750,-5-63-586,0-95-59,-5-38-446,-1-1 0,1 24 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1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7 3552,'-4'-7'6016,"7"11"-5588,0 0 1,0 0-1,0 0 1,-1 1-1,0-1 1,1 1-1,-2-1 1,4 10-1,7 43 660,-3 3-506,-2 2 0,-2-1 1,-3 1-1,-11 104 0,8-152-645,-3 11-368,4-24 220,0 0 1,0 0-1,-1 0 1,1 0 0,-1 0-1,1 0 1,-1 1-1,1-1 1,-1 0 0,0 0-1,1 0 1,-1-1-1,0 1 1,0 0 0,-1 1-1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1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61 6048,'-5'0'2752,"23"-6"-2400,-10 1 1792,2 5-1248,2-3 416,1-2-768,5-2-128,-1 3-256,1-4-320,-2 4 96,-1-4-2656,1 8 1472,1-8-3712,1 5 2816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15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26 3232,'-5'3'12082,"37"-9"-11119,7-2-658,1 2 0,0 2 0,0 2 0,50 2 0,37 2 486,-63-3-569,-64 1-275,1 0 0,-1 0 0,0 0 0,0 0 0,0 0 0,0 0 0,1 0 0,-1 0 0,0 0-1,0 0 1,0 0 0,0 0 0,1 0 0,-1 0 0,0 0 0,0 0 0,0 0 0,0 0 0,0 0-1,1 0 1,-1 0 0,0-1 0,0 1 0,1-1-425,-1 1 425,0 0 0,0 0 0,0 0 0,0 0 0,0-1 0,0 1-1,0 0 1,0 0 0,0 0 0,0 0 0,0-1 0,0 1 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2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2 246 2720,'-1'-4'10279,"3"-3"-10980,1-1 919,0 0-1,0 0 0,1 1 1,0-1-1,1 1 0,8-12 1,3-4 250,-2 3-315,1 0 1,0 1 0,24-22 0,-24 25-17,-12 13-107,1 0 0,-1 0 1,1 0-1,-1 1 1,1-1-1,0 1 0,0 0 1,0 0-1,0 0 0,8-2 1,-10 3-21,-1 1 1,1 0 0,0 0-1,0-1 1,-1 1-1,1 0 1,0 1-1,0-1 1,-1 0-1,1 0 1,0 1-1,-1-1 1,1 1 0,0 0-1,-1-1 1,1 1-1,0 0 1,-1 0-1,0 0 1,1 0-1,-1 0 1,1 0-1,-1 0 1,0 1 0,0-1-1,0 0 1,0 1-1,0-1 1,0 1-1,1 2 1,3 5 210,-2 1 1,1-1-1,3 18 1,-6-20-28,1 0 1,-1-1-1,1 1 0,1-1 1,-1 1-1,1-1 0,0 0 1,1 0-1,-1 0 0,7 7 1,-6-9-45,0 0-1,0-1 1,1 1 0,-1-1 0,1 0 0,0-1 0,0 1 0,0-1-1,0 1 1,0-2 0,1 1 0,-1 0 0,1-1 0,-1 0 0,1 0-1,-1-1 1,9 0 0,-7 0-98,0-1-1,0-1 1,-1 1-1,1-1 1,0 0-1,-1 0 1,1-1-1,-1 0 1,0 0-1,1-1 1,-2 0-1,1 0 1,7-7-1,-1 0-679,-1 0-1,0-1 1,-1 0 0,-1-1-1,15-25 1,-18 22-2001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2.8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35 3904,'-20'-1'6873,"54"-13"-3885,-12 8-2210,1 1 0,38-3 0,-51 8-568,0 0 0,0 0 0,0 1 0,0 1 0,0-1 0,-1 1 0,1 1 0,17 7 0,7 6 687,24 11 415,-51-24-1227,0-1 0,0 0 1,0 0-1,0-1 0,0 0 0,9 1 0,-2-5-1018,0-1 239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4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276 140 3552,'-4'0'7012,"-7"9"-4917,-12 15-1731,22-23 69,-41 49 556,-50 74 0,85-113-918,-13 18 208,-31 62 0,47-80-206,-1 0 0,1 0 0,1 0 1,0 1-1,1 0 0,0-1 0,1 1 0,0 0 0,2 21 0,0-16 38,2-1-1,0 1 1,1-1-1,1 0 0,1 0 1,0 0-1,14 26 1,-14-33-38,0 1 1,0-1 0,1 0-1,0-1 1,0 0 0,1 0-1,0 0 1,0-1 0,1 0-1,0-1 1,0 0-1,1 0 1,9 4 0,-14-8-27,0-1 1,0 1-1,0-1 1,-1 0 0,1 0-1,0 0 1,0-1-1,0 0 1,0 0-1,1 0 1,-1-1 0,-1 1-1,1-1 1,8-3-1,-2 0 34,0-1 0,0 0 1,-1-1-1,0 0 0,13-10 0,43-31 148,90-70 315,-143 107-499,-2 0 0,1-1 1,-2-1-1,1 0 0,11-18 0,-16 20-30,-1 1 0,0-1 0,-1 0 0,0 0 0,0 0 0,-1 0 0,-1-1-1,3-19 1,-4 4-18,0 0-1,-2 1 0,-1-1 0,-2 0 0,0 1 1,-13-45-1,12 55-61,-1 0 0,0 1 1,-1-1-1,0 1 1,-1 1-1,-1-1 0,0 1 1,-1 1-1,0 0 1,-1 0-1,0 1 0,-1 0 1,0 1-1,-1 1 0,0 0 1,0 0-1,-1 1 1,0 1-1,-1 1 0,0 0 1,1 0-1,-2 2 1,1 0-1,-1 0 0,-31-2 1,38 6 5,0 0 0,0 0 0,0 1 0,0 0 0,-13 3 0,20-3-116,-1 0 1,0-1 0,1 1-1,-1 0 1,1 0 0,-1 0 0,1 1-1,-1-1 1,1 1 0,0-1 0,0 1-1,-1 0 1,1 0 0,1 0-1,-1 0 1,0 0 0,0 0 0,1 1-1,-1-1 1,1 0 0,0 1-1,-2 3 1,2-1-301,0 1 0,1-1 0,-1 0 0,1 1 0,0-1-1,1 1 1,-1-1 0,1 1 0,0-1 0,3 9 0,12 31-3941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5.3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63 3808,'9'2'6335,"-8"-1"-5913,4 8 2423,-3 13-733,-4-14 1019,-1-21-2435,6-11-450,11-43 1,-14 66-223,-22 82 595,22-79-757,0-1 0,-1 0 0,1 0 0,0 0 1,-1 0-1,1 0 0,-1 0 0,1 0 0,-1 0 0,0 0 0,1 0 1,-2 1-1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6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26 2976,'-3'-2'122,"1"0"1,0 0-1,0 1 0,-1-1 0,1 1 1,-1-1-1,1 1 0,-1 0 1,1 0-1,-1 0 0,0 0 1,0 0-1,0 1 0,-2-1 1,-10-4 4081,14 5-3885,0-1 0,0 1 0,0-1 0,-13 2 6007,14-1-6240,5 6 975,13 4-442,-1-3-271,0-1 0,1 0 0,-1-2 0,29 4 0,-2 0-194,100 12 175,-54-9-221,-61-8-92,0 0 0,0-2 0,0-1 0,55-6 0,-50 5-277,-34 15-33,-3-1 284,0 0-1,-1 0 0,-1 0 0,1-1 1,-11 18-1,5-9-31,-8 14 4,-1-2 0,-30 40 0,25-39 252,-38 72 0,-19 90 121,36-83-344,36-82-757,8-26-332,0 1 0,-1-1 0,0 1 0,-4 7 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7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485 9 4480,'0'-1'38,"0"1"-1,0 0 1,0 0 0,0 0-1,0 0 1,0 0 0,0 0-1,0-1 1,0 1 0,0 0-1,0 0 1,0 0 0,1 0-1,-1 0 1,0 0 0,0 0-1,0 0 1,0-1 0,0 1-1,0 0 1,1 0 0,-1 0 0,0 0-1,0 0 1,0 0 0,0 0-1,0 0 1,0 0 0,1 0-1,-1 0 1,0 0 0,0 0-1,0 0 1,0 0 0,0 0-1,1 0 1,-1 0 0,0 0-1,0 0 1,0 0 0,0 0-1,0 1 1,0-1 0,1 0 0,-1 0-1,0 0 1,0 0 0,0 0-1,5 10 751,-3-6-581,-1 0 0,0 0 0,-1 1 0,2 6 0,-3-3 113,-1-1-1,0 1 1,0-1 0,0 1-1,-1-1 1,0 0 0,0 0-1,-1 0 1,-8 12-1,11-16-208,-9 11 94,-1 1-1,0-2 1,0 1 0,-2-2 0,0 1 0,0-2 0,-1 0-1,0 0 1,-1-1 0,0-1 0,0-1 0,-1 0 0,0-1 0,-1 0-1,0-2 1,-24 6 0,33-10-148,1 1 0,-1-1 0,1-1 1,-1 1-1,1-1 0,-1-1 0,1 1 0,-1-1 0,1-1 0,0 1 0,-1-1 0,1 0 0,0-1 0,0 0 0,-7-4 1,8 4-40,0-1 0,1 0 1,0 0-1,0-1 1,0 0-1,0 1 1,1-2-1,-1 1 0,1 0 1,1-1-1,-1 0 1,1 0-1,0 0 1,0 0-1,1 0 0,-4-13 1,5 11-51,-1 0 0,1 1 1,1-1-1,-1 0 0,1 0 1,1 0-1,-1 0 0,3-9 0,-2 12 5,0 1 0,1-1 0,-1 0 0,1 1-1,0-1 1,1 1 0,-1-1 0,1 1 0,0 0 0,0 0-1,0 0 1,0 0 0,1 1 0,4-4 0,1 1-16,1 0 0,-1 0 0,1 1 0,0 1 0,1 0 1,-1 0-1,1 1 0,0 0 0,0 1 0,0 0 0,0 0 1,13 1-1,-12 1 182,1 0 0,-1 1 1,1 1-1,-1 0 0,0 0 1,0 1-1,0 1 0,0 0 1,0 0-1,18 11 1,-22-10-47,-1 1 0,0 0 0,0 0 0,0 1 0,-1-1 0,0 1 1,0 1-1,-1-1 0,1 1 0,-2 0 0,1 0 0,-1 0 1,3 11-1,-1 0 104,0 0 1,-1 1 0,-1 0 0,3 38 0,-7-43-77,0 0 0,-1 1 1,-1-1-1,0 0 0,-1 0 1,0 0-1,-2 0 0,1-1 1,-8 14-1,-9 14 322,-41 63 0,39-68-292,-171 253 393,187-280-1062,0 0 0,-1-1 0,0 0 0,-1 0 0,0-1 0,-12 8 0,9-10-2335,10-5 2133,2-1 640,0 0 0,0 0 0,-1 0 0,1 0 0,0 0 0,0 0 0,0 0 0,-1 0 0,1 0 0,0 0 0,0 0 0,-1 0 0,1 0 0,0 0 0,0 0 0,0 0 0,3-21-7808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8.5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137 301 5312,'-3'-6'1553,"6"6"-750,-2 1-691,0 0 1,0-1-1,-1 1 1,1 0-1,0 0 0,-1 0 1,1 0-1,-1 0 1,1 0-1,-1 0 1,1 0-1,-1 0 1,1 1-1,0 11 505,-1-1 0,0 1 0,-1-1 0,0 0 0,-3 16 0,0 1 257,-4 15 72,-2-1-1,-24 67 1,4-15-471,-20 107 446,47-191-711,1 3 565,10-29-164,31-78-912,-4-2 0,-3-2-1,33-187 1,-8 29 264,-57 255 39,0-1 0,0 1 1,0-1-1,1 1 0,-1-1 0,0 0 1,0 1-1,0-1 0,0 1 1,1-1-1,-1 1 0,0-1 0,0 1 1,1-1-1,-1 1 0,1 0 1,-1-1-1,0 1 0,1-1 0,-1 1 1,1 0-1,-1-1 0,1 1 1,-1 0-1,1-1 0,0 1 0,-1 0-6,1 1-1,0-1 0,-1 1 1,1-1-1,-1 1 0,1 0 0,-1-1 1,1 1-1,-1-1 0,1 1 1,-1 0-1,0-1 0,1 1 0,-1 0 1,0 0-1,0-1 0,1 1 1,-1 0-1,0 0 0,0 1 0,5 23 9,-2 1 0,1 47 0,-2-26 96,43 302 345,-42-334-362,-3-13-69,7 29 96,1-18 143,-8-13-234,1 0-1,-1 0 1,0 1-1,0-1 0,1 0 1,-1 0-1,0 0 0,1 0 1,-1 1-1,0-1 1,1 0-1,-1 0 0,0 0 1,1 0-1,-1 0 1,1 0-1,-1 0 0,0 0 1,1 0-1,-1 0 0,0 0 1,1 0-1,-1 0 1,0-1-1,1 1 0,-1 0 1,0 0-1,1 0 1,-1 0-1,0-1 0,1 1 1,4-4-160,0 0 0,-1 0 1,1-1-1,-1 0 1,0 0-1,0 0 0,-1 0 1,5-9-1,21-52-1120,-26 57 1206,46-124-976,28-70 415,-59 163 549,1 1 0,3 1 1,25-36-1,-43 69 197,0 0 0,1-1 1,0 1-1,6-4 0,-10 8-96,0 0 1,0 0-1,0 0 0,1 0 0,-1 1 1,0-1-1,1 1 0,-1-1 1,1 1-1,-1-1 0,2 1 1,-2 0-13,0 0 0,-1 0 0,1 0 0,0 0 0,0 0 1,-1 0-1,1 0 0,0 1 0,-1-1 0,1 0 0,0 1 1,-1-1-1,1 0 0,0 1 0,-1-1 0,1 1 0,-1-1 1,1 1-1,-1-1 0,1 1 0,-1-1 0,1 1 0,0 1 0,2 3 68,-1 1-1,1-1 0,-1 1 0,-1 0 0,1 0 1,-1-1-1,2 11 0,-3-11-51,27 215 1272,2 13-22,18 140-227,-45-348-2697,-3-56-9346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8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9 135 5728,'-8'-4'1520,"9"6"-538,20 8 1252,-8-8-1201,0 0 0,0-1 0,0 0 0,23-3 0,-19 1-438,18-1-166,0-2 0,1-1 0,63-19 1,-92 22-364,0-1 1,0 0 0,0 0-1,-1-1 1,9-5-1,-13 8-61,-1 0 0,1 0-1,-1-1 1,0 1 0,1-1-1,-1 1 1,0-1 0,0 1-1,0-1 1,0 0-1,1-2 1,-2 3-13,1 0 0,-1 0 0,0 0 0,0 0 0,0-1 0,0 1 0,0 0 0,0 0 0,0 0 0,0 0 0,0-1 0,-1 1 1,1 0-1,0 0 0,-1 0 0,1 0 0,-1 0 0,1 0 0,-1 0 0,-1-1 0,-1-2-35,0 1 0,0-1 1,0 1-1,-1 0 0,0 1 0,1-1 1,-1 1-1,0-1 0,0 1 0,-1 0 1,1 1-1,0-1 0,0 1 0,-1 0 1,1 0-1,-6-1 0,-5 0-46,0 1 0,0 1 0,-24 1 0,29 0 203,1 0 0,-1 1-1,0 0 1,0 0 0,1 1-1,-1 0 1,1 1 0,0 0 0,0 1-1,-10 6 1,15-8 5,0 0-1,0 0 1,0 1 0,1-1-1,-1 1 1,1 0 0,0 0-1,0 0 1,0 0 0,1 1-1,-1-1 1,1 1 0,0 0-1,0-1 1,1 1-1,0 0 1,0 0 0,0 0-1,0 0 1,0 0 0,1 9-1,1-5 9,1 0 0,-1 0 0,1 0-1,1-1 1,-1 1 0,2-1 0,-1 1 0,1-1-1,0 0 1,1-1 0,0 1 0,0-1-1,1 0 1,0 0 0,12 11 0,-3-5-31,0 0 1,1-2-1,1 0 1,-1-1-1,2 0 1,20 7-1,-19-9-62,0-1 0,0-1 0,33 6 0,-42-11-490,-1 0 0,1 0 1,0-1-1,0 0 0,0-1 1,-1 0-1,1 0 0,0-1 1,14-5-1,-20 5-172,1 0 0,0-1 0,-1 0 0,1 1 0,-1-1 0,0-1 0,0 1 0,0-1 0,-1 1 0,1-1 0,3-5 0,19-21-5718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19.4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7712,'3'0'3433,"-3"0"-3382,8 9 1335,7 17-32,0 23 68,-1 1 0,7 63 0,-10-56-990,36 277 1749,-38-110-1466,-7-188-672,1 1-1,9 38 1,-9-45 352,-2-29-219,0-2 149,3-3-260,-1 0 1,0-1-1,0 1 0,0-1 1,0 1-1,-1-1 0,0 0 1,2-7-1,4-8-8,94-171 317,3-8-700,-84 151 42,78-164-1402,-76 169-987,2 1 0,54-69 0,-75 105 2056,1 1-1,0 0 1,1 0-1,5-5 0,23-8-4880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56.2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642 61 2080,'-1'-2'81,"-1"1"0,0-1 1,0 0-1,1 1 0,-1-1 0,0 1 0,0 0 1,0 0-1,-1-1 0,-16-6 7792,19 8-7793,3-2 264,54-10 230,1 2 0,-1 2 0,1 3-1,102 5 1,-138 1-549,-1 1-1,1 1 1,-1 1-1,0 1 0,28 10 1,-39-11-15,0 1 0,0 0 0,0 0 0,-1 1 0,0 0 0,0 1 0,0 0 0,-1 0 0,0 1 0,0 0 0,-1 1 1,8 11-1,20 39 7,-2 3 1,46 120 0,-60-130 31,16 79 1,-1 54-38,0-3 106,52 342 106,-55-307-112,20 309 363,-45-100 341,-7-265-256,0-160-422,-16 11-202,-10 9-2,-1-1-1,-1-2 0,-1 0 0,-41 16 0,-131 43 201,104-42-349,-237 108 460,276-112-272,1 3 1,-58 45-1,-98 92 8,159-125 267,27-22 61,-2-2 1,-63 36-1,87-56-279,1 0-1,0 0 1,-12 1-1,-6 3 162,23-5-156,-1-1-1,0 0 0,1 1 1,-1-1-1,0 0 0,1 0 1,-1 0-1,1 0 0,-1 0 1,0 0-1,1 0 0,-1 0 0,0 0 1,1 0-1,-1 0 0,0 0 1,1 0-1,-2-1 0,2 1-19,0 0 0,-1-1 0,1 1 0,0 0 0,-1-1 0,1 1 0,0 0 0,0-1 0,-1 1 0,1 0 0,0-1 0,0 1-1,0-1 1,0 1 0,0 0 0,0-1 0,-1 1 0,1-1 0,0 1 0,0-1 0,0 1 0,1-5-3,-1 1 1,1 0 0,0 0-1,3-7 1,-3 7-49,29-79 6,-13 40 2,42-84 174,-40 89-132,-16 32-33,1 0 1,-1 0 0,1 1 0,0-1-1,1 1 1,6-7 0,-9 10 34,6-4-363,-11 15-23,1-1 436,-10 30-91,-2 0 0,-2 0 0,-1-2 1,-2 0-1,-29 41 0,27-51 5,0 0-1,-2-2 1,-1-1 0,-33 25-1,49-42 98,0 1-1,1 0 1,-1 0-1,1 1 1,-7 10-1,36-17 313,13-3-285,55-9-1,-52 5-102,-16 3-310,-1-1-2963,38 0 0,-30 4-3266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17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20 1728,'-2'0'448,"1"1"-1,-1 0 1,0-1 0,0 1-1,0-1 1,0 0-1,0 1 1,0-1 0,0 0-1,-3-1 1,-15 4 3284,32-6-3039,-1 1 0,1 0 1,18 0-1,-11 1-293,127-9 843,-120 9-1072,-11 1-148,22-4 1,-29 3-90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58.4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67 2720,'0'0'891,"4"-8"-225,0 1 432,0 0-1,1 0 0,0 1 1,0-1-1,0 1 1,12-12 1889,-18 24-1711,6 73-512,-2-46-367,-2 39-1,-31 213 671,-17 42-11,46-258 133,3-69-1165,-1 0 1,1 0-1,-1 0 0,1 0 0,-1 0 1,1 0-1,-1-1 0,0 1 0,1-1 0,1 0 1,24-7 71,20-5-86,48-1 164,164-1-1,-229 17-222,8 0-406,-16-6-2694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58.9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48 101 4736,'-5'-2'516,"-20"-12"678,8 1 5737,22 10-6425,6 0-48,27-4 1186,50-7 354,-60 11-1868,154-17 1756,-63-1-6339,-111 20 3051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29:59.2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11 201 4896,'-10'-19'2208,"10"4"-1920,5 2 2048,4 10-1344,12-8 1696,5 3-1504,27-11 1631,3 8-1599,13-9 160,1 9-800,-6-5-512,-3 5-64,-10-5-32,-3 8 32,-8-3-3616,-6 3 1985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30:00.2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80 2144,'11'-32'13720,"-9"32"-13124,34-2 1232,-11 2-1279,79-18 552,0 1-1013,80 9-19,-149 9-88,-20 0-39,0-1 1,25-2-1,-40 1 232,19-1-2481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30:00.6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27 177 5632,'-15'-11'1787,"14"11"-1717,1 0 0,-1 0 0,0 0 0,0 0 0,-7 2 3148,9-2-3062,0 0 0,0-1 0,0 1-1,-1 0 1,1-1 0,0 1 0,0 0 0,-1-1 0,1 1-1,0-1 1,0 1 0,0-2 0,12-11 725,0 1 1,1 0-1,1 1 0,0 1 0,0 0 1,1 1-1,19-8 0,0 3-747,1 1-1,51-12 0,-63 20-309,1 0-1,26-1 1,-8 7-2665,-14 7-6567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30:01.3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8 6304,'-1'0'55,"1"0"-1,0 0 1,0-1 0,0 1 0,0 0 0,-1 0-1,1 0 1,0 0 0,0-1 0,0 1 0,0 0 0,0 0-1,0 0 1,0 0 0,-1-1 0,1 1 0,0 0-1,0 0 1,0 0 0,0-1 0,0 1 0,0 0-1,0 0 1,0 0 0,0-1 0,0 1 0,0 0-1,0 0 1,0 0 0,0-1 0,1 1 0,-1 0 0,0 0-1,0 0 1,0-1 0,0 1 0,0 0 0,0 0-1,1-1 1,8 4 1253,13 10 1197,-18-9-2176,0 0 0,-1 0-1,0 0 1,0 1 0,0-1 0,0 1-1,0 0 1,-1 0 0,0 0 0,0 0 0,0 0-1,0 6 1,1 4-70,-1 0 1,-1-1-1,0 18 1,-2-9-18,-4 26 0,2-27 230,-1 26 1,4-47-78,6-10-43,4-12-319,1 2 0,1 0 1,1 0-1,1 1 0,1 0 1,0 2-1,28-25 0,-32 32-44,8-6-14,28-17 1,-42 29 5,1-1 0,0 2 1,0-1-1,0 0 0,0 1 0,1 1 1,-1-1-1,1 1 0,-1 0 0,7 0 1,-11 0 39,0 1 1,-1 0-1,1 1 1,0-1-1,-1 0 1,1 0-1,0 1 1,-1-1-1,1 1 1,0-1-1,-1 1 1,1 0 0,-1 0-1,1-1 1,-1 1-1,0 0 1,1 0-1,-1 1 1,0-1-1,2 2 1,-1-1-1,-1 1 1,0-1-1,0 1 0,0-1 1,0 1-1,0-1 1,-1 1-1,1 0 1,-1-1-1,0 1 1,1 0-1,-1 3 0,0 84 433,10-93 4,-1-2-583,0-1 0,-1-1 0,1 0 0,7-7 0,18-15-236,-18 18 299,0 1 1,18-9-1,-29 17 64,-1 0 0,1 0 0,0 0 0,0 0 0,0 1 0,0 0-1,1 0 1,-1 0 0,0 1 0,0 0 0,1 0 0,6 1 0,-9 0 69,-1-1 0,1 1 0,0 0 0,0 0 0,-1 1 0,1-1 0,-1 0 0,1 1 0,-1 0 0,0-1 0,0 1 0,0 0 0,0 0 0,0 0 0,0 1 0,0-1 0,0 0 0,1 5 0,-1-3-16,0 0 0,0 1 1,-1-1-1,0 1 0,0-1 0,0 1 1,0-1-1,-1 1 0,1-1 1,-2 9-1,-21 125 120,14-96-259,8-38-446,-1 0 1,0 0 0,0 0 0,-1 0 0,1-1 0,-1 1-1,0 0 1,-4 6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30:01.8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269 9 5152,'-6'-8'4981,"6"8"-4897,-12 0 3299,5 1-2743,0-1 0,0 1 1,0 1-1,0-1 0,1 1 1,-9 3-1,-40 21 1103,19-9-929,27-13-662,0 0 0,0 0 0,1 1-1,-1 1 1,1-1 0,0 1-1,-9 9 1,14-11-132,0-1-1,1 1 1,-1-1-1,1 1 1,0 0 0,0-1-1,0 1 1,0 0-1,1 0 1,0 1-1,0-1 1,0 0 0,0 0-1,0 1 1,1-1-1,0 0 1,0 1 0,0-1-1,2 6 1,0 3 47,2 1 0,0-1 0,1 0 0,0 0 0,1 0 0,0-1 0,1 0 0,0 0 0,1 0 0,1-1 0,0-1 0,0 1 0,12 9 0,-16-16-21,0 0 0,0 0-1,1-1 1,-1 0 0,1 0 0,0-1-1,0 1 1,-1-1 0,2 0 0,-1-1-1,0 0 1,0 0 0,0 0 0,1 0-1,-1-1 1,0 0 0,9-2-1,-9 1-181,0 0 0,0 0 0,-1-1 0,1 0-1,0 0 1,-1 0 0,0-1 0,7-3-1,-8 3-407,0 0 0,0 0 0,0-1 0,0 1-1,-1-1 1,1 0 0,-1 0 0,0 0 0,0-1-1,2-4 1,-3 4-638,0 0 0,-1 0 0,1 0 1,0-6-1,2-8-3303,0 7 805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4T00:30:02.3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 83 5216,'-7'-5'118,"4"2"434,-1 1 1,1-1-1,-1 1 0,1-1 1,0 0-1,-3-4 1,5 7-382,1-1 0,0 0 1,-1 0-1,1 1 1,0-1-1,-1 0 0,1 1 1,0-1-1,0 0 1,0 0-1,0 0 0,-1 1 1,1-1-1,0 0 1,1 0-1,-1 1 0,0-1 1,0 0-1,0 0 1,0 0-1,0 1 0,1-1 1,-1 0-1,0 1 1,1-1-1,-1 0 0,1 0 1,-1 1-1,0-1 1,1 1-1,0-1 0,-1 0 1,1 1-1,-1-1 1,1 1-1,0-1 0,-1 1 1,1 0-1,0-1 1,-1 1-1,2-1 1,3-2 122,1-1 0,0 1 0,-1 1 0,1-1 1,0 1-1,0 0 0,1 0 0,-1 0 0,0 1 1,1 0-1,12 0 0,-11 1-240,-1 0-1,1 1 0,0-1 1,0 2-1,-1-1 1,1 1-1,10 4 1,-16-5-60,1 0 1,-1 0 0,0 0-1,0 1 1,0-1 0,0 1-1,0-1 1,0 1-1,-1 0 1,1 0 0,-1 0-1,1 0 1,-1 0 0,1 0-1,-1 0 1,0 0-1,0 0 1,0 1 0,0-1-1,-1 0 1,1 1 0,-1-1-1,1 0 1,-1 1 0,0-1-1,0 1 1,0 4-1,-1 6 28,-1 0-1,-1-1 1,0 1-1,-1 0 1,-9 22-1,-35 59 298,37-74-255,-8 12 199,10-19-152,2 1 0,0-1-1,0 1 1,-4 16-1,10-29-87,1 0-1,0 0 0,0 0 0,0 0 0,0 1 0,0-1 1,0 0-1,0 0 0,0 0 0,0 0 0,0 0 0,1 0 1,-1 0-1,0 1 0,1-1 0,-1 0 0,1 0 1,-1 0-1,1 0 0,0-1 0,-1 1 0,1 0 0,0 0 1,0 0-1,0 0 0,-1-1 0,1 1 0,0 0 0,0-1 1,2 2-1,3 1 74,-1-1 0,1 1 0,0-1 0,9 2-1,-7-2-14,5 1 18,1-1-1,-1 0 1,27-1-1,-28-1-702,1 1-1,-1 0 1,1 0 0,-1 1 0,14 5-1,-15-4-1223,-1 2 1,1 0-1,9 6 0,7 7-1324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47 827 4160,'0'0'113,"-2"0"0,2-1 0,0 1 0,-1 0 0,0 0 0,1 0 0,-1-1 0,1 1 0,-1 0 0,1 0 1,-1 0-1,1 0 0,-8 2 2849,29 1-194,-9-3-2439,0 0 1,1-1 0,-2-1 0,2 0 0,14-5 0,-22 6-289,-1-2 0,1 2 0,-2-1 0,2 0 0,0-1 0,-2 1 0,0 0 0,2-2 0,-2 2 0,1-1 0,-1-1 1,1 1-1,-2-1 0,1 1 0,0 0 0,2-7 0,-4 9-59,-1 0 1,2 0-1,-2 0 1,1-1-1,-1 1 1,0-1-1,0 1 1,1 0-1,-1 0 0,0 0 1,0 0-1,0-2 1,0 2-1,0 0 1,0 0-1,-1 0 1,1 0-1,0 0 1,-1-1-1,1 1 0,0 0 1,-2-1-1,2 1 1,-1 0-1,0 1 1,-1-4-1,1 3-25,0 0 0,-2 0 0,2 0-1,0-1 1,-1 2 0,1-1 0,-2 0 0,2 1-1,-1-1 1,1 1 0,-2 0 0,1-1 0,1 1-1,-1 0 1,1 0 0,-2 0 0,1 0 0,1 0 0,-1 1-1,1-1 1,-4 1 0,-9 4-17,1-1-1,-1 2 1,0 1-1,2 0 1,-2 1-1,1 0 1,2 0-1,-17 16 1,24-21 113,2-1 1,0 2-1,-2-1 1,2 1-1,1-1 0,-2 0 1,1 1-1,1-1 1,-1 2-1,1-2 0,-1 1 1,1 0-1,0 0 1,0 0-1,1 0 0,0 0 1,0 0-1,0 0 1,0 4-1,0-4 6,1-1 0,0 0 1,0 1-1,1-2 0,-1 2 0,0-1 1,0-1-1,1 2 0,-1-2 0,2 0 1,-1 2-1,0-2 0,1 0 0,-1 0 1,0 1-1,0-1 0,1 0 0,0-1 1,-1 2-1,1-2 0,0 1 0,0-1 1,0 0-1,4 2 0,1-1 50,1 0 0,-1-1 0,1 1 0,-1-1-1,1-1 1,0 0 0,-1 0 0,15-4 0,72-16 453,-75 14-466,34-9 165,-3-1 0,97-46 0,-126 50-242,-3 1 0,2-3 0,-3 0 0,33-29 0,-17 9-80,36-54 1,206-291-1328,-232 318 1187,-36 49 155,5-6-100,1-1-1,-3 0 0,1-1 1,12-30-1,-23 49 99,-1-2 1,0 2 0,1 0-1,-1 0 1,0 0 0,1 0-1,-1-1 1,0 1-1,0-1 1,0 1 0,0 0-1,0 0 1,0-1-1,-1 1 1,1-2 0,-1 2 16,1 1 1,0-1-1,-1 1 1,1 0-1,0-2 1,-1 2 0,1 0-1,0-1 1,-2 1-1,2 0 1,-1 0-1,1-1 1,0 1-1,-1 0 1,1 0 0,-1 0-1,1-1 1,-1 1-1,1 0 1,-1 0-1,1 0 1,-1 0-1,1 0 1,-2 0 0,1 0-1,-2 1-54,-2 0 0,1 0 0,0 1 0,1-1 0,-2 0 0,2 1 0,0-1 0,-2 2 0,-3 2 0,-6 6 54,2 0 0,-1 0 1,2 2-1,-1-1 0,1 2 0,1 0 0,1-1 1,-1 2-1,-8 20 0,-6 16 164,-24 78-1,22-43 567,-27 161 0,49-221-534,0 38 0,4-53-41,1 1-1,-1-1 1,2 1-1,-1-2 1,7 22 0,-7-29-38,2 1 1,-2-1 0,1 0-1,0 1 1,0-1 0,1 1-1,-1-1 1,0-1 0,1 2-1,0-2 1,0 0 0,0 2-1,0-2 1,1 0 0,5 3-1,-6-5-12,-1 1 0,2-1 0,-1 0 0,1 0-1,-1-1 1,1 1 0,-1 0 0,0-1 0,0 0 0,5-2-1,32-15 252,-37 17-305,29-15 112,-12 7-85,0 0 1,-1-3-1,1 1 0,28-23 0,-47 33-75,-1 1-1,1-2 0,-1 2 0,1-1 0,-1 1 1,1-1-1,-1 1 0,1-1 0,-1 1 0,1-1 0,-1 0 1,1 1-1,-1-1 0,0-1 0,0 2 0,2-1 1,-2 0-1,0 1 0,0-1 0,0 0 0,0 0 0,0 1 1,0-1-1,0-1 0,0 1 0,0 0 0,-2 0-8,2 1 0,-1-1 0,0 1 0,1 0 0,-1-1-1,0 1 1,0 0 0,1 0 0,-1-1 0,0 1 0,-1 0-1,1 0 1,1 0 0,-1 0 0,0 0 0,0 0 0,0 0 0,1 0-1,-1 0 1,-1 1 0,1-1 0,1 0 0,-1 0 0,0 1-1,0-1 1,0 1 0,-19 5-209,2 2 0,0 0 1,-30 18-1,41-23 251,0 2 0,1 0 0,0 0 0,0 0 0,0 0 0,2 1 0,-2 0 0,1 1 1,1-2-1,-1 2 0,2 0 0,-7 14 0,8-19 26,2 0 1,-1 0-1,1 1 0,-1-1 1,1 0-1,0 1 0,0-1 1,0 0-1,0 2 0,0-2 1,1 0-1,-1 0 0,0 1 1,1-1-1,1 0 0,-2 1 1,1-1-1,0 0 0,0 0 1,0 1-1,0-2 0,2 1 1,-2 0-1,0 0 0,1 0 1,-1-1-1,2 1 0,-1-1 1,-1 1-1,1 0 0,3 0 1,4 0 41,0-1 0,0 1 0,0-1 0,0-1 0,1 0 0,-1 0 0,0-1 0,15-4 0,-9 4 48,92-18 124,177-57-1,-202 52-520,-43 9-198,-57 31 164,-28 32 0,42-45 269,-1 5 79,-2 0 0,1 0 0,2 0 0,-2 1 0,1-1 0,2 1 1,-2 0-1,2 0 0,1 0 0,-2 1 0,2 0 0,-1 11 1,3-18-10,1-1 1,-1 1 0,0 0-1,0-1 1,1 0 0,-1 0-1,1 1 1,0-1 0,-1 0 0,1 0-1,0 1 1,1-1 0,0 0-1,-1 1 1,2 1 0,-1-3-13,-1-1 0,-1 1 0,1 1 1,1-1-1,-1-1 0,0 1 0,1 0 0,-1-1 0,0 1 0,0-1 1,1 0-1,-1 1 0,1-1 0,-1 0 0,1 0 0,-1 1 1,0-1-1,0 0 0,2 0 0,-2-1 0,0 1 0,0 0 1,1 0-1,-1-1 0,1 1 0,1-1 0,13-6 47,-1-2 0,1 1 0,-1-1-1,21-20 1,14-6 198,28-12 90,38-26 64,-95 58-365,-1-2-1,1 0 1,23-28 0,-15 9-63,37-58 0,15-48-7,59-160-2,-128 275-67,10-33-273,-19 56 234,-2-2 0,0 0-1,0 1 1,0 0 0,-1-1-1,1 1 1,-1-1 0,-1-6-1,1 11 114,0 1 0,0 0-1,0 0 1,0 0-1,0-1 1,0 1-1,0 0 1,0 0-1,0 0 1,-1-1-1,1 1 1,0 0-1,0 0 1,0 0-1,0 0 1,0-1 0,-1 1-1,1 0 1,0 0-1,0 0 1,0 0-1,-1 0 1,1 0-1,0 0 1,0 0-1,0-1 1,-1 1-1,1 0 1,0 0-1,0 0 1,0 0 0,-1 0-1,1 0 1,0 0-1,0 0 1,-2 0-1,2 0 1,0 0-1,0 0 1,0 1-1,-1-1 1,1 0-1,0 0 1,0 0-1,0 0 1,-1 0 0,1 0-1,-10 7-213,4-3 180,1 2 0,-1 0 1,0-1-1,2 1 0,-2 0 0,-2 8 1,0-4 18,-13 22 16,1 0-1,-24 53 0,21-36 13,-113 273 294,123-286-106,-14 67 0,23-86-130,2 0 1,0-1 0,1 1 0,1 0 0,0 1 0,4 21-1,-4-36-104,1-1-1,-1-1 0,2 1 0,-2 1 0,1-2 1,0 1-1,0 0 0,0 0 0,0 0 0,0-1 0,1 0 1,-1 1-1,0 0 0,0-1 0,4 2 0,-4-2-14,-1-1 0,1 1 0,0-1-1,0 0 1,0 2 0,0-2 0,-1 0-1,2 0 1,-1 1 0,0-1 0,0 0-1,0 0 1,0 0 0,0 0 0,1 0-1,-2 0 1,1 0 0,0-1-1,0 1 1,0 0 0,0 0 0,0-2-1,-1 2 1,1-1 0,1 1 0,-1 0-1,-1-1 1,1 0 0,0 1 0,0-1-1,0 0 1,2-2-49,-1 1-1,-1 1 0,1-1 0,1-1 1,-2 0-1,1 1 0,-1-1 1,0 1-1,0-1 0,1 0 1,-1 1-1,0-1 0,0 0 1,-1 0-1,1 1 0,-1-2 0,1-4 1,-2 4 31,1-1-1,-1 1 1,0-2 0,0 1 0,0 1 0,-1-1-1,0 1 1,1-1 0,-6-7 0,-3-3 32,0 1 0,-2 0 1,1 1-1,-1 0 0,-15-12 1,4 6 930,-1 0 1,-45-25-1,62 41-805,7 4-55,4 3 42,24 9 113,0-2 0,1-1 1,-1 0-1,41 6 1,-42-10-154,23 7 115,103 19 510,-136-30-570,-1-1 1,1 0 0,-1-2-1,1 1 1,-1-2-1,2 0 1,18-5 0,-23 2-8,-2 2 0,2-2 1,-2 0-1,0-1 0,1-1 0,-1 1 1,11-10-1,-16 11-39,-2 0 0,2-1 1,-2 1-1,0-1 0,0 0 0,0 0 0,0 0 0,-1-1 0,2-7 0,-4 12-43,1-1-1,-1 0 0,0 0 0,-1 1 0,1-2 1,-1 2-1,1-2 0,-1 2 0,0-1 0,-1-3 1,1-8-33,16 49 69,-11-19-35,-1 0 1,0 0-1,-1-1 1,0 23-1,-1-25-1,-1-2 0,0 2-1,1-2 1,1 0-1,4 13 1,-6-20 46,2 0 0,-2 0 0,1-1 0,0 1 0,1-1-1,-1 0 1,0 1 0,1-1 0,-1 1 0,1-2 0,1 1 0,-2 0 0,1-1 0,1 0 0,-1 1 0,1-1 0,-1 0 0,1-1 0,4 3 0,10 0 78,-1 0 0,0-1 0,1-1 0,-1 0 0,2-1 0,-1-1 1,-1-1-1,31-6 0,-4-2-139,0-2 1,51-21-1,-92 31-24,-1 1 0,0-1 0,1 0 0,-1 0 0,-1 0 0,1 0 0,1-1 0,-2 1 0,1 0 0,-1 0 0,4-2 0,-8 1-12,2 2-1,-1 0 0,1 2 1,-1-2-1,0 0 0,0 0 0,1 0 1,0 1-1,-4 0 0,4-1 39,-2 2 25,-1-1-1,1 2 1,0-2-1,0 1 1,0 0-1,-1 1 1,1-1-1,1 1 1,-1-1-1,0 1 1,1 0-1,-1 1 1,-1 2-1,3-4 11,0-1-1,-1 1 1,1-1-1,0 1 1,1 0-1,-1 0 1,1-1-1,-1 1 1,1 1-1,-1-2 1,1 1-1,0 0 1,0-1-1,-1 2 1,1-1 0,0-1-1,1 1 1,-1 1-1,0-2 1,0 1-1,1-1 1,-1 2-1,1-1 1,0-1-1,-1 1 1,1-1-1,0 2 1,1-2-1,0 2 1,-1-1 24,1 0 0,-1 0 0,2 0 0,-2-1 0,1 2 0,0-2 0,1 1 0,-1-1 0,-1 0 0,1 0 0,1 1 0,0-1 0,-1 0 0,1 0 0,-1-1 0,0 1 0,0-1 0,2 1 0,-2-1 0,0 0 0,2 0 0,-2 0 0,0 0 0,1 0 0,0-1 0,-1 1 0,1-1 0,-1 1 0,0-1 0,1 0 0,0 0 0,3-3 0,1 0-6,-1-1-1,1 0 0,0 0 1,0-1-1,-1 0 1,7-10-1,-9 13-37,-2 0-1,0-1 1,1 0-1,-1 0 0,0 0 1,0-1-1,0 0 0,0 2 1,-1-2-1,0 1 1,-1-1-1,1 1 0,0-6 1,-1 8-18,-1 0 0,1 1 0,0 0 0,-1-1 0,1 0 0,-1 0 0,1 1 0,-1 0 0,0 0 0,1-2 0,-1 2 0,-1 0 0,1 0 0,0 0 1,0 0-1,0 0 0,0-1 0,0 1 0,-1 0 0,1 1 0,-1-1 0,-1-1 0,-8-3-39,2 2 0,-16-6 0,3 1 174,21 8-102,1 0 0,0 0 0,-1 0 0,1 0 0,0 0 0,0 0 0,-1 0 0,1 0 0,0 0 0,-1 0 0,1-1 0,0 1 0,0 0 0,-1 0 0,1 0 0,0-2 0,0 2 0,-1 0 0,1 0 0,0 0 0,0-1 0,0 1 0,0 0 0,-2 0 0,2-1 0,0 1 0,0 0 0,0-1 1,0 1-1,0 0 0,0 0 0,0-1 0,0 1 0,0-1 0,12-4 126,24 1-86,-35 4-47,3 0-9,180-4-144,-165 5 167,1 2 0,0 0 1,-1 0-1,1 3 0,-1 0 1,0-1-1,21 13 0,-37-17-39,21 12 141,-23-11-100,0-2-1,-1 1 1,1 0-1,0-1 1,-1 1-1,1 0 1,0-1 0,-1 1-1,2 0 1,-2 1-1,1-1 1,-1-1 0,0 1-1,1 0 1,-1 0-1,0 0 1,0 0 0,1 1-1,-1-1 1,0 0-1,0 0 1,0-1-1,0 3 1,-1 0 14,0-1 1,0 0-1,-1 2 0,1-2 1,0 0-1,0 0 1,-1 1-1,1-2 0,-2 1 1,2 0-1,-1 1 0,0-2 1,-4 3-1,-10 12 325,16-16-351,0 0 1,0 0-1,-1 0 1,1 0-1,0 2 1,0-2-1,0 0 1,0 0-1,0 0 1,0 0-1,0 0 1,0 0-1,0 0 1,0 0-1,0 0 1,0 0-1,0 0 1,0 0-1,0 0 1,0 0 0,0 1-1,0-1 1,0 0-1,0 0 1,0 0-1,0 0 1,0 0-1,0 0 1,0 0-1,0 0 1,0 0-1,0 0 1,0 0-1,0 0 1,0 1-1,0-1 1,0 0-1,0 0 1,0 0-1,0 0 1,0 0-1,0 0 1,0 0-1,0 0 1,0 0-1,1 0 1,-1 0-1,0 0 1,0 0-1,0 0 1,0 0-1,0 0 1,0 0-1,0 0 1,0 0 0,9 0 187,16-6-34,-13 4-132,8-3 6,115-29 78,-117 28-160,1 1 0,1 0 0,-1 1-1,28-2 1,-46 6 33,0 0 1,0 0-1,0 0 0,1 0 0,-1 0 0,0 1 0,0-1 0,0 0 0,-1 1 1,1-1-1,0 0 0,1 1 0,-1-1 0,0 1 0,-1 1 0,1-2 0,0 1 0,0 0 1,-1-1-1,1 1 0,-1 0 0,2 0 0,-1-1 0,-1 1 0,0 1 0,1-1 0,-1 0 1,1 0-1,-1 0 0,0 0 0,0-1 0,1 1 0,-1 3 0,0 0-10,0 1 1,1-2-1,-2 2 0,1-1 0,0 1 0,-1 0 1,-1 4-1,-2 3 13,2-4 85,0 0 0,1 0 0,-2 0-1,2 9 1,1-16-44,0-1-1,0 2 0,0-1 0,0-1 0,0 1 0,0 0 0,1-1 1,-1 1-1,0 0 0,0-1 0,1 1 0,-1-1 0,0 2 1,2-1-1,-2-1 0,1 1 0,-1-1 0,0 1 0,1-1 0,-1 1 1,1-1-1,0 1 0,-1-1 0,2 1 0,1 1 11,-1-2 0,0 1-1,1 0 1,-1-1 0,0 0 0,0 1-1,1-1 1,2 0 0,3-1-9,1 1 0,-1-1-1,0-2 1,10-1 0,47-11-136,-15 0 199,-30 9-42,1 0 1,-1-1-1,20-10 1,14-12 190,94-44-578,-117 63 123,-31 10 210,0 0 0,1 0 0,-1 0-1,0 0 1,0 0 0,0 1 0,0-1-1,0 0 1,1 0 0,-1 0 0,0 0-1,0 0 1,0 0 0,0 0 0,0 1-1,0-1 1,1 0 0,-1 0 0,0 0-1,0 0 1,0 0 0,0 1 0,0-1-1,0 0 1,0 0 0,0 0 0,0 0-1,0 1 1,0-1 0,0 0 0,0 0-1,0 0 1,0 0 0,0 2 0,0-2-1,0 0 1,0 0 0,0 0 0,0 0 0,0 1-1,0-1 1,0 0 0,0 0 0,-1 0-1,1 0 1,0 0 0,0 1 0,0-1-1,0 0 1,0 0 0,0 0 0,0 0-1,-1 0 1,-7 14-92,-87 91-59,22-34 247,38-38-18,20-18-14,-21 20 13,33-33-20,1-1-1,0 1 1,0-1-1,-1 2 1,0-2-1,1 0 1,-1 0-1,0 0 1,1 0-1,-2-1 1,2 1-1,-6 1 1,8-2-43,-1 0 0,1 0 0,0 0-1,-1 0 1,1 0 0,0 0 0,-1 0 0,1 0 0,0 0 0,0 0 0,-2 0 0,2 0 0,0 0 0,-1 0 0,1 0 0,0 0 0,-1 0 0,1-2 0,0 2 0,0 0 0,-1 0 0,1 0 0,0 0 0,0-1-1,-1 1 1,1 0 0,0 0 0,0-1 0,0 1 0,-1 0 0,1 0 0,0-1 0,0 1 0,0 0 0,0 0 0,0-1 0,0 1 0,-1 0 0,1-1 0,0 1 0,0 0 0,0-1 0,0 1 0,0 0 0,0 0-1,0-2 1,1 1 0,-1 0 10,1-1 0,-1 1 0,1 0 0,0-2 0,0 2 0,0-1 0,1 1 0,-1 0 0,2-3 0,6-4 77,0 1 0,0-1 1,2 3-1,-1-2 0,0 1 0,2 2 0,-2-1 1,1 0-1,1 2 0,-1 0 0,1-1 1,-1 2-1,17-1 0,8 0-39,-1 3 1,-1 0-1,49 8 1,-58-4-166,1 0 1,-1 2 0,41 14 0,-50-14-1360,-1 1 0,0 1 0,26 17 1,-4 6-1468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182 35 1728,'5'-3'621,"-2"2"-229,0 0 0,-1-1-1,-1 1 1,1-1 0,1 1-1,-1-1 1,0 0 0,-1 0 0,4-4-1,-5 6-320,0 0-1,1-1 0,-1 1 0,0 0 0,0 0 1,0 0-1,0-1 0,0 1 0,0 0 0,1 0 1,-1-1-1,0 1 0,0 0 0,0-1 0,0 1 1,0 0-1,0 0 0,0-1 0,0 1 0,0 0 1,0 0-1,0-1 0,0 1 0,0 0 0,-1 0 1,1-2-1,0 2 0,0 0 0,0 0 0,0-1 1,0 1-1,-1 0 0,1 0 0,0-1 0,0 1 1,0 0-1,0 0 0,-1 0 0,1 0 0,0-1 1,0 1-1,-1 0 0,1 0 0,0 0 0,0 0 1,-2 0-1,0 0 75,0 0-1,0 1 1,-1 0 0,1-1 0,1 1 0,-1 1-1,-1-1 1,-2 2 0,-7 6-2,0 0 0,0 2 0,1-1 0,1 1 0,-1 1 0,1-1 0,1 2 0,1-1 0,-8 17 0,2-3-53,1 1 1,1 1-1,-13 52 1,22-70 2,2-1 0,-2 1 0,2-1 1,0 2-1,1-1 0,0-1 0,1 15 0,0-21-42,-1 1 1,1-1-1,1 1 0,-1-1 0,0 0 0,0 1 0,0-1 1,1 1-1,0-2 0,0 1 0,0 0 0,0 0 0,1-1 1,-1 2-1,0-2 0,1 0 0,0 1 0,-1-1 0,2-1 1,-1 1-1,-1 1 0,2-2 0,4 2 0,1 1 22,1-2 0,0 0-1,1-1 1,-2 1 0,1-1-1,0-1 1,1 0 0,-1 0-1,10-3 1,7-1 124,-2-2 0,32-11 0,-24 6-65,0-2 0,-1-1 1,34-20-1,-51 25-66,-1-1 0,0-1 1,0 1-1,-1-1 0,-1-2 0,1 1 0,-2-2 1,11-13-1,-17 19 38,0 0 0,0 0 1,3-9-1,-7 13-70,0 1-1,0-1 1,0 1 0,0-1-1,-1 1 1,0 0 0,0-1-1,0 1 1,0-1 0,0 1-1,-1-6 1,0 4-34,0 1 1,0-1-1,-2 1 0,2-1 0,-1 2 0,0-2 1,-1 0-1,1 2 0,-1-2 0,0 2 1,0 0-1,1-1 0,-2 1 0,1-1 0,-2 2 1,2-1-1,-1 0 0,0 1 0,1 0 1,-2 0-1,0-1 0,2 1 0,-8-1 0,-10-3-30,2 0-1,-1 3 1,0-1-1,-1 1 1,1 2-1,-1 0 1,1 2-1,0 0 1,0 0-1,-32 8 0,51-9-174,-1 1-1,0-1 0,0 1 0,0-1 0,0 2 0,1-1 0,-1 0 0,0 0 0,0-1 0,1 1 0,0 1 1,-1 0-1,0-1 0,1 0 0,0 0 0,0 1 0,0-1 0,0 1 0,0 0 0,-1-1 0,1 1 0,0-1 1,1 2-1,-1-1 0,1-1 0,-1 1 0,1 1 0,0-2 0,-1 1 0,1 0 0,0 1 0,0-2 0,0 1 0,1 0 1,-1-1-1,1 4 0,1 6-771,2 0 1,-1 0 0,2-1-1,-1 1 1,8 10-1,-3-2 578,1 1-81,-3-6 403,-1-2-1,-1 2 1,0-1 0,5 22-1,-9-31 246,-1 0-1,1 0 0,-1 0 1,0 0-1,0 0 1,-1 0-1,1 0 0,-1 0 1,1 0-1,-1-1 0,0 2 1,-1-2-1,0 1 0,1-1 1,-1 1-1,0-1 1,1 0-1,-2 1 0,0-1 1,1 1-1,-4 1 0,-39 34 1205,33-30-1072,-1 2 1,2-1 0,-1 1-1,-9 14 1,16-19-184,1 1 1,0-1-1,0 0 0,0 0 1,2 1-1,-1 0 0,0 0 0,1 1 1,-1 8-1,3-13-50,-2 2 1,2-2-1,0 0 0,2 1 1,-2-1-1,0 2 0,1-2 1,0 1-1,0-1 0,0 0 0,0 1 1,0-1-1,2 1 0,-2-1 1,1-1-1,0 2 0,1-1 1,-1 0-1,0 0 0,4 3 1,1-1 51,-1 0 0,0 0 0,1-1 0,0 0 0,1 0 1,-1-1-1,1 0 0,0 0 0,-1-1 0,1 1 1,16 0-1,-11-1 46,1-2 0,0 2 0,-1-2 1,1-2-1,0 1 0,17-4 0,-20 2-22,1 0-1,0-2 1,20-8-1,-28 10-88,0 1 0,0 0 1,0 0-1,-1-2 0,2 2 0,-2-2 0,1 1 0,-2 1 0,1-2 1,1 0-1,-2 0 0,0 1 0,4-6 0,-6 6-42,1 1 0,-1 1 0,0-1 0,1-1 0,-1 2 0,0-1 0,0 0 0,0 0 0,0 0 0,-1 0 0,1 0 0,0 1 0,-1-2 0,1 2 0,-1-1 0,0 0 0,1 1 0,-1-2-1,-1 2 1,1 0 0,-1-4 0,-3 1-36,1-2 0,-1 2-1,1-1 1,-1 0 0,-7-6 0,0 4-10,2 0 1,-1 2-1,-1-1 1,0 0-1,-24-6 1,4 4-928,-36-5 0,62 11-951,19 3-2437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20.5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314 683 2720,'0'0'28,"0"0"1,0 0-1,0-1 0,0 1 1,0 0-1,0 0 0,0-1 1,0 1-1,0 0 0,0 0 1,0-1-1,0 1 0,0 0 1,0 0-1,0-1 0,0 1 1,0 0-1,0 0 0,0 0 1,1-1-1,-1 1 0,0 0 1,0 0-1,0-1 1,0 1-1,0 0 0,1 0 1,-1 0-1,0 0 0,0-1 1,0 1-1,1 0 0,-1 0 1,0 0-1,0 0 0,0 0 1,1 0-1,-1 0 0,0 0 1,0-1-1,1 1 0,-1 0 1,0 0-1,0 0 0,1 0 1,-1 0-1,0 0 0,0 0 1,1 0-1,-1 1 0,0-1 1,0 0-1,1 0 1,9-2 1925,-10 2-1833,0-1 1,1 1 0,-1 0-1,0-1 1,0 1 0,0 0 0,0-1-1,0 1 1,1 0 0,-1-1-1,0 1 1,0 0 0,0-1-1,0 1 1,0 0 0,0-1-1,0 1 1,0 0 0,0-1-1,0 1 1,-1 0 0,1-1-1,0 1 1,0 0 0,0-1-1,-2-1 974,1 1-973,-10-8 1175,1 8-1156,0 0 0,-1 1 0,1 0 0,0 1-1,0 0 1,0 0 0,0 1 0,-11 4 0,-4 1-48,1 2 0,-25 13 0,38-17-59,0 2 0,0-1 0,0 2 0,1-1 0,0 1 0,-15 16 0,22-20-11,0 0-1,-1 1 1,1-1 0,1 1-1,-1-1 1,1 1 0,-1 0-1,0 5 1,2-6 12,0-1-1,0 0 1,1 0-1,0 1 1,0-1-1,0 0 1,0 0-1,0 1 1,0-1-1,1 0 1,0 0-1,-1 1 1,1-1-1,2 3 1,-2-4 4,0-1 0,0 1 0,0-1 0,0 1-1,0-1 1,1 0 0,-1 1 0,0-1 0,1 0 0,-1 0 0,1 0 0,-1 0 0,1 0 0,0 0 0,-1-1 0,1 1-1,0 0 1,0-1 0,-1 1 0,1-1 0,0 0 0,0 0 0,0 1 0,0-1 0,-1-1 0,1 1 0,0 0 0,3-1-1,2 0 110,1 0 0,-1-1 0,1 0 0,-1-1 0,12-5 0,6-5 85,25-18 1,-40 24-233,1-1 1,-1 0-1,-1-1 1,15-16-1,-23 24-49,0 0 0,0 0 0,0-1 0,0 1 0,0 0-1,0-1 1,-1 1 0,1 0 0,-1-1 0,1 1 0,-1-1 0,1 1-1,-1-1 1,0 1 0,1-1 0,-1 1 0,0-1 0,0 1-1,0-1 1,0 1 0,-1-1 0,1 1 0,0-1 0,-1 1-1,1-1 1,-1 1 0,1 0 0,-1-1 0,0 1 0,1 0-1,-2-2 1,1 2 18,1 1 0,-1 0 0,1 0 0,-1-1 0,1 1 0,-1 0 0,0 0 0,1 0 0,-1 0 0,1 0 0,-1 0 0,1 0 0,-1 0 0,0 0-1,1 0 1,-1 0 0,1 0 0,-1 0 0,0 0 0,1 0 0,-2 1 0,-15 6-169,8-3 185,7-3 23,-1 0 1,0 0-1,0 0 1,1 0-1,-1 1 1,1-1-1,-1 1 1,1 0 0,0 0-1,-1-1 1,1 2-1,0-1 1,0 0-1,1 0 1,-1 1-1,0-1 1,1 1 0,0-1-1,-1 1 1,1 0-1,0-1 1,0 1-1,0 4 1,0-3 23,0-1 1,1 1-1,0 0 1,0 0-1,0 0 1,1-1-1,-1 1 1,1 0-1,0 0 1,0-1-1,0 1 1,0 0-1,1-1 1,0 0-1,-1 1 1,1-1-1,5 6 1,-3-4 17,0 0 0,1-1 1,0 1-1,0-1 1,0 0-1,1 0 1,-1-1-1,1 0 1,0 0-1,0 0 1,0-1-1,0 1 0,0-1 1,1-1-1,-1 1 1,1-1-1,-1-1 1,13 1-1,-8-1 8,0-1 0,0 0 0,0-1 0,-1-1 0,1 1 0,-1-1 0,1-1 0,-1 0 0,0-1 0,15-9 0,85-57 133,-91 57-216,0-1 0,-1 0 0,20-21 0,-33 30-23,1 1 0,0 0 0,0 0 1,0 1-1,1-1 0,-1 1 0,1 1 0,0-1 0,1 1 0,-1 1 0,0-1 0,1 1 1,-1 1-1,15-2 0,-1 2-21,1 1 1,-1 0 0,0 2-1,25 5 1,-29-3 199,14 1-72,-31-5-59,0 0 0,0 0-1,0 0 1,0 0 0,0-1-1,0 1 1,0 0 0,-1 0-1,1 0 1,0 0 0,0 0-1,0 0 1,0 0 0,0-1-1,0 1 1,0 0 0,0 0-1,0 0 1,0 0 0,0 0-1,0-1 1,0 1 0,0 0 0,0 0-1,0 0 1,0 0 0,0 0-1,0 0 1,0-1 0,0 1-1,0 0 1,0 0 0,0 0-1,0 0 1,1 0 0,-1 0-1,0 0 1,0-1 0,0 1-1,0 0 1,0 0 0,0 0-1,0 0 1,0 0 0,0 0 0,1 0-1,-1 0 1,0 0 0,0 0-1,0 0 1,0 0 0,0-1-1,0 1 1,1 0 0,-1 0-1,0 0 1,0 0 0,0 0-1,0 0 1,1 0 0,-12-6-144,0 4 112,0 0 0,-1 0 0,1 2 0,0-1 0,-1 1-1,1 1 1,0 0 0,0 1 0,-16 4 0,8-1-23,1 1 0,0 0 0,0 2 0,-27 15 0,36-18 48,1 0 1,0 1 0,0 0-1,-11 11 1,17-14 5,-1-1 1,1 1-1,0 0 0,0 0 1,0 0-1,0 0 0,1 0 1,0 0-1,-1 1 0,1-1 1,0 0-1,0 1 0,1-1 1,-1 1-1,0 5 0,1-8 13,0 1 0,0-1-1,1 1 1,-1-1 0,0 1-1,1-1 1,-1 1 0,1-1-1,-1 0 1,1 1-1,-1-1 1,1 0 0,0 1-1,0-1 1,0 0 0,0 0-1,2 3 1,-1-3 13,0 1-1,1-1 1,-1 1-1,0-1 1,1 0 0,-1 1-1,1-2 1,0 1-1,3 1 1,2-1 68,1 1 0,0-1 0,0-1 1,18-1-1,16-3 22,0-3 0,0-1 0,78-26 0,-100 27-65,13-5-48,36-17 1,-57 22-84,0 0 0,-1-1 0,0-1 0,-1 0 0,21-20 1,133-175-942,-15 17 788,-106 140 193,-15 18-23,-1-2 0,-2 0-1,24-39 1,-46 63-6,0 1 1,-1-1-1,4-12 0,-6 17 12,0 0 0,-1-1 0,1 1 0,-1 0-1,0-1 1,0 1 0,0 0 0,0-1 0,0 1 0,0 0-1,-1-1 1,1 1 0,-1 0 0,1 0 0,-2-4 0,1 5 24,1 1 0,0-1 1,-1 1-1,1-1 0,-1 1 1,1-1-1,0 1 0,-1-1 1,1 1-1,-1 0 1,1-1-1,-1 1 0,1 0 1,-1-1-1,0 1 0,1 0 1,-1 0-1,1-1 0,-1 1 1,0 0-1,1 0 0,-1 0 1,1 0-1,-1 0 1,0 0-1,1 0 0,-1 0 1,0 0-1,1 0 0,-1 0 1,0 1-1,-23 8-539,18-6 471,-34 17-192,-57 36-1,82-46 319,1 1 1,0 0-1,1 1 1,1 1-1,0 0 0,0 0 1,-10 17-1,6-5 23,1 0 0,2 2 0,0-1 0,2 2 0,-15 52 0,25-76-27,-10 39 190,1 1-1,3 1 1,-3 60 0,10-100-156,0-1 1,1 1-1,-1-1 0,1 0 0,0 0 0,0 1 0,0-1 0,0 0 0,1 0 1,0 0-1,0 0 0,0 0 0,3 4 0,-3-5-17,0-1 1,1 0-1,-1 0 1,0 0-1,1 0 1,-1 0-1,1-1 1,0 1-1,0-1 1,0 1-1,-1-1 1,1 0-1,0 0 1,0-1-1,1 1 1,-1 0-1,0-1 1,0 0-1,4 0 1,19-2 149,0-1 0,0-1 0,-1-1 0,0-2 0,0 0 1,30-14-1,-24 8-221,0-2 0,-1-1 0,0-1 0,42-33 0,-69 47-91,0 1 1,1-1 0,-1 1-1,0 0 1,1 0 0,-1 0-1,5-1 1,-7 3 109,-1 0 0,0 0 0,0 0-1,0 0 1,0 0 0,0 0 0,1 0 0,-1 0 0,0 0 0,0 1 0,0-1 0,0 0 0,0 0-1,1 0 1,-1 0 0,0 0 0,0 0 0,0 0 0,0 0 0,0 0 0,0 1 0,0-1-1,1 0 1,-1 0 0,0 0 0,0 0 0,0 0 0,0 1 0,0-1 0,0 0 0,0 0 0,0 0-1,0 0 1,0 0 0,0 1 0,0-1 0,0 0 0,1 12-161,-2 11 129,-6 15 263,4-24-124,0 0 0,0 22 0,3-30-19,1 0 0,0 0 1,0 0-1,1-1 0,2 9 1,-1-7 60,-3-6-105,0 0 0,1 0 0,0-1 0,-1 1 0,1 0 0,0 0-1,-1 0 1,1 0 0,0 0 0,0-1 0,0 1 0,0 0 0,-1-1 0,1 1 0,0-1 0,0 1 0,0-1 0,0 1 0,0-1 0,1 0 0,-1 1 0,0-1 0,0 0-1,0 0 1,0 0 0,0 0 0,0 0 0,0 0 0,0 0 0,1 0 0,-1 0 0,0-1 0,1 1 0,5-2 101,-1 0 0,1 0-1,10-5 1,2-4-78,0 0-1,-1-2 1,0 0-1,-1-1 1,16-16-1,-1 1 6,28-31-521,-59 60 426,-1-1 1,1 1-1,-1-1 1,1 1-1,-1 0 1,1-1 0,-1 1-1,1-1 1,-1 1-1,0-1 1,1 1 0,-1-1-1,0 0 1,0 1-1,1-1 1,-1 1 0,0-1-1,0 0 1,0 1-1,1-2 1,-2 2 24,1 0 1,-1 0 0,1 0-1,-1 0 1,1 1 0,-1-1-1,1 0 1,-1 0 0,1 0-1,0 1 1,-1-1 0,1 0-1,0 0 1,-1 1 0,1-1-1,-1 0 1,1 1-1,0-1 1,0 0 0,-1 1-1,1-1 1,0 1 0,0-1-1,-1 0 1,1 1 0,0-1-1,0 1 1,-36 62 108,28-46 19,5-11-61,1 0 0,0 0 1,0 0-1,0 0 0,1 0 0,0 0 0,0 0 0,0 1 0,1-1 0,0 0 0,1 11 1,0-16-34,-1 0 0,1 0 1,-1 0-1,1 0 1,0 0-1,-1 0 0,1-1 1,0 1-1,0 0 1,0 0-1,-1-1 1,1 1-1,0-1 0,0 1 1,0-1-1,0 1 1,0-1-1,0 1 1,0-1-1,0 0 0,0 0 1,0 1-1,0-1 1,2 0-1,29-1 243,-25 0-227,10-1 10,0-2-1,0 0 0,-1-1 0,0-1 0,30-14 0,-11 5 86,-11 4-147,0-1-1,-1-1 0,-1-1 0,28-23 0,-42 31-47,8-8-187,21-11 0,-34 23 150,-2 2 82,-1 0 14,0 0 0,-1 0 0,1 0 0,0 1-1,0-1 1,0 0 0,0 0 0,0 1 0,0-1 0,0 0 0,0 0 0,0 1 0,0-1 0,0 0-1,1 0 1,-1 1 0,0-1 0,0 0 0,0 0 0,0 0 0,0 1 0,0-1 0,0 0 0,1 0-1,-1 0 1,0 1 0,0-1 0,24 34-57,-19-26 104,0 0-1,0 0 1,10 10 0,-12-15-32,0-1 1,0 1-1,0-1 1,0 0-1,0 0 1,1 0-1,-1 0 1,1-1-1,-1 1 1,1-1-1,-1 0 1,8 1-1,4 0 60,0-1-1,0-1 0,0 0 0,1-1 0,-1 0 0,0-2 0,24-6 0,-14 2-38,1-2-1,-1-1 1,35-20-1,-51 25-19,-1 0 0,1-1 1,-1 0-1,0 0 0,0-1 0,12-14 0,-18 20-28,-1-1-1,1 0 1,-1 0-1,0 0 1,1 0 0,-1-1-1,0 1 1,0 0-1,-1 0 1,1-1-1,0 1 1,-1 0 0,1-1-1,-1 1 1,0-1-1,0 1 1,0 0-1,0-1 1,0 1 0,-1-1-1,1 1 1,-1 0-1,1-1 1,-1 1-1,0 0 1,0-1 0,0 1-1,0 0 1,0 0-1,0 0 1,-1 0-1,1 0 1,-1 0 0,-2-2-1,0 1 2,1 1 0,0-1 0,-1 1 0,1 0-1,-1 1 1,0-1 0,0 0 0,1 1 0,-1 0 0,0 0-1,0 0 1,0 0 0,0 1 0,-8 0 0,1-1 14,0 2-1,1 0 1,-1 0 0,-17 4 0,20-2 13,1-1 0,0 1 0,-1 1 0,1-1 0,0 1 0,0 0 0,1 1 0,0 0 0,-1 0 0,1 0 0,1 1 0,-8 8 0,9-9 63,1 0-1,-1 0 0,1 1 1,0-1-1,0 1 1,0 0-1,1 0 0,0 0 1,0 0-1,1 0 1,0 1-1,0-1 1,0 0-1,1 1 0,0 11 1,1-14-43,0-1 0,0 1 0,0 0 0,0 0 0,0-1 0,1 1 0,0-1 0,0 1 0,0-1 0,0 0 1,1 0-1,-1 0 0,1 0 0,-1 0 0,1 0 0,0-1 0,0 1 0,1-1 0,-1 0 0,0 0 0,1 0 0,-1 0 0,5 1 0,7 2 81,1 0-1,0 0 0,0-2 0,17 3 1,141 11-324,-58-18-4871,-73-3 2991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129 878 3904,'28'-15'3037,"-27"15"-2898,-1-1 0,0 1 1,2 0-1,-2 0 0,0 0 0,1 0 0,-1 0 0,0 0 0,1 0 0,-1 0 1,1 0-1,-1 0 0,0 0 0,1 0 0,-1 0 0,0 0 0,1 0 0,-1 0 1,0 1-1,1-1 278,1 0-278,1 13 770,-9 18-872,-17 45 661,-16 66-78,20-51-413,-54 216 1692,70-298-1889,-4 14 1273,7-19-400,5-13-120,23-63-103,-7 15-510,5-7-167,50-118-157,-50 124 59,43-63 0,-47 84-73,35-49-237,-52 78 361,2 0 0,0 0 0,1 0 0,0 1 0,0 0 0,0 0 0,15-8 0,-20 14 43,1 0-1,-1 0 1,0 0 0,1 0 0,0-1 0,0 1-1,-1 1 1,1 0 0,-1 0 0,2 0 0,4 0-1,-8 0 22,0 1 1,0-1-1,0 0 0,1 0 0,-1 2 0,-1-2 0,1 0 0,0 1 0,0-1 0,0 1 0,0-1 0,-1 1 0,2-1 1,-1 1-1,-1-1 0,1 1 0,0 0 0,-1-1 0,1 2 0,-1-1 0,1 0 0,-1 0 0,1-1 0,-1 1 0,0 0 1,1 0-1,-1 1 0,0-1 0,0 0 0,0 0 0,0-1 0,2 1 0,-2 0 0,0 0 0,-2 1 0,2-1 0,0 0 1,0 0-1,0 0 0,0 0 0,-1 0 0,1-1 0,0 2 0,-1-1 0,0 1 0,-6 14 25,-2-1 0,1 0 0,-1-2 0,-1 2 0,-12 11 1,2-1 42,5-3-22,8-13-3,1 0 0,-2 0 0,1 1 0,-1-2 0,-11 10 0,19-18-41,0 0 0,-1 1 0,1-1 0,0 0 1,0 0-1,0 0 0,0 0 0,0 0 0,0 0 0,0 0 1,0 0-1,1 0 0,-1 1 0,0-1 0,0 0 0,0 0 1,0 0-1,0 0 0,0 0 0,0 0 0,0 0 0,0 0 1,0 0-1,0 0 0,0 1 0,0-1 0,0 0 0,0 0 1,0 0-1,0 0 0,1 0 0,-1 0 0,0 0 0,0 0 1,0 0-1,0 0 0,0 0 0,0 0 0,0 0 0,0 0 1,0 0-1,1 0 0,-1 0 0,0 0 0,0 0 0,0 0 1,0 0-1,0 0 0,0 0 0,0 0 0,0 0 0,0 0 1,1 0-1,-1 0 0,0 0 0,0 0 0,0 0 0,0 0 1,0 0-1,0 0 0,0-1 0,12 1 77,137-49 437,-30 10-99,-83 28-404,125-43 105,-132 43-6,-2-2 1,0 0 0,41-28 0,-55 30-78,1 2 91,20-18 0,-30 23-78,-1 1 1,1-2 0,-1 2-1,0 0 1,0-2 0,-1 0-1,1 2 1,0-2-1,1-8 1,-1 6-48,1-17 73,-4 23-16,1 2-74,4 1-21,-1 2-1,1-1 0,-1-1 0,0 2 1,-1-1-1,2 2 0,-2-2 0,1 1 1,-2 0-1,1 1 0,0-1 0,4 9 1,2 12 13,8 33 0,-10-33 130,12 34 1,-18-56-82,0-1 0,-1-1 1,1 1-1,1 0 0,0 0 0,-1-1 0,0 1 1,0-1-1,2 2 0,-2-2 0,1 0 0,-1 0 1,1 0-1,0 0 0,3 2 0,-1-1 5,0-1 0,1 0 0,-1 0 0,0 1-1,0-2 1,1 1 0,4-1 0,8 0 19,0-1 0,0-2 0,18-2 0,-24 2-28,117-26 125,-99 22-148,12-5-114,-1-1 1,64-31-1,-132 58-51,-122 68-119,146-80 277,-1 1 0,2 0 0,-1 1 0,0-1 0,0 0 0,2 1 0,-1-1 1,-1 2-1,2-2 0,-2 2 0,-1 7 0,4-11 10,1 1-1,0-1 1,-2 1 0,2-1-1,0 0 1,0 0 0,0 2-1,0-2 1,0 0 0,0 1-1,0-1 1,0 1 0,2-1-1,-2 1 1,0-1 0,1 0-1,0 2 1,0-1 16,0 0 1,0-1-1,0 2 0,2-2 1,-2 0-1,1 1 0,-1-1 1,2 0-1,-2 1 0,1-1 1,0 0-1,-1 0 0,2 0 1,1 1-1,4 1 40,-1-2 0,0 1 0,1-1-1,-1 0 1,1 1 0,-1-2 0,1 0 0,0 0 0,-2-2 0,2 1-1,-1 0 1,1 0 0,-1-1 0,11-4 0,-10 3-48,1-1 0,1 0 1,-2-1-1,0 0 1,-1 0-1,1-1 0,0 0 1,-1 1-1,0-2 1,0 0-1,6-9 0,-9 10-25,1-1-1,-1 1 1,1-1 0,-2-1-1,1 1 1,-2-1-1,0 0 1,0 1-1,1-1 1,-1 0-1,-1 0 1,-1 0-1,1 0 1,-1 0-1,0 0 1,0-1 0,-1 1-1,0 0 1,-1 0-1,1 1 1,-2-1-1,-4-9 1,7 16 4,-1-1 0,0 1 1,0 0-1,0-2 0,0 2 1,0 0-1,-1 0 0,1 0 0,0 0 1,0-1-1,0 1 0,0 0 1,-1 0-1,0 1 0,1-1 1,-1 0-1,1 1 0,-1-1 1,0 1-1,0 0 0,1-2 1,-1 2-1,1 0 0,-2 0 0,0 0 1,3 0 7,0 0 1,0 0-1,0 0 1,0 0 0,-1 0-1,1 0 1,0 0-1,0 0 1,0 0-1,0 0 1,0 0 0,0 0-1,-1 0 1,1 0-1,0 0 1,0 0 0,0 0-1,0 0 1,0 0-1,-2 0 1,2 0-1,0 0 1,0 0 0,0 0-1,0 0 1,0 0-1,0 0 1,0 0-1,-1 2 1,1-2 0,0 0-1,0 0 1,0 0-1,0 0 1,0 0-1,0 0 1,0 0 0,0 1-1,0-1 1,0 0-1,0 0 1,0 0 0,0 0-1,0 0 1,0 1-1,0-1 1,0 0-1,0 0 1,0 0 0,0 0-1,0 0 1,0 1-1,8 8-42,14 8 162,-16-15-112,-1 2 0,2-2 1,-1-1-1,1 2 0,-2-2 1,2 0-1,0-1 0,-1 1 1,1-1-1,0 0 0,-2 0 0,2-1 1,6-1-1,6-2 44,-1 0-1,0-2 1,20-9-1,-9 1-40,-2 1 0,-1-3 0,0 0 0,1-2 0,26-26 0,-5 0 79,61-70 0,-81 79-34,-1 0-1,0 0 1,-3-3 0,-2 0 0,0-2 0,20-54-1,-26 53-44,-3 12-176,7-35 1,-17 42-92,-3 22 255,0 0 1,0 0-1,0-2 1,0 2 0,0 0-1,0 0 1,0 0 0,0 0-1,0 0 1,0 0-1,0-1 1,0 1 0,0 0-1,0 0 1,0 0-1,-1 0 1,1 0 0,0 0-1,0-1 1,0 1-1,0 0 1,0 0 0,0 0-1,0 0 1,0 0-1,0 0 1,-2 0 0,2 0-1,0 0 1,0 0 0,0 0-1,0 0 1,0-1-1,0 1 1,-1 0 0,1 0-1,0 0 1,0 0-1,0 0 1,-9 10-179,-21 39 105,4 1 0,1 2 0,2 0 0,4 2 0,-15 59 0,15-34 192,5 0 1,2 1-1,0 86 0,11-129 140,5 67-1,-3-88-91,-1-16-155,0 1-1,0-1 0,0 0 0,0 0 0,0 0 0,0 0 1,0 0-1,0 1 0,0-1 0,0 0 0,0 0 0,0 0 0,0 0 1,0 0-1,0 1 0,0-1 0,-1 0 0,1 0 0,0 0 1,0 0-1,0 0 0,0 0 0,0 0 0,0 2 0,0-2 0,0 0 1,-1 0-1,1 0 0,0 0 0,0 0 0,0 0 0,0 0 1,0 0-1,-1 0 0,1 0 0,0 0 0,0 0 0,0 0 0,-4-2-2,1 0-1,1 1 1,-2-1-1,1-1 1,1 1-1,-5-5 1,-17-12-137,-1 1 0,-32-18 0,36 24 25,-1-1 0,2-2 0,1 1 0,-26-26 0,44 40 104,1 0-1,0 0 1,-1-1 0,1 1-1,0 0 1,0-2 0,-1 2-1,1 0 1,0-1 0,0 1-1,-1 0 1,1-1-1,0 1 1,0-1 0,0 1-1,0-1 1,0 1 0,0 0-1,0-1 1,0 1 0,0-1-1,0 1 1,0 0 0,0-2-1,0 2 1,0-1-1,0 1 1,0-1 0,0 1-1,1-1-1,0 0 0,-1 1 0,1-1 0,-1 0 0,1 1 0,0-2 0,0 2 0,-1 0 0,1-1 0,1 1 0,-1-1 0,-1 1 0,3 0 0,3-2-11,0 1 1,-1 1-1,1-1 0,5-1 0,41 5 5,-1 0 0,0 3 0,1 2 0,-2 2-1,0 3 1,48 19 0,-96-32 10,9 3-50,-1 2-1,-1-1 0,14 8 0,-21-10 46,1-1-1,-2 0 1,1 0-1,0 1 1,-1 0-1,2 0 1,-2-1-1,0 1 0,1 1 1,-1-2-1,0 1 1,1 0-1,-1 1 1,0-1-1,0 0 1,0 0-1,-1 1 1,1-1-1,-1 0 1,0 1-1,1 2 0,-2 2-2,1 1-1,-1 0 0,-1 0 1,1-1-1,-5 10 0,4-10 27,-1 0 0,1 1 0,1 0 0,0-1 0,-1 10 0,2-14 20,0 0 0,0 1 0,1-2-1,-1 2 1,1-1 0,-1 0 0,1 0-1,0 0 1,0 1 0,0-2-1,1 1 1,0 0 0,2 3 0,-2-4-9,-1-1 1,0 0-1,0 0 0,0 0 1,0 0-1,0 0 1,1-1-1,0 2 1,-1-1-1,0-1 1,0 1-1,2-1 1,-2 0-1,0 1 1,1-1-1,-1 0 1,2 0-1,-2 0 0,0 0 1,1 0-1,-1 0 1,0 0-1,2 0 1,-2-1-1,1 1 1,-1-1-1,4 0 1,-1-2 9,1 1 1,-1-1 0,1 0-1,0 0 1,-1-1-1,1 1 1,-2 0 0,1-1-1,4-5 1,29-41 133,-30 40-100,-1 0-44,-1 2-1,0-1 0,1 0 1,-2-1-1,4-11 1,-8 18-40,1 1-1,1-1 1,-2 0 0,1 1 0,-1-1 0,0 0 0,0 1 0,0-1 0,0 0 0,0 1 0,-1-2 0,1 2 0,-2 0 0,2-2 0,-1 2 0,0 0 0,0 0 0,0-1-1,0 0 1,0 1 0,-2-1 0,2 1 0,-1 1 0,1-1 0,-4-3 0,3 4 3,-2-1-1,2 0 1,0 1 0,-2 0-1,2 1 1,-1-1-1,0 0 1,0 1 0,0-1-1,0 1 1,0 0 0,1 0-1,-2 0 1,1 0-1,1 1 1,-2-1 0,-4 2-1,29-8 29,-2 3 0,2 0 0,-1 0 0,0 1 0,0 2-1,25 1 1,-11 1-30,0 3-1,0 0 1,37 12-1,-63-15 27,-1 0-1,0 1 1,-1 0 0,1 0-1,13 9 1,-19-12-4,0 1-1,0-1 1,0 1 0,0 0-1,-1 0 1,1 0 0,1 1-1,-1-1 1,0 0 0,-1 0-1,1 0 1,0 0 0,-1 0 0,1 1-1,-1-1 1,1 0 0,-1 0-1,0 0 1,2 1 0,-2 0-1,0-1 1,0 0 0,0 1-1,0-1 1,0 0 0,0 1-1,0-1 1,0 1 0,-2-1-1,2 0 1,0 0 0,-1 1 0,1-1-1,-1 1 1,1-1 0,-1 0-1,1 0 1,-1 1 0,-1 0-1,-6 7 98,0-1 0,0 0-1,-1 0 1,-1-1 0,1 0-1,-17 9 1,15-8 186,5-4-37,9-4 5,16-7-47,39-16-238,116-30 0,-166 52-48,0-2 0,0 2 0,15 1 0,-21-1 59,0 2 1,0-1-1,0 0 1,-1 0-1,1 0 1,1 1 0,-2-1-1,1 2 1,-1-2-1,2 1 1,-2 0-1,1-1 1,-1 1 0,0 0-1,2 0 1,-2 0-1,0 1 1,0-1 0,1 0-1,2 3 1,-2 3 11,0-1 0,1 1 0,-1-2 0,-1 2 0,1 0 0,1 11 0,-3-13 24,0 0-1,1-1 1,-1 2 0,1-2-1,0 1 1,0-1-1,1 1 1,0 0-1,0-1 1,0 1-1,0-1 1,1 0-1,5 7 1,-7-11 6,0 1 0,0 0 0,1-1 0,-1 2 0,1-2 0,-1 1 0,0-1 0,1 0 0,-1 1 0,0-1 1,1 0-1,0 0 0,-1 0 0,0 0 0,1 0 0,0 0 0,-1 0 0,0-1 0,1 1 0,-1 0 0,0-1 0,3-1 0,32-16 334,-31 16-365,145-96 68,1 0-57,-150 97 2,6-4-90,1 2-1,0-2 1,15-4-1,-22 9 50,1-1 0,-1 1-1,2 0 1,-2 0 0,0 0-1,1 0 1,-1-1 0,2 2-1,-2-1 1,0 0 0,1 0-1,2 1 1,-3-1 19,0 1 0,-1-1-1,1 0 1,-1 1 0,1-1 0,0 1 0,-1-1-1,1 1 1,-1 1 0,2-2 0,-2 1-1,1-1 1,-1 1 0,0 0 0,1 0 0,-1-1-1,0 1 1,1 0 0,-1-1 0,0 2-1,0-1 1,0 0 0,0-1 0,0 2 0,1 5 18,-2-1 1,1 1-1,-1-2 1,1 2-1,-2-1 1,0-1-1,1 1 1,-6 11-1,-23 45-106,27-59 93,-42 79 70,44-79-39,-1-2 0,1 1 1,0 0-1,0 1 0,0-2 0,-1 1 0,1 0 0,-2 0 0,2-1 0,-1 1 0,1-1 0,-2 0 0,1 0 0,0 1 1,1-1-1,-2 0 0,1 0 0,0 0 0,0 0 0,-1-1 0,1 1 0,-4-1 0,4 0-15,0 0-1,-1 0 1,1-1-1,0 1 1,1-1 0,-2 1-1,1-1 1,0 0-1,1 0 1,-2 0-1,1-1 1,1 1 0,-1 0-1,1 0 1,-2 0-1,2-1 1,0 0-1,-1 0 1,1 1-1,0-1 1,-1 1 0,1-2-1,0 1 1,-1-3-1,2 5-10,0-1 0,-1 1 0,1-1 0,0 0 0,0 1 0,0-1 0,-1 1 0,1-1-1,0 0 1,0 1 0,0-2 0,0 2 0,0-1 0,0 0 0,0 1 0,0-1 0,0 0 0,0 1 0,1-1 0,-1 1-1,0-1 1,0-1 0,0 2 0,1-1 0,-1 1 0,0-1 0,1 0 0,1 0-3,-1 0 0,1 0 1,0-1-1,-1 1 0,1 0 0,-1 0 1,2 1-1,-2-1 0,1 1 0,3-1 1,5-2 30,1 2 0,0 0 0,11 0 1,23 3 284,85 17-1,24 1 116,-132-20-768,27 4-1816,-46-4 1272,2 1 0,-2-1 0,2 1 0,-2 0 0,0 0 0,2 1 0,-2 0-1,1 0 1,4 2 0,7 9-2917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26 480 3072,'-2'4'537,"0"-1"1,-1 0 0,1 1-1,-1-1 1,0 0-1,-8 1 2738,11-4-3227,3-17 1452,2 7-1232,0 0 0,-1 0-1,2 1 1,0-1 0,-1 2 0,2-1 0,12-13 0,58-51 403,-69 68-589,19-19 71,-2 2 130,37-41 1,76-94 84,-135 152-421,1 2 0,-1-1 0,2 1 1,-2 1-1,2-2 0,-1 2 0,1-1 1,6-3-1,-10 6 35,1 0 0,-1 0 0,0-1-1,0 1 1,-1 0 0,1 0 0,0 0 0,0 0 0,1 0 0,-1 0 0,0 0-1,0 0 1,0 0 0,0 1 0,0-1 0,-1 0 0,2 0 0,0 1 0,-1 0 7,0 0 1,0 0 0,0 1 0,-1-2-1,2 1 1,-1 0 0,-1 0 0,1 0 0,-1 0-1,1 0 1,-1 0 0,1 1 0,-1 0-1,0-1 1,1 0 0,-1 0 0,0 0-1,0 3 1,1 10 8,-1-2 0,0 2 0,0 0 1,-2-2-1,1 2 0,-7 19 0,-30 79 275,19-52 1319,25-63-1110,13-11-26,-5 5-270,147-105-125,-102 69-202,1 3 0,92-47-1,-146 87 94,-1-2-1,1 2 1,0 0-1,1 1 0,-2-2 1,14 1-1,-17 1 42,-1 1 1,0 0-1,0 1 1,0-1-1,2 0 0,-2 0 1,0 0-1,0 1 1,0-1-1,2 0 1,-2 1-1,0-1 0,0 2 1,0-1-1,0-1 1,0 1-1,1 0 1,-1 0-1,0-1 0,0 1 1,-1 0-1,1 1 1,0-1-1,0 0 1,-1 0-1,2 0 0,-2 0 1,1 0-1,-1 1 1,1 0-1,-1-1 1,0 0-1,1 0 0,-1 3 1,1 2-1,0 1 0,-1 0 1,0-1-1,0 1 0,-1 0 0,1-1 0,-1 0 1,0 1-1,-1 0 0,-4 11 0,-3 1 75,0 1 0,-14 17 0,-3 13 182,24-50-239,2 0 1,0 0 0,0 0 0,0 0 0,0 1-1,0-1 1,0 0 0,0 0 0,0 0 0,0 0 0,0 1-1,-1-1 1,1 0 0,0 0 0,0 0 0,0 1 0,0-1-1,0 0 1,1 0 0,-1 0 0,0 1 0,0-1-1,0 0 1,0 0 0,0 0 0,0 1 0,0-1 0,0 0-1,0 0 1,0 0 0,2 0 0,-2 1 0,0-1 0,0 0-1,0 0 1,0 0 0,0 0 0,1 0 0,-1 0-1,0 2 1,0-2 0,0 0 0,0 0 0,1 0 0,-1 0-1,0 0 1,0 0 0,0 0 0,1 0 0,-1 0 0,0 0-1,0 0 1,0 0 0,1 0 0,-1 0 0,0 0-1,0 0 1,0 0 0,1 0 0,-1 0 0,20-6 514,8-10-466,1-2 0,-2-1 0,29-25 0,-28 20-246,-24 22 128,-1-1 1,1 1 0,0 0-1,0-1 1,-1 1-1,9-2 1,-11 4 44,0 0 0,0-1 1,0 1-1,0 0 0,0 0 0,0 0 1,1 0-1,-1 0 0,0 0 1,0 0-1,0 0 0,0 0 0,0 0 1,1 1-1,-2-1 0,1 0 0,0 1 1,0-1-1,0 1 0,0-1 0,0 1 1,1-1-1,-2 1 0,1 0 0,0-1 1,-1 1-1,1 1 0,0-2 1,0 3-1,0-1-24,1 2 1,-1-1 0,0 1 0,-1-1-1,1 0 1,-1 1 0,0 6-1,0-1 8,1 10-9,-5 33 0,0-1 103,4-48-50,0-2-1,0 1 0,0-1 1,0 1-1,0 0 0,0 0 1,0-1-1,1 1 0,-1-1 1,0 2-1,1-2 0,-1 1 1,2-1-1,-1 0 1,-1 2-1,1-2 0,0 0 1,0 0-1,0 1 0,0 0 1,1-1-1,-1 0 0,0 0 1,0 0-1,0 0 0,1 0 1,0-1-1,-1 2 1,1-1-1,-1-1 0,0 1 1,2-1-1,-2 1 0,1-1 1,-1 1-1,1-1 0,0 0 1,0 0-1,1 0 1,7 0 75,1-1 0,-1-1 1,0-1-1,1 1 1,13-6-1,-7 4-2,288-101 43,-263 90-123,-40 14-8,14-4-2,0-2 0,0 0 0,-2 1 0,18-14-1,-25 16-158,-15 7-114,0 2 189,-112 47 45,38-17-100,57-23 77,8-5 86,-1 1 1,2 1-1,-1 0 1,-28 23-1,44-32-13,0 1-1,0 0 1,1 0-1,-1-1 1,0 1-1,1 1 1,-2-1-1,1 0 1,1 0-1,-1 0 1,1 0-1,0 0 1,-1 1-1,1-1 1,-1 3-1,2-4 1,-1 1 0,0-1 0,0 1 0,0-1 0,0 2 0,0-2 0,1 1 0,-1-1 0,0 1 0,0-1 0,1 0 0,-1 1 0,0-1 0,1 1 0,-1-1 0,0 0 0,2 1 0,-2-1 0,0 0 0,1 1 0,-1-1 0,1 0 0,-1 0 0,1 2 0,-1-2-1,1 0 1,-1 0 0,1 0 0,-1 0 0,1 1 0,-1-1 0,2 0 0,-2 0 0,1 0 0,0 0 0,10 0 83,0 0 1,-1-1-1,1-1 0,-1 1 0,13-4 1,55-18 131,-70 19-197,151-57 260,-112 43-270,-46 18-9,5-4-94,1 2-1,-1 0 1,0 0 0,1 0 0,9 0 0,-15 2 69,2 0 0,-2 0 1,0 0-1,0 0 0,0 0 1,0 0-1,1 0 0,0 1 1,-1-1-1,0 0 0,0 1 1,0-1-1,1 1 0,-1-1 1,0 1-1,0 1 0,0-2 1,0 1-1,0 0 0,-1 0 1,2 0-1,-1 0 0,0-1 1,-1 1-1,1 1 0,0-1 1,-1 0-1,1 0 0,-1 1 0,0-1 1,1 1-1,-1-1 0,0 0 1,2 1-1,2 24 31,-2-15-2,1 0 0,-1-1 1,1 1-1,8 16 0,-3-10-26,-6-11 106,1-1 0,0 1 0,0 0 0,0-2 0,1 2 0,4 4 0,-7-8-56,0-1 0,0 0-1,2 0 1,-2-1 0,0 1 0,0 0-1,0-1 1,0 1 0,2-1 0,-2 1-1,0-1 1,1 0 0,-1 2 0,0-2-1,1 0 1,0 0 0,-1 0 0,1 0-1,-1 0 1,0 0 0,2 0 0,-2-2-1,0 2 1,0 0 0,1-1 0,0 1-1,-1-1 1,0 1 0,1-1 0,0-1-1,13-7 80,-2 0-1,1-2 1,21-22-1,-2 2-134,224-201-66,-231 211-84,-11 15 15,-15 6 150,1 0-1,-1 0 0,1 0 0,-1 0 1,0 0-1,1 0 0,-1 0 1,0 0-1,1 0 0,-1 0 0,1 0 1,-1 0-1,0 0 0,1 0 0,-1 2 1,0-2-1,2 0 0,-2 0 1,0 0-1,1 1 0,-1-1 0,0 0 1,0 0-1,1 1 0,-1-1 1,0 0-1,1 1 0,0 4-8,0 0 0,0 1 0,1-1 0,-2 0 0,1 1 0,-1-1 0,-1 8 0,-2 10-36,-1 0 0,-1-1 0,0-1 0,-13 29 0,-40 82 122,45-104-38,2-4 40,1 0 34,-18 27 0,24-45-39,1 0 0,-1-2 0,0 1 1,0 1-1,0-2 0,-1 0 0,1 0 0,-1 1 0,-1-2 1,-9 6-1,14-9-56,0 1 1,-1-1-1,1 1 1,0-1-1,-2 0 1,2 0-1,-1 0 1,1 0-1,0 0 1,-2 0-1,2 0 0,-1 0 1,1 0-1,-1 0 1,0-1-1,1 1 1,-1-1-1,1 1 1,0-1-1,0 0 1,-2 1-1,2-1 1,0 0-1,0-1 1,0 1-1,0 0 1,-1 0-1,1 0 1,0 0-1,0 0 1,-1-3-1,-3-3-10,2 2 0,-1-2-1,1 0 1,-1 1 0,-1-12 0,-2 1-23,-6-24 47,13 40-55,0-2 1,-1 1-1,1 0 0,0 1 1,0-2-1,0 1 0,0 0 0,0 1 1,1-2-1,-1 1 0,0 0 0,2 1 1,-2-2-1,1 1 0,0 1 0,1-3 1,-2 4 16,1-2 1,0 2 0,0-1 0,1 1-1,-1-1 1,0 1 0,0 0 0,0-1-1,0 1 1,0 0 0,1 0-1,-1-1 1,0 1 0,0 0 0,1 0-1,-1 1 1,1-1 0,-1 0-1,0 0 1,0 0 0,1 1 0,29 8-63,17 12-31,-19-9 138,36 12 0,-55-21-12,1 0 0,-1-2 0,2 1 0,-1 0-1,1-2 1,-2 0 0,14-2 0,-13 0 31,1 0-1,-1 0 1,1-2 0,-2 0 0,1 0 0,-1-2 0,1 2-1,12-10 1,-5 2-8,-1-1 1,0-2-1,22-21 0,-29 24-9,-1 1 0,-1-2 0,10-17 0,3-5-20,5-7 14,-18 26-147,1 1 0,20-25 1,-29 40 105,0 0 0,1-1 1,-1 1-1,1-1 1,-1 1-1,0 0 0,1-1 1,-1 1-1,1 0 1,-1-1-1,2 1 0,-2 0 1,1 0-1,-1-1 1,1 1-1,-1 0 0,1 0 1,-1 0-1,1 0 1,-1 0-1,1 0 0,-1 0 1,1 0-1,-1 0 0,1 0 1,-1 0-1,2 0 1,-2 0-1,1 0 0,-1 0 1,1 1-1,-1-1 1,1 0-1,-1 0 0,1 1 1,-1-1-1,1 0 1,-1 1-1,1-1 0,-1 0 1,0 1-1,2-1 1,-2 0-1,0 1 0,1-1 1,-1 2-1,0-2 0,0 1 1,1-1-1,-1 1 1,0-1-1,0 1 0,0 0 1,2 4-27,0-1 0,0 1 0,0-1 0,-1 1 0,1 6 0,12 83-102,-12-72 165,-1-1-1,1 1 0,-4 0 0,1-1 0,-1 1 0,-7 22 0,7-34 10,-2-2 0,1 1-1,-1-1 1,-5 9 0,-1 1 26,10-17-50,0 0-1,-1 0 0,1 1 1,-1-1-1,1 0 1,-1 0-1,1 0 1,-2 0-1,1 0 1,0 1-1,0-1 1,1 0-1,-1-1 1,0 1-1,0 0 1,-1 0-1,1-1 1,0 1-1,0-1 1,0 2-1,0-2 0,0 1 1,-2-1-1,2 0 1,0 0-1,0 1 1,0-1-1,0 0 1,-2 0-1,2 0 1,0 0-1,0 0 1,0 0-1,-2-1 1,2 1-1,0 0 1,0-1-1,0 1 1,0-2-1,0 2 0,-1-1 1,1 1-1,0-1 1,0 0-1,0 1 1,0-1-1,0 0 1,-2-2-1,-5-3 14,0-4 0,2 2 0,-2-1 0,-8-13 0,13 18-33,2 2 12,-2-2 13,0 0 1,1 0 0,0 1 0,0-2-1,-1 1 1,1-1 0,1 2 0,-1-2-1,0 1 1,0-9 0,2 13-22,1-1 0,-1 1 0,0-1 0,0 1 0,0-1 0,1 1 0,-1-1 0,0 1-1,2 0 1,-2-2 0,0 2 0,1-1 0,-1 1 0,0 0 0,1-1 0,-1 1 0,1 0 0,-1 0 0,1-1 0,-1 1 0,1 0 0,-1 0 0,1 0 0,-1 0 0,2 0 0,-2-1 0,1 1 0,-1 0 0,1 0 0,-1 0 0,1 0 0,-1 0 0,1 0 0,-1 1 0,1-1 0,-1 0 0,3 0 0,29 7 148,-22-5 27,55 8-731,75 4 0,-99-12-2525,-16 2 927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361 663 3488,'0'-4'4448,"-19"5"-1864,9-1-2107,-26 5 56,1 3 1,1 0-1,0 2 0,-1 3 1,-62 29-1,91-39-516,-1 1 1,1 0 0,-1 0-1,2 0 1,-1 1-1,-9 10 1,14-15-3,1 1 1,-1 0-1,0 0 1,1 0-1,-2 0 1,2 0 0,-1-1-1,1 2 1,-1-1-1,1 0 1,0 0-1,-1 1 1,1-1 0,0 1-1,0-1 1,0 0-1,0 0 1,0 0-1,0 3 1,1-3 24,-1 0-1,1 0 1,0 0 0,-1 0-1,2 2 1,-1-2-1,0 0 1,0 0 0,0 0-1,0-1 1,0 1 0,1 0-1,-1 1 1,1-2-1,-1 1 1,0 0 0,0-1-1,2 1 1,0 0 0,4 0 67,0 2 0,0-2 0,-1 0 0,1-1 0,0 1 0,0-1 1,12-2-1,1-1 80,25-6 0,-33 7-159,-2-1-1,1-1 0,1 1 1,-2-2-1,0-1 0,1 2 0,-1-2 1,-1-1-1,1 0 0,-1 1 0,-1-2 1,2 0-1,-2 0 0,0 0 0,-2-1 1,1-1-1,0 0 0,0 1 0,-1-1 1,-2 0-1,1-1 0,-1 0 0,1 1 1,-2-2-1,0 1 0,2-18 0,-1 16-61,-1-2 0,2 2 0,-1 0 0,2-1 0,1 1 0,13-21 0,-6 9 86,105-228 685,-91 188-381,-15 31-309,12-27 127,-24 58-217,1-1 0,0 1 0,1-1 0,-1 1 1,0 0-1,1-1 0,0 2 0,-1-2 0,2 2 0,-2 0 1,8-5-1,-10 7 26,1 0 0,-1 0 0,0 1 0,2-1 0,-2 0 0,0 1 0,0-1 0,1 0 0,-1 1 0,0-1 0,0 2 0,0-2 0,1 0 0,-1 1 0,0-1 1,0 1-1,0-1 0,0 0 0,0 1 0,0-1 0,0 1 0,0-1 0,0 1 0,0-1 0,0 0 0,0 1 0,0 1 0,-6 80-42,-28 149-218,-95 341 0,46-326 394,60-191 215,-3-3 1,-45 73-1,63-115-144,1 0 0,-1 0-1,-1 1 1,0-2-1,-16 12 1,24-18-153,-2-2-1,1 1 1,1-1 0,-1 0 0,-1 1-1,1-1 1,0 0 0,0 0 0,-1 0 0,1-1-1,0 1 1,-1 0 0,0-1 0,1 0-1,-1 2 1,1-2 0,0 0 0,-1 0 0,0-2-1,1 2 1,0 0 0,-5-2 0,5 1-7,-1 1 1,0-1-1,1 0 0,0-2 1,0 2-1,0 0 1,0 0-1,-1-1 1,2 1-1,-1-2 0,1 1 1,-2 1-1,2-1 1,0-1-1,-1 1 1,1 0-1,0-1 1,-1 1-1,2 0 0,-1 0 1,0-1-1,1 0 1,-1 1-1,1-1 1,-1 1-1,1-4 0,-1-4 20,1 0-1,0 1 0,1-2 0,-1 1 0,3-11 0,4-2 4,0-1 0,1 1 0,1 1 0,1-1 0,2 2 0,-1 0 0,3 1 0,0-1 0,0 2-1,18-19 1,-21 28-66,-1 1-1,0-2 0,2 4 1,-1-3-1,1 2 0,0 2 1,18-9-1,-20 10-267,0 2 0,0-2 0,1 3 0,-1-2 1,1 3-1,0-1 0,0 1 0,0 0 0,0 1 0,11 1 0,8 6-3221,-5 6 1062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213 0 6048,'10'13'2752,"-6"31"-2400,-8-22 1312,4 2-992,-5 1 768,0 1-800,-15 1-288,5-2-224,-9-3 224,4 1-160,-9-1 384,4-4-320,-20 0-4416,11 4 2240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382 26 3552,'2'-8'494,"2"-10"1102,-11 48 2644,6-11-3852,-1 0-1,-2 1 0,0-1 1,-2-1-1,0 2 0,-1-2 1,-14 30-1,7-26-252,-1-1 1,-1 0-1,0-1 0,-2 0 1,0-2-1,-1-1 1,-1 0-1,-1-1 0,1-1 1,-2 0-1,-1-3 1,-33 16-1,52-26-436,-1 0 1,1 1-1,-1-2 0,1 0 1,-1 0-1,-1 0 0,-5 2 1,3-3-1124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470 523 3648,'-7'4'3419,"7"-4"-3393,-1 1 137,-1 0 0,0-1-1,1 1 1,-1 0 0,1 1 0,-1-1-1,0-1 1,0 1 0,0-1-1,-2 1 1,2-1 36,-126 31 1860,88-19-1414,-69 32 1,91-35-474,-1 1 1,2 0-1,0 2 0,0 0 1,-23 22-1,36-29-85,-1 1 1,2-2-1,-2 1 0,2 1 0,-1-1 1,-1 8-1,3-13-60,2 1 1,-1 0 0,1 0-1,0 0 1,-1-1 0,1 2-1,0-1 1,-1 0 0,1 0-1,0 0 1,0 0 0,0 0 0,0 0-1,0 1 1,0-1 0,0 0-1,0 0 1,0-1 0,1 1-1,-1 0 1,0 0 0,0 1-1,1-1 1,-1 0 0,1 0-1,-1-1 1,2 1 0,-2 0-1,1 0 1,-1-1 0,1 2-1,0-1 1,-1-1 0,1 1-1,0-1 1,0 1 0,-1-1-1,2 1 1,-1-1 0,0 1-1,0-1 1,0 0 0,0 1 0,2-1-1,0 2 48,0-2-1,1 0 1,-1 0-1,2 0 1,-2 0-1,1 0 1,-1-2 0,0 2-1,2-1 1,5-2-1,39-19 543,-22 10-449,-7 4-118,1-1 0,-2-2 0,0 0 0,0-2 0,-1 1 0,0-2 0,29-29 0,-28 22-322,1 2 0,24-18 0,-44 36 251,0 1 0,1 0-1,-1-1 1,1 1-1,-1 0 1,0 0-1,2 0 1,-2-1-1,1 1 1,-1 0-1,1 0 1,-1 0-1,0 0 1,1 0-1,-1 0 1,1 0-1,-1 0 1,1 0 0,-1 0-1,1 0 1,-1 0-1,2 0 1,-2 0-1,1 0 1,-1 0-1,0 1 1,1-1-1,-1 0 1,1 0-1,-1 1 1,0-1-1,1 0 1,-1 0-1,0 1 1,1-1 0,-1 0-1,0 1 1,1-1-1,-1 2 1,0-2-1,0 0 1,2 1-1,-2-1 1,0 1-1,0-1 1,0 0-1,0 1 1,1-1-1,-1 2 1,7 31-181,-7-26 139,1-1 130,1 1 0,-1 0-1,1-1 1,1 0 0,-1 1 0,1-1 0,0-1 0,0 2 0,2-1-1,-2-1 1,2 0 0,-2 1 0,7 4 0,-6-6 18,-1-2 1,1 1-1,0 0 1,0 0-1,-1-1 1,2 1-1,-1-2 1,0 1-1,0-1 0,1 1 1,-1 0-1,1-1 1,-1 0-1,1-1 1,-1 1-1,1-1 1,0 0-1,-1 0 1,1 0-1,6-2 0,4-2 40,-1 1 0,-1-2-1,1 0 1,-1-1-1,22-13 1,57-46-149,-37 22-209,-50 41 173,-1 0 1,1-1-1,-1 1 0,1 0 1,10-3-1,-14 4 51,1 1-1,-1 0 1,0 0-1,2 0 1,-2 0 0,0 0-1,1 0 1,-1 0 0,2 0-1,0 1 1,-3-1 11,1 0-1,-1 0 1,1 1 0,-1-1 0,2 0 0,-2 2 0,1-2-1,-1 0 1,1 1 0,-1-1 0,0 1 0,1-1-1,-1 1 1,1-1 0,-1 1 0,0-1 0,0 1-1,1-1 1,-1 1 0,0-1 0,0 2 0,0-2-1,0 1 1,1 1 0,-1 3-2,0 0 1,-1 1-1,1 0 0,-1-1 1,0 0-1,0 1 0,-1-1 1,0 0-1,0 1 0,0-2 1,0 1-1,-1-1 1,-5 8-1,5-5 94,-2-1 1,2 1 0,-1 1-1,2-1 1,-1 1-1,-2 8 1,5-16-83,0 0-1,0 0 1,0 1 0,0-1 0,0 0-1,0 0 1,0 0 0,0 0 0,1 0-1,-1 1 1,0-1 0,0 0 0,0 0 0,0 0-1,0 0 1,0 0 0,0 0 0,0 0-1,0 1 1,0-1 0,0 0 0,0 0-1,1 0 1,-1 0 0,0 0 0,0 0 0,0 0-1,0 0 1,0 0 0,0 0 0,0 0-1,2 0 1,-2 0 0,0 0 0,0 0-1,0 0 1,0 0 0,0 0 0,1 0 0,-1 0-1,11 0 251,22-9-71,-21 6-124,49-16 59,-19 5-135,69-12-1,-54 20-282,-51 6 239,0 0 0,-2 0 1,2 1-1,-1-1 0,0 1 0,1 0 0,-2 2 0,10 1 0,-12-3 41,-1 0-1,2 1 1,-2 0-1,0-1 1,0 0-1,0 0 1,0 2-1,1-2 1,-1 1-1,0-1 1,0 1 0,0 0-1,-1 0 1,1-1-1,0 1 1,-1 1-1,0-2 1,2 1-1,-2 0 1,0-1-1,0 2 1,0 2-1,0-1 22,1-1 0,-1 1 0,1-1 0,-1 0-1,1 1 1,1 3 0,-1-6 10,1 0 0,-2 0-1,1 0 1,0 0 0,0 1-1,0-1 1,0 0 0,0 0 0,0-1-1,1 1 1,-1 0 0,0-1-1,0 1 1,0 1 0,0-2 0,0 0-1,1 1 1,0-1 0,1 1-1,8 0 48,-2 0 0,1-1 0,0 1 0,-1-2-1,2 1 1,-1-1 0,14-4 0,66-22-22,-82 24-39,22-9-17,44-23 0,-26 10-145,-47 25 137,-1 0 1,1 0-1,0 0 0,-1-1 0,1 1 0,-1 0 1,1 0-1,-1-2 0,1 2 0,1-1 1,-2 1-1,0 0 0,1-1 0,-1 1 0,1-1 1,-1 1-1,1-1 0,-1 1 0,0-1 1,1 1-1,-1-1 0,0 0 0,0 1 0,1-2 1,-1 1-1,-1 1 5,1-1 0,-1 1 0,1 0-1,-1 0 1,1-1 0,-1 1 0,0 0 0,1 0 0,-2 0 0,2 0 0,-1 0 0,0 0 0,1 0 0,-1 0-1,1 0 1,-1 0 0,0 0 0,1 0 0,-1 0 0,1 1 0,-1-1 0,-1 0 0,2 0 0,-1 1 0,0 0-1,-21 8-30,2 2-1,0 0 0,-27 20 1,11-7 24,32-22 15,0 2 0,1-1 0,-1 0 0,1 1 0,0-1 0,-1 1 0,2-1 0,-2 2 0,-1 5 0,4-9 16,-1 0 0,2 0 0,0 1 0,-1-1-1,1 0 1,-1 0 0,1 0 0,0 0 0,0 0-1,0 1 1,0-1 0,0 0 0,0 0 0,0 0 0,0 0-1,0 0 1,0 1 0,0-1 0,0 0 0,1 0 0,-1 0-1,1 0 1,-1 0 0,0 0 0,2 1 0,-2-2 0,1 1-1,0 0 1,-1 0 0,1 0 0,0-1 0,0 1 0,-1 0-1,1-1 1,1 2 0,-1-1 0,0-1 0,0 1-1,0-1 1,0 0 0,0 1 0,2-1 0,0 1 7,1 0 0,-2-1 0,1 1 0,1-1 0,-1 0 0,-1 0-1,2 0 1,-1 0 0,1 0 0,-2-1 0,1 1 0,1-1 0,-2 0 0,6-1 0,5-4 36,-2 0 1,15-8-1,-17 8-32,15-10 38,0 0 1,0-1 0,-2-1-1,0-2 1,-2 1 0,1-3-1,17-26 1,17-34-9,48-102 1,-54 92-88,-45 86 18,29-55-353,28-68 0,-60 128 329,-1 1 0,0-1-1,1 1 1,-1-2-1,0 1 1,1 1-1,-1-1 1,0 0 0,0 1-1,0-1 1,0 0-1,0 1 1,0-1 0,0-1-1,0 2 1,0-1-1,0 0 1,0 0-1,-9 8-152,-19 30 188,-4 23 145,2 1 0,-35 102 0,50-118-14,-11 46 1,23-78-288,0-1 0,2 2 0,0-1 1,0-1-1,1 2 0,0-2 1,1 2-1,5 23 0,-4-33-171,-1 1 1,1-1-1,1 1 0,-1-1 0,0 1 1,1-1-1,0 0 0,-1 0 0,2 0 1,-1-1-1,1 1 0,6 4 0,23 18-1755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83 774 2720,'-12'5'528,"-2"-2"0,-16 10 0,4 11 5856,41-34-4438,17-11-1162,1 1 1,64-28-1,-7 4-289,1-7 284,127-94-1,-215 143-755,2-3 18,1 2 1,-1-2 0,1 2-1,0 0 1,11-4-1,-17 6-43,0 1 0,1 0 0,-1 0 0,0 0-1,0 0 1,1 0 0,-1 0 0,0 0-1,1 0 1,-1 0 0,0 0 0,1 0 0,-1 0-1,0 0 1,0 0 0,2 0 0,-2 0-1,0 0 1,1 1 0,-1-1 0,0 0-1,0 0 1,1 0 0,-1 0 0,0 1 0,0-1-1,1 0 1,-1 0 0,0 1 0,0-1-1,0 0 1,0 0 0,1 1 0,-1-1-1,0 0 1,0 0 0,0 1 0,0-1 0,0 0-1,0 1 1,0-1 0,0 0 0,0 0-1,1 2 1,-1-2 0,-1 0 0,1 1 0,0-1-1,0 0 1,0 1 0,0-1 0,0 0-1,0 1 1,-6 22-26,5-21 22,-4 15-10,-2-1 1,-1 1-1,0-1 1,-13 17-1,-14 29 323,32-55-232,-3 6 602,8-9-310,7-5-137,29-14 44,71-36-1,2-2-420,-105 51 78,36-12-263,-39 13 279,0 1 1,0-1-1,0 1 0,1 0 0,-1 0 1,1 0-1,-1 1 0,1-1 1,-2 1-1,8 1 0,-9-2 41,0 2-1,1-2 1,-2 1 0,1-1-1,0 1 1,0 0 0,0-1-1,0 1 1,-1 0 0,1 0-1,0 0 1,-1-1-1,2 2 1,-2-1 0,1 0-1,-1 0 1,1 0 0,-1 0-1,1 0 1,-1 1 0,0-1-1,0 0 1,0 0 0,1 0-1,-1 0 1,0 3-1,-1 5-47,1-1 0,-1 1 0,-3 9 0,3-12 131,0 0 0,0-1 0,0 2 0,1 8 0,1-12-3,-1 0 0,1 0 0,0 1 0,0-2-1,2 0 1,-2 2 0,0-2 0,1 0-1,-1 0 1,2 1 0,-1-1 0,0 0 0,1 1-1,-1-1 1,0 0 0,0-1 0,1 1-1,-1 0 1,1-1 0,0 1 0,0-1 0,-1 0-1,2-1 1,4 3 0,8 1 94,-1-2-1,-1 1 1,28 0 0,-16-2-107,0-1 1,-1-1-1,45-8 1,-61 7-59,1-1 0,-1 1 0,0-1 0,0-1 0,1 1 0,-1-2 0,0 1 1,-1-1-1,1 0 0,-1-1 0,-1-1 0,1 1 0,7-9 0,-2-1-33,1-2 1,-2 1-1,1-1 1,-3-2-1,11-19 1,-20 35-26,0 1 1,0-2-1,0 2 1,1-1-1,-2-7 1,1 10 34,-1-2 1,-1 2-1,1 0 1,0-1-1,0 1 1,0 0-1,-2 0 1,2-2 0,0 2-1,-1 0 1,0 0-1,1 0 1,-1-2-1,1 2 1,-1 0-1,0 0 1,-2-1-1,2 1 11,0 1 0,1 0 0,-1-2 0,0 2 0,1 0 0,-1-1 0,0 1 0,1 0 0,-2 0-1,1 0 1,0 0 0,1 0 0,-1 0 0,0 0 0,0 0 0,0 0 0,1 0 0,-2 0 0,1 0 0,0 0-1,1 1 1,-1-1 0,0 0 0,1 0 0,-2 2 0,-22 12-179,19-9 183,-11 6 46,1 2 0,0-1 0,-17 22 0,26-25-64,-2-1 0,2 1 1,-1 1-1,1-1 0,1 1 0,0 1 0,-5 13 0,9-21 43,0 0-1,1 1 0,-2-2 1,2 2-1,-1-1 0,1 0 1,0 1-1,1-1 0,-1 1 1,0-1-1,2 1 0,-2-1 1,1 0-1,0 0 0,0 0 1,0 1-1,0-1 0,2-1 0,-2 2 1,1-2-1,0 1 0,-1 0 1,2-1-1,-1 0 0,0 2 1,2-3-1,-2 1 0,6 4 1,-2-2 42,1 0 0,-2-1 0,2-1 0,0 2 0,0-2 0,0 0 0,1 0 0,-2-1 0,1 1 0,1-2 0,-1 1 0,11-1 0,1-2-48,-2-2 0,1 0-1,-1-1 1,20-7 0,9-4 49,39-14 89,-46 16-320,45-11-1,-77 25-347,-11 5 303,-9 4 93,12-8 92,-18 11 48,3 0 0,-1 2-1,2 1 1,-1-1 0,3 1-1,-19 24 1,20-20 157,12-17-152,0-2 0,-1 1-1,1-1 1,0 0-1,-1 1 1,1-1-1,0 1 1,0-1-1,0 1 1,-1-1 0,1 1-1,0-1 1,0 1-1,0-1 1,0 2-1,0-2 1,0 1-1,0-1 1,0 1 0,0 0-1,0-1 1,0 1-1,0-1 1,0 1-1,0-1 1,1 1 0,-1-1-1,0 2 1,0-2-1,1 1 1,5-1 40,0 0 1,-1 0 0,1-1 0,0-1-1,-1 1 1,0 0 0,11-5 0,1 2 38,236-71-169,-193 56-72,-55 17 50,2 1-1,-1 0 0,0 0 0,8-2 0,-14 3 89,2 0 0,-2 0 1,0 0-1,0 1 0,0-1 0,0 0 0,1 0 0,-1 0 1,0 0-1,0 0 0,0 0 0,0 0 0,0 0 1,0 2-1,1-2 0,-1 0 0,0 0 0,0 0 0,0 0 1,0 0-1,0 1 0,0-1 0,0 0 0,0 0 0,0 0 1,0 0-1,0 1 0,0-1 0,0 0 0,0 0 1,0 0-1,0 1 0,0-1 0,0 0 0,0 0 0,0 0 1,0 0-1,0 1 0,0-1 0,0 0 0,0 0 0,0 0 1,0 0-1,0 0 0,-1 1 0,1-1 0,0 0 1,0 0-1,0 0 0,0 0 0,0 0 0,0 0 0,-1 1 1,1-1-3,-7 8-91,0 2 0,-16 11-1,15-13 32,-1 1-1,1-1 1,-7 12-1,14-18 85,-1 1-1,1 0 0,-2 0 1,2 1-1,0-2 0,0 1 1,0 1-1,0-1 0,1 1 1,-2-2-1,2 1 0,0 1 0,0-1 1,0 1-1,0 3 0,0-5 2,0-1 0,2 0 0,-2 0 0,0 0 0,0 0 0,1 0 1,-1-1-1,1 2 0,-1-1 0,0 0 0,1 0 0,0 0 0,-1-1 0,1 1 0,0 0 0,-1-1 0,2 2 0,-1-1 0,-1-1 0,1 1 0,1 0 0,0 0 3,1-1 1,-1 1 0,0-1 0,0 1-1,1-1 1,-1 0 0,-1 2 0,1-2-1,1 0 1,2-2 0,3 1 33,2 0 0,-1-1 1,-1 0-1,9-5 0,0 0 17,0-2 0,-1 0-1,1-2 1,-2 1-1,0-1 1,22-23 0,-9 8-22,-3-1 1,40-53-1,32-65 77,-95 142-128,289-431-671,-284 425 609,-6 8 35,0 0 0,0 0 0,0 0 1,0 0-1,1 0 0,-1-2 0,-1 2 1,1 0-1,0 0 0,-1-1 0,1 0 1,-1 0-1,1 1 0,-1 0 0,0-1 0,1 0 1,-1 0-1,0 1 0,0-4 0,0 5 22,0 0 0,0 0 0,-1-1 0,1 1-1,0 0 1,0 0 0,0 0 0,0-1-1,0 1 1,-1 0 0,1 0 0,0 0 0,0 0-1,0 0 1,-1 0 0,1 0 0,0-1-1,0 1 1,0 0 0,-1 0 0,1 0 0,0 0-1,0 0 1,-1 0 0,1 0 0,0 0-1,0 0 1,0 0 0,-1 0 0,1 0 0,0 0-1,0 0 1,-2 0 0,2 0 0,0 1-1,0-1 1,0 0 0,-1 0 0,1 0 0,0 0-1,0 1 1,-6 2 3,-1 0 0,1 0 0,-1 1 0,1-1 1,1 2-1,-1-1 0,0 1 0,2-1 0,-2 2 0,-3 6 0,-28 32-34,3 2 0,-50 88 0,-38 121 212,105-217-147,2 4 0,2-3-1,2 4 1,-10 62 0,21-84-1665,11-24-683,-10-1 2187,0 1 0,0 0 0,0-1 0,-1 1 0,1-1 0,-1 1 0,1-1 0,-1 1 0,-1-6 0,-3-32-185,3 36 419,-2 0 1,2 0-1,-1 0 1,0 1 0,-1-1-1,0 1 1,1-1 0,-2 1-1,1 0 1,-7-7 0,-9-12 1547,19 23-1615,0-1-1,0 1 1,0 0-1,0-1 1,0 1-1,0 0 1,0-1-1,0 1 1,0 0-1,0-2 1,0 2-1,1 0 1,-1 0-1,0-1 1,0 1-1,0 0 1,0 0-1,2-1 1,-2 1-1,0 0 1,0 0-1,1-1 1,-1 1-1,0 0 1,1 0-1,-1 0 1,0 0-1,0 0 1,1-1-1,-1 1 1,0 0-1,1 0 1,-1 0-1,0 0 1,1 0-1,-1 0 1,0 0-1,1 0 1,-1 0-1,2 0 1,16-2 230,88 5 216,190-3-160,-268-1-298,-2 0 0,46-10 0,-58 9 57,-1-1 0,0-2 0,-1 1 0,1-1 0,-1-1 0,1 1 0,11-10 0,-17 9 272,-15 10-316,-16 12-127,12-5 118,2-1-41,-1 2 1,2-2-1,-18 25 1,26-32 36,-1-1 0,2 0 1,-1 0-1,0 1 0,0-1 1,-1 0-1,2 0 0,0 1 1,-1-1-1,1 0 0,0 2 1,0-2-1,0 0 0,0 1 1,0-1-1,0 0 0,1 2 1,-1-2-1,2 0 1,-1 0-1,-1 1 0,1-1 1,0 0-1,0 1 0,0-1 1,2-1-1,-2 1 0,0 1 1,3 1-1,0 0 16,-1-2 0,1 0 0,-1 1 0,1 0 0,-1-2 0,0 1 0,2 0 0,-2 0 0,1-1 0,0 0 0,1 0 0,-2 0 0,2 0 0,-2-1 0,2 1 0,-1-1 0,8-1 0,6-1-97,-1-1-1,1-2 0,0-1 0,-1 1 0,0-2 0,-1 0 0,0-1 1,28-19-1,-37 20-54,-9 3-154,1 4 233,1 0-1,-2 0 0,1 0 0,0 0 0,0 0 0,0 0 0,0 0 0,0 0 0,-1 0 0,1 0 1,1 0-1,-3 1 0,-2 2 26,0-1 1,0 0-1,-1 2 0,2-2 1,-1 1-1,1 1 1,0-1-1,0 2 0,-1-2 1,2 2-1,-1-1 1,1 1-1,-1 0 0,-2 6 1,6-10 22,-2 0 0,2 1 0,0 0 0,-1-1 0,1 0-1,0 1 1,0-1 0,0 0 0,0 1 0,0 0 0,1-1 0,-1 0 0,0 0 0,0 2 0,2-2 0,-2 0 0,1 0 0,-1 0 0,1 0 0,0 0 0,-1 2 0,1-2 0,0 0 0,0-1 0,1 1 0,-2 0 0,1 0-1,0 1 1,0-1 0,0-1 0,0 1 0,3 0 0,-1 1 24,2 1 1,-2-1-1,1-1 0,0 1 0,0-1 1,0 1-1,0-1 0,0 0 0,7 0 1,-4-2-13,0 1 0,1-1 1,-1 0-1,0-2 0,0 2 0,0-1 1,-1 0-1,1-2 0,-1 1 1,1-1-1,-2 1 0,9-6 0,-5 2-15,-1 0 0,0 0-1,0-1 1,-1 1-1,0-2 1,0 1-1,6-13 1,-10 18-27,-2 0-1,0 1 1,0-2-1,0 2 1,0-2 0,1 2-1,-2-1 1,1-1-1,-1 2 1,1-1-1,-1-1 1,0 2 0,0-1-1,0-1 1,-1 2-1,0-7 1,-3-20-98,4 28 117,0 1 0,1-1 0,-1 0-1,0 1 1,0-1 0,0 1-1,0-2 1,1 2 0,-1-1 0,0 1-1,0-1 1,2 1 0,-2-1 0,0 1-1,1-1 1,-1 1 0,1-1-1,-1 1 1,1 0 0,-1-1 0,1 1-1,-1 0 1,1-1 0,-1 1 0,1 0-1,-1 0 1,2-2 0,-2 2 0,1 0-1,0 0 1,25-3-60,-16 3 62,11-1 10,-1 1 0,1 0-1,-2 2 1,2 0 0,-1 2-1,0 0 1,0 1-1,34 14 1,-48-16-56,-2 0 0,2-1-1,0 2 1,-2-1 0,2 1 0,-2 0 0,1 0-1,0 0 1,-2 1 0,6 5 0,-8-9 44,0 1 0,1 1 0,0-1 0,-2 0 0,1-1 0,0 2 0,0-1 0,-1 0 0,1 0 0,-1 1 0,1-1 0,-1 1 0,0 0 0,0-1-1,0 0 1,0 1 0,0-1 0,0 0 0,-1 0 0,1 1 0,-1-1 0,1 0 0,-1 1 0,0-1 0,0 0 0,-3 4 0,-4 11 215,12-14 114,6-2-47,7-4-300,1-2 0,0 1 0,28-12 0,-15 7-97,-29 9 94,0-1-1,0 1 1,0 0 0,-1 0-1,2 0 1,-1 0 0,-1 0-1,1 0 1,-1 0-1,2 1 1,-1-1 0,-1 0-1,1 1 1,-1-1-1,2 1 1,0 1 0,-2 0 2,-1-1 0,1 0 0,1 0 0,-2 0 0,1 0 0,-1 0 0,1 1 0,-1-1 0,0 1 0,1-1 0,-1 0 0,0 0 0,0 1 0,0 0 0,0-1 0,0 0 0,0 0 0,0 1 0,-1 1 0,-8 37-8,3-12 134,5-26-87,1 0 0,0 0 1,0-1-1,0 1 1,0-1-1,0 2 0,0-2 1,0 1-1,1-1 0,-1 2 1,0-2-1,1 1 1,-1-1-1,1 1 0,0 0 1,-1-1-1,3 2 0,-2-2 5,0 0-1,0 1 0,0-2 0,0 1 0,1 0 0,-1-1 0,0 1 0,0-1 0,1 1 0,-1-1 1,1 0-1,-1 1 0,0-1 0,0 0 0,1 0 0,-1 0 0,1 0 0,-1 0 0,0 0 1,1 0-1,-1 0 0,0-1 0,3 1 0,12-4 4,1-1-1,-1-1 1,0-1 0,16-9-1,60-37-79,-61 35 0,73-35-217,-102 53-21,-3 2 95,-8 11 28,-21 23 267,14-17-107,-115 163-118,120-165 148,-20 29 160,27-43-121,2 1 1,-1-1-1,-1 1 0,1-1 1,-1 0-1,0 0 1,0 0-1,-5 2 1,6-4 265,7-7-50,17-10 150,2 4-274,0-1 0,-1 2 1,2 0-1,0 2 0,32-7 0,-15 6-618,0 2 1,65-3-1,-85 10-1133,25 1 1,-40 1 440,1 0 0,0 0 0,0 0 0,-1 0 0,0 2 0,1-1 0,9 6 0,-1 1-1918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26 5888,'-21'-26'2688,"34"39"64,8-8-1728,15 3 1344,6 5-1344,15-2-193,7 9-511,22-9-96,5 2-128,22 0-1823,-3 0 959,-10-13-5792,-9 5 3648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59 407 3648,'-19'9'1491,"-21"16"-1,46-38 542,9-11-1628,0 1 0,3 0 0,0 1 0,1 2 0,1-1 0,0 3 0,34-24 0,-6 8-104,89-72 579,-109 82-485,59-39 1,-86 62-384,-1 0 1,1 1 0,0-1-1,0-1 1,0 2-1,1-1 1,0 1-1,-1 0 1,0-1 0,0 1-1,0 0 1,1 0-1,-1-1 1,0 1-1,1 0 1,-1 0 0,0 0-1,3 1 1,-3-1-4,0 1 1,-1-1-1,1 1 1,-1 1 0,1-2-1,1 1 1,-2 0-1,1-1 1,-1 1-1,1 0 1,-1-1 0,0 1-1,1 0 1,-1 1-1,0-1 1,1-1-1,-1 1 1,0 0 0,0 0-1,0 0 1,0 0-1,0 1 1,0-2-1,0 1 1,0 1 0,-2 24 162,-2-1 1,0 0 0,-1 0 0,-2 1-1,-11 27 1,-1 9-56,9-20-4,5-25 517,-10 32 1,23-68-601,0-1 0,2 2 0,0 0 0,1 1 0,0 0 0,16-16-1,-11 15-62,1 2-1,0 2 0,1-1 0,1 1 0,1 2 0,0-1 0,1 3 0,30-14 0,-47 23 2,-1-2 0,0 2 0,1 0 0,-1 0 1,1 0-1,-1 1 0,1-1 0,-1 1 0,0-1 0,1 1 1,-1 0-1,2 0 0,-2 0 0,1 1 0,-1-1 0,0 1 1,1 0-1,4 1 0,-7-1 39,-1-1 0,1 2 1,0-2-1,-1 1 0,1 0 0,1-1 1,-2 1-1,1 0 0,-1 0 0,1 0 1,-1-1-1,0 2 0,1-1 1,-1 0-1,0 0 0,0 0 0,1 0 1,-1 0-1,0 0 0,0-1 0,0 2 1,0-1-1,0 0 0,0 0 0,0 0 1,-1 0-1,1 0 0,0 1 0,0-1 1,-1 0-1,1-1 0,-1 1 1,0 1-1,-3 6 41,0 0 0,-10 15 0,10-17-65,1-2 27,-6 10 267,10-12-118,6-6-63,11-9-77,0 2 0,1-1 0,0 3 0,0 0 0,1 0 0,0 2 0,40-9 0,-56 15-62,1 0 0,-1 0 0,2 1 0,-1 0 0,-1-1 0,2 2-1,-2-1 1,1 0 0,9 3 0,-12-3 36,-1 1 0,1 1 0,0-2 0,0 1 0,-1 0 0,1 0 0,-1 0 0,1 0 0,0 1 0,-1 0 1,0-1-1,0 0 0,0 1 0,1-1 0,-1 2 0,0-2 0,-1 1 0,1-1 0,0 1 0,-1 0 0,1 0 0,-1 0 0,1-1 0,-1 2 0,0-1 0,0 4 0,2 6-3,-4 1 0,1 0 0,0 0 0,-5 18 0,-3 18 258,9-48-240,0 1 0,0-1-1,0 0 1,0 2 0,0-2-1,0 1 1,0-1-1,1 0 1,-1 2 0,0-2-1,2 0 1,-2 1 0,1-1-1,1 3 1,-2-3-5,1-1 0,-1 1 0,1-1-1,-1 1 1,1-1 0,-1 1 0,2-1 0,-1 0 0,-1 2 0,1-2 0,0 0 0,-1 0 0,1 1 0,0-1-1,-1 0 1,1 0 0,1 0 0,-1 0 0,-1 0 0,2 0 0,2-1 21,2-1 1,-1 1-1,-1 0 1,1 0-1,-1-1 1,9-4-1,34-19 89,76-56-1,-35 22-232,-81 54 170,1 0-25,-12 8-72,-13 13-57,3 1 41,1 0 0,-1 1 0,3 0 0,-1 1-1,-13 32 1,-32 103 161,54-144-110,0-1 0,0 1 1,2 0-1,-1 0 0,0-1 1,1 1-1,1 17 0,0-27 18,0 0-1,0 1 0,0-1 0,0 1 0,0-1 0,0 1 0,0-1 0,0 1 0,0-1 0,1 1 0,-1-1 0,0 0 0,0 2 0,0-2 0,2 1 0,-2-1 0,0 0 0,1 1 0,-1-1 0,0 0 0,1 1 0,-1-1 0,1 0 0,-1 1 3,0-1 1,1 0-1,-1 0 0,1 0 1,-1-1-1,1 1 0,-1 0 1,0 0-1,2 0 1,-2 0-1,1 0 0,-1 0 1,0-1-1,1 1 1,-1 0-1,0 0 0,1 0 1,-1-1-1,0 1 0,1-1 1,1-2 25,2 0 1,-2 1 0,0-2-1,1 1 1,2-5 0,42-95 306,-5 6 17,-34 82-360,1 2 0,-1-2 0,3 2 0,14-18 0,-23 29-57,12-10-329,-14 12 373,0 0 0,1 0 0,-1 0 0,0 0 0,1 0 0,-1 0 0,0 0 0,1-2 0,-1 2 0,0 0 1,1 0-1,-1 0 0,0 0 0,1 0 0,-1 2 0,0-2 0,2 0 0,-2 0 0,0 0 0,1 0 0,-1 0 0,0 0 0,0 0 0,1 1 0,-1-1 0,0 0 0,1 0 0,-1 0 0,0 1 0,0-1 0,1 0 0,-1 0 0,0 1 0,0-1 0,0 0 0,0 1 0,1-1 0,-1 0 0,0 1 0,0-1 0,0 0 0,0 1 0,0-1 0,4 12-126,-1-2-1,3 23 0,-4-20 94,0-1 0,6 17 0,-4-21 40,-1-1 1,1 1-1,-1-2 1,2 1-1,-1 0 1,1 0 0,-1 0-1,2-1 1,10 9-1,-14-12 45,2-1-1,-2-1 1,1 1-1,1 1 1,-2-2-1,1 1 0,1-1 1,-1 0-1,1 1 1,-1-1-1,1-1 1,-1 1-1,0-1 1,1 1-1,-1-1 0,1 0 1,-1 0-1,1 0 1,-1-1-1,0 1 1,1-1-1,-1 1 0,1-1 1,-1-1-1,5-2 1,1-1 43,0 0-1,0-1 1,-1-1 0,0 1 0,12-12 0,35-45 243,-35 39-259,10-11 21,-10 9-80,48-44-1,-9 10-494,-59 60 478,1-1-1,-1 1 0,1-1 0,-1 1 0,1-2 0,-1 2 0,1-1 0,-1 1 0,2 0 0,-2 0 0,1-1 0,0 1 0,-1 0 0,1 0 0,-1-1 0,1 1 0,0 0 0,-1 0 0,1 0 0,1 0 0,-2 0 1,1 0-1,0 0 0,-1 0 0,1 0 0,-1 0 0,1 1 0,0-1 0,-1 0 0,1 0 0,-1 1 0,2-1 0,-1 0 0,-1 1 0,1-1 0,-1 0 0,1 2 0,-1-2 0,1 1 0,-1-1 0,0 1 0,1-1 1,-1 1-1,1-1 0,-1 1 0,0-1 0,0 1 0,2 0 0,-2 1 0,2 1 2,-1 0 1,0 2-1,0-2 1,0 1 0,1 0-1,-2 0 1,1 6-1,-4 36 94,-1-2 0,-2 1 1,-3-1-1,-23 75 0,30-112-43,-1-2 0,1 2 1,-1 0-1,-1-1 0,1-1 1,0 2-1,-2-1 0,-5 6 1,9-10-10,-1-1 1,1 0-1,0 1 1,-1-1-1,1 0 1,0 1-1,-2-1 0,2-1 1,-1 1-1,1 0 1,-2 0-1,2-1 1,-1 1-1,1-1 1,-1 0-1,0 1 1,0-1-1,0 0 1,1 0-1,-2 0 1,1 0-1,1 0 0,-1 0 1,-1 0-1,2-1 1,-1 1-1,1-1 1,-1 1-1,0-1 1,0 1-1,1-1 1,-1 0-1,1 0 1,-2-1-1,0 0 0,-3-4-48,1 1-1,-1-1 1,1-1-1,0 2 1,0-2-1,0 0 1,2 0-1,0-1 1,-1 1-1,1-1 1,-1 1-1,2-1 1,0 0-1,1 0 1,0 0-1,-1 0 1,1 0-1,1-11 0,0 18 10,0 0-1,0 0 0,0-1 0,0 1 0,0 0 1,0 0-1,1 1 0,-1-1 0,0 0 0,2 0 1,-2-1-1,0 1 0,1 1 0,-1-1 0,1 0 0,-1 0 1,1 1-1,0-1 0,-1 0 0,1 1 0,0-2 1,-1 1-1,1 1 0,1-1 0,-1 1 0,-1 0 1,3-1-1,-2 1-2,2 0-1,-2 0 1,1 0 0,-1 0 0,1 0 0,0 1 0,0-1-1,-1 0 1,1 1 0,-1 0 0,2-1 0,-2 2 0,0-1-1,4 1 1,4 5 9,0 1 0,0 0 0,11 12 0,-6-2 78,0-1 0,17 32-1,12 17 128,-37-59-149,-1 0-1,1-2 1,1 2 0,-1-1-1,0-1 1,16 9 0,-20-13-31,2 0 1,-2 1 0,2-1 0,-2 0-1,1-1 1,0 1 0,0-1 0,-1 0-1,2 0 1,-2 0 0,1 0-1,0 0 1,0 0 0,-1-1 0,2 1-1,-2-1 1,1 0 0,0-1 0,0 1-1,-1 0 1,5-2 0,4-4 80,0 0 0,-1 0 1,13-13-1,-22 20-99,11-11 70,-1 0 1,-1 0-1,1-2 1,-1 2-1,-2-3 0,1 1 1,-1 0-1,-1-1 0,11-28 1,-13 29-85,-2 0 0,-1 0 0,2-1 0,-3 2 0,1-2 0,-2 2 0,0-2 0,0 0 0,-1 2-1,0-2 1,-1 1 0,-4-13 0,5 22-29,1 2 12,0 1 1,0 0 0,-1-1 0,1 1-1,0 0 1,-2-1 0,2 1 0,-1-1 0,1 1-1,-1 0 1,1 0 0,-1 0 0,0-1-1,1 1 1,-1 0 0,0 0 0,-1 0-1,1 0 1,0 1 0,0-1 0,0-1 0,0 1-1,0 1 1,-1-1 0,1 1 0,0-1-1,0 1 1,-1-1 0,-2 1 0,17 14-38,-7-7 48,14 13 10,-8-9-17,0 1 0,12 16 0,-13-13 121,-4-7-95,-1 0 1,0-1-1,-2 2 0,2-1 1,-2 0-1,0 1 0,-1 0 1,6 16-1,-4 8 93,-2 0 0,0 1 0,-3-1 0,-1 1 0,-2-1 0,-9 55 0,8-73-52,1-2-1,-2 1 1,1 0 0,-2-1-1,-10 18 1,14-25-20,-3 0 0,2-2 0,-1 2-1,0-2 1,-1 1 0,-6 5 0,9-8 5,-2 1 0,2-2 1,-2 1-1,2-1 0,-1 0 0,-1 1 0,2-1 0,-1 0 1,-1 0-1,1 0 0,1-1 0,-2 1 0,-4-1 0,5 0-3,-1-1-1,0 0 1,0 1 0,1-1-1,-1 0 1,1 0-1,0-2 1,-1 2-1,2-1 1,-2 1-1,1-2 1,1 1 0,-2 0-1,2 0 1,-1-1-1,0 0 1,1 1-1,0-2 1,0 2-1,-1-2 1,0-3-1,-5-7-13,0 0-1,2-1 1,-8-22-1,10 26-18,2 5-43,-1-1 1,1 0-1,0-1 0,0-9 0,13 21-275,8 10 294,2-3 0,-2 1 0,3-2 0,0 0-1,24 7 1,-16-9-16,0 0-1,0-2 1,1-1-1,1-2 1,57-1-1,-73-3-523,0-1 1,-1 0-1,1-2 0,-1 0 0,25-10 0,-28 8-460,0 1 0,-1-2 1,0 0-1,0 0 0,-1-1 0,0-1 0,15-15 0,11-17-1635,4-4-598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258 700 3072,'0'-4'287,"1"-2"1,-1 0-1,1 1 1,-1 0-1,1-1 1,1 1-1,0 0 1,0-1-1,-1 2 1,6-9-1,-6 11-128,-1 1 0,1 0 0,-1-1 0,1 0-1,-1 1 1,0 0 0,0 0 0,1-2-1,-1 2 1,0 0 0,0-1 0,0 1-1,-1 0 1,1-2 0,0 2 0,0 0 0,-1 0-1,1-1 1,0 1 0,-1-1 0,0 1-1,1 0 1,-1 0 0,0-1 0,1 1 0,-2-1-1,1 1 1,-1-1 0,0 1-42,1-1-1,-1 0 1,0 1 0,1 0-1,-1 0 1,1 0 0,-2 0-1,1 0 1,0 1 0,1-2 0,-2 1-1,1 1 1,0-1 0,1 1-1,-2 0 1,1 0 0,0 0 0,0 0-1,-4 0 1,-3 2 30,0 1 1,-1 0-1,2 1 0,-1-1 0,1 2 1,-1-1-1,-6 6 0,-54 43 311,64-49-414,-4 3-35,1 0-1,1 1 1,0 0 0,1 0-1,-1 0 1,0 0 0,-8 19-1,13-24-10,1-1 0,0 1-1,-1 0 1,2 0 0,-1-1 0,0 2-1,1-2 1,0 1 0,-1 0 0,1 0-1,0 1 1,0-2 0,1 1 0,-1 0-1,0 0 1,1 0 0,0 0 0,-1 0-1,2-1 1,-1 2 0,0-2-1,1 0 1,-1 1 0,0 0 0,2-1-1,-2 1 1,1-1 0,0 0 0,1 1-1,-1-2 1,0 1 0,3 1 0,2 2 64,-2-2 0,2 2 1,0-3-1,0 2 0,0-2 1,0 0-1,-1 0 0,1 1 1,1-2-1,-1 0 1,1 0-1,9-1 0,-13 0-7,0 0-1,0 0 0,-1 0 1,2 0-1,-2-1 1,2 0-1,-2 0 0,0 0 1,1-1-1,0 1 1,0-1-1,-1 1 0,1-1 1,-1-1-1,0 1 1,0 0-1,0-1 0,-1 1 1,2-1-1,-2 0 1,0 0-1,2 1 0,-2-2 1,3-6-1,-1 0 39,0 0 0,-1-1 1,1 0-1,-2-1 0,-1 2 0,2-23 0,-7-67 218,0 76-335,3-1 0,0 1 0,2 0 0,4-28 0,2 24-44,1-1 1,2 1-1,20-42 1,-2 5 91,-4 1-73,-11 27-140,29-57 1,-40 89 152,1-1 0,2 0 0,-2 0 0,2 2 0,-2-1 0,2 1 0,9-9 0,-13 12 38,0 0 0,1 0 0,-1 1 0,2-1 0,-2 0 0,1-1 0,-1 2 0,2-1 0,-2 0 0,1 1 0,0 0 0,-1-1 0,2 1 0,-1 0 0,-1 0 0,1 0 0,1 0 0,-2 0 0,1 0 0,0 1 0,-1-1 0,2 1 0,-1-1 0,-1 1 0,1-1 0,0 2 0,0-1 0,2 1 0,0 1 4,0 1 0,0 0-1,0 0 1,0 0 0,-1 1-1,1-1 1,-2 1 0,1 0-1,0-1 1,-1 1 0,0 0-1,1 0 1,-2 1 0,2 10-1,1-3 13,-3 2-1,1 0 0,-2 0 0,-1 22 0,-20 105 92,13-96-90,-20 109 10,-70 219 1,71-292 82,13-31 6,-4-1 1,0-1 0,-30 52-1,46-97-13,0 1-1,-2 0 0,1-2 0,0 2 0,-1-1 0,0 0 0,0-1 0,0 0 1,-7 5-1,11-8-78,-1 1 0,0-1 0,0 0 0,1 2 0,-1-2 0,0 0 0,-1 1 0,1-1 0,0 0 0,1 0 0,-1 0 0,0 0 0,0 0 0,0 0 0,-1 0 0,1 0 0,1 0 1,-1-1-1,0 1 0,0 0 0,-1-2 0,0 1 0,1 0 0,0 0 0,0 0 0,0 0 0,0 0 1,0-1-1,-1 0 0,1 1 0,0 0 0,1 0 0,-1-1 0,0 0 1,1 0-1,-1 1 0,1-1 0,-1-2 0,-1-4 5,1 1 1,0-1-1,1 2 1,0-2-1,0 0 1,1 1-1,-1-1 1,1 1-1,2-1 0,2-13 1,6-4-17,21-42 0,-17 37-2,-9 16 24,2 0 0,0 0 0,1 0 0,1 2-1,17-21 1,-20 27-17,0 0 0,-1 1 0,2-1 0,-1 2-1,1-2 1,0 2 0,0 0 0,0 0 0,1 1-1,-1 1 1,14-4 0,12 0 13,0 2 0,1 0 0,65 4-1,102 21-1723,-161-15 275,6 2-386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20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6400,'5'-11'5696,"-10"11"-5568,10 0-96,-5 8-32,0-2-1664,8 7 896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194 51 4064,'0'-1'315,"-1"-1"1,1-1-1,0 1 0,-1 0 0,1 0 1,-2-1-1,2 2 0,-1-1 1,0 0-1,0-1 0,1 2 1,-1-1-1,-1 0 0,0 1 1,1-2-1,0 2 0,-1 0 1,1-1-1,0 1 0,-2-1 0,2 1 1,-1 0-1,-3-2 0,3 2-202,0 1-1,-2-2 0,2 1 0,0 0 1,0 1-1,-1-1 0,1 1 0,-1 0 1,0 0-1,1 0 0,0 0 1,-2 0-1,2 0 0,0 1 0,-1-1 1,0 1-1,1-1 0,-1 1 0,1 1 1,-4 1-1,-6 3 45,1 2 0,-1-1 0,2 2-1,-2-1 1,2 1 0,-11 14 0,18-20-151,1 0 0,0 0 0,-1 0 0,2 1 0,-1-1 0,1 0 0,0 2 0,-2-2 0,3 1 0,-1-1 0,-1 7 0,2-6 4,0-1 0,0 0 0,1 0 0,-1-1 0,1 2-1,-1-1 1,1-1 0,1 2 0,-1-2 0,0 2 0,0-2 0,1 0 0,-1 2 0,1-2 0,0 0 0,4 5 0,-1-3 54,1 2 0,0-1 0,-1-1 0,1 1 1,1-2-1,0 2 0,-2-2 0,2 0 0,1 0 0,-1-1 1,0 1-1,0-1 0,1-1 0,-1 0 0,1 0 1,-2 0-1,2-1 0,-1 0 0,1 0 0,11-2 1,0-1 141,0-2 1,1 1 0,-1-2-1,-1-1 1,2 0-1,25-16 1,-39 20-101,1 0-1,-1-2 0,0 2 1,0-2-1,0 0 1,-2 0-1,11-10 1,-14 14-98,-1-2 1,2 2 0,-1 0 0,0-1-1,-1 1 1,1 0 0,-1-2-1,1 2 1,-1-1 0,1 1 0,-1-2-1,0 2 1,0-1 0,0 1 0,0-1-1,0 1 1,0-2 0,0 2-1,0-1 1,-1 1 0,1 0 0,-1-2-1,1 2 1,-1-1 0,1 1 0,-1 0-1,0-2 1,-1 2 0,2 0 0,-1 0-1,0-1 1,0 0 0,0 1-1,0 0 1,-2 0 0,2 0 0,0 1-1,-2-2 1,-6-4-87,1 0-1,-2 2 1,1-1 0,0 0-1,0 2 1,-1 0 0,1 0-1,-2 1 1,1 0 0,0 1-1,0 0 1,-1-1 0,2 2-1,-1 0 1,-13 3 0,22-3-107,0 0-1,0 0 1,0 1 0,-2-1 0,2 0-1,0 1 1,0-1 0,0 1 0,0-1 0,-2 1-1,2 0 1,0-1 0,0 1 0,0 1-1,1-1 1,-1 0 0,-1 0 0,1-1 0,0 1-1,1 1 1,-1 0 0,0-1 0,1 0-1,-1 0 1,0 2 0,-1 2-763,1 0 1,0-1-1,1 2 1,-1-2-1,1 10 1,0 3-3117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106 48 4480,'-10'7'727,"1"-2"0,0 2 1,-1 1-1,1 0 0,1 0 1,0 0-1,-8 13 0,13-18-594,0 2-1,0-2 0,1 2 0,0-1 0,-1 0 1,1 0-1,0 1 0,1-1 0,0 1 1,-1 1-1,1-2 0,0 1 0,1-1 1,-1 1-1,1 0 0,0 0 0,0 0 0,1 0 1,-1 0-1,1-1 0,0 1 0,1 0 1,0-1-1,-1 1 0,1-1 0,1 1 0,-1-1 1,6 8-1,-6-8-62,0 0 0,1-2 0,-1 1 1,1 1-1,0-1 0,0 0 0,0 0 0,1-1 0,-1 1 1,1-1-1,-1 0 0,1-1 0,0 2 0,0-2 1,0 1-1,0-1 0,0 0 0,0 0 0,0-1 0,1 2 1,-2-2-1,2 0 0,-1 0 0,0 0 0,0 0 0,1-2 1,-2 2-1,2-1 0,-1 0 0,0 0 0,0 0 0,0-1 1,-1 0-1,2 0 0,-2 0 0,1 0 0,2-3 0,1-1 38,-1 2 0,0-2 0,-1 1 0,1 0 0,-1-2-1,0 1 1,0-1 0,6-12 0,-8 14-70,-2 2 0,1 0 0,-1-2 1,0 2-1,0-2 0,-1 0 0,2 2 0,-2-2 1,1 1-1,-1 1 0,0-2 0,-1 0 0,1 2 1,-2-2-1,1 1 0,1 0 0,-1 0 0,-2-4 0,-1 0-189,0 0 0,-1 0 0,1 0 0,-1 0-1,-1 1 1,1 0 0,-14-12 0,13 12-1239,-4 1 1,2-1-1,-14-6 1,22 12 1264,-2 1 1,2 0 0,0 0 0,-1-1-125,1 1 125,0-2 0,0 2-1,-1 0 1,1-1 0,0 1 0,0 0-1,0-1 1,0 1 0,-1 0 0,1-1-1,0 1 1,0-1 0,0 1 0,0 0-1,0-1 1,0 1 0,0-1 0,0 1-1,0 0 1,0-2 0,0 2 0,0 0-1,1-1 1,-1 1 0,0-1 0,0 1-1,0 0 1,0-1 0,1 1 0,-1 0-1,0-1 1,0 1 0,1 0 0,-1-1-125,2 1 125,-2 0 0,0 0-1,1-1 1,-1 1 0,18-13-3172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186 22 4320,'0'0'63,"0"0"0,-1-1 0,1 1 0,0 0 0,0 0 0,0-2 0,0 2 0,-2 0 0,2 0 0,0-1 0,0 1 0,0 0 0,0-1 0,0 1 0,0 0 0,0-1 0,0 1 0,0 0 0,0 0 0,0-1 0,0 1 0,0 0 0,0-1 1,0 1-1,0 0 0,0-1 0,0 1 0,0 0 0,0 0 0,2-2 0,-1-6 2073,-11 5 1608,4 6-3431,1 1-1,1-1 0,-1 1 0,1-1 1,0 2-1,0-2 0,0 2 1,-4 4-1,-8 9 72,6-8-269,0 2 0,-1-1-1,2 1 1,0 0 0,0 1 0,2 0 0,-1 0 0,1 1 0,2-1 0,-1 2-1,1-1 1,-3 17 0,4 0-30,-1 3-1,3-1 0,2 0 1,0-1-1,2 1 1,2 0-1,0-1 1,3 1-1,1-1 1,1-1-1,14 32 0,-18-49 12,1-1-1,0-1 0,2 0 1,-1 0-1,17 19 1,-21-28-43,1 2 0,-1-2 0,1 1 1,0-1-1,0-1 0,0 2 0,1-2 1,-1 2-1,1-2 0,-1 0 0,1-1 1,0 2-1,-1-2 0,2 0 0,-2 0 1,1 0-1,1 0 0,7-1 0,-1-1 16,-1 0-1,1-1 0,-1-2 1,0 2-1,1-3 0,12-5 1,-5 1-15,0-1 0,28-20-1,-27 15-6,-2-1-1,0-1 0,-1 0 0,0-1 0,-2-2 0,0 1 1,16-29-1,-8 9 85,-4-2 1,-1 0 0,15-48-1,-28 76-107,-2 0 0,1 1-1,-2-2 1,0 1 0,-1 0-1,1-1 1,-2 0 0,-3-23-1,2 29-49,-1 0 0,0 0-1,-1 1 1,1-1 0,-1 1-1,-1 0 1,1 0 0,-1 0-1,0 1 1,-1 0 0,1-1-1,-1 1 1,-1 1 0,1-1-1,-1 0 1,-9-6 0,1 4-70,0 0 0,-1 0 0,0 1 1,0 0-1,0 1 0,-1 2 0,-21-5 0,10 4-4,1 2 0,0-1-1,-47 3 1,59 2 19,0 2 0,0-1 0,0 0 1,0 3-1,1-2 0,-13 7 0,24-9-164,1-1-1,-1 2 1,1-1-1,0-1 1,0 1-1,-1 0 0,1 0 1,0 0-1,0 0 1,0 1-1,0-1 1,0 0-1,-1 1 0,2-1 1,-1 0-1,0 1 1,1 0-1,-1-1 1,1 0-1,0 1 0,-1 2 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287 24 4224,'0'-1'124,"0"0"0,2-1-1,-2 2 1,0-1 0,1 0 0,-1 0 0,1 0 0,18-14 7312,-22 15-6397,-10 2-489,6 4-395,-1-1 0,2 0 1,-1 1-1,1 1 0,-1-2 1,2 2-1,-10 13 0,-1 5 219,-14 27-1,12-16-158,1-1 0,1 2-1,2 0 1,3 2 0,0-1 0,-9 69 0,20-98-168,-1-1 1,1 1 0,1-1-1,-1 0 1,1 1 0,0-1-1,1 0 1,1 1 0,-1-1-1,1 0 1,0 0 0,1-1-1,5 11 1,-5-13-4,-1-1 0,1 1 0,-1-2-1,0 2 1,2-2 0,-2 1 0,2-1 0,0 1 0,-1-2 0,1 1-1,-1 0 1,2-1 0,-1 0 0,0 0 0,0 0 0,0 0-1,0-1 1,1 0 0,-1-1 0,1 1 0,7-1 0,-11 0-21,-1 0 0,1 0 0,0 0 1,0 0-1,-1 0 0,1 0 0,-1 0 1,2-1-1,-2 1 0,1-1 0,-1 1 1,2-1-1,-2 0 0,0 1 0,1-1 0,-1-1 1,0 1-1,1 0 0,0 0 0,-1 0 1,0 0-1,1-3 0,-1 2 4,1 0 1,-2-1-1,1 1 0,-1 1 0,1-1 0,-1-1 1,0 1-1,0 0 0,0 0 0,0-1 1,0 1-1,0 0 0,0 0 0,-1-1 1,1 1-1,-3-4 0,1 1-58,0-1 1,0 0-1,-2 0 0,1 1 0,-1 0 1,1-1-1,0 2 0,-2-1 0,2 1 1,-2-1-1,0 1 0,1 0 0,-2 1 1,2-1-1,-2 1 0,1 0 0,0-1 1,-1 2-1,0 0 0,1-1 0,-9 0 1,8 1-377,-1 0 1,0 1 0,1 0 0,-1 0 0,0 1-1,-1 0 1,1 0 0,0 1 0,0-1-1,1 1 1,-1 0 0,0 2 0,1-1 0,-1 0-1,0 1 1,2-1 0,-2 1 0,-9 6 0,0 5-3338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318 573 3072,'6'0'5085,"-41"2"-2090,20 1-2918,0 3 0,0 0 0,0-1 0,2 2 1,-1 0-1,0 1 0,1 1 0,0 0 0,-18 18 1,13-10 20,0 2 0,1-1 1,1 3-1,-28 43 1,42-61-82,0 2 0,-1-1 0,1 1 0,1-1 0,-1 1 0,1 0 0,-1-1 0,1 1 0,0 0 0,1 0 0,0-1 0,-1 2 0,1-1 1,1 5-1,0-8-3,-1 2 0,1-2 0,1 0 0,-1 2 0,0-2 0,0 0 0,0 1 0,1-1 0,0 0 0,0 0 0,-1 1 1,1-1-1,1 0 0,-1-1 0,0 2 0,0-2 0,1 1 0,-1-1 0,0 0 0,0 0 0,1 2 0,0-3 0,-1 1 1,6 1-1,-2-1 20,1 0 0,0 1 0,0-1 0,0-1 0,-1 0 0,1-1 0,0 1 0,0-2 0,0 1 0,0 0 0,-1-1 0,0 0 0,1-1 0,-1 1 0,7-5 0,3-2 34,-1 0 0,0 0 1,-1-3-1,20-17 0,1-8 118,59-76 0,-20 19 77,23-30-34,-87 109-153,0-1-1,0-2 0,-2 1 1,0 0-1,-3-1 1,9-27-1,-5 1 21,-2-2 0,-1 1 0,-4-2 0,-2-63 0,0 107-121,-1 0 1,1-1 0,-1 1-1,1-1 1,-2 1-1,-1-6 1,3 9 17,-1-1 1,1 1-1,0 0 0,0-1 1,-1 1-1,1-2 1,0 2-1,0 0 1,-1 0-1,1-1 0,0 1 1,-2 0-1,2-1 1,0 1-1,-1 0 0,1 0 1,-1 0-1,1 0 1,0-1-1,-1 1 0,1 0 1,-1 0-1,0 0 2,1 0 0,-1 0 0,-1 1-1,2-1 1,-1 0 0,0 0 0,1 1 0,-1-1-1,0 1 1,1-1 0,-1 0 0,1 2 0,-1-2-1,1 1 1,-2-1 0,2 1 0,-1-1 0,0 2 0,-7 11 22,0-1 0,1 2 0,1 0 1,0-1-1,-8 27 0,5-11 82,-8 21 27,2 2-1,1 1 0,4-1 1,2 2-1,-2 87 0,10-124-107,1 2 0,1-2 0,1 0 0,0 0 0,0 1 0,2-2 0,1 1 0,1 0 0,10 20 0,-14-30 11,2 0 1,-1-2-1,1 2 1,-1-1-1,2 0 1,-1-1-1,1 1 1,0-1-1,0-1 1,8 5-1,-9-5 12,1-2-1,0 0 1,-1 1 0,1-1-1,1-1 1,-1 1-1,0-1 1,0-1-1,0 2 1,1-2-1,-2 0 1,2 0 0,11-3-1,-2 0 114,0-1 0,-1 0-1,0-1 1,0 0 0,0-1-1,14-9 1,-23 12-103,1-1-1,-1 0 1,-1-1 0,1 1 0,0-1 0,-1 0-1,0 0 1,1 0 0,-2-1 0,1 1-1,-2-2 1,2 1 0,-2-1 0,1 2-1,1-11 1,-3 13-56,-1 0 0,0 0-1,-1-1 1,1 1 0,-1-1 0,0 1-1,0 1 1,0-2 0,0 1 0,-1-1-1,1 1 1,-1-1 0,0 1-1,1 1 1,-2-2 0,0 1 0,0-4-1,0 6-29,0-1 0,1 0 0,0 0 0,0 1 0,-1 0 0,1 0 0,-1 0 0,0 0 0,1-1 0,-1 1-1,-1 0 1,2 0 0,-1 0 0,0 1 0,1-1 0,-2 1 0,1-1 0,0 1 0,1 0 0,-2-2-1,1 2 1,0 0 0,-1 0 0,2 2 0,-1-2 0,0 0 0,-3 1 0,2 0-18,-2 0 0,2 1 0,-2-1-1,2 2 1,-2-1 0,2 0 0,-1 0 0,1 1 0,0 0 0,-1-1 0,2 2 0,-2-2 0,1 2 0,1-1-1,-1 0 1,1 2 0,0-2 0,0 1 0,-1 0 0,1 4 0,-1 0-19,-1 0-1,2 1 1,0-1 0,-1 2 0,1-1-1,1-1 1,1 1 0,0 15 0,1-15 65,0-1 0,2 0 0,-1 1 0,0-1 1,1 0-1,1 0 0,-1 0 0,2-1 1,-2 1-1,3-1 0,-1-1 0,0 1 0,1 0 1,0 0-1,12 9 0,-11-10 72,0-1 0,-1 1 0,2-1-1,0-1 1,0 1 0,0-2 0,0 1 0,0-1 0,1 0-1,1 0 1,-2-1 0,1-1 0,0 0 0,17 2-1,-18-5-18,-1 1 0,0-1-1,0 1 1,1-1 0,-2-1-1,1 0 1,-1 1 0,1-2-1,0 1 1,-2-2-1,1 2 1,1-2 0,-1 1-1,6-9 1,8-7 74,-2-2 0,22-32 0,-25 34-71,108-138 169,-110 140-340,1 1-1,1 0 0,29-26 1,-29 25-480,-12 14 603,-9 8 152,-10 7-20,10-9 181,10-4 39,4-4-357,0-2 0,10-11 0,1-1 133,-10 10-102,2 0-1,-2-1 1,-1 0 0,0 0-1,0-1 1,-1 0 0,-1 0-1,0 0 1,0-2 0,-2 1-1,0 0 1,0 0 0,-1 0-1,0-1 1,-2-1 0,0 1-1,0 1 1,-1-1 0,0 0-1,-1 1 1,-3-17 0,3 27-55,1-1 1,-2 2-1,1-2 1,1 1-1,-2 0 1,1-1-1,0 1 1,0 0-1,-2 0 1,2 0-1,-1 0 1,-3-2-1,4 3 14,1 2-1,-1-1 1,1 1-1,-1-1 0,0 1 1,1-1-1,-1 1 1,-1-1-1,2 1 0,-1 0 1,0-1-1,1 1 1,-1 0-1,0 0 0,0 0 1,0-1-1,1 1 1,-1 0-1,-1 0 0,1 0 1,1 0-1,-1 0 1,0 0-1,0 1 0,0-1 1,1 0-1,-1 0 1,-1 0-1,1 1 0,-1 0 1,0 0-26,-2 1 0,2 1-1,-1-1 1,0 0 0,0 2 0,1-2 0,-4 6 0,-17 24-71,1 1 0,3 0 0,1 2 0,-28 73 0,-35 161 148,45-133-10,7-41 90,-75 249 364,97-327-222,4-7 504,18-21-489,5-9-344,0-1 0,-1-1 1,15-25-1,30-33-83,22-15 86,-37 37-110,1 4 0,87-72 0,-106 101 114,-16 13 95,-1-1 0,1 2 0,1 0 0,1 1-1,22-10 1,-38 20-15,-1 0 0,1 0 0,-1 0 0,2 0 0,-2 0 0,1 0 0,-1 0 0,1 0 0,-1 0 1,1 0-1,-1 0 0,1 0 0,-1 0 0,1 0 0,-1 0 0,0 0 0,1 0 0,-1 1 0,1-1 0,-1 0 0,2 0 0,-2 1 0,0-1 0,1 0 0,-1 0 0,1 1 0,-1 0 0,9 16 197,-3 23-105,-6 67 241,-1-65-135,3 46-1,-1-82-182,0 1-1,0 0 1,0-1-1,6 11 1,-7-16-16,0 0 0,0 0 0,1 0 0,-1 0 1,2 1-1,-2-2 0,0 1 0,1 0 0,-1 0 1,1-1-1,0 1 0,-1 0 0,1-1 0,0 1 1,-1 0-1,1-1 0,1 2 0,-1-2 0,-1 1 0,1-1 1,0 0-1,0 1 0,0-1 0,0 0 0,-1 1 1,2-1-1,-1 0 0,0 0 0,0 0 0,0 0 0,0 0 1,0 0-1,1 0 0,-1 0 0,0 0 0,-1-1 1,1 1-1,0 0 0,0 0 0,2-2 0,2-1 2,1 0 0,-2-2 0,2 2-1,-1-2 1,-1 1 0,1-1 0,4-5-1,26-42-113,-6 9-46,-21 33 112,-1 1 42,0-1 1,-1 1-1,2-1 1,0 2-1,1 0 1,1 0-1,10-7 1,-20 15-26,1-2 0,0 2 0,1-1 1,-2 1-1,1 0 0,0-1 1,0 1-1,0 0 0,0-1 0,0 1 1,-1 0-1,2 0 0,-1 0 0,0 0 1,0 0-1,0 0 0,0 0 0,0 0 1,1 0-1,-2 0 0,1 0 1,0 1-1,0-1 0,1 1 0,-1 0 11,0 1-1,1-2 0,-2 1 0,1 0 0,0 0 1,-1 0-1,1 0 0,-1 1 0,1 0 1,-1-1-1,1 0 0,-1 0 0,0 0 1,0 0-1,0 0 0,1 3 0,-1 6 52,0 0 0,-1 2 0,-2 15-1,3-22-37,-9 40 112,-1 18-38,7-51-63,2 2 42,3-11 24,4-9 63,86-96-252,-87 98 82,0 0 1,-1 0-1,1 0 1,-1 1-1,2 1 0,-1-2 1,11-3-1,-14 6 17,0 1 0,0-1-1,1 0 1,-1 1 0,1 0-1,0-1 1,-1 1-1,0 0 1,0 0 0,1 0-1,-1 0 1,1 1 0,0-1-1,-1 1 1,0-1 0,1 1-1,-1 0 1,0-1-1,0 2 1,1-1 0,-2 0-1,5 2 1,2 6 56,1-1 0,9 14 0,-14-15-78,1-1 0,1 0 0,-1 0 0,1 0 0,0 0 0,1-2 0,0 1 1,10 6-1,-14-10 44,2 0 0,-1 1 0,1-1 0,-1-1 0,1 1 1,-1-1-1,1 0 0,0 0 0,-1-1 0,1 1 0,-1-1 0,1-1 1,-2 1-1,2 0 0,4-2 0,5-3-26,-2 0 0,0 1 0,22-17 0,-23 13 47,1 0-1,-2 0 1,0-2-1,0 1 1,0 0 0,-1-2-1,-1 1 1,0-2-1,12-23 1,-13 20-15,1 2-41,-1-1 0,-1 2 0,-2-2 1,7-22-1,-11 37 7,0 0 0,0-1 0,0 1 0,0-1 0,0 1 0,2 0 0,-2-1 1,0 1-1,0-1 0,0 1 0,0-1 0,0 1 0,0 0 0,0-1 0,0 1 0,0-2 0,-2 2 1,2 0-1,0-1 0,0 1 0,0-1 0,0 1 0,0 0 0,-1-1 0,1 1 0,0 0 0,0-1 1,-1 1-1,1 0 0,0-1 0,-1 1 0,1 0 0,0 0 0,-1-1 0,0 1-1,0 1 1,1-1-1,-1 0 0,-1 0 0,2 1 0,-1-1 0,0 1 1,1-1-1,-1 0 0,1 1 0,-1-1 0,1 1 0,-1 0 0,1-1 1,-1 2-1,1-2 0,-2 1 0,2 0 0,-1 0 0,-14 23-68,6-9 62,1-2 0,0 2 0,-11 31 0,17-42 10,1 0 0,-1 0 1,2 1-1,-1 0 1,1-1-1,-1 1 1,1-1-1,0 1 0,1-1 1,-1 1-1,1 0 1,-1-1-1,2 0 0,-1 0 1,1 1-1,-1-1 1,1 0-1,1 0 1,2 6-1,-4-8 14,1 0 0,-1-1 0,0 1 0,1-1 0,-1 1 0,2 0 0,-2-1 0,1 0-1,-1 0 1,1 0 0,1 1 0,-2-2 0,1 1 0,0 0 0,0-1 0,0 1 0,5 0 0,-3-1-2,0 0 0,0 0 0,1 0 0,-1 0 0,1-1 0,-2 0 0,2 1 1,5-4-1,5-2-42,0-1 0,-1 0 0,23-17 0,-27 18 2,-5 2 20,0 0 1,0 1 0,0-1 0,1 1-1,-1 1 1,1-1 0,0 1 0,10-4-1,-16 6 11,1 0 0,-1 0-1,0 0 1,1 0-1,-1 0 1,0 0 0,1 0-1,-1 0 1,0 0-1,0 0 1,1 2 0,-1-2-1,0 0 1,1 0-1,-1 0 1,0 0 0,0 0-1,1 0 1,-1 1 0,0-1-1,0 0 1,2 0-1,-2 0 1,0 1 0,0-1-1,0 0 1,1 0-1,-1 1 1,0-1 0,0 0-1,0 1 1,0-1-1,0 0 1,1 0 0,-1 1-1,0-1 1,0 0-1,0 1 1,0-1 0,0 0-1,0 2 1,0-2-1,0 1 1,-6 15-2,4-12 1,-48 140-66,45-132 4,-6 23-131,11-33 188,-1-1 0,1 1 0,0 1-1,-2-2 1,2 1 0,0 0 0,0 0 0,0 0-1,2-1 1,-2 1 0,0 1 0,0-2-1,1 1 1,0 2 0,0-2 22,-1-2-1,1 1 1,-1-1-1,1 1 1,0-1-1,-1 1 1,2-1-1,-1 1 1,-1-1-1,1 0 1,0 1-1,-1-1 1,1 0-1,0 1 1,0-1-1,-1 0 1,2 0-1,-1 0 1,0 0-1,-1 0 1,1 0-1,0 0 1,0 0-1,0 0 1,-1 0-1,2 0 1,-1 0-1,0-1 1,-1 1-1,1 0 1,0-1-1,0 1 1,0-1-1,5-2 38,0-1-1,-1 1 1,10-7-1,-3-2-5,0 1 0,0-1 0,-2-1 0,0 0 0,14-23 0,39-82 75,-48 88-30,83-182 28,0-68-433,-95 266 234,0 9 44,-1 1 0,-1-1-1,0 1 1,0-2 0,0 1 0,-1 1-1,2-2 1,-2-6 0,0 12 36,0 0 0,0-1-1,0 1 1,0 0 0,0 0 0,0 0 0,0 0 0,0 0-1,0-2 1,0 2 0,0 0 0,0 0 0,0 0-1,0 0 1,-2-1 0,2 1 0,0 0 0,0 0 0,0 0-1,0 0 1,0 0 0,0 0 0,0-1 0,0 1-1,-1 0 1,1 0 0,0 0 0,0 0 0,0 0-1,0 0 1,0 0 0,-1 0 0,1 0 0,0 0 0,0 0-1,0 0 1,0 0 0,-1 0 0,1 0 0,0 0-1,0 0 1,0 0 0,0 0 0,0 0 0,-1 0 0,1 0-1,0 0 1,0 0 0,0 0 0,0 0 0,-1 0-1,1 0 1,0 0 0,0 0 0,0 1 0,-11 10-31,9-10 18,-7 11-23,1 1-1,-1 0 1,2 0-1,0 1 1,-6 15-1,-24 77 143,36-102-108,-17 69-2236,2 1-1,-8 91 0,14-83-1590,4-32 1740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198 126 5888,'-148'-78'2688,"109"61"-2336,28 0-352,22 17-64,-5-13-672,27 13 416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3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49 4320,'-8'2'5710,"21"8"-4759,-7-5-707,1 0 1,1 0-1,-1 1 1,1-2-1,0 1 1,0-3-1,0 2 0,1-1 1,15 5-1,5-3 283,46 3 0,-65-8-446,301 6 1162,-2-20-647,-251 11-494,73-3 53,552-36 372,-459 25-399,464-27-2234,-536 43-1265,-23 6 977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3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422 72 1888,'-2'-11'727,"1"1"0,1-17 0,0 27-620,0-1 0,0 0 0,0-1 0,0 1 0,0 1 0,0-1-1,-2 0 1,2 0 0,0 1 0,0-1 0,0 0 0,-1-1 0,1 2 0,0-1 0,-1 0-1,1 1 1,-1-1 0,1 0 0,-1 1 0,1-1 0,-1 1 0,1-1 0,-1 1 0,-1-2-1,2 2 1,-1-1 0,0 1 0,1 0 0,-1-1 0,0 1 0,1 0 0,-1 0 0,0-1 0,-1 1-1,2 0 1,-1 0 0,0 0 0,0 0 0,0 0 0,1 0 0,-1 0 0,0 0 0,0 0-1,1 0 1,-2 1 0,0-1 0,-4 2 81,1 0-1,-1 0 0,1 0 1,0 0-1,0 1 1,-7 5-1,-19 14 464,1 2 1,-42 44-1,-43 67 46,97-112-605,1-2-45,-22 37 0,36-52-14,-1-1-1,1 1 1,0 1-1,1-1 0,0 0 1,0 0-1,0 1 1,1 0-1,0-1 1,0 0-1,1 13 1,0-17-3,0 0 1,1-1 0,-1 2 0,0-2-1,1 1 1,-1 0 0,1-1-1,1 2 1,-1-2 0,-1 0 0,1 1-1,0-1 1,0 1 0,0 0 0,0-1-1,1 0 1,0 0 0,-1 0 0,0 1-1,0-1 1,2 0 0,-2 0-1,1 0 1,-1-1 0,1 1 0,0 0-1,0-1 1,-1 2 0,1-2 0,3 0-1,2 1 65,-1 0-1,0-1 0,1 0 0,0-1 0,-1 1 1,0-1-1,9-3 0,-5 1-21,0-1 0,0 1 0,-1-2-1,0 1 1,0-1 0,0 0 0,-1-1 0,0-1-1,0 1 1,0-1 0,-1-1 0,9-8-1,5-11 63,-2 0-1,21-42 1,-13 23-66,-11 16-286,-12 22 50,0 0 0,1 0 1,-1 1-1,9-10 0,-13 17 155,0-1 1,0 1-1,0 0 0,1 0 0,-1 0 1,0-1-1,0 1 0,0 0 0,1 0 1,-1 0-1,0 0 0,0-1 0,1 1 1,-1 0-1,0 0 0,0 0 0,2 0 1,-2 0-1,0 0 0,0 0 0,1 0 1,-1 0-1,0 0 0,1 0 0,-1 0 0,0 0 1,0 0-1,1 0 0,-1 0 0,0 0 1,0 0-1,1 0 0,-1 0 0,0 1 1,0-1-1,1 0 0,-1 0 0,0 0 1,0 0-1,0 1 0,1-1 0,-1 0 1,0 0-1,0 0 0,0 1 0,0-1 1,2 0-1,-2 0 0,0 1 0,0-1 1,0 0-1,0 0 0,0 1 0,0-1 1,0 0-1,0 0 0,0 1 0,0-1 0,0 2 1,5 25-433,-4-20 372,5 27-187,15 74 288,-17-89 219,2-1 0,0 0 0,16 32 1,-20-46-187,0-2 1,-1 0-1,1 1 1,-1-1 0,2 0-1,-1 0 1,2 3 0,-2-4-36,-1-1 1,-1 1 0,1-1-1,0 1 1,0-1 0,0 1-1,-1-1 1,1 0 0,1 2-1,-1-2 1,0 0 0,0 0-1,0 0 1,0 0 0,0 0-1,1 0 1,-1 0 0,0 0-1,-1 0 1,1 0 0,0 0-1,0-2 1,0 2 0,1 0-1,-1-1 1,1 1-1,3-3 62,-1-1-1,1 2 0,-2-1 0,2-2 1,-1 2-1,0-2 0,-1 2 0,1-2 0,2-4 1,6-10 115,9-21 1,-9 17-83,30-60 57,25-48-254,-53 105-167,2 3 0,1 0 0,20-23 0,-36 44 225,0 1 1,0 0 0,0-1-1,1 1 1,0 0-1,-1 0 1,0 0-1,1 0 1,-1 0-1,2-1 1,-2 2 0,1-1-1,-1 1 1,1-1-1,3 0 1,-4 1 11,0 0 1,0 0-1,1 0 1,-1 1-1,0-1 1,0 0-1,0 0 1,0 1-1,0-1 0,1 1 1,-1-1-1,-1 2 1,1-2-1,0 1 1,0-1-1,0 1 1,-1 0-1,1-1 1,0 2-1,3 3 4,-1-1-1,0 1 1,-1-1-1,0 1 1,0 0-1,0-1 1,0 2 0,-1-2-1,1 10 1,2 19 69,-2 1 0,-1 0 0,-2 0 0,0 0 0,-4-1 0,1 0 0,-15 47 0,16-66 10,-1 0 0,-2 0 0,-14 25 0,18-35-22,0 0 0,0-1 1,-1 1-1,1-1 0,-1 1 0,0-2 1,0 1-1,-1 1 0,1-2 1,0 0-1,-1 1 0,1-1 0,-1 0 1,1 0-1,-2 0 0,2 0 1,-2-1-1,-3 1 0,2-1 25,0 1 0,-1-1 0,1-1 0,-1 1 0,2-1-1,-2 0 1,1-1 0,-1 0 0,2 1 0,-2-3 0,-7 0 0,5-1-107,-15-8-386,24 12 392,0-1-1,1 1 0,-1 0 0,0-1 0,0 1 0,1 0 0,-1 0 0,0 0 1,1-2-1,-1 2 0,0 0 0,2 0 0,-2 0 0,0-1 0,1 1 1,-1 0-1,1 0 0,-1 0 0,0 0 0,1 0 0,-1 0 0,1 0 0,218-9 1263,-35 5-761,-129-2-527,44-2-145,-34 6-3385,-21 6-2701,-28 2 3701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145 41 2400,'11'-25'5989,"-10"24"-5704,-1 0 1,0 1-1,0-1 0,0-1 1,0 2-1,0-1 0,0 0 1,0 0-1,0 1 0,0-1 1,0 0-1,0 1 0,0-1 1,-1-2 570,0 1-571,-6 3 6,6-1-200,3 0-46,0 0 125,-10 9-42,6-2-155,2-7 29,0 1 0,0-1 0,0 0 1,0 0-1,0 1 0,0-1 0,0 0 0,0 2 0,0-2 1,0 0-1,-1 1 0,1-1 0,0 0 0,0 1 1,0-1-1,0 0 0,0 0 0,-1 1 0,1-1 1,0 0-1,0 0 0,-1 1 0,1-1 0,0 0 1,0 0-1,-1 1 0,1-1 0,0 0 0,0 0 0,-1 0 1,1 0-1,-9 0 958,7-7-837,4-11-11,1 73 490,-14 42 393,-27 107 0,16-94-580,-22 164 963,32-201-1129,11-66-233,1-6 18,-1 1 0,1 0 0,0-1 0,0 0 0,-1 1 0,1 0-1,0-1 1,0 1 0,0-1 0,0 0 0,1 1 0,-1 0 0,1 1 0,0-2 270,4-11-1947,0-20-4687,-1 21 4650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496 16 3392,'1'-15'6682,"-2"15"-6544,-18 7 1480,15-6-1427,0 1-15,-129 52 2896,118-45-2885,-1 0 1,0 1-1,0 1 1,1 0 0,-25 26-1,19-13 4,2 1-1,0 1 1,1 0-1,-25 52 1,25-37 44,1-1 0,-22 84 1,18-15 38,19-96-226,2 0 1,-1-1-1,1 1 1,1-1-1,0 2 1,5 17-1,-5-27-28,0 0 0,2 0 1,-2 0-1,1 0 0,0 0 0,1 0 0,-1 0 1,0-1-1,0 0 0,2 1 0,-2-1 0,1 1 1,7 4-1,-5-5 29,1-1-1,-1 2 1,0-1 0,1 0-1,1-1 1,-1-1 0,-1 1-1,13 2 1,-4-3 15,0 0 0,0-1 0,-1 0 0,1-1 0,0 0-1,-1-2 1,1 0 0,16-5 0,-22 6-32,0-2 0,1 1 0,-2-2 0,1 2 0,0-2 0,-2 1 0,2-2 0,-1 0 0,0 1 0,10-14 0,-16 18-27,0 0 0,1-1 0,-1 1 0,0-2 0,0 1-1,0 1 1,-1-1 0,1-1 0,0 2 0,-1-1 0,2 0 0,-2-1 0,0 2 0,0-1 0,0 0 0,0-1-1,0 1 1,0 1 0,0-5 0,-2 4-14,1-1 1,0-1-1,0 2 0,-1-2 1,1 2-1,-2-1 0,2 0 1,-1 1-1,0 0 0,0 0 1,-4-4-1,0 0-47,-1 2-1,0-2 1,0 1 0,-1 2 0,2-2 0,-2 2-1,0 0 1,-15-4 0,13 4 9,-2 1 0,1 1 1,-1 1-1,1-1 0,-20 3 0,24-2-1,2 1 0,-2 0 0,0 2-1,1-2 1,-1 1 0,2 0 0,-1 2 0,0-2 0,1 2 0,-11 6-1,9-4-328,2-3-47,1-1 0,0 3 0,0-2 0,0 1-1,1-1 1,-5 8 0,7-9 219,1-1-1,-2 1 1,2-1-1,-1 0 1,1 2-1,0-2 1,-1 0-1,1 1 0,0-1 1,0 2-1,0-2 1,0 0-1,0 1 1,1-1-1,-1 2 1,0-2-1,0 0 1,1 1-1,-1-1 0,2 0 1,-1 2-1,-1-2 1,1 0-1,0 0 1,0 0-1,0 3 1,15 14-1667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21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8 4640,'-21'-3'4544,"29"6"-3616,10 0 1056,4 2-1152,12-5-32,6 0-480,11-5-128,5 5-128,15-3 448,-7 0-288,5-2-3808,-3 10 1920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127 1 7296,'0'0'3328,"0"44"-864,0-27-1632,-28 10 576,1 6-832,-17 12-448,44-1-128,-28 0 384,28 0-193,50-27-2302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263 71 6720,'-11'-31'2170,"11"30"-2128,-1 1 0,1-2 0,0 2 0,0-1 0,-1 0 0,1 1 0,0-1 0,-1 1 0,1-1 0,0 1 0,-1 0 0,1-1 0,-2 1 0,2-1 0,-1 1 0,1 0 0,-1-1 0,1 1 0,-1 0-1,0-2 1,1 2 0,-1 0 0,1 0 0,-1 0 0,1 0 0,-2-1 0,1 1 0,1 0 0,-2 0 0,1 0 182,-1 0-73,-1 0 1,1 0-1,0 0 1,-1 0-1,1 0 0,0 0 1,1 1-1,-2-1 1,1 2-1,0-2 0,0 1 1,0-1-1,-2 3 1,-25 14 618,23-11-519,-7 2-95,2 2 0,0-1 0,1 2-1,0 0 1,1-1 0,0 3 0,1-2 0,-14 27 0,9-14-71,3 0 0,0 1 1,1 0-1,-5 26 1,12-39-35,-1-2 0,2 1 1,0 1-1,0-1 0,1 1 1,1-1-1,-1 0 0,2 0 1,4 18-1,-4-20-12,2 0-1,0 1 1,0-2-1,0 1 1,1-1-1,1 0 1,-2-1-1,2 1 1,1-2-1,-2 1 1,17 13 0,-10-11 87,-1-1 1,0 0 0,2-1 0,-1-1 0,1 1 0,0-1 0,0-2 0,1 1 0,0 0 0,-1-2 0,27 3 0,-30-5-61,1-1-1,-2 0 1,1-1 0,0 0 0,1-1 0,-2 1 0,1-1 0,0-1 0,-1-1 0,1 1 0,-1-1-1,0 0 1,0-1 0,0 0 0,-1 0 0,0-2 0,10-8 0,-7 5 3,-1-1 0,-1-1 1,0 0-1,-1-1 0,0 1 0,11-27 1,-16 35-59,10-28 78,1-1 1,-1 0 0,-3-1-1,9-54 1,-15 73-113,-2 1 0,-1-1 0,0 0 0,-2-24 0,1 33-6,-1 2 0,0-2 1,0 0-1,0 1 0,-1-1 0,0 1 0,0 0 0,0 0 1,-1 0-1,0 0 0,1 0 0,-2 1 0,1-1 0,-1 1 1,-6-7-1,1 5-14,1 0 1,-2-1-1,1 1 0,-1 2 1,0-1-1,0 1 1,0 0-1,-1 1 0,-13-3 1,8 3 13,-1-1 1,0 3-1,0 0 1,0 1-1,-24 2 0,32-2-367,1 1 0,-1 1 0,0-1 0,-1 1 0,1 0 0,1 1 0,-1 0 0,1 0-1,0 1 1,-10 6 0,-4 12-1118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4:16.2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306 72 2976,'2'-4'6550,"-11"4"-5052,3 2-1271,0-1 0,2 0 0,-2 1 0,2-1 0,-2 2 0,1-1 0,0 0 0,0 2 0,1-2 0,-1 1 0,0 1 0,-5 5 0,-8 4 144,-12 9 29,2 1 0,-32 31 0,49-42-323,0 1 0,0 0 1,1 1-1,0 0 1,1 1-1,1-1 0,-8 19 1,15-30-46,-1-1 0,2 0 0,-1 1 0,1-1 0,-1 0 0,1 0 0,-1 2 0,1-2 0,0 0 0,0 1 0,0-1 0,1 0 0,-1 1 0,0 0 0,1-1 0,2 5 0,-2-6 22,0 0 0,0 2 0,0-2 0,0 0 0,0 0 0,1 0 0,-1 0 0,1 0 0,-1 1 0,0-1 0,2 0 0,-2-1 0,1 1 0,-1-1 0,1 1 0,0-1 0,0 1-1,-1-1 1,1 0 0,-1 1 0,2-1 0,-1 0 0,-1 0 0,2-1 0,5 1 50,0 0 0,0-1 1,0-1-1,0 1 0,-1-2 0,1 1 0,0 0 0,-1-1 1,10-7-1,-4 4-66,-1-2 0,0-2 1,21-17-1,-21 13-52,0 1 0,-1-2 0,1 0 0,-2-1 0,-1 0 0,-1 0 0,0-1 0,0 0 0,-2 0 0,-1 0 0,1-2 0,1-17 0,-5 29-54,-2 6 29,0 0 1,1 0-1,-1 0 0,0-1 1,0 1-1,0 0 1,0 0-1,0 0 0,1 0 1,-2 0-1,1-1 0,0 1 1,0 0-1,0 0 0,0 0 1,-1 0-1,1 0 0,0-1 1,-1 2-1,0-2 0,1 1 32,0 1-1,0 0 0,0 0 0,0 0 0,0 0 0,-1 0 0,1 0 0,0 0 0,0 0 0,0 0 0,0 0 0,0 0 0,0 0 0,-1 0 0,1 0 0,0 0 0,0 0 1,0 0-1,0 0 0,0 0 0,-2 0 0,2 0 0,0 0 0,0 0 0,0 0 0,0 0 0,0 0 0,0 0 0,-1 0 0,1 0 0,0 0 0,0 0 0,0 1 0,0-1 1,0 0-1,0 0 0,0 0 0,0 0 0,0 0 0,-1 0 0,1 0 0,0 1 0,0-1 0,0 0 0,-6 6 61,2 1 1,-1 0-1,1 0 0,-1-1 0,2 2 1,-1-1-1,1 1 0,-1-1 0,2 1 1,-2 14-1,1-11 31,1 0 0,1 1 0,0-1 0,1 1 0,0-1 1,1 1-1,2 14 0,0-19-46,-1-1 0,0 1 1,0 0-1,2 0 0,-1 0 1,1-1-1,0 0 0,0 0 0,0 0 1,1-1-1,1 1 0,-2-1 1,2-1-1,0 2 0,-1-3 0,1 2 1,0 0-1,0-2 0,1 0 1,6 3-1,-4-2 31,1-1 1,-1 0-1,0 0 1,2-1-1,-2-1 0,1 0 1,-1 0-1,2-1 1,-1 0-1,-1 0 0,1-1 1,-1 0-1,2-1 1,13-4-1,-10 0-80,1 0 0,0-1-1,0-1 1,26-20 0,48-46 82,-23 18-214,-26 22 144,-21 17-92,2 1 0,27-17 0,-47 32 86,0 1 0,0-1 0,0 1 0,0-2 0,1 2-1,-1-1 1,0 1 0,0 0 0,0 0 0,0-1 0,0 1 0,1 0 0,0 0 0,-1 0 0,0 0 0,0 0-1,0 0 1,1 1 0,-1-1 0,0 0 0,0 0 0,2 3 0,-1-3 15,-1 1 0,-1 0 0,1 0 0,0-1 0,0 1 0,-1 0 0,1 0 0,-1 1 0,1-1 0,-1 0 0,2 0 0,-2 0 0,0 0 0,1 0 0,-1 1 0,0-1 0,0 0 0,0 1 0,0-1 0,0 0 0,0 1 0,0-1 0,0 0 0,-1 2 0,-2 10 83,-1 1 0,0-1 0,-1 0 0,0 0 0,-2 0 1,1 0-1,0-2 0,-11 14 0,-18 33 157,35-58-241,-1 0-1,1 0 0,0 1 1,0-1-1,0 0 1,0 0-1,0 0 0,0 1 1,0-1-1,-1 0 1,1 0-1,0 0 0,0 2 1,0-2-1,0 0 0,0 0 1,0 0-1,0 1 1,0-1-1,0 0 0,0 0 1,0 1-1,0-1 0,0 0 1,0 0-1,1 0 1,-1 1-1,0-1 0,0 0 1,0 0-1,0 0 1,0 1-1,0-1 0,0 0 1,1 0-1,-1 0 0,0 1 1,13-1 116,23-12-174,-23 7 17,4 0-24,0-3 0,0 0 0,27-16-1,43-38 106,-74 52 26,34-27-18,-27 20-192,1 1 1,39-24-1,-59 40 127,1-1 1,-1 0-1,1 1 1,-1-1-1,0 1 0,0 0 1,0-1-1,1 1 0,0 0 1,-1 0-1,0-1 1,0 1-1,2 0 0,-2 0 1,0 0-1,0 1 0,0-1 1,3 0-1,-3 1 2,0 0-1,-1-1 0,1 1 1,0 0-1,0 0 1,-1-1-1,1 2 1,-1-1-1,2 0 0,-2 0 1,1 0-1,-1 0 1,1 0-1,-1-1 0,0 2 1,0-1-1,1 0 1,-1 0-1,0 0 1,0 0-1,0 0 0,0 2 1,0-2-1,0 1 1,-1 15 53,0 1 0,-2 0 1,0 0-1,0-1 1,-8 17-1,-34 82 794,45-116-833,0 0 0,1 2 0,-1-2 0,0 0 0,0 0-1,0 0 1,0 0 0,1 1 0,-1-1 0,0 0 0,0 0 0,0 0 0,1 0 0,-1 0 0,0 0 0,0 0 0,0 0 0,1 0-1,-1 1 1,0-1 0,0 0 0,1 0 0,-1 0 0,0 0 0,0 0 0,2-1 0,-2 1 0,0 0 0,0 0 0,0 0-1,1 0 1,-1 0 0,0 0 0,0 0 0,0 0 0,1 0 0,-1-1 0,0 1 0,0 0 0,1 0 0,15-6 24,2-7-77,0 1-1,0-1 0,-2-2 1,25-25-1,-21 20-6,1 1 0,23-18 0,-42 35 34,2 0-1,-1 0 0,1 0 0,-1 0 0,2 1 0,-2 0 1,8-3-1,-9 4 13,-2 0 0,1-1 1,0 1-1,0 0 0,-1 0 1,1 0-1,0 1 0,0-1 0,-1 0 1,2 0-1,-1 0 0,0 1 1,-1-1-1,1 0 0,0 0 1,-1 1-1,1-1 0,0 2 0,-1-2 1,2 1-1,-2-1 0,1 1 1,-1-1-1,1 1 0,-1-1 1,1 1-1,-1 0 0,1-1 0,-1 1 1,0 1-1,1-2 0,-1 1 1,0 0-1,0 0 0,1-1 1,-1 1-1,0 0 0,0 0 0,0 2 1,0 9 15,2 2 1,-4-2 0,1 2 0,0-1-1,-1-1 1,0 2 0,-2-2 0,-5 15-1,6-14 64,1-13-65,2 1 0,-1 1 0,1-1 0,0 0 0,0-1 0,-1 1 0,1 0 0,0 0 0,0 0 0,0-1 0,0 2 0,0-1 0,0 0 0,0 0 0,0 0 0,0-1 0,1 1 0,-1 0 1,0 1-1,1-1 0,-1-1 0,0 1 0,2 0 0,-2 0 0,1-1 0,-1 1 0,1 0 0,-1-1 0,1 2 0,-1-2 0,1 1 0,0 0 0,-1-1 0,1 1 0,1-1 0,-2 0 0,1 1 0,0-1 0,0 0 0,0 1 0,-1-1 0,1 0 0,0 0 0,1 0 0,-1 0 0,0 0 0,0 0 0,6 1 11,-1-2 1,0 1-1,0-1 0,0 1 1,12-4-1,14-7-1,-1-1-1,1-2 1,53-32 0,-60 30-12,0-1 1,-1-1-1,27-27 0,54-67-17,-68 70 1,-33 37-18,9-9-17,-13 14 40,0 0-1,1 0 1,-1-1-1,0 1 1,0 0 0,0 0-1,0 0 1,2 0-1,-2 0 1,0 0-1,0 0 1,0 0-1,0 0 1,1-1 0,-1 1-1,0 0 1,0 0-1,0 0 1,0 0-1,1 0 1,-1 0-1,0 0 1,0 0 0,0 0-1,1 1 1,-1-1-1,0 0 1,0 0-1,0 0 1,0 0-1,1 0 1,-1 0 0,0 0-1,0 0 1,0 0-1,0 0 1,0 1-1,1-1 1,-1 0-1,0 0 1,0 0 0,0 0-1,0 0 1,0 1-1,0-1 1,0 0-1,0 0 1,0 0-1,1 0 1,-1 2 0,0-2-1,0 0 1,0 0-1,0 0 1,0 1-1,0-1 1,0 0-1,0 0 1,0 0 0,0 0-1,0 1 1,-1-1-1,1 0 1,0 0-1,0 0 1,0 0-1,0 1 1,-1 12-9,-1 0-1,0 0 1,-1 0 0,0 0 0,-7 13-1,-2 14-55,-9 27 48,9-29 116,-10 48 1,21-82-61,0 0 0,1 0 0,0 0 0,0 0 0,0 0 0,0 0 0,0 1 0,1-2 0,-1 2 0,1-2 0,1 1 0,1 6-1,-2-9-14,0 1-1,0-1 0,1 2 0,-1-2 0,0 0 1,1 0-1,-1 0 0,0 0 0,2 0 1,-2 1-1,0-1 0,1 0 0,-1 0 0,2-1 1,-1 1-1,-1-1 0,1 1 0,1-1 0,-2 1 1,1-1-1,0 0 0,0 0 0,0 0 0,0 0 1,-1 0-1,1 0 0,4-1 0,1 0-15,0-1-1,1 0 1,-1 0-1,0-1 0,-1 1 1,1-2-1,0 1 1,0 0-1,0-2 1,10-9-1,3-3-12,32-38 1,-24 23 3,27-30-30,-21 22-51,43-38-1,-77 78 84,0 0-1,0 0 1,0 0-1,0 0 1,-2 0-1,2 0 1,0 0-1,0 1 1,0-1-1,0 0 1,0 0-1,0 0 0,0 0 1,0 0-1,0 0 1,0 0-1,0 0 1,0 0-1,0 0 1,0 0-1,0 0 1,0 0-1,0 0 1,0 0-1,0 0 1,0 2-1,0-2 1,0 0-1,0 0 1,0 0-1,0 0 1,0 0-1,0 0 1,2 0-1,-2 0 0,0 0 1,0 0-1,0 0 1,0 0-1,0 0 1,0 0-1,0 0 1,0 0-1,0 0 1,0 0-1,0 0 1,0 0-1,0 0 1,0 0-1,0 0 1,0 0-1,0 0 1,0 0-1,1 0 1,-1 0-1,0 0 0,0 0 1,0 0-1,0 0 1,0 0-1,0 0 1,0 0-1,0 0 1,0 0-1,0 0 1,0 0-1,-1 6-32,-52 91-135,-4 11 134,55-103 105,0 1 0,-1 0 0,2-1-1,-1 9 1,1-12-41,1-1 0,0 1 0,0 0 0,0-1-1,0 0 1,0 1 0,1 0 0,-1-1 0,1 3 0,-1-3-11,1-1 0,-1 2 0,0-2 0,0 1 0,1-1 0,-1 0 0,0 1 0,1-1 0,-1 0 0,2 1 0,-2-1 0,0 0 0,1 1 0,-1-1 0,1 0 0,-1 0 0,1 1 0,-1-1 0,1 0 0,-1 0 0,1 0 0,-1 0 0,1 0 0,-1 0 0,2 0 0,-1 0 0,3 0-12,1-1 0,-1 0 0,1 0 0,0-1 0,-1 0 0,1 0-1,4-4 1,8-2-3,-15 7-6,29-11-86,0 0 1,51-12-1,-82 24 91,1 0 0,-1-1-1,0 1 1,1 0 0,-1 0 0,0 0 0,1 0-1,-1 0 1,0 0 0,1 0 0,-1 1 0,0-1 0,2 0-1,-2 0 1,0 0 0,0 0 0,1 0 0,-1 0-1,0 2 1,1-2 0,-1 0 0,0 0 0,0 0-1,1 1 1,-1-1 0,0 0 0,0 0 0,0 1 0,1-1-1,-1 0 1,0 0 0,0 1 0,0-1 0,1 17 1,-2-13-22,1-1 0,-1 0 0,0 0 1,0 0-1,0-1 0,-1 2 0,1-1 0,-1-1 0,-3 5 1,3-3 32,-9 7 60,11-10-71,-1-1 0,1 0 0,0 1 0,0-1 0,0 0 0,0 0 0,-2 2 0,2-2 0,0 0 0,0 1 0,0-1 0,0 0 0,0 1 0,0-1 0,0 0 0,0 1 0,0-1 0,0 0 0,0 1 0,0-1 1,0 1-1,0-1 0,0 0 0,0 1 0,0-1 0,0 0 0,0 0 0,2 2 0,-2-2 0,0 0 0,1 1 0,-1 0 47,24 6-80,-13-6 93,-1 0 1,2-1 0,-1 0-1,-1 0 1,2-1-1,-2 0 1,15-4-1,-2-2-1364,0 0-1,27-13 0,-47 19 799,32-16-3857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7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265 20 3904,'-8'-19'5899,"7"20"-5622,-1 2-31,0 1 1,1-1 0,-1 1-1,1-1 1,0 1 0,0 0 0,0 0-1,0 7 1,-1 1 221,2-9-414,-22 127 2156,-46 157 0,-20 28-535,51-176-1249,27-106-30,7-23-245,-1 0 0,1 0 0,1 0 0,0 1 0,0 10 0,6-26 9,6-13-389,15-32 0,1-4-60,-8 22 54,43-55 1,-48 72 119,0 1 0,0 0 1,1 1-1,1 0 0,23-14 1,-36 26 106,-1 0 1,0 0 0,0 1-1,0-1 1,0 1-1,0-1 1,1 1-1,-1-1 1,0 1 0,0-1-1,1 1 1,-1 0-1,0 0 1,1 0-1,-1 0 1,0 0 0,1 0-1,-1 0 1,2 1-1,-2-1 14,0 1 0,0-1-1,0 1 1,-1 0 0,1-1-1,0 1 1,0 0 0,0 0 0,0 0-1,-1-1 1,1 1 0,0 0-1,-1 0 1,1 0 0,-1 0-1,1 0 1,0 2 0,1 5 97,0 1 1,-1-1-1,0 0 1,0 16-1,0-11 34,-1 16 367,-4 54 0,-1-4-280,5-75-195,0 1 0,0-1 0,1 0 0,-1 0 0,1 0 0,0 0 1,0 0-1,1 0 0,1 4 0,-2-7-14,-1 0 1,1 0-1,0 0 1,-1 0-1,1 0 1,0 0-1,0-1 1,0 1-1,-1 0 1,1 0-1,0-1 1,0 1-1,0-1 1,1 1-1,-1-1 1,0 1-1,0-1 1,0 1-1,0-1 1,0 0-1,0 0 0,1 0 1,-1 1-1,0-1 1,0 0-1,0-1 1,0 1-1,1 0 1,-1 0-1,0 0 1,0-1-1,0 1 1,0 0-1,0-1 1,0 1-1,2-2 1,6-3-100,-1 0 0,1-1 0,-1-1-1,0 1 1,-1-1 0,0 0 0,0-1 0,6-8 0,6-5-71,3-3 157,1 1 1,1 1 0,45-31-1,-42 35-38,76-57 163,-103 74-66,-3 2-49,-7 3-16,1 3-3,1 1-1,0-1 1,0 1-1,1 1 1,0-1-1,1 1 1,-8 14-1,0 4 156,-16 40-1,25-52-84,0-1 1,1 1-1,-3 17 0,6-26-24,0-1 0,1 1 1,-1-1-1,1 1 0,1-1 0,-1 1 0,1-1 1,0 1-1,0-1 0,0 0 0,1 1 0,2 5 1,-3-10-30,-1-1 0,1 1 1,-1 0-1,1-1 1,-1 1-1,1 0 0,0-1 1,-1 1-1,1-1 1,0 1-1,0-1 0,-1 0 1,1 1-1,0-1 1,0 0-1,0 1 0,-1-1 1,1 0-1,0 0 1,0 0-1,0 1 0,0-1 1,0 0-1,-1 0 1,1-1-1,0 1 0,0 0 1,0 0-1,0 0 1,0 0-1,-1-1 0,1 1 1,0 0-1,0-1 1,-1 1-1,1-1 0,1 0 1,3-2-53,0 0 0,0 0 1,0-1-1,4-4 0,0 0-108,-1-1-1,-1 1 0,1-2 0,8-14 1,22-45-463,-11 19 374,-14 23 226,-9 20-58,-1 0 1,1 0-1,0 0 1,0 1-1,1-1 1,10-10-1,-15 16 61,1 1 0,-1 0 1,0 0-1,0-1 0,1 1 0,-1 0 0,0 0 0,1 0 0,-1-1 0,0 1 0,1 0 0,-1 0 0,0 0 0,1 0 0,-1 0 0,1 0 0,-1 0 0,0 0 0,1 0 0,-1 0 0,0 0 0,1 0 0,-1 0 0,1 0 0,-1 0 0,0 0 1,1 0-1,-1 0 0,0 1 0,1-1 0,-1 0 0,1 0 0,0 1 8,-1 0 0,1 0 0,0 0 0,0 0 0,-1 0 0,1 1 0,0-1 0,-1 0 0,1 0 0,-1 2 1,8 32 177,-8-32-184,4 25 184,12 49 0,-13-68-121,-1-1 0,1 0-1,1 1 1,0-1 0,0-1 0,0 1 0,1-1-1,0 0 1,1 0 0,8 9 0,-10-13 1,0-1 1,0 0-1,0 1 1,1-1-1,-1-1 1,0 1-1,1-1 1,-1 0-1,1 0 1,0 0 0,-1 0-1,1-1 1,0 0-1,5 0 1,-9 0-75,0 0 0,0 0 1,0 1-1,0-1 0,0 0 0,0 0 1,0 1-1,0-1 0,0 1 0,0-1 1,0 1-1,0-1 0,0 1 1,0 0-1,-1-1 0,1 1 0,0 0 1,-1 0-1,1 0 0,0-1 1,-1 1-1,1 0 0,-1 0 0,1 0 1,-1 0-1,1 0 0,-1 0 1,0 1-1,2 3-65,-1 0 0,0 0 0,0 0 1,0 6-1,-1 50 21,-2-1 0,-10 65 0,11-121 77,-23 154 558,7-47 817,17-111-1373,0 0 1,0 1-1,0-1 1,-1 0-1,1 1 1,0-1-1,0 0 1,0 1-1,0-1 1,0 0-1,0 1 1,0-1-1,-1 0 1,1 1-1,0-1 1,0 0 0,0 0-1,-1 1 1,1-1-1,0 0 1,0 0-1,-1 1 1,1-1-1,0 0-16,-1 0 0,1-1 0,0 1 0,0 0 0,0 0 0,0-1 1,0 1-1,0 0 0,-1 0 0,1-1 0,0 1 0,0 0 0,0 0 0,0-1 0,0 1 0,0 0 0,0 0 0,0-1 0,0 1 0,0 0 0,0 0 0,0-1 0,0 1 1,1 0-1,-1-1 0,0 1 0,0 0 0,0 0 0,0 0 0,1-1 0,110-381-1612,-85 296 1401,-7 19 161,3 1 0,31-65 0,-12 57-46,5-11-183,-42 74 210,-4 11 69,0 0 0,0 0 0,0 0 0,0 0-1,0 0 1,0 0 0,0 0 0,0 0 0,0 0 0,0 0-1,0 0 1,0 0 0,0-1 0,0 1 0,0 0 0,0 0-1,0 0 1,0 0 0,0 0 0,0 0 0,0 0 0,0 0-1,0 0 1,0 0 0,0 0 0,0 0 0,0 0-1,0 0 1,-1 0 0,1 0 0,0-1 0,0 1 0,0 0-1,0 0 1,0 0 0,0 0 0,0 0 0,0 0 0,0 0-1,0 0 1,0 0 0,0 0 0,0 0 0,0 0 0,0 0-1,0 0 1,-1 0 0,1 0 0,0 0 0,0 0-1,0 0 1,0 0 0,0 0 0,0 0 0,0 0 0,0 0-1,0 0 1,0 0 0,0 0 0,-15 14 118,8-6-83,1 1 0,0 0 1,1 0-1,-8 17 0,-13 43 207,9-21 282,17-48-531,0 0 1,1 1-1,-1-1 0,1 0 0,-1 0 0,1 0 0,-1 0 0,0 0 1,1 0-1,-1 0 0,1 0 0,-1 0 0,1 0 0,-1 0 0,0 0 0,1 0 1,-1 0-1,1 0 0,0-1 0,39-16-627,-28 11 382,0 1 0,13-4-1,-20 7 183,1 1-1,-1 0 1,0 0 0,0 0-1,1 1 1,8 0-1,-12 0 45,1 1-1,0-1 0,-1 1 0,1 0 1,-1 0-1,1 0 0,-1 0 1,0 0-1,1 0 0,-1 1 1,0-1-1,0 1 0,0-1 1,0 1-1,0 0 0,2 3 1,1 2-6,0 1 1,0 0-1,0 0 1,-1 1-1,-1-1 1,1 1-1,-2 0 1,1 0-1,2 15 1,-2-3 43,-1 1 1,-1-1 0,-1 24-1,-2-24 46,0 1 1,-2-1-1,-1 0 0,0 0 1,-2-1-1,-14 34 0,-69 108 961,88-160-1004,-28 48 538,30-49-547,0-1-1,0 0 1,-1 1 0,1-1-1,0 0 1,0 0-1,0 1 1,-1-1-1,1 0 1,0 0 0,0 1-1,-1-1 1,1 0-1,0 0 1,0 0-1,-1 1 1,1-1-1,0 0 1,-1 0 0,1 0-1,0 0 1,0 0-1,-1 0 1,1 0-1,-1 0 1,0-7-111,4-15-171,8-9-6,1 1-1,26-47 0,40-54 72,-5 11 81,8-17-134,-59 104 194,1 1 1,28-30-1,-50 62 47,-1-1-1,1 1 1,-1-1 0,0 1 0,1-1-1,0 1 1,-1-1 0,1 1-1,-1 0 1,1-1 0,-1 1 0,1 0-1,0-1 1,-1 1 0,1 0-1,0 0 1,1-1 0,-2 2 18,0-1 0,0 0 0,1 0 0,-1 0 1,0 0-1,1 0 0,-1 1 0,0-1 0,0 0 1,1 0-1,-1 1 0,0-1 0,0 0 0,1 0 0,-1 1 1,0-1-1,0 0 0,0 0 0,0 1 0,1-1 1,-1 0-1,0 1 0,0-1 0,0 1 0,2 26 158,-2-23-147,-1 14 122,-1 0 0,0-1 0,-1 0 0,-1 1 0,-1-1 0,0-1 1,-1 1-1,-1-1 0,-14 24 0,8-16 63,13-23-207,0-1-1,-1 1 1,1-1 0,0 1 0,0-1-1,0 1 1,-1-1 0,1 1 0,0-1 0,0 1-1,0-1 1,0 1 0,0-1 0,0 1 0,0-1-1,0 1 1,0-1 0,0 1 0,0-1 0,0 1-1,0 0 1,0-1 0,1 1 0,-1-1 0,0 1-1,0-1 1,1 0 0,-1 1 0,0-1 0,1 1-1,-1-1 1,0 1 0,1-1 0,17 12-270,-12-9 228,3 3 60,-1-1 0,1-1 0,0 1 0,0-2 1,18 6-1,-22-8 36,-1 0 0,0 0 0,1-1 0,-1 0 1,1 0-1,-1 0 0,1 0 0,-1-1 0,0 0 0,1 0 1,-1 0-1,0 0 0,1-1 0,-1 0 0,6-3 0,9-6 18,-2-1-1,1-1 1,-2-1-1,0 0 1,24-28-1,-31 33-74,-2-2 1,1 1-1,-1-1 0,0 0 1,-1-1-1,-1 1 0,0-1 0,0 0 1,-1-1-1,4-20 0,-7 25 33,-1 1-1,1-1 1,-1 1 0,-1 0-1,0-1 1,0 1-1,0 0 1,-1-1-1,0 1 1,-4-9-1,6 15-29,-1 0 0,1 0 0,-1 0-1,1 0 1,-1 0 0,1 1-1,-1-1 1,0 0 0,1 0 0,-1 0-1,0 1 1,0-1 0,1 0 0,-1 1-1,0-1 1,0 1 0,0-1 0,0 1-1,0-1 1,0 1 0,0 0-1,0-1 1,0 1 0,0 0 0,0 0-1,0 0 1,0 0 0,0 0 0,0 0-1,0 0 1,0 0 0,0 0-1,0 0 1,0 1 0,0-1 0,0 0-1,0 1 1,0-1 0,0 1 0,0-1-1,0 1 1,0-1 0,-1 2-1,-2 1 42,1-1 0,0 1-1,-1 0 1,1 0-1,1 0 1,-1 0 0,0 1-1,1-1 1,-4 8-1,2-1 67,0 1 0,1 0 0,0 0-1,0 0 1,0 16 0,1-2 75,3 33 1,-1-52-110,1 0 0,-1 0 0,2 0 0,-1 0 0,1 0 0,0 0 0,0-1 0,0 1 0,1-1 0,-1 0 1,2 1-1,4 6 0,-6-10-35,0 0-1,0 0 1,0 0 0,0 0 0,0-1-1,0 1 1,0-1 0,1 0 0,-1 1 0,0-1-1,1 0 1,-1 0 0,1-1 0,-1 1-1,1 0 1,-1-1 0,1 0 0,0 1 0,-1-1-1,1 0 1,0 0 0,-1-1 0,1 1 0,-1 0-1,1-1 1,0 0 0,-1 1 0,1-1-1,-1 0 1,4-3 0,25-13-50,0-2 0,-2-1 0,-1-1 0,36-35 0,-3 4-158,-42 37 170,11-10-66,-27 22 22,1-1 1,0 1-1,0-1 1,7-3-1,-10 6 55,-1 1 0,1 0 0,-1-1 0,0 1 0,1 0 0,-1 0 0,1-1 0,-1 1 0,1 0 0,-1 0 0,1 0 0,-1 0 0,1-1 0,-1 1 0,1 0 0,0 0 0,-1 0-1,1 0 1,-1 0 0,1 0 0,-1 1 0,1-1 0,-1 0 0,1 0 0,-1 0 0,1 0 0,-1 1 0,1-1 0,-1 0 0,1 0 0,-1 1 0,1-1 0,-1 0 0,0 1 0,1-1 0,-1 0 0,1 1 0,-1-1 0,0 1 0,0-1 0,1 1 0,-1-1 0,0 1 0,0-1 0,1 1 0,-1-1 0,0 1 0,0-1 0,0 1 0,0-1 0,0 1-1,0-1 1,0 1 0,0-1 0,0 1 0,0 0 0,0 10 63,0-1 0,-1 0 0,-1 1-1,1-1 1,-6 14 0,3-5 26,-22 112 805,25-127-836,1 1 0,-1 0-1,1 0 1,0-1-1,1 9 1,-1-13-42,0 1-1,0-1 1,0 1 0,0 0-1,0-1 1,0 1 0,0 0-1,1-1 1,-1 1-1,0-1 1,0 1 0,1 0-1,-1-1 1,0 1 0,1-1-1,-1 1 1,0-1 0,1 1-1,-1-1 1,1 1 0,-1-1-1,1 1 1,-1-1-1,1 0 1,-1 1 0,1-1-1,-1 0 1,1 1 0,-1-1-1,1 0 1,0 0 0,-1 0-1,1 1 1,0-1-1,-1 0 1,1 0 0,0 0-1,-1 0 1,1 0 0,-1 0-1,1 0 1,0 0 0,-1-1-1,1 1 1,0 0 0,-1 0-1,1 0 1,-1-1-1,1 1 1,-1 0 0,1-1-1,0 0 1,5-2-105,0-1 0,0 0 1,-1-1-1,1 1 0,-1-1 0,7-9 1,22-37-273,-27 39 310,1 1-1,0-1 1,1 1 0,16-16-1,-24 26 47,-1 1 1,1-1-1,-1 0 0,1 1 0,-1-1 0,1 1 0,0 0 0,-1-1 0,1 1 0,-1 0 0,1-1 1,0 1-1,0 0 0,-1-1 0,1 1 0,0 0 0,-1 0 0,1 0 0,0 0 0,0 0 1,-1 0-1,1 0 0,0 0 0,0 0 0,-1 0 0,1 0 0,0 1 0,0-1 0,-1 0 0,1 0 1,0 1-1,-1-1 0,1 0 0,0 1 0,-1-1 0,1 1 0,-1-1 0,1 1 0,-1-1 1,1 1-1,-1-1 0,1 1 0,-1 0 0,1 0 0,2 4 29,-1 0-1,1 0 1,-1 0-1,2 10 1,-3-14-6,3 17 110,3 32-1,-6-37-29,1 0 1,0 0-1,0 0 0,2-1 0,-1 1 1,8 14-1,-10-25-61,-1-1 1,1 0-1,0 0 1,0 0-1,0 0 1,0 0-1,0 0 1,0 0-1,0 0 1,0 0-1,0 0 0,0 0 1,1-1-1,-1 1 1,0 0-1,0-1 1,1 1-1,-1-1 1,0 0-1,1 1 1,-1-1-1,1 0 1,-1 0-1,0 0 0,1 0 1,-1 0-1,1 0 1,-1 0-1,0-1 1,1 1-1,2-1 1,1-1 9,0 0 1,0 0-1,-1 0 1,1-1-1,0 1 1,-1-1-1,7-6 1,8-10-163,0-1 1,-2 0-1,0-1 1,23-40-1,-18 27 24,4-6-42,-5 6-91,2 1 0,50-55-1,-71 85 171,1 1 0,0-1 1,-1 1-1,1 0 0,0 0 0,1 0 0,4-3 0,-7 5 41,-1 0 1,1-1-1,0 1 1,-1 0-1,1 0 1,0 0-1,-1 0 1,1 0-1,0 0 1,-1 0-1,1 0 1,0 0-1,-1 0 1,1 1-1,0-1 1,-1 0-1,1 0 1,1 1-1,-1 0 6,0 0 1,0 0-1,-1-1 0,1 1 0,0 0 0,0 0 1,-1 0-1,1 0 0,-1 0 0,1 0 1,-1 1-1,1-1 0,-1 0 0,1 2 1,1 6 29,-1 1 1,0-1 0,0 0 0,-1 16-1,-1-7 53,1 30 64,-3-1-1,-2 1 1,-2-1-1,-16 61 1,22-103-56,-1-1-1,1 1 1,-1 0 0,0-1 0,0 1 0,-6 7 0,8-11-53,-1 0 1,0 0-1,0 0 0,0-1 1,0 1-1,0 0 0,0 0 1,0-1-1,0 1 0,0-1 1,0 1-1,0-1 0,-1 1 1,1-1-1,0 0 0,0 1 1,0-1-1,-1 0 0,1 0 1,0 0-1,0 0 0,-1 0 1,1 0-1,0 0 0,0 0 1,0-1-1,-1 1 0,1 0 1,0-1-1,0 1 0,0-1 1,-2-1-1,1 1-30,0 0 0,1 0 0,-1 0-1,1 0 1,-1 0 0,1 0 0,-1 0 0,1-1 0,0 1 0,0-1-1,-1 1 1,1-1 0,0 0 0,0 1 0,1-1 0,-1 0 0,0 1-1,0-1 1,1 0 0,-1 0 0,1 0 0,0 0 0,0 0 0,-1 1 0,1-1-1,0 0 1,1 0 0,-1 0 0,0 0 0,0 0 0,1 0 0,-1 0-1,1 1 1,0-1 0,-1 0 0,1 0 0,0 1 0,0-1 0,0 0-1,0 1 1,1-1 0,-1 1 0,0 0 0,0-1 0,1 1 0,-1 0-1,1 0 1,0 0 0,-1 0 0,4-2 0,2 0-59,2 0 0,-1 0 0,0 0-1,0 1 1,1 1 0,0-1 0,-1 1 0,1 1 0,14 0 0,2 3-2537,49 11 0,-37-6-1160,-19-5 783,0 0 0,31-1 0,-1-2-368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235 749 1408,'5'-4'6506,"-18"-3"-5225,-1 1 0,0 0 1,0 1-1,-17-4 0,27 8-1226,1 1 1,-1 0 0,0 0 0,1 1-1,-1-1 1,1 1 0,-1 0-1,1 0 1,-1 0 0,1 0 0,-1 0-1,1 1 1,0 0 0,0-1 0,0 1-1,0 1 1,-4 3 0,0 0 34,0 0 1,0 1 0,1 0-1,0 0 1,-8 14-1,7-9-65,1 1-1,1-1 1,0 1 0,0 0-1,2 0 1,-1 0-1,2 1 1,0-1 0,0 1-1,1-1 1,1 1 0,2 22-1,-1-31 25,0 0 1,0 0-1,0 0 0,1 0 1,0 0-1,0-1 0,0 1 1,0-1-1,6 9 0,-7-12-23,1 1 1,-1 0-1,1-1 1,-1 1-1,1-1 0,0 1 1,-1-1-1,1 0 0,0 1 1,0-1-1,0 0 0,0 0 1,0-1-1,0 1 1,0 0-1,0-1 0,1 1 1,-1-1-1,0 0 0,0 0 1,0 0-1,1 0 0,-1 0 1,3 0-1,2-2 12,0 0 0,0 0 0,0 0 0,0-1 0,-1 1 0,1-2 0,-1 1 0,0-1 0,0 0 0,0 0 0,-1-1 0,1 1 0,-1-1 0,0 0 0,6-10 0,-6 10-4,-1-1-1,1-1 1,-1 1 0,-1-1-1,0 1 1,0-1-1,0 0 1,3-12 0,-3 5-323,-1 0 0,-1 0 0,1-23 0,-3 81-212,0-19 538,3 41 0,-1-57 1,1 0 0,0-1 0,0 1 0,0-1 0,1 0 0,1 1 0,-1-1 0,8 12-1,-9-18-4,0 0 0,0 1 0,-1-1-1,1 0 1,1 0 0,-1 0-1,0 0 1,0 0 0,1-1 0,-1 1-1,1-1 1,0 1 0,-1-1-1,1 0 1,3 1 0,-1-1 45,0 0 0,0-1 0,0 1 0,0-1 0,0 0 1,0 0-1,0-1 0,6 0 0,1-2 30,1-1 1,-1 0-1,1 0 1,-1-1-1,22-13 1,-25 11-102,1 0 1,-1 0-1,0-1 1,-1 0-1,0-1 1,0 1-1,-1-2 1,0 1-1,10-19 1,0-6-136,21-58-1,-14 26 38,-4-1-1,-2-1 1,-3 0-1,-4-1 1,5-94-1,-15-24 185,-1 109-399,0 68 116,0 0 1,-1 0 0,-4-18-1,2 21 27,0 9 66,-3 12 91,1 21 118,2-1 0,0 46 0,1-8 10,2 391 833,16-309-582,-10-105-239,-5-39-51,0 1 1,1-1 0,1 0-1,6 16 1,-8-24-45,0 1 1,0 0-1,1-1 1,-1 1 0,1-1-1,0 0 1,0 0-1,0 0 1,3 3-1,-4-4-18,1 0 0,-1 0-1,0 0 1,1-1-1,-1 1 1,1 0 0,-1-1-1,1 0 1,-1 1-1,1-1 1,-1 0 0,1 0-1,0 1 1,-1-1 0,1 0-1,-1-1 1,1 1-1,2 0 1,8-4-151,0 0 0,0 0 1,-1-1-1,1 0 0,-1-1 0,0 0 1,12-10-1,3-4-407,37-36 0,-34 27 425,-2-2 0,29-39 0,-53 65 131,17-25-48,-19 28 25,0 1 1,0-1-1,0 0 0,-1 1 0,1-1 1,0 0-1,-1 0 0,1 0 0,-1 1 1,1-1-1,-1 0 0,0-4 0,0 6-5,0-1 1,0 1-1,0 0 0,-1 0 0,1-1 0,0 1 0,0 0 0,0-1 0,-1 1 0,1 0 0,0 0 0,0 0 0,-1-1 0,1 1 0,0 0 0,-1 0 0,1 0 0,0-1 0,-1 1 0,1 0 0,0 0 0,0 0 0,-1 0 0,1 0 0,-1 0 0,1 0 0,0 0 0,-1 0 0,1 0 0,0 0 0,-1 0 0,1 0 0,0 0 0,-1 0 0,1 0 0,0 0 0,-1 1 0,1-1 0,0 0 0,0 0 0,-1 0 0,-12 8-206,4-1 261,1 0-1,1 1 0,-1 0 0,1 0 0,1 0 0,0 1 1,0 0-1,0 1 0,1-1 0,1 1 0,0 0 0,0 0 0,1 0 1,-4 16-1,7-21-18,0 0 0,0 0-1,1 0 1,-1 0 0,1 0 0,0 0 0,0 0 0,1 0 0,-1 0-1,1 0 1,0-1 0,1 1 0,-1-1 0,1 0 0,0 1 0,0-1 0,0 0-1,0-1 1,1 1 0,0 0 0,-1-1 0,1 0 0,1 0 0,-1 0 0,9 4-1,-10-6 6,0-1 0,0 1 0,0-1 0,0 1 0,0-1 0,0 0 0,0 0 0,0 0 0,0-1 0,0 1 0,0-1 0,0 1 0,0-1 0,0 0 0,-1 0 0,1-1-1,0 1 1,0 0 0,-1-1 0,1 0 0,-1 1 0,4-5 0,0 1 6,0 0 0,-1 0 0,0-1 0,0 1 0,-1-1 1,1-1-1,-1 1 0,3-8 0,-4 7-15,-1 1 1,0 0 0,0-1 0,-1 1-1,0-1 1,0 1 0,0-1-1,-1-12 1,-2 4-17,0-1 0,-6-24 0,6 34-37,0 1 0,-1 0-1,0 0 1,1 0 0,-2 0-1,1 0 1,0 0 0,-1 1-1,0 0 1,-8-7 0,7 6-53,4 4 69,1 1 0,0 0 0,0 0-1,-1-1 1,1 1 0,0 0 0,-1-1 0,1 1-1,0 0 1,0-1 0,0 1 0,-1-1-1,1 1 1,0 0 0,0-1 0,0 1-1,0-1 1,0 1 0,0 0 0,0-1-1,0 1 1,0-1 0,0 1 0,0-1-1,0 1 1,0 0 0,0-1 0,0 0-1,1 0 6,-1 1 0,1-1 0,-1 0 0,1 1 0,0-1 0,-1 0 0,1 1 0,0-1 0,0 1 0,-1-1 0,1 1-1,0 0 1,1-1 0,28-7-71,-28 8 28,27-6 15,62-8 149,-76 12 12,-1 1 0,1 1-1,0 1 1,17 2 0,-30-3-107,1 0 1,0 1-1,-1 0 0,1-1 1,0 1-1,-1 0 1,1 1-1,-1-1 0,0 0 1,1 1-1,-1-1 1,2 3-1,-2-3-4,-1 1 0,0 0-1,0-1 1,1 1 0,-1 0-1,-1 0 1,1 0 0,0 0 0,0 0-1,-1 0 1,1 0 0,-1 0-1,0 0 1,1 0 0,-1 0 0,0 3-1,-1 11 97,0 1 0,-1-1 0,-1 0-1,-6 18 1,-25 63 985,31-92-691,7-14-278,22-25-98,39-41 0,-49 59-23,0 2 0,1 0 0,0 0 0,27-14 0,-32 21-149,-1 0-1,1 1 1,0 1-1,1 0 1,-1 1-1,24-5 1,-35 8 150,1 1 1,-1 0 0,0 0-1,0 0 1,0 0 0,0 0-1,1 0 1,-1 0 0,0 0-1,0 0 1,0 0 0,0 0-1,0 1 1,1-1 0,-1 1-1,0-1 1,0 1 0,0-1-1,0 1 1,0 0 0,0-1-1,0 1 1,0 0 0,-1 0-1,1-1 1,0 1 0,0 0-1,-1 0 1,1 0 0,0 0-1,-1 0 1,1 0 0,-1 0-1,1 1 1,-1-1 0,0 0-1,0 0 1,1 0 0,-1 0-1,0 2 1,0 4 65,0 0 1,0 1-1,-1-1 1,0 1-1,-2 8 1,1-6-29,-4 12 232,4-18-160,1 1 1,0-1 0,0 1-1,-1 7 1,11-15 247,4-5-311,22-17 1,-24 17-162,-1 0 0,1 0 0,17-7 0,-27 14 78,1 1 0,0-1 1,-1 1-1,1-1 0,0 1 0,-1 0 0,1-1 0,2 1 1,4 2-29,-3 3 70,-4-4 346,-1-1-338,1 0 0,0 0 0,-1-1 1,1 1-1,0 0 0,-1-1 0,1 1 0,-1-1 0,1 1 0,0-1 1,-1 1-1,1-1 0,-1 1 0,1-1 0,-1 0 0,0 1 0,1-1 1,-1 0-1,0 1 0,1-1 0,-1 0 0,0 1 0,0-1 0,1 0 1,-1 0-1,0 1 0,0-1 0,0-1 0,0 0-11,1 0 0,-1 0 0,1 0 0,-1 0 0,1 0 0,0 1 0,0-1 0,0 0 0,2-2 0,1 0 46,-2 1-112,1 0 0,1 0 0,-1 0 0,0 0 0,1 1 0,7-5 0,-4 5-38,-4 0 45,1 0 0,0 1 1,-1 0-1,8-1 0,-10 1 43,0 1 0,0 0 1,-1 0-1,1 0 0,0 0 0,0 1 0,0-1 0,-1 0 1,1 0-1,0 0 0,0 0 0,-1 1 0,1-1 1,0 0-1,-1 1 0,1-1 0,0 1 0,-1-1 0,1 1 1,-1-1-1,1 1 0,0-1 0,-1 1 0,1-1 1,-1 1-1,0 0 0,1-1 0,-1 1 0,1 0 0,-1 0 1,3 10 42,0 1 1,-1-1-1,0 1 1,-1-1-1,0 1 1,-1 0 0,-2 18-1,1 4-10,-1 42 297,0-2-2985,-1-53-1669,2-21 4077,1 1 0,0 0 1,0-1-1,0 1 0,0 0 1,-1-1-1,1 1 0,0 0 0,0-1 1,-1 1-1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77 4992,'-8'-16'1824,"8"21"-1408,8-10-128,10 5 1184,12-3-864,6 0 1248,12-5-1056,16-3-192,27-2-384,13 6-160,0-1-32,-9 4-3360,-7 0 1824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7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1 886 3328,'4'2'6222,"-3"-2"-6050,1-1 4,0-1 0,1 0-1,-1 0 1,0 0-1,0 0 1,0 0-1,0 0 1,0 0 0,-1-1-1,1 1 1,-1-1-1,3-4 1,0 0 80,5-10 7,-1 3-188,0 1 0,1-1 1,0 2-1,12-14 1,18-10-89,1 1-1,2 3 1,54-34 0,-91 63 27,0-1 4,0 1 0,0 0 1,0 0-1,0 1 0,0-1 1,1 1-1,-1 0 0,1 0 1,10-1-1,-15 3-14,0 0 1,0 0-1,0 0 1,0 1-1,0-1 0,0 0 1,0 1-1,0-1 1,0 0-1,0 1 1,0-1-1,0 1 0,-1 0 1,1-1-1,0 1 1,0 0-1,0-1 0,-1 1 1,1 0-1,0 0 1,-1 0-1,1 0 1,-1-1-1,1 1 0,-1 0 1,1 0-1,-1 0 1,1 0-1,-1 0 0,0 0 1,0 0-1,0 1 1,1 0-1,-1 5 17,0-1 0,0 1 0,0-1 0,-1 8-1,0-12-29,-3 23 22,-1-1-1,-9 25 0,7-26 74,1 1-1,-4 26 1,6-8 986,58-110-240,-34 40-828,-5 5-12,1 1-1,24-25 0,26-18-615,-59 58 432,-6 6-90,3 9 90,-3-4 224,0 0 1,-1 0 0,0 0 0,0 0 0,0 1-1,0-1 1,-1 0 0,0 0 0,-2 8-1,-2 20 126,4-7-172,0-17 76,0-1-1,1 1 1,1 0 0,-1 0 0,1-1-1,0 1 1,3 8 0,-4-15 199,11-6 353,2-3-397,1 0 0,16-15 0,-2 1-149,-2 4 67,-2 0-187,2 1 0,27-14 0,-21 12-10,-16 7-212,-16 12 270,0 0 1,0 0-1,1 0 0,-1 0 0,0 0 1,0 0-1,0 0 0,0 0 0,0 0 0,0 0 1,0 0-1,0 0 0,0-1 0,0 1 1,1 0-1,-1 0 0,0 0 0,0 0 0,0 0 1,0 0-1,0 0 0,0 0 0,0 0 1,0 0-1,0 0 0,1 0 0,-1 1 0,0-1 1,0 0-1,0 0 0,0 0 0,0 0 1,0 0-1,0 0 0,0 0 0,0 0 0,0 0 1,0 0-1,0 0 0,1 0 0,-1 0 1,0 0-1,0 0 0,0 1 0,0-1 1,0 0-1,0 0 0,0 0 0,0 0 0,0 8-331,-5 15-363,3-13 539,1 1 192,1 0 0,-1 0 0,2 0 0,-1-1 0,2 1 0,-1 0 0,2 0 0,-1-1 0,9 20 1,-11-28-3,0-1 1,1 0 0,-1 0 0,1 0 0,0 0 0,-1 0 0,1 0-1,0-1 1,-1 1 0,1 0 0,0 0 0,0 0 0,0-1 0,0 1-1,0 0 1,0-1 0,0 1 0,0-1 0,0 1 0,0-1 0,0 1-1,0-1 1,0 0 0,0 1 0,1-1 0,-1 0 0,0 0 0,0 0-1,0 0 1,0 0 0,1 0 0,-1 0 0,0-1 0,0 1 0,0 0-1,0-1 1,0 1 0,0-1 0,0 1 0,0-1 0,1 0 0,5-3 103,-1 0 1,1-1-1,-1 0 1,10-10-1,16-21 14,21-17-122,-28 23-773,-24 30 554,0 1-208,0 2 351,0 0 1,0-1-1,-1 1 1,1 0-1,0 0 1,-1 5 0,4 12-40,0-1 77,-3-15 11,-1-1 0,1 0 0,0 1 0,0-1 0,0 0 0,1 0 0,-1 0 0,4 5 1,2 4-7,-7-10 34,1-1 0,-1 0 0,1 0 0,-1 1 0,1-1 0,0 0 1,0 0-1,-1 0 0,1 0 0,0 0 0,0 0 0,0 0 0,0 0 0,0 0 0,1 0 1,-1 0-1,0-1 0,0 1 0,0 0 0,1-1 0,-1 1 0,0-1 0,1 1 1,-1-1-1,2 0 0,0 0 29,0 0 0,-1 0 0,1-1 0,0 0 0,0 1 0,-1-1 0,1 0 1,-1 0-1,1-1 0,-1 1 0,1 0 0,3-4 0,26-25 384,-6 5-419,-12 14-119,-1 1-1,1 1 1,1 0 0,0 0-1,0 2 1,1 0 0,24-8-1,-5 4-30,-28 10 139,-5 1 85,-7 0 5,-2 1-133,-1 0-1,1 1 0,-1 0 0,1 0 0,0 1 1,-1 0-1,1 0 0,1 0 0,-1 1 0,0 0 0,1 1 1,-11 9-1,15-12-11,0 0 0,-1 1 0,1-1 0,0 1 0,0 0 0,0 0 0,0 0 0,1 0 0,-1 0-1,1 0 1,0 0 0,0 0 0,0 0 0,-1 7 0,2-8 47,0 0 0,0 0 0,0 0 0,1 0 0,-1 1 0,0-1 0,1 0 0,0 0 0,-1 0 0,1 0 0,0 0 0,0 0 0,0-1 0,0 1 0,1 0 0,-1 0 0,0-1 0,1 1-1,-1-1 1,1 1 0,-1-1 0,1 0 0,0 1 0,2 0 0,0 0 26,0 1 0,1-1 1,-1 0-1,1 0 0,0-1 0,-1 0 0,1 1 0,0-1 1,0-1-1,0 1 0,0-1 0,0 0 0,9-1 0,1-1 133,0-2 0,0 0 0,16-6 0,-10 3-82,5-2 4,0 0-1,-1-2 1,43-25-1,-54 27-50,-1-1-1,0 0 0,0-1 0,-1 0 0,0 0 1,-1-2-1,16-21 0,-9 5-30,-2-1 1,-1 0-1,-1-2 1,16-53-1,20-138-787,-48 211 724,6-45-88,-8 51 82,1 0-1,-2 0 1,1 0 0,0 0 0,-1 0 0,0 0 0,-3-6 0,4 11 32,0 1 0,0-1 1,0 0-1,0 1 0,-1-1 0,1 1 0,0-1 0,-1 0 0,1 1 0,0-1 1,-1 1-1,1-1 0,-1 1 0,1-1 0,-1 1 0,1-1 0,-1 1 0,1 0 1,-1-1-1,1 1 0,-2-1 0,2 1 0,-1 0-1,1 0 1,-1 0 0,0 0-1,1 1 1,-1-1-1,1 0 1,0 0 0,-1 0-1,1 1 1,-1-1 0,1 0-1,-1 1 1,1-1 0,-1 0-1,1 1 1,0-1 0,-1 0-1,1 1 1,-1 0 0,-1 3-83,-1 0 1,1 1 0,-1-1 0,-1 7-1,-10 36-70,2 1-1,-11 86 0,20-109 110,-2 26 343,3 89 0,3-74-93,0-50-139,1-1 0,1 1 0,0-1 0,1 0 0,11 28 0,-13-36 53,2 0 0,-1 0 1,1 0-1,0 0 0,0-1 1,1 0-1,-1 0 0,2 0 1,-1 0-1,9 6 0,-12-11-46,-1 0-1,1-1 1,0 1 0,-1 0-1,1-1 1,0 0-1,0 1 1,0-1 0,0 0-1,-1 0 1,1 0-1,0 0 1,0 0 0,0 0-1,3-1 1,28-11 240,-24 8-210,83-37-235,-87 39 50,11-5-54,0 0 0,17-10 1,-29 15 182,-1 0 1,0 0-1,1 0 1,-1 0-1,0-1 1,0 0 0,-1 1-1,1-1 1,-1 0-1,1 0 1,-1-1 0,0 1-1,0 0 1,0-1-1,-1 1 1,2-5 0,-2 7-22,-1 0 1,0-1 0,0 1 0,0 0 0,0 0 0,0 0 0,0 0 0,0 0 0,0 0 0,0 0 0,0 0-1,0 0 1,-1 0 0,1-1 0,-1 1 0,1 0 0,-1 0 0,1 1 0,-1-1 0,1 0 0,-1 0-1,0 0 1,1 0 0,-1 0 0,0 1 0,0-1 0,0 0 0,1 1 0,-1-1 0,0 0 0,0 1 0,0-1-1,0 1 1,0 0 0,0-1 0,0 1 0,-2-1 0,-1 1-50,1-1-1,-1 1 1,1-1-1,-1 1 1,0 0-1,1 1 1,-1-1 0,1 1-1,-1-1 1,-5 3-1,0 0-18,-1 1 0,1 1-1,-1 0 1,-15 11 0,22-14 95,0 0 0,1 0 0,-1 0 0,1 1 0,0-1 0,0 0 0,0 1 0,0 0 1,0 0-1,0 0 0,1-1 0,-1 1 0,1 1 0,0-1 0,0 0 0,0 0 0,0 0 0,1 1 0,-1 3 0,1-4-14,0 0 0,1-1-1,-1 1 1,1 0-1,0-1 1,0 1 0,0-1-1,0 1 1,0-1 0,1 1-1,-1-1 1,1 0 0,-1 0-1,1 0 1,0 0 0,0 0-1,0 0 1,0 0 0,0 0-1,0-1 1,0 1 0,4 1-1,5 3 61,1-1-1,-1 0 0,18 4 0,-25-7-38,11 1 84,0 0 1,0 0 0,0-1 0,0-1-1,1-1 1,-1 0 0,0-1 0,0 0-1,0-1 1,0-1 0,0-1 0,24-9-1,18-17 152,-31 18-215,-25 11-58,0 1 0,1-1 0,-1 1 0,0-1 0,0 0 0,0 0 1,0 1-1,0-1 0,0 0 0,0 0 0,-1 0 0,1 0 0,0 0 0,0 0 0,-1-1 1,1 1-1,0 0 0,0-2 0,-2 3 2,1 0 0,0 0 0,0 0 0,0 0 0,0 0-1,0-1 1,0 1 0,0 0 0,0 0 0,-1 0 0,1 0 0,0 0 0,0 0 0,0 0 0,0 0 0,0 0 0,-1 0 0,1 0 0,0 0 0,0 0-1,0 0 1,0 0 0,-1 0 0,1 0 0,0 0 0,0 0 0,0 0 0,0 0 0,0 0 0,-1 0 0,1 0 0,0 0 0,0 0 0,0 0 0,0 0 0,0 0-1,-1 0 1,1 0 0,0 0 0,0 1 0,0-1 0,0 0 0,0 0 0,0 0 0,-1 0 0,-5 5-267,2 0 205,1 1 1,0-1-1,1 1 1,-1 0-1,1-1 1,0 1 0,1 1-1,-1-1 1,1 0-1,-1 11 1,2-11 75,0 0 0,0-1 0,0 1 0,1 0 0,0-1 0,0 1 0,0-1 0,1 1 0,-1-1 0,1 0 0,1 0 0,2 7 0,-4-12 24,-1 1-1,1 0 0,-1-1 1,1 1-1,-1 0 1,1-1-1,-1 1 0,1-1 1,-1 1-1,1-1 1,0 1-1,-1-1 1,1 1-1,0-1 0,0 1 1,-1-1-1,1 0 1,0 0-1,0 1 0,0-1 1,-1 0-1,1 0 1,0 0-1,2 0 0,-2 0 11,0-1-1,1 1 0,-1-1 1,1 1-1,-1-1 0,0 0 0,1 1 1,-1-1-1,0 0 0,0 0 0,0 0 1,2-2-1,2-2 23,-1 0 0,-1 0 0,1-1 0,-1 1 0,4-10-1,-4 8-73,-1 0-1,1 0 1,-2 0-1,1 0 1,0-13-1,-1 18 14,-1-1-1,0 1 0,0-1 0,0 1 1,-1-1-1,1 1 0,-1-1 0,1 1 1,-1-1-1,0 1 0,0 0 0,0-1 1,0 1-1,0 0 0,0 0 0,-1 0 1,1-1-1,-1 1 0,-2-2 0,2 2-27,0 0-1,0 0 0,-1 0 0,1-1 0,1 1 0,-1-1 0,-3-4 0,5 6 18,0 1-1,-1-1 1,1 0 0,0 1-1,0-1 1,-1 0-1,1 0 1,0 1 0,0-1-1,0 0 1,0 0 0,0 1-1,0-1 1,0 0-1,0 0 1,0 1 0,0-1-1,1 0 1,-1 1 0,0-1-1,0 0 1,1 0 0,-1 1-1,0-1 1,1 1-1,-1-1 1,1 0 0,-1 1-1,1-1 1,-1 1 0,1-1-1,-1 1 1,1-1 0,0 0-1,9-5 3,-8 3-6,1 1 1,0 0-1,0 1 1,0-1 0,4-1-1,3-1-38,63-19 28,-64 20 62,0 1 0,1 1 0,-1 0 0,1 0 0,-1 1 0,11 1 0,-19-1-35,1 0 0,-1 0 0,0 0-1,0 1 1,0-1 0,0 0 0,0 0-1,0 1 1,1-1 0,-1 1 0,0-1-1,0 1 1,0 0 0,0-1-1,-1 1 1,1 0 0,0 0 0,0-1-1,0 1 1,-1 0 0,2 2 0,-1-2 9,-1 1-1,1-1 1,-1 1 0,0-1 0,1 1 0,-1 0 0,0-1 0,0 1 0,0-1 0,0 1 0,-1-1 0,1 1 0,0 0 0,-1 1 0,-2 6 69,-1 0 1,0 0 0,-1 0-1,-6 9 1,7-10-31,-13 9 372,14-15 111,11-6-192,176-93-959,-163 87 502,-8 4 45,-1 0 1,1 1 0,21-5-1,-32 9 35,1 1 0,0-1 0,-1 1 0,1-1 1,0 1-1,-1 0 0,1 0 0,0 1 0,-1-1 0,1 0 0,-1 1 0,1 0 0,0-1 0,-1 1 0,1 0 0,-1 0 0,0 0 0,1 1 0,-1-1 1,0 1-1,0-1 0,0 1 0,0 0 0,3 2 0,-3 0 55,0-1 0,0 0 0,0 1-1,-1 0 1,1-1 0,-1 1 0,2 5 0,-2-6 12,0 1-1,0 0 1,0-1-1,1 1 1,-1-1 0,1 0-1,0 1 1,4 4-1,-5-7 20,0 1-1,0-1 0,0 0 1,1 1-1,-1-1 0,0 0 0,1 0 1,-1 0-1,1 0 0,0 0 0,-1 0 1,1 0-1,0-1 0,-1 1 0,1 0 1,0-1-1,0 0 0,0 1 0,-1-1 1,1 0-1,0 0 0,0 0 0,0 0 1,0 0-1,0 0 0,-1-1 0,1 1 1,0-1-1,0 1 0,-1-1 0,1 0 1,0 1-1,2-3 0,-1 2-12,-1-1 0,1 0 1,0 0-1,-1 0 0,0-1 0,1 1 0,-1-1 1,0 1-1,0-1 0,3-5 0,14-32-36,-18 37 0,5-13-110,36-79-865,-42 94 940,0 1 0,0-1 0,0 0-1,1 1 1,-1-1 0,0 0 0,1 1 0,-1-1 0,1 1-1,-1-1 1,0 1 0,1-1 0,-1 1 0,1-1 0,-1 1-1,1-1 1,0 1 0,-1 0 0,1-1 0,-1 1 0,1 0-1,0-1 1,-1 1 0,2 0 0,-1 0 11,0 1 1,-1-1-1,1 1 0,-1-1 1,1 1-1,-1-1 0,1 1 1,0 0-1,-1-1 1,0 1-1,1-1 0,-1 1 1,1 0-1,-1 0 0,0-1 1,0 1-1,1 0 1,-1 0-1,0-1 0,0 1 1,0 0-1,0 0 0,0 0 1,16 118-154,-15-118 215,0 9 128,-1 0 1,0 14-1,0-22-95,0 0-1,0 0 0,-1-1 1,1 1-1,0 0 0,-1 0 1,1 0-1,-1 0 0,0 0 1,0-1-1,0 1 0,0 0 1,0-1-1,0 1 0,0-1 1,0 1-1,-1-1 0,1 1 0,-2 1 1,0-3-54,1 0 1,-1 1-1,1-1 1,0 0-1,-1 0 1,1 0-1,-1 0 1,1-1-1,-1 1 1,1 0-1,0-1 1,-1 0-1,1 0 1,-3-1-1,4 2-21,1 0 1,0-1-1,0 1 0,-1 0 1,1 0-1,0 0 0,0-1 1,0 1-1,-1 0 0,1 0 1,0-1-1,0 1 0,0 0 1,0-1-1,-1 1 1,1 0-1,0-1 0,0 1 1,0 0-1,0-1 0,0 1 1,0 0-1,0-1 0,0 1 1,0 0-1,0 0 0,0-1 1,0 1-1,0 0 0,0-1 1,0 1-1,1 0 0,-1-1 1,0 1-1,0 0 0,0-1 1,0 1-1,1 0 0,-1 0 1,0-1-1,0 1 0,0 0 1,1 0-1,-1 0 0,0-1 1,1 1-1,-1 0 0,0 0 1,0 0-1,1 0 0,-1 0 1,0-1-1,1 1 0,-1 0 1,19-7-215,5 5 333,-1 2 0,0 0 0,24 4 0,30 1-2457,-50-4 272,-1 5-2832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7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232 476 3392,'0'0'76,"-1"0"1,1-1 0,0 1-1,0 0 1,-1-1-1,1 1 1,0-1 0,0 1-1,0 0 1,-1-1-1,1 1 1,0-1 0,0 1-1,0-1 1,0 1-1,0 0 1,0-1 0,0 1-1,0-1 1,0 1-1,0-1 1,0 1 0,0 0-1,0-1 1,1 1-1,-1-1 1,2-7 2884,-2 7-2883,0 1-1,0-1 0,0 1 1,0-1-1,0 1 1,0-1-1,0 1 1,-1 0-1,1-1 1,0 1-1,0-1 1,0 1-1,0-1 0,-1 1 1,1 0-1,0-1 1,-1 1-1,1 0 1,0-1-1,0 1 1,-1 0-1,1-1 1,0 1-1,-1 0 0,1 0 1,-1 0-1,1-1 1,0 1-1,-1 0 1,1 0-1,-1 0 1,1 0-1,-1 0 1,1-1-1,-1 1 0,1 0 1,0 0-1,-1 0 1,1 0-1,-1 0 1,1 1-1,-1-1 1,1 0-1,-1 0 1,1 0-1,0 0 0,-1 0 1,0 1-1,-25 11 957,20-9-732,-13 5-87,0 1-160,0 0 1,1 1-1,-32 23 1,49-32-46,-7 5-4,1 1 0,-1 0 0,1 0 0,-12 17 1,18-23 4,0 0 0,0 1 0,0-1 0,0 0 0,1 1 0,-1-1 0,1 0 0,-1 1 1,1-1-1,-1 1 0,1-1 0,0 1 0,0-1 0,0 1 0,0 0 0,0-1 0,0 1 0,0-1 0,0 1 1,1-1-1,-1 1 0,0-1 0,1 1 0,-1-1 0,1 0 0,0 1 0,0-1 0,-1 0 0,1 1 0,0-1 1,0 0-1,0 0 0,0 0 0,0 0 0,0 0 0,1 0 0,-1 0 0,0 0 0,1 0 0,-1 0 0,3 0 1,1 2 87,1 0 1,0-1 0,0 0 0,0 0 0,0 0-1,0-1 1,9 1 0,-11-1-38,0-1-1,-1 0 1,1 0 0,0 0-1,-1-1 1,1 1-1,-1-1 1,1 0 0,-1 0-1,1 0 1,-1 0-1,1-1 1,-1 1 0,4-4-1,-1 2-17,-1-1 0,0 0 0,0-1 0,-1 1 0,1-1 0,-1 0 0,0 0 0,0-1-1,-1 1 1,1-1 0,-1 1 0,0-1 0,-1 0 0,0 0 0,0-1 0,2-6 0,6-14-146,-8 23 14,0 0 0,-1 0 0,1 0 0,-1 0 0,0 0 0,0 0 0,1-7 1,7 44-1140,-4-21 1512,0 1 0,12 19 0,-10-19-159,-4-7-8,0 0-1,1 0 0,-1-1 1,1 0-1,1 0 0,-1 0 0,1 0 1,6 5-1,-10-10-72,0 1 0,0-1 0,0 0 0,0 0 0,0 0 1,0 1-1,0-1 0,0 0 0,0 0 0,0-1 0,0 1 0,0 0 0,0 0 0,0 0 0,0-1 0,-1 1 0,3-1 0,0 0 61,6-2-3,-1-1-1,1 0 1,-1 0-1,0-1 0,-1 0 1,12-9-1,-4 3-168,12-9 11,34-21 28,-53 36-93,1 0-1,0 1 1,0 0-1,1 1 0,12-4 1,-21 7 111,-1 0 1,0 0-1,1 0 1,-1 0 0,1 0-1,-1 0 1,0 0-1,1 0 1,-1 0-1,1 0 1,-1 0-1,0 1 1,1-1 0,-1 0-1,1 0 1,-1 0-1,0 0 1,1 1-1,-1-1 1,0 0-1,1 0 1,-1 1 0,0-1-1,0 0 1,1 0-1,-1 1 1,0-1-1,0 0 1,1 1-1,-1 0 1,4 15 105,-6 19 249,1-27-354,0 3 772,2-11-724,-1 0 1,1 0-1,0 0 0,-1 0 1,1 0-1,0 0 0,0 0 1,-1 0-1,1 0 1,0-1-1,-1 1 0,1 0 1,-1 0-1,1-1 1,0 1-1,-1 0 0,2-2 1,34-17 460,21-10-720,-45 23 49,-7 4 96,0 0-1,0 0 1,0 0 0,0 1 0,10-2 0,-13 2 49,-1 1 0,1 1 1,0-1-1,0 0 1,-1 0-1,1 1 0,0-1 1,-1 1-1,1-1 0,0 1 1,-1 0-1,1 0 1,-1 0-1,1 0 0,-1 0 1,1 0-1,-1 0 1,0 0-1,0 0 0,1 1 1,1 2-1,2 4-8,1 0 0,-1 0 0,0 1-1,-1 0 1,0 0 0,0 0 0,-1 1 0,4 16-1,-6-23 61,0 1 0,0 0 0,0-1 0,1 1 0,-1 0 0,1-1 0,0 0 0,0 1 0,3 2 0,-4-5-6,0 0 0,0 0 1,0 0-1,1 0 0,-1 0 0,0-1 0,0 1 1,0 0-1,1-1 0,-1 1 0,0-1 1,0 1-1,1-1 0,-1 0 0,0 1 1,1-1-1,-1 0 0,1 0 0,-1 0 1,0 0-1,1 0 0,-1 0 0,0-1 1,1 1-1,-1 0 0,0-1 0,1 1 1,1-2-1,18-9-404,0-1 0,0-1 0,-2 0 0,29-26 0,-41 33 386,0 0 1,-1-1-1,1 0 0,8-13 0,-53 74-947,28-38 940,8-13 35,0 0 0,0 0 0,0 1 0,0-1 1,0 1-1,0 0 0,1-1 0,0 1 0,0 0 0,0 0 0,0 0 0,0 7 0,1-11-19,0 0-1,0 0 1,0 1-1,0-1 0,0 0 1,0 1-1,1-1 1,-1 0-1,0 0 1,0 1-1,0-1 1,0 0-1,0 0 1,0 1-1,1-1 1,-1 0-1,0 0 0,0 0 1,0 1-1,0-1 1,1 0-1,-1 0 1,0 0-1,0 1 1,1-1-1,-1 0 1,0 0-1,0 0 0,1 0 1,-1 0-1,0 0 1,1 0-1,-1 0 1,14-1 218,13-9 318,-14 1-486,0 0 0,0-1 0,-1 0 0,0 0-1,-1-2 1,0 1 0,-1-1 0,0-1 0,-1 0 0,0 0 0,-1-1 0,-1 0-1,0 0 1,8-27 0,-14 39-63,19-59-57,14-66-1,-30 107 46,-1 0-1,-1 0 1,0 0 0,-2-1 0,0 1 0,-1 0-1,-8-35 1,9 50-70,-2 1 0,1 0 0,0 0 0,-1 0 0,0 0 0,0 0 0,0 1 0,0-1 0,-5-6-1,6 10 52,0-1 0,0 0 0,0 0 0,0 0 0,0 1 0,0-1 0,0 1 0,0-1 0,-1 1 0,1-1 0,0 1 0,0-1 0,0 1 0,-1 0 0,1 0 0,0 0 0,0 0 0,0 0 0,-1 0 0,1 0 0,0 0 0,0 0 0,-1 1 0,1-1 0,0 0 0,0 1 0,0-1 0,0 1-1,-1-1 1,1 1 0,0 0 0,0-1 0,0 1 0,0 0 0,1 0 0,-1 0 0,-1 1 0,-2 1 49,1 1 0,0 0 0,0 0 0,0 0 0,0 1 0,1-1 0,-1 1 0,1-1 0,0 1 0,1 0 0,-1 0 0,-1 8 0,0 9 100,-2 35 0,4-33-55,-1 5 56,1 0-1,2 0 0,1 0 1,1 0-1,1 0 0,2-1 1,16 50-1,-18-68-290,0-1-1,1-1 1,-1 1 0,2 0-1,-1-1 1,1 0-1,0 0 1,1-1 0,0 0-1,8 7 1,-7-8-1021,1 1 0,0-1 0,1-1 0,-1 0-1,14 5 1,3 1-1670,-8-2-586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34 936 1984,'-6'-3'516,"-9"-2"-130,15 5-245,-12 8 5130,24 6-3121,-7-10-1924,-1-1 1,0 0-1,1 0 1,0 0 0,0 0-1,0-1 1,0 0-1,0 0 1,1 0 0,-1-1-1,0 0 1,1 0-1,-1 0 1,1 0 0,-1-1-1,9 0 1,-10-1-168,-1 1 0,0-1 0,0 1 0,1-1 1,-1 0-1,0 0 0,0 0 0,0-1 0,0 1 0,0-1 1,-1 1-1,1-1 0,0 0 0,-1 0 0,1-1 0,-1 1 1,0 0-1,0-1 0,0 1 0,0-1 0,0 0 0,0 0 1,-1 1-1,1-1 0,-1 0 0,0 0 0,0-1 0,1-4 1,0 0-59,-1 1 0,-1-1 0,1 1 0,-1-1 0,-1 0 0,1 1 0,-1-1 0,-1 1 0,1 0 0,-1-1 0,-1 1 0,1 0 0,-1 0 0,0 0 0,-6-8 0,9 14-31,-1 0 1,1 0-1,-1 0 1,0 0-1,0 0 1,1 1-1,-1-1 1,0 0-1,0 0 1,0 1-1,0-1 1,0 1-1,0-1 1,0 0-1,0 1 1,0 0-1,0-1 1,0 1-1,0 0 1,0-1 0,-1 1-1,1 0 1,0 0-1,0 0 1,0 0-1,0 0 1,0 0-1,0 1 1,-1-1-1,1 0 1,0 0-1,0 1 1,0-1-1,0 1 1,0-1-1,0 1 1,0-1-1,0 1 1,0 0 0,-1 0-1,-4 4-121,0 0 1,1 0-1,-1 1 1,-7 9-1,13-14 139,-5 5-5,1 0 0,-1 0 0,2 1-1,-1 0 1,1 0 0,-1 0 0,2 0-1,-1 0 1,1 0 0,0 1 0,-1 12-1,3-16 49,0 0 0,0-1-1,0 1 1,1 0-1,-1-1 1,1 1-1,0-1 1,0 1 0,0 0-1,0-1 1,1 0-1,-1 1 1,1-1-1,0 0 1,0 0 0,0 0-1,0 0 1,1 0-1,-1-1 1,1 1-1,0-1 1,0 1 0,-1-1-1,2 0 1,-1 0-1,5 2 1,-3-1 51,1 0 1,0-1-1,-1 0 1,1 0 0,0 0-1,1-1 1,-1 1-1,0-1 1,0-1-1,0 1 1,1-1-1,-1-1 1,0 1-1,0-1 1,0 0-1,1 0 1,-1 0 0,0-1-1,0 0 1,10-6-1,5-5 21,0-1-1,-2-1 1,0-1 0,31-33-1,59-84-71,-58 68-132,-8 11-495,52-84 0,-81 113 465,-1 0 0,0-1 1,-2-1-1,-1 0 0,-2-1 1,7-31-1,-9 22 158,2-48-1,-7 70-66,-1 0 0,-1 0-1,-1 0 1,0 0 0,-1 0-1,-4-15 1,5 25-16,0 0 1,0 0-1,0 1 1,-1-1-1,1 1 0,-5-5 1,6 8 36,0 0 0,1 0 0,-1 0 0,0 0 0,0 1 0,1-1 0,-1 0 1,0 0-1,0 1 0,0-1 0,0 1 0,0-1 0,0 1 0,0-1 0,0 1 0,0-1 0,0 1 1,0 0-1,0 0 0,0 0 0,0 0 0,-1-1 0,1 1 0,0 1 0,0-1 0,0 0 0,0 0 1,0 0-1,0 0 0,0 1 0,0-1 0,0 1 0,0-1 0,-2 1 0,-1 3 25,0-1-1,0 1 1,1 0-1,-1 0 1,1 0 0,0 0-1,-4 7 1,-17 35 227,7-5-34,3 0 1,1 1-1,2 1 1,1-1 0,3 2-1,-3 73 1,9-61 13,2 0 1,2 0-1,3-1 0,23 94 1,-26-137-158,1 1 1,1-1-1,0 0 1,0 0-1,2 0 1,7 11-1,-9-16 26,1 0-1,0-1 1,0 1-1,0-1 1,1 0-1,0-1 1,0 1-1,1-2 1,13 8-1,-16-10-11,-1 0-1,1-1 0,0 1 1,0-1-1,0-1 0,0 1 1,0 0-1,0-1 1,0 0-1,0 0 0,0-1 1,-1 0-1,1 1 1,0-2-1,6-1 0,-5 1-43,1 0 0,0-1-1,-1 0 1,0-1-1,0 1 1,0-1 0,0-1-1,-1 1 1,1-1-1,4-5 1,-5 5-40,-1 0 0,0 0 0,0-1 0,0 1 0,5-11 0,-8 13-7,0 0 0,0 0 0,-1 0 1,1 0-1,-1 0 0,1 0 1,-1 0-1,0 0 0,0 0 0,0 0 1,-1 0-1,1 0 0,-1 0 1,0 1-1,-1-5 0,2 7 2,0-1 1,0 0-1,0 0 0,-1 1 0,1-1 0,0 0 1,-1 0-1,1 1 0,0-1 0,-1 0 0,1 1 1,-1-1-1,1 1 0,-1-1 0,1 1 0,-1-1 1,0 1-1,1-1 0,-1 1 0,0-1 0,1 1 1,-2-1-1,1 1-9,0 0 0,0 0-1,0 0 1,0 0 0,1 1 0,-1-1 0,0 0 0,0 0-1,0 1 1,1-1 0,-1 0 0,0 1 0,0-1 0,1 1-1,-1-1 1,0 1 0,0 0 0,-4 4-145,1-1 1,0 1-1,1 0 0,-6 9 1,6-9 111,1 0 0,-1 0 1,1 0-1,1 0 1,-1 0-1,-1 8 1,3-10 51,-1 0 1,1-1-1,0 1 1,0-1-1,0 1 1,0 0-1,0-1 1,1 1-1,-1-1 1,1 1-1,0-1 1,0 1-1,0-1 1,0 1-1,2 2 1,2 3 47,-4-6-10,0 0-1,0 0 0,0-1 0,0 1 1,1 0-1,-1 0 0,1-1 0,-1 1 1,1 0-1,0-1 0,-1 0 0,1 1 1,0-1-1,0 0 0,0 0 0,0 0 1,0 0-1,0 0 0,0 0 0,0-1 1,3 1-1,2-1 79,0 1 1,-1-2 0,1 1-1,0-1 1,-1 0-1,1 0 1,11-5 0,1-1 60,22-13 1,-6 3-135,106-48-178,-133 62 49,0 0 0,0 0 0,11-1 1,3-2-194,-22 5 279,1 1-1,-1 0 1,1 0 0,-1-1-1,1 1 1,-1 0 0,1 0-1,0 0 1,-1 0 0,1 0-1,-1 0 1,1 0-1,-1 0 1,1 0 0,-1 0-1,1 0 1,0 0 0,-1 0-1,1 1 1,-1-1 0,1 0-1,-1 0 1,1 0-1,-1 1 1,1-1 0,-1 0-1,1 1 1,-1-1 0,1 1 4,-1 0 0,0 0 1,1 0-1,-1 0 0,0 0 0,0 0 1,0-1-1,0 1 0,0 0 1,0 0-1,0 0 0,0 0 1,0 0-1,0 0 0,-1 1 0,-1 5-16,-1 0 0,1 0-1,-6 9 1,5-10-6,0 1 0,0 0 1,0 0-1,-1 8 0,4-12 29,-1 1 0,1-1-1,-1 0 1,1 1 0,0-1 0,0 0 0,0 1 0,1-1 0,-1 0-1,1 1 1,1 4 0,-1-7 23,0 0 0,-1 0 0,1 0 0,0 0 0,0 0 0,0 0 0,-1 0 0,1-1 0,0 1 0,0 0 0,0-1 0,0 1 0,0 0 0,1-1 0,-1 1 0,0-1 0,0 0 0,0 1 0,0-1 0,1 0-1,-1 0 1,0 0 0,0 0 0,0 0 0,1 0 0,0 0 0,5-1 154,0 0-1,14-3 0,-18 4-160,6-3 64,0 0 1,0 0 0,-1 0-1,1-1 1,-1-1-1,0 1 1,0-1-1,13-11 1,-11 7-43,0-1 0,-1 0 0,0-1 0,0 0-1,8-15 1,3-11-76,-2-1 0,26-79 1,-29 75 50,3-10-167,20-90 0,-36 132 151,10-50-32,-2-2-1,1-77 1,-10 98-58,-2-46-250,-3 65 51,0 16-185,4 6 452,-1 0 0,1 0 1,0 1-1,0-1 0,-1 0 0,1 0 1,0 0-1,0 0 0,-1 0 0,1 1 1,0-1-1,0 0 0,-1 0 0,1 1 0,0-1 1,0 0-1,0 0 0,0 1 0,-1-1 1,1 0-1,0 0 0,0 1 0,0-1 1,0 0-1,0 1 0,0-1 0,0 0 1,-7 20-22,2 1 0,0-1 0,1 1 0,-1 31 0,2-19 93,-6 60 583,4 146 0,9 70-534,-4-261-175,-1-51-73,0-1 1,1 1-1,-1 0 0,0 0 0,-1 0 1,1 0-1,0 0 0,-1 0 0,0 0 1,1 0-1,-4-2 0,-4-8-37,-5-15 34,8 16 69,0 1 0,-11-15 0,11 19 35,4 5 100,0 0 0,0-1 0,0 1 1,1 0-1,-1 0 0,1-1 0,-1 1 0,1-1 1,0 0-1,0 1 0,-1-4 0,2 5-51,1 0 1,-1 0-1,0 1 0,1-1 0,-1 0 0,0 1 1,1-1-1,-1 0 0,1 1 0,-1-1 0,1 1 0,0-1 1,-1 0-1,1 1 0,-1 0 0,1-1 0,0 1 1,0-1-1,-1 1 0,1 0 0,0-1 0,-1 1 1,1 0-1,1 0 0,22-6 9,-20 5 4,75-19 949,89-36 1,-139 47-686,-23 7-140,1 1 0,-1-1 0,1 0 0,-1-1 0,0 0 0,0 0 0,0 0 0,10-8-1,-15 10-77,17 41-901,7 21 724,-22-51 99,3 5 4,-2 1 0,4 25 0,-5-25 24,0 1 0,1-1 0,7 20 0,-9-30 21,0-1 1,0 0-1,0 0 0,1 0 1,0 0-1,0 0 0,0-1 1,1 1-1,0-1 0,-1 0 0,2 0 1,-1 0-1,0-1 0,6 4 1,-8-6 10,0 0 1,0 0-1,0-1 1,1 1-1,-1-1 1,0 1-1,0-1 1,1 0 0,-1 0-1,0 0 1,1 0-1,-1 0 1,0 0-1,1-1 1,-1 1-1,0-1 1,0 0-1,1 1 1,-1-1-1,0 0 1,0 0 0,3-2-1,4-4-13,0 1-1,0-1 1,11-12 0,-5 5 68,-11 10-132,0-1 0,1 0 0,-2 0-1,7-11 1,-11 20-108,-1 0 0,1 0 0,-1 0-1,2 0 1,-1 1 0,0-1 0,0 8 0,1 40 366,0-31-251,0-18 12,1-1 1,-1 1-1,0 0 1,1-1-1,-1 1 0,1-1 1,0 1-1,0-1 0,0 0 1,2 4-1,-2-5 34,-1 0 0,1 0 0,0 0 0,-1 0 0,1 0 0,0-1 0,0 1 0,-1 0 0,1-1 0,0 1 0,0 0 0,0-1 0,0 1 0,0-1 0,0 0 0,0 1 0,0-1 0,0 0 0,0 1 0,0-1 0,0 0 0,0 0 0,0 0 0,0 0 0,1 0 0,-1 0 0,1 0 0,2-1 33,-1 0-1,1-1 1,-1 1 0,1-1-1,-1 1 1,0-1-1,0 0 1,1 0-1,-2 0 1,1-1-1,0 1 1,0-1-1,-1 0 1,1 1-1,-1-1 1,0 0-1,0-1 1,0 1 0,0 0-1,2-6 1,-2 3-83,0 0 0,0 0 0,-1-1 0,0 1 0,0 0 0,0-1 0,-1 1 0,0 0 0,0-1 1,0 1-1,-2-10 0,0 10-34,-1-8-153,-7-23 1,9 33 135,-1 0 0,0 1 0,0-1 0,0 0 0,0 1 0,-1 0 0,1-1 0,-1 1 0,0 0 0,-4-4 0,6 7 34,0-1-1,0 0 0,0 1 1,-1-1-1,1 1 0,0-1 1,0 1-1,-1-1 0,1 1 1,0 0-1,-1 0 0,1 0 0,0 0 1,-1 0-1,0 0 0,-2 0-71,4 0 127,8-1 299,50-12-490,9-2 375,-61 14-182,1 0 0,0 1 0,0 0 0,-1 0 0,1 0 0,0 1 0,11 3 0,-15-4 6,0 1 1,0 1-1,0-1 0,0 0 0,0 1 0,0-1 1,0 1-1,-1 0 0,1 0 0,-1 0 0,1 0 1,-1 1-1,0-1 0,0 1 0,0-1 1,0 1-1,0 0 0,-1 0 0,1 0 0,-1 0 1,1 0-1,0 3 0,0 6 152,0-1 0,0 1 0,-1-1 0,-1 23 0,0-25 55,10-10 404,-4-2-582,0 0 0,0 0 0,0-1 0,0 0 0,-1 0 0,0 0 0,0 0-1,0-1 1,6-7 0,6-6-29,8-6-34,36-33-227,-55 52 179,1 0 0,-1 1 0,1 0 0,0 0 0,0 1 0,0 0 0,0 0 0,11-3 0,-16 6 53,-1 0 0,1 0 0,0 0 1,-1 0-1,1 0 0,-1 0 0,1 0 1,0 0-1,-1 0 0,1 1 0,-1-1 1,1 1-1,-1-1 0,1 1 0,-1 0 1,0-1-1,1 1 0,-1 0 0,0 0 1,1 0-1,-1 0 0,0 0 0,0 0 1,0 0-1,0 1 0,0-1 0,1 2 1,2 4-1,-1-1 0,0 1 1,0 0-1,3 11 1,-3-8 27,13 52 98,-12-42 136,1 1 0,9 21 0,-13-41-228,-1 0 1,0-1-1,1 1 0,-1 0 1,1 0-1,-1-1 0,1 1 1,-1 0-1,1-1 0,-1 1 1,1-1-1,-1 1 0,1-1 0,0 1 1,-1-1-1,1 1 0,0-1 1,0 1-1,-1-1 0,1 0 1,0 0-1,0 1 0,0-1 1,-1 0-1,1 0 0,0 0 1,0 0-1,0 0 0,0 0 0,0 0 1,-1 0-1,1 0 0,0 0 1,0 0-1,0-1 0,-1 1 1,1 0-1,0-1 0,1 1 1,1-2 15,0 0 1,0 0 0,0 0 0,0 0-1,0 0 1,-1 0 0,1-1 0,2-2-1,3-5 32,-1 0-1,-1 0 1,0-1-1,0 0 1,4-13-1,17-58-14,-3 6-143,-23 72-12,0 1 0,0-1 0,0 1 0,-1-1 0,1 1 0,-1-1 0,0-5 0,5 17-456,-2 9 534,0 0 0,-1 0 0,-1 1-1,0-1 1,-2 21 0,0-4 29,1-2-64,0 39-82,-1-64 219,0 0 0,0 0 0,0 0 0,-1-1 1,0 1-1,0 0 0,-5 9 0,6-16-56,1 0 1,-1 1-1,1-1 1,0 0-1,-1 0 1,1 1-1,-1-1 0,1 0 1,0 0-1,-1 0 1,1 0-1,-1 0 0,1 0 1,-1 1-1,1-1 1,-1 0-1,1 0 0,-1 0 1,1 0-1,0 0 1,-1-1-1,1 1 0,-1 0 1,1 0-1,-1 0 1,1 0-1,-1 0 0,1-1 1,0 1-1,-1 0 1,1 0-1,-1-1 1,1 1-1,0 0 0,-1-1 1,1 1-1,0 0 1,0-1-1,-1 0 0,-1 0 34,1 0-1,-1-1 0,1 1 1,-1-1-1,1 0 0,0 0 0,-1 1 1,0-4-1,1 2-77,0-1 1,0 0-1,0 0 0,0 0 0,1 0 1,0-1-1,0 1 0,0 0 1,1-8-1,0 11 8,-1-1 0,0 1 0,1 0 0,-1-1 0,1 1 0,0 0 0,-1-1 0,1 1 1,0 0-1,0 0 0,0 0 0,0 0 0,0-1 0,0 1 0,0 1 0,0-1 0,0 0 0,0 0 0,0 0 0,1 1 0,-1-1 1,0 0-1,1 1 0,-1-1 0,0 1 0,1 0 0,-1-1 0,1 1 0,-1 0 0,1 0 0,2 0 0,22 2 39,0 0-1,52 13 1,-10-1-304,-60-13 15,6 2-1515,27 7 0,-37-9 1250,0 0-1,-1 1 1,1-1 0,-1 1 0,1 0 0,-1 0 0,0 0-1,1 1 1,-1-1 0,-1 1 0,6 5 0,1 7-4861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7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3 969 3328,'-3'8'4685,"5"-7"-4465,-1-1 1,0 1-1,1-1 1,-1 1-1,1-1 1,-1 0-1,1 0 1,-1 0 0,1 0-1,-1 0 1,0 0-1,3-1 1,17-5 146,-1 0 1,1-1 0,-2-2 0,1 0 0,-1-1-1,-1 0 1,0-2 0,0 0 0,16-16 0,-6 2-315,-1-1 1,-2-1 0,0-1-1,25-40 1,-23 26-96,-37 56-620,-7 27 846,2 0-1,1 2 1,2-1-1,-7 51 1,19-90-160,0 0 1,-1 0 0,1 0 0,0 0 0,0 0 0,0 0 0,1 0 0,-1-1 0,0 1 0,1 0 0,-1 0 0,1 0 0,0 0 0,0-1 0,-1 1 0,1 0 0,0 0 0,0-1 0,1 1 0,-1-1 0,0 1 0,1-1 0,-1 0 0,0 1 0,1-1-1,-1 0 1,1 0 0,0 0 0,-1 0 0,1 0 0,3 0 0,-2 0 22,0 0-1,0 0 1,0-1 0,0 1-1,0-1 1,1 0-1,-1 0 1,0 0 0,0 0-1,0-1 1,1 1-1,-1-1 1,0 0-1,0 0 1,0 0 0,0 0-1,5-3 1,9-9 25,-1 0 1,0-1 0,-1 0-1,15-19 1,-7 7-20,-9 11-147,9-12 20,-21 26 59,-1-1 1,1 1 0,0-1-1,0 1 1,0 0-1,0 0 1,0-1-1,0 1 1,1 1-1,-1-1 1,3-1-1,-3 2 17,-1 0 0,0 0 0,0 1 0,0-1-1,0 0 1,0 0 0,0 1 0,0-1-1,0 0 1,0 1 0,0-1 0,0 1-1,0 0 1,0-1 0,0 1 0,0 0-1,-1-1 1,1 1 0,0 0 0,0 0 0,-1 0-1,1-1 1,-1 1 0,1 0 0,-1 0-1,2 2 1,8 26 121,-7-15-105,-1 0-1,0 0 1,-2 1 0,1-1-1,-3 15 1,1 9 297,1-37-238,0 1 0,0-1 1,0 1-1,0-1 0,0 1 0,0-1 0,1 1 0,-1-1 0,0 1 0,2 1 0,-2-3-57,0 0 1,0 0-1,0 0 1,0 0-1,1 1 1,-1-1-1,0 0 1,0 0-1,0 0 1,0 0 0,1 0-1,-1 0 1,0 0-1,0 0 1,0 0-1,0 0 1,1 0-1,-1 0 1,0 0-1,0 0 1,0 0 0,1 0-1,-1 0 1,0 0-1,0 0 1,0 0-1,1 0 1,-1 0-1,0 0 1,0 0-1,10-8 246,19-23 6,14-16-504,58-49 0,-97 92 164,0 1 1,1 0-1,-1 0 1,1 1-1,0-1 1,0 1-1,8-2 1,-11 3 39,-1 0 0,1 1 1,0 0-1,0 0 0,0-1 1,0 1-1,-1 0 0,1 0 1,0 1-1,0-1 0,0 0 1,0 0-1,-1 1 0,1 0 1,0-1-1,0 1 0,-1 0 1,1 0-1,0-1 0,-1 1 0,1 1 1,-1-1-1,1 0 0,1 2 1,3 5-65,0 0 0,-1 0 0,6 13 0,-7-14 74,-1 0 1,1-1-1,0 1 1,1-1-1,-1 0 1,10 9-1,-7-9 67,-2-1-28,0-1 0,1 0 0,-1 0-1,10 5 1,-13-8 30,0 0-1,1 0 0,-1 0 0,0 0 1,1-1-1,-1 0 0,1 1 1,-1-1-1,1 0 0,-1 0 0,1 0 1,-1-1-1,1 1 0,-1 0 1,1-1-1,2 0 0,0-2 23,1 1 0,-1-1 0,1 0 0,-1 0 0,0 0 0,0-1 0,-1 1 0,1-1 0,-1 0 0,0-1 0,0 1 0,0-1 0,6-10-1,2-5-33,-2 0-1,11-30 0,-14 34-33,41-107-172,34-77-50,-7 15 169,-61 142-49,-3-1-1,10-64 0,-19 88-443,-1-20-1,-2 37 15,-3 8 257,-4 11 93,8-15 165,-11 25-14,2 0-1,-8 34 1,-6 57 377,15-71-161,3 1 0,2-1 0,4 71 0,1-83-128,2 0-1,2-1 1,1 1 0,2-1 0,17 46-1,-22-69-18,1 0-1,0 0 1,0-1 0,1 0-1,0 0 1,14 16-1,-17-23 3,0 1-1,0 0 1,0-1 0,0 1-1,0-1 1,0 0 0,1 0-1,-1 0 1,1-1 0,0 1-1,-1-1 1,1 0 0,0 0-1,0 0 1,0-1-1,0 1 1,0-1 0,-1 0-1,1 0 1,0 0 0,6-1-1,-3-1-2,0 0 0,0-1-1,-1 0 1,1 0-1,-1 0 1,0-1 0,0 0-1,0 0 1,0 0-1,-1-1 1,0 0-1,0 0 1,0 0 0,6-9-1,4-8-105,-1 0 0,17-37 0,-27 50-660,-8 22 83,-6 32 403,5-25 233,-3 32-1,8-46 56,-1 0-1,1 0 1,1 0-1,-1 0 0,1 0 1,0 0-1,1 0 1,-1 0-1,5 10 0,-4-13-7,-1 1-1,1-1 1,0 0-1,0 0 1,0 0-1,1-1 1,-1 1-1,1 0 1,4 3-1,-6-5-19,0 0-1,0-1 0,0 1 0,1-1 0,-1 1 1,0-1-1,0 1 0,0-1 0,0 0 0,0 0 1,1 0-1,-1 0 0,0 0 0,0 0 1,0 0-1,1 0 0,-1 0 0,0 0 0,0 0 1,0-1-1,0 1 0,1-1 0,-1 1 0,0-1 1,0 1-1,0-1 0,0 1 0,0-1 0,0 0 1,0 0-1,0 1 0,-1-1 0,2-1 0,-1 1 2,-1 0-1,1 0 0,0 0 1,-1-1-1,1 1 0,-1 0 1,0 0-1,1 0 0,-1-1 0,0 1 1,1 0-1,-1 0 0,0-1 1,0 1-1,0 0 0,0 0 1,-1-3-1,-5-23-22,6 27-2,-16-65-233,-14-46-548,29 110 777,1-1 0,0 1 0,-1 0 0,1 0 0,0 0 0,-1 0 0,1 0 0,0-1 0,0 1 0,0 0 0,0 0 0,0 0 0,0-1 0,0 1 0,1 0 0,-1 0 0,0 0 0,1 0 0,-1 0 0,1-1 0,0 0 0,1 0 13,-1 0 0,1 1 0,0-1 1,0 1-1,0 0 0,0 0 0,0-1 0,0 1 0,0 0 0,5-1 0,17-5 43,2 1 0,-1 1 0,36-3 0,-29 4-990,50-11 0,-79 14 540,21-7-2417,-19 3 413,-5 4 2265,0 1-1,0 0 0,0-1 0,-1 1 1,-4-4-2376,4 4 2375,0 0 0,-15-4-4281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31.0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 1312,'-7'3'8895,"3"1"-9273,-4-3 1100,6-1-328,5 0 847,6 3-915,-1 0-184,1 0 0,0-1 0,1 0 1,-1-1-1,0 0 0,10 0 0,8 1 25,5 0 99,39-2-1,7-1-204,85 4 189,-136-3-372,39 8 784,-65-8-518,-8 7-139,4-4-30,0 0 1,-1 0-1,0 0 1,1-1 0,-1 1-1,0-1 1,0 0-1,-5 2 1,0 0 25,-6 3 53,-13 6-78,0 1 1,-46 32 0,43-21 61,1 0-1,1 2 0,-35 42 1,44-46 82,-46 38 1,-6 5 166,60-56-291,-3 5 165,15-15-146,0 0 0,0 0 0,0 0 0,1-1 0,-1 1 0,0 0 0,0 0 0,0 0 0,0 0 0,1 0-1,-1 0 1,0 0 0,0 0 0,0 0 0,1 0 0,-1 0 0,0 0 0,0 0 0,0 0 0,0 0 0,1 0 0,-1 1 0,0-1 0,0 0 0,0 0 0,0 0 0,1 0 0,-1 0 0,0 0 0,0 0 0,0 0 0,0 1 0,0-1 0,0 0 0,1 0 0,-1 0 0,0 0 0,0 1 0,0-1 0,0 0 0,0 0 0,0 0 0,0 0 0,0 1 0,0-1-1,0 0 1,0 0 0,0 0 0,0 0 0,0 1 0,0-1 0,0 0 0,0 0 0,0 0 0,0 1 0,0-1 0,0 0 0,0 0 0,0 0 0,0 0 0,0 1 0,-1-1 0,1 0 0,0 0 0,0 0 0,0 0 0,0 0 0,0 0 0,-1 1 0,218-10 913,-1 1-171,-54-6-373,-132 10-267,-29 4-244,0 0-1,0 0 1,0-1-1,1 1 1,-1 0-1,0-1 0,0 1 1,0-1-1,0 1 1,0-1-1,0 1 1,2-2-1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80 6048,'-25'-27'2240,"12"27"-1728,16 0 864,10-3-992,4-5 1184,11 0-896,10 1 480,18-5-672,13 5-416,10-1-64,-6 8 256,-12 0-160,-13 0-704,-5 0 320,-9 3-2528,-12 5 1568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47 4992,'-17'-20'1824,"21"8"-1408,9 0-128,5 9-2528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278 27 3072,'0'0'123,"1"0"0,-1-1 0,1 1 0,-1 0 0,1-1 0,-1 1 0,0-1 1,1 1-1,-1-1 0,0 1 0,1-1 0,-1 1 0,0-1 0,0 1 0,0-1 0,1 1 0,-1-1 0,0 1 0,0-1 0,0 1 1,0-1-1,0 0 0,0 1 0,0-1 0,0 1 0,0-1 0,0 1 0,0-1 0,-1 1 0,1-1 0,0 1 0,0-1 0,0 1 1,-1-1-1,1 1 0,0-1 0,-1 1 0,1-1 0,0 1 0,-1-1 0,1 1 0,-1-1 0,0 0 82,-1 1 1,1-1-1,0 0 0,-1 1 0,1-1 1,-1 1-1,1-1 0,-1 1 0,1 0 0,-1 0 1,1-1-1,-1 1 0,1 0 0,-1 0 1,1 1-1,-1-1 0,-1 0 0,-8 4-49,1-1 0,0 1 0,0 1-1,1-1 1,-1 2 0,1-1 0,0 1-1,1 1 1,-1 0 0,1 0 0,-11 13-1,3-2 54,0 2 0,2 0-1,-24 44 1,28-47-8,2 2-1,-10 30 1,16-43-160,0 1-1,0 0 1,1 0-1,0 0 1,1 0-1,-1 0 1,1 1-1,1-1 1,-1 0-1,1 0 1,2 8-1,-2-13 2,-1 0 0,1 0-1,0-1 1,0 1 0,-1 0 0,1 0-1,1 0 1,-1 0 0,0-1 0,0 1-1,1-1 1,-1 1 0,0-1 0,1 1-1,0-1 1,-1 0 0,1 1 0,0-1-1,0 0 1,2 1 0,-1-2 20,0 1 0,0-1 1,0 1-1,0-1 0,0 0 0,-1 0 1,1 0-1,0 0 0,0-1 0,0 1 1,0-1-1,5-1 0,0-2 34,1 1-1,-1-1 0,-1-1 1,1 1-1,-1-1 0,1-1 0,-1 1 1,9-11-1,-3 1-94,-1-1 0,-1 0 0,-1 0 0,10-21 0,26-72-459,-45 105 384,0 0 1,0 0-1,0 0 0,0-6 1,1-7-317,-2 17 387,0 0-1,0-1 0,0 1 0,0 0 0,0 0 0,0 0 0,0 0 0,0 0 0,0 0 0,0-1 0,0 1 0,0 0 0,0 0 0,1 0 0,-1 0 0,0 0 1,0 0-1,0 0 0,0 0 0,0-1 0,0 1 0,0 0 0,0 0 0,0 0 0,1 0 0,-1 0 0,0 0 0,0 0 0,0 0 0,0 0 0,0 0 0,0 0 1,1 0-1,-1 0 0,0 0 0,0 0 0,0 0 0,0 0 0,0 0 0,0 0 0,1 0 0,0 1 25,0 1-1,0 0 1,0 0-1,0 0 1,0-1-1,0 1 1,0 0-1,0 0 1,-1 0-1,1 3 1,2 5 89,1-3-29,-1-1 1,1 0-1,0 1 0,1-1 0,0-1 0,0 1 1,0-1-1,0 0 0,1 0 0,0 0 0,0-1 0,0 0 1,0 0-1,1 0 0,0-1 0,7 3 0,-9-5-408,0 1-1,1 0 0,0-1 0,-1 0 0,1-1 0,0 1 0,10-1 1,19-4-3772,46-9 0,-30-2-231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1022 2816,'-5'-2'997,"5"2"-981,0 0-1,0 0 1,0 0-1,0 0 1,1 0-1,-1 0 1,0 0-1,0 0 1,0 0-1,0 0 1,0 0-1,1 0 1,2-2 1499,9-2 1397,-10 2-2662,0 0-1,0 0 0,-1 0 0,1 0 0,-1 0 0,1 0 1,-1 0-1,0 0 0,0 0 0,0-1 0,1-2 0,3-5 260,10-26 862,-2 5-1046,-7 18-258,46-86 210,-44 86-187,2-1 0,-1 1 0,2 1 0,21-22 1,-15 18-4,0 2 0,1 1 1,1 0-1,0 1 0,0 1 1,1 1-1,28-11 0,-47 21-72,0-1 0,0 1 0,0 0 0,0-1 0,0 1 0,0 0 0,0 0 0,0 0 0,0 0 0,1 0 0,-1 0 0,0 0 0,0 0 0,0 0 0,0 0 0,0 0 0,0 1 0,0-1 0,0 0 0,0 1 0,0-1 0,0 1 0,-1-1 0,1 1 0,0-1 0,0 1 0,0 0-1,0-1 1,-1 1 0,1 0 0,0 0 0,-1 0 0,1-1 0,-1 1 0,1 0 0,-1 0 0,1 0 0,-1 0 0,1 0 0,-1 0 0,0 0 0,0 0 0,1 0 0,-1 0 0,0 0 0,0 0 0,0 0 0,0 0 0,0 0 0,-1 1 0,1 0 0,-4 19 112,-1 0 0,0-1 0,-2 0 0,-12 28 0,-44 73 144,49-97-212,-25 42 538,83-105 699,4-9-1272,89-86 102,-108 108-288,-10 8 9,1 1 0,0 0-1,1 1 1,39-21 0,-59 37 149,0-1 0,0 1 0,1-1 0,-1 1 0,0-1 0,1 1 0,-1 0 0,0-1 0,1 1 0,-1 0 0,0 0 0,1 0 0,-1 0 0,3 1 0,-4-1 3,1 0 0,0 0 0,-1 1 1,1-1-1,0 0 0,-1 1 0,1-1 0,-1 1 0,1-1 0,-1 1 0,1-1 0,-1 1 1,1 0-1,-1-1 0,1 1 0,-1-1 0,0 1 0,1 0 0,-1 1 0,2 2 5,-1 1-1,-1 0 0,1 0 1,-1 0-1,0 0 0,0 6 1,0-1 2,-5 108 255,1-37-159,1-52 59,2 0 1,4 40 0,-3-67-149,0 1 1,1-1 0,0 0-1,-1 0 1,1 0-1,0 0 1,0 0-1,0 0 1,0-1 0,0 1-1,3 3 1,-3-4-4,-1-1 1,1 1-1,0 0 1,0 0 0,-1-1-1,1 1 1,0-1-1,0 1 1,0-1-1,0 1 1,0-1-1,0 1 1,-1-1-1,1 0 1,0 0-1,0 1 1,0-1 0,0 0-1,0 0 1,0 0-1,0 0 1,0 0-1,2 0 1,6-3 107,0 0 1,-1-1-1,1 0 0,9-6 1,27-15-67,-10 5-98,-1 0 0,42-34 0,-10 5 105,-49 37-5,0 0 0,0-1 1,-1-1-1,-1 0 0,23-27 0,-36 38-73,1-1 0,-1 1 0,0-1 0,0 1 0,-1-1 0,1 0 0,-1 0 1,0 0-1,0 0 0,0 0 0,0 0 0,-1 0 0,1 0 0,-1 0 0,0 0 0,-1 0 0,1 0 0,-1 0 0,1 0 0,-1 0 0,0 0 0,-1 0 0,1 0 0,-4-6 0,4 9-17,1-1 1,-1 1 0,0-1-1,0 1 1,0-1 0,0 1-1,0 0 1,0 0 0,-1-1-1,1 1 1,0 0-1,-1 0 1,1 0 0,-1 0-1,1 1 1,-1-1 0,1 0-1,-3 0 1,2 0-9,-1 1 0,0 0 0,0-1 0,0 1 0,1 0 0,-1 0 0,0 0 0,0 1 0,0-1 0,-3 2 0,0 0-30,-1 0 0,0 1 1,1 0-1,-1 0 1,1 1-1,0-1 0,0 1 1,-5 5-1,4-2 45,0 0 1,0 1-1,1 0 0,0 0 0,1 1 0,0-1 1,0 1-1,-4 11 0,4-7 64,0 1 0,1-1 1,1 1-1,0 0 0,-1 18 0,4-26-21,0 0 0,0 0-1,0 0 1,1 1 0,0-1 0,0 0-1,1 0 1,0 0 0,0 0 0,0 0-1,1-1 1,-1 1 0,1-1 0,1 1-1,-1-1 1,1 0 0,0 0 0,0-1-1,0 1 1,1-1 0,0 0 0,0 0 0,0 0-1,0-1 1,0 0 0,1 0 0,9 4-1,-7-4 50,1 1-1,0-2 1,1 1-1,-1-1 1,0 0-1,1-1 0,-1 0 1,0-1-1,1 0 1,-1-1-1,1 1 1,-1-2-1,1 1 1,-1-1-1,0-1 1,0 0-1,14-6 0,-14 4-21,0-1-1,0 0 1,0 0-1,-1-1 1,0 0-1,0-1 1,-1 0-1,0 0 0,7-12 1,4-8 3,23-50 1,-16 27-144,-20 43-69,-3 3-139,-2 7-5,-5 22 75,2 0 216,-5 85 202,7-92-115,2 1 1,0 0-1,1-1 0,5 20 0,-5-29-69,-2-5 66,1 1 0,0-1 0,0 0 0,0 0 0,0 1 0,4 4 0,-5-7-50,1 0-1,-1-1 1,1 1 0,0-1 0,-1 1-1,1-1 1,-1 1 0,1-1 0,0 0-1,0 1 1,-1-1 0,1 0 0,0 0-1,-1 1 1,1-1 0,0 0 0,0 0-1,-1 0 1,1 0 0,0 0 0,0 0-1,0 0 1,-1 0 0,1 0 0,0 0-1,0-1 1,-1 1 0,1 0 0,0 0-1,-1-1 1,1 1 0,0 0 0,-1-1-1,1 1 1,0-1 0,-1 1 0,2-1-1,7-7 86,1 0 0,-1 0 0,0-1 0,-1 0 0,9-13 0,0 2-3,125-160-228,-118 158-774,-31 36 848,0-1 0,2 1 0,-1 0 0,2 0 0,-6 26 0,8-31 56,-1 3-2,-3 25 1,6-33 30,0-1 0,0 1 0,0 0 0,1 0 0,-1 0 0,1 0 0,0-1 0,0 1 0,0 0 0,3 5 0,-3-7-12,0-1 0,-1 0 0,1 0 0,0 0 0,0 0 0,0 0 1,0 0-1,0 0 0,0-1 0,1 1 0,-1 0 0,0-1 0,0 1 0,1 0 0,-1-1 0,0 1 0,0-1 0,1 0 0,-1 0 0,1 1 1,-1-1-1,0 0 0,1 0 0,-1 0 0,0 0 0,1 0 0,-1-1 0,2 0 0,5 0 59,-1-1-1,1-1 1,12-5 0,-7 1-33,-1 0-1,0 0 1,0-1 0,-1-1 0,1 0 0,-2 0 0,17-20 0,2-7 30,27-43-1,49-97 259,-86 137-279,-2 0 0,22-74 0,-37 108-53,39-161-176,-34 130 32,-2-1-1,2-58 1,-7 87 36,-1-16 2,1 23 62,0 0 0,0 0 1,0 1-1,0-1 0,-1 0 0,1 0 0,0 0 0,-1 0 1,1 0-1,0 0 0,-1 0 0,1 1 0,-1-1 0,0 0 1,1 0-1,-1 1 0,-1-2 0,2 2 33,0 0-1,-1-1 1,1 1-1,0 0 1,-1 0 0,1 0-1,0 0 1,-1 0 0,1 0-1,0 0 1,-1 0-1,1 0 1,0 0 0,-1 0-1,1 0 1,0 0-1,0 0 1,-1 0 0,1 1-1,0-1 1,-1 0-1,1 0 1,0 0 0,0 0-1,-1 0 1,1 1-1,0-1 1,0 0 0,-1 0-1,1 1 1,0-1-1,0 0 1,0 0 0,-1 1-1,1-1 1,0 1-1,-7 12-187,-1 11 132,1 1 0,-7 42 0,0 55 113,6-50 49,3-5 247,4 120 1,2-60-170,-1-63 24,9 86 0,-7-133-2017,-5-56-9701,-1 0 9237,-5-3-192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20 5408,'-21'-2'4989,"30"4"-3354,46-1 1207,-24 1-2034,50-5 0,-48-1-735,79-8-495,-37 9-2882,-45 4 1251,-6 4-1787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1113 4064,'13'-12'3649,"14"-16"-402,13-23-1811,-4 5-114,63-62 0,-64 76-1020,2 2 1,0 2 0,57-33-1,-92 60-307,1-1 0,0 1 1,-1 0-1,1-1 0,0 1 0,0 1 0,3-2 0,-5 2 14,-1 0-1,1 0 1,-1 0-1,1 0 1,0 0-1,-1 0 0,1 1 1,-1-1-1,1 0 1,0 0-1,-1 0 1,1 1-1,-1-1 1,1 0-1,-1 1 1,1-1-1,-1 0 1,1 1-1,-1-1 0,1 1 1,-1-1-1,1 1 1,-1-1-1,0 1 1,1-1-1,-1 1 1,0-1-1,0 1 1,1-1-1,-1 1 1,0 0-1,0-1 1,0 1-1,0-1 0,0 1 1,1 0-1,-1 0 1,1 16 71,-1-1 0,0 1 0,-1-1 0,-4 20 0,1 3-6,2-18 38,0 1-1,2 0 1,0 0-1,2-1 1,0 1-1,2-1 0,0 1 1,10 27-1,-13-47-73,-1 1 0,1-1 0,0 1 0,1-1 0,-1 1 0,0-1-1,1 0 1,-1 0 0,1 0 0,-1 0 0,1 0 0,0 0 0,0 0 0,0 0 0,0-1 0,5 3-1,-5-3 17,1 0 0,-1-1 0,1 0 0,0 0 0,-1 1 1,1-1-1,0-1 0,-1 1 0,1 0 0,0-1 0,-1 1 0,1-1 0,-1 0 0,1 0 0,-1 0 0,5-2 0,6-6 9,0 1 0,0-1 0,-1-1 1,0 0-1,-1-1 0,11-13 0,4-3-132,199-162 39,-184 156-63,-37 30 71,20-17-36,-23 19 54,0 0 1,-1 1-1,1-1 0,0 0 0,0 0 0,0 0 1,-1 0-1,1 0 0,-1 0 0,1 0 0,-1 0 1,1 0-1,-1 0 0,0 0 0,1 0 0,-1-1 1,0 1-1,0 0 0,0 0 0,0-2 0,0 3-3,0 0 0,0-1-1,0 1 1,0 0-1,-1-1 1,1 1-1,0 0 1,0 0-1,-1-1 1,1 1 0,0 0-1,0 0 1,-1 0-1,1-1 1,0 1-1,-1 0 1,1 0-1,0 0 1,0 0 0,-1 0-1,1 0 1,0-1-1,-1 1 1,1 0-1,0 0 1,-1 0-1,1 0 1,0 0 0,-1 0-1,1 1 1,0-1-1,-1 0 1,-14 4-87,14-4 87,-13 5 31,1 1 0,0 1 0,1 0 0,0 0 0,0 1 0,0 1 0,1 0 0,-19 19 0,11-6 167,0 1 0,1 0 1,-20 36-1,37-57-178,-23 42 133,23-40-108,-1 0 0,1 0 0,-1 0 0,1 0 0,0 0 0,1 0 0,-1 0 0,1 0 0,0 7 0,0-10-23,0 0 0,0 0 1,0 0-1,1-1 0,-1 1 0,0 0 1,0 0-1,1 0 0,-1-1 1,1 1-1,-1 0 0,1 0 1,-1-1-1,1 1 0,-1 0 0,1-1 1,0 1-1,-1-1 0,1 1 1,0-1-1,0 1 0,-1-1 1,1 1-1,0-1 0,0 0 0,0 0 1,-1 1-1,1-1 0,0 0 1,0 0-1,0 0 0,0 0 1,0 0-1,-1 0 0,1 0 0,0 0 1,2 0-1,2-1 33,-1 0 0,1 0 0,0 0 0,0-1 0,6-3 0,8-5-54,-1-2 0,1 0-1,-2-2 1,0 1 0,20-22 0,-14 13-138,52-49-886,-75 70 1013,0 1 0,0 0 0,0 0-1,0 0 1,0 0 0,0-1 0,0 1-1,0 0 1,1 0 0,-1 0 0,0 0-1,0 0 1,0 0 0,0 0 0,0-1 0,1 1-1,-1 0 1,0 0 0,0 0 0,0 0-1,0 0 1,1 0 0,-1 0 0,0 0-1,0 0 1,0 0 0,0 0 0,1 0-1,-1 0 1,0 0 0,0 0 0,0 0-1,0 0 1,1 0 0,-1 0 0,0 0-1,0 0 1,0 0 0,0 1 0,1-1-1,-1 0 1,0 0 0,0 0 0,1 11-228,-6 22 371,3-23-187,-1 12 66,2 0 0,2 41 1,-1-59 18,0 0 0,1 0 0,0-1 1,0 1-1,0 0 0,0 0 0,0-1 0,1 1 0,0-1 1,-1 1-1,1-1 0,1 0 0,-1 1 0,0-1 1,1 0-1,0 0 0,-1-1 0,1 1 0,0-1 1,1 1-1,-1-1 0,0 0 0,1 0 0,-1-1 1,1 1-1,-1-1 0,1 1 0,0-1 0,0 0 1,-1 0-1,1-1 0,0 1 0,0-1 0,0 0 1,0 0-1,0 0 0,0-1 0,0 1 0,-1-1 1,8-2-1,1-1 15,0-1 0,-1 0 1,0 0-1,0-1 0,0-1 1,-1 0-1,0 0 0,0-1 1,-1 0-1,11-12 0,-7 5-23,-1 0 0,-1-1 0,0 0 0,-1-1 0,14-33 0,-6 15-202,1 1 0,1 0 0,33-39 0,-41 56 130,38-44-517,10-13 276,-39 40 136,-1 0-1,24-58 0,19-77 39,-52 138 79,-1-2 0,9-58-1,-18 85 15,-1 0-1,1 1 1,-1-1 0,-1 0-1,1 0 1,-1 1 0,0-1-1,-1-6 1,1 11 15,1-1-1,-1 1 0,0 0 1,1 0-1,-1-1 1,0 1-1,1 0 1,-1 0-1,0 0 1,0 0-1,0 0 1,0 0-1,0 0 1,-1 0-1,1 0 0,0 0 1,0 0-1,0 1 1,-1-1-1,1 1 1,0-1-1,-1 1 1,1-1-1,-1 1 1,1 0-1,0-1 1,-1 1-1,1 0 0,-1 0 1,1 0-1,-1 0 1,1 1-1,0-1 1,-1 0-1,1 0 1,-3 2-1,-3 0 50,1 1-1,-1 0 0,1 0 1,0 1-1,0 0 0,0 0 1,0 0-1,1 0 1,0 1-1,0 0 0,0 0 1,0 1-1,1 0 1,0-1-1,-6 12 0,-4 9 175,2 1 0,-14 38-1,7-12 17,2 0 1,3 1-1,-14 98 0,26-126-181,1 0 0,1 0 0,1-1 0,6 32 1,-3-39-40,0 0 0,1 0 0,1 0 0,1 0 0,1-1 1,14 25-1,-12-27-676,0-2 0,1 1 0,1-2 0,0 1 0,1-2 0,0 1 0,1-2 0,29 18 0,8 1-5381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60 359 1568,'0'-1'122,"-1"0"1,1 0-1,-1 1 0,1-1 1,0 0-1,-1 0 0,1 0 0,0 0 1,0 0-1,0 0 0,-1 0 1,1 0-1,0 1 0,0-1 1,1 0-1,-1 0 0,0 0 1,0 0-1,0 0 0,1 0 1,-1 0-1,0 0 0,1 1 0,-1-1 1,1 0-1,0-1 0,3-12 1269,-3 9-930,2 5 185,2 9-286,-3 5-131,0 0 0,-1 0 0,0 1 0,-3 23 0,-11 58 462,5-48-538,1 13 359,1 96 0,6-36 1200,-9-118-965,6-7-759,1 0 0,-1 1 0,1-1 0,-1 0 1,1 0-1,0 0 0,1 0 0,-3-7 0,4 11 12,-3-14 41,0 0 0,0 0 0,1-1-1,1 0 1,1-17 0,-1-28 96,2-72-252,1 112 98,1 0 0,1 1 0,1-1 0,7-19 0,35-74 284,-13 33-140,-25 58-236,1 0-1,0 1 1,26-38 0,-35 58 78,0 0 0,0-1 0,0 1 0,0 0 0,0 0 0,1 0 0,-1 0 0,0 1 0,1-1 0,-1 0 0,0 0 1,1 1-1,-1-1 0,1 1 0,-1-1 0,1 1 0,-1 0 0,1-1 0,-1 1 0,1 0 0,-1 0 0,1 0 0,-1 0 0,1 1 1,0-1-1,-1 0 0,1 1 0,-1-1 0,1 0 0,-1 1 0,0 0 0,3 1 0,0 0 29,-1 0 0,0 0 0,0 0 1,1 1-1,-1 0 0,-1-1 0,1 1 0,0 0 0,-1 0 0,1 1 0,-1-1 0,2 5 0,3 7-9,0 0 0,-2 1-1,0 0 1,0 0-1,-2 0 1,0 0 0,2 27-1,-5-34 69,0 0 0,-1 0 0,0 0 0,0 0 0,-1 0 0,0-1 0,-1 1 1,1 0-1,-2-1 0,1 0 0,-1 0 0,0 0 0,-1 0 0,0-1 0,-11 13 0,6-9 62,-1-1 0,0-1 0,-1 1 0,0-2 0,-22 13 0,27-18-103,1 1 0,0 0 0,-10 8 0,15-11-181,3-1 90,16 0 23,0 0-1,0 1 0,0 2 1,31 6-1,-44-7 15,1 0-1,0 0 1,-1 0 0,0 1-1,0 0 1,0 0 0,0 0-1,0 0 1,0 1-1,-1 0 1,1 0 0,-1 0-1,0 0 1,-1 1 0,1 0-1,-1 0 1,0 0 0,5 10-1,-4-3 96,0 0-1,0 1 0,-2-1 1,1 1-1,-2 0 0,1-1 1,-2 1-1,0 0 1,0 0-1,-1 0 0,-1-1 1,-5 20-1,5-24 30,0-1 0,-1 0 0,0 0 0,0 0 0,-1 0-1,0 0 1,0-1 0,-1 0 0,-8 11 0,8-13-42,1 0-1,-1-1 1,0 1 0,0-1-1,0 0 1,0 0-1,-1 0 1,1-1 0,-1 0-1,1 0 1,-1 0 0,0-1-1,-10 1 1,1-1 38,0 0 0,0-2 1,0 0-1,0-1 0,0 0 1,-25-8-1,24 9-498,15 1 181,3 0-325,42 2 71,-25-1 528,1 0-1,33-4 1,-38 0 0,0 0 0,0 0 0,-1-1 1,1-1-1,-1-1 0,17-8 0,-22 9 33,0-1 0,-1 0-1,1 0 1,-1-1 0,-1 0 0,1-1 0,-1 1-1,-1-1 1,12-18 0,6-14 80,-5 7-87,2 0 0,36-41 0,-53 69-124,22-27 86,-24 30-50,0-1 0,-1 1 1,0-1-1,1 1 0,-1-1 1,0 0-1,0 1 0,0-1 1,-1 0-1,1 0 0,0-4 1,-14 19-917,9-6 903,1 0-1,0 0 1,0 0 0,1 1 0,0 0 0,-2 10-1,-1 0 14,4-12 20,0 1 0,0-1 1,1 1-1,0-1 0,-1 1 1,2-1-1,-1 1 0,1-1 1,2 8-1,0 0 5,1-1-1,10 23 1,-13-32 27,0-1-1,0 0 1,1 0 0,-1 1-1,1-1 1,-1 0-1,1 0 1,0-1-1,0 1 1,0 0 0,0 0-1,0-1 1,0 1-1,0-1 1,0 0 0,0 0-1,1 0 1,-1 0-1,1 0 1,-1 0-1,1 0 1,-1-1 0,1 1-1,-1-1 1,1 0-1,-1 0 1,1 0-1,0 0 1,-1 0 0,1-1-1,-1 1 1,1-1-1,-1 1 1,1-1 0,-1 0-1,0 0 1,1 0-1,2-2 1,13-9 208,-1 0 0,30-27-1,26-35-276,-73 73 42,7-5-52,0-1 0,1 1 0,-1 0 0,16-8-1,-18 11-27,0 1-1,0-1 0,1 1 0,-1 0 0,1 0 0,0 1 0,-1 0 0,1 0 0,6-1 0,-11 2 60,1 0 0,-1 0 1,1 0-1,-1 0 0,1 1 1,-1-1-1,1 0 0,-1 1 1,0-1-1,1 1 0,-1-1 0,1 1 1,-1 0-1,0-1 0,0 1 1,1 0-1,-1 0 0,0 0 0,0 0 1,0 0-1,0 0 0,0 0 1,0 1-1,0-1 0,-1 0 0,1 0 1,0 1-1,-1-1 0,1 1 1,0 0-1,0 5 24,0 0-1,0 0 1,0 0 0,-1 0-1,0 9 1,0-3-50,-6 82 327,-2-68 477,7-24 40,7-18-533,3-6-358,0 0 1,2 1-1,0 0 0,27-36 1,-24 39-27,-3 3-71,-1 2 1,1-1-1,1 1 0,20-15 0,-31 26-3,-1 1 91,1 0 96,-1 1-1,1-1 1,-1 0 0,0 0-1,1 1 1,-1-1 0,1 0-1,-1 0 1,0 1 0,1-1-1,-1 0 1,0 1 0,1-1-1,-1 1 1,0-1 0,0 0-1,1 1 1,-1-1 0,0 1 0,0-1-1,0 1 1,0-1 0,0 1-1,1-1 1,-1 0 0,0 1-1,0-1 1,0 1 0,0 0-1,0 19-73,0-16 46,0 4 65,1 1 0,0-1 0,0 0 0,0 0 0,2 1 0,2 8 0,-3-15-12,-1 0 0,1-1-1,0 1 1,-1 0 0,1-1 0,0 1 0,0-1 0,0 1-1,1-1 1,-1 0 0,0 0 0,0 0 0,1 0 0,-1 0 0,3 0-1,3 1 64,-5-1-53,0 0 1,0 0-1,1 0 0,-1-1 1,0 1-1,0-1 0,1 0 1,-1 0-1,0 0 1,1-1-1,-1 1 0,0-1 1,0 0-1,0 0 0,1 0 1,3-2-1,4-3 136,0 0-1,0-1 1,11-9 0,17-12-76,-4 5-212,-28 17 97,0 1-1,0 0 1,1 1-1,-1 0 1,1 0 0,0 0-1,9-2 1,-10 4-42,1 0 0,-1 1 0,0 0 0,1 0-1,-1 0 1,1 1 0,-1 1 0,0-1 0,1 1 0,-1 0 0,1 1 0,-1-1 0,0 1 0,0 1 0,0 0-1,0 0 1,-1 0 0,12 7 0,-18-10 103,0 0 0,0 0 0,1 0-1,-1 0 1,0 1 0,0-1 0,1 0-1,-1 0 1,0 0 0,0 0 0,0 0-1,1 0 1,-1 1 0,0-1 0,0 0 0,0 0-1,1 0 1,-1 1 0,0-1 0,0 0-1,0 0 1,0 0 0,0 1 0,0-1-1,1 0 1,-1 0 0,0 1 0,0-1 0,0 0-1,0 0 1,0 1 0,0-1 0,0 0-1,0 1 1,0-1 0,-10 0 452,-16-6-477,17 3-39,0 1-1,0 1 1,0-1 0,-1 1 0,1 1 0,0 0-1,-1 0 1,1 1 0,-12 2 0,14-1-35,0-1 0,0 1 0,0 1 0,0-1 1,0 1-1,1 1 0,-1-1 0,1 1 0,0 0 1,0 0-1,0 1 0,-6 6 0,10-8 24,-1 1-1,1-1 1,-1 1-1,1 0 1,0 0-1,1 0 1,-1 0-1,1 0 1,-1 0-1,1 1 1,1-1-1,-1 0 1,1 1-1,-1-1 1,1 0-1,0 1 1,1-1-1,-1 1 1,2 6-1,-1-7 73,0 0-1,0 0 0,0 0 0,1-1 1,-1 1-1,1 0 0,0-1 1,0 1-1,0-1 0,1 1 0,-1-1 1,1 0-1,0 0 0,0 0 1,0 0-1,0-1 0,0 1 0,1-1 1,-1 0-1,8 4 0,-8-5 10,1-1 1,0 1-1,0-1 0,0 1 0,0-1 0,0 0 1,-1 0-1,1-1 0,0 1 0,0-1 0,0 0 0,-1 0 1,1 0-1,0-1 0,-1 1 0,6-4 0,1-1 53,0 1-1,-1-2 1,0 1-1,13-13 1,-5 2-147,0-1 1,-1 0-1,-1-1 1,-1 0 0,0-1-1,-2-1 1,0 0-1,-1-1 1,-2 0 0,10-28-1,-10 9-71,0 0 0,4-75 0,-10-85-11,-3 146 88,0 52-65,0-1 0,0 1 0,-1 0-1,0-1 1,-1-3 0,2 6 86,0 1 0,0 0-1,0-1 1,0 1 0,0 0-1,-1-1 1,1 1 0,0 0-1,0 0 1,0-1 0,-1 1-1,1 0 1,0 0 0,0-1-1,-1 1 1,1 0 0,0 0-1,0 0 1,-1-1 0,1 1-1,0 0 1,0 0 0,-1 0-1,0 0 1,1 0 1,-1 0-1,1 0 1,-1 1 0,1-1-1,-1 0 1,1 1 0,-1-1-1,1 0 1,0 1 0,-1-1-1,1 1 1,-1-1 0,1 0-1,0 1 1,-1-1 0,1 1-1,0-1 1,0 1 0,-1 0-1,-9 23 70,1 0 0,0 0 0,2 1 0,1 0 0,-3 31-1,-1-3 82,3-20-89,2 1 1,2 0-1,1 1 0,1-1 1,2 0-1,1 1 0,10 45 1,-4-50 178,2 0 0,1 0 0,16 31 0,-25-58-173,-1 0 0,1 0 1,0-1-1,0 1 1,0 0-1,0-1 1,0 0-1,0 1 0,1-1 1,-1 0-1,1 0 1,0-1-1,-1 1 1,5 1-1,-6-2-11,1 0 1,0-1-1,0 1 1,0-1-1,0 0 0,0 0 1,0 1-1,0-1 0,-1-1 1,1 1-1,0 0 1,0 0-1,0-1 0,0 1 1,0-1-1,0 1 0,-1-1 1,1 0-1,0 0 1,0 0-1,-1 0 0,1 0 1,-1 0-1,1 0 0,1-2 1,8-8 127,-2 0 0,1-1 0,8-15-1,14-16-110,14-18-151,-43 52-485,-4 14-36,0 27 609,1-5 96,5 52-1,-4-71 15,1 0 0,0 0 0,0 0 0,1 0 0,0 0 0,4 8 0,-6-15-81,0-1 0,-1 1 0,1 0 0,-1-1-1,1 1 1,0-1 0,-1 1 0,1-1 0,0 1 0,0-1-1,-1 0 1,1 1 0,0-1 0,0 0 0,0 0 0,-1 0 0,1 1-1,0-1 1,0 0 0,0 0 0,-1 0 0,1 0 0,0 0-1,0-1 1,0 1 0,0 0 0,1-1 0,19-8 262,-15 5-202,0-1 0,-1 0 0,0 0-1,0-1 1,6-9 0,0 1-1,0 1-99,0 0 0,1 1 0,0 1-1,1-1 1,1 2 0,0 0 0,0 1-1,0 0 1,1 1 0,18-7 0,-31 14-16,0 0 0,0 1-1,1-1 1,-1 0 0,0 1 0,1 0 0,-1-1 0,0 1 0,1 0 0,-1 0 0,0 0-1,1 1 1,-1-1 0,0 0 0,1 1 0,-1 0 0,0-1 0,1 1 0,-1 0 0,0 0-1,0 0 1,2 2 0,-2-1 14,1 0-1,-1 1 0,0-1 1,0 1-1,0 0 1,0-1-1,-1 1 1,1 0-1,-1 0 1,0 0-1,1 0 0,-1 0 1,-1 0-1,1 0 1,0 5-1,7 38 535,-9-38-3,6-13 106,-2 1-516,1 0 0,-1-1-1,6-9 1,-7 10-136,1 0 0,-1-1 0,1 1 0,1 0 0,4-5 0,9-8-202,14-10 205,-29 25-23,0 0 1,1 1-1,-1 0 1,0-1-1,1 1 1,-1 0-1,1 0 1,0 1-1,-1-1 1,1 0-1,0 1 1,3-1-1,-5 1 54,-1 0-1,0 0 0,1 0 0,-1 0 0,0 0 1,1 1-1,-1-1 0,0 0 0,1 0 0,-1 0 0,0 0 1,1 0-1,-1 1 0,0-1 0,1 0 0,-1 0 0,0 0 1,1 1-1,-1-1 0,0 0 0,0 0 0,1 1 1,-1-1-1,0 0 0,0 1 0,0-1 0,0 0 0,1 1 1,-1-1-1,0 0 0,0 1 0,0-1 0,0 0 0,0 1 1,0-1-1,0 1 0,0-1 0,0 1 0,-3 14-33,3-12 2,-1-1 37,1 0 1,0 1-1,0-1 0,0 0 1,0 1-1,1-1 0,-1 0 1,1 4-1,2 11 107,-3-16-103,2 31-106,-2-30 123,1 0-1,-1 0 1,1 0-1,-1 0 1,1 0-1,0 0 1,-1-1-1,1 1 1,0 0-1,0-1 0,0 1 1,1-1-1,-1 1 1,0-1-1,3 3 1,-3-3 11,1-1 1,-1 1 0,0-1-1,1 1 1,-1-1 0,0 0-1,1 0 1,-1 0-1,1 1 1,-1-1 0,0-1-1,1 1 1,-1 0 0,1 0-1,-1 0 1,0-1-1,1 1 1,-1-1 0,2 0-1,27-15 88,-23 12-101,98-53 28,-44 25 201,57-40-1,-113 69-263,19-16 77,-17 9-109,-7 10 45,0 0-1,0-1 1,0 1 0,0 0-1,0 0 1,0-1 0,0 1-1,0 0 1,0 0 0,-1-1-1,1 1 1,0 0 0,0 0-1,0 0 1,0-1-1,0 1 1,0 0 0,-1 0-1,1 0 1,0-1 0,0 1-1,0 0 1,0 0 0,-1 0-1,1 0 1,0-1 0,0 1-1,-1 0 1,1 0 0,0 0-1,0 0 1,0 0 0,-1 0-1,1 0 1,-2-1-36,1 1 0,-1 0 0,1 0 0,-1 0 0,1 0 0,0 0 0,-1 0 1,1 1-1,-1-1 0,1 0 0,0 1 0,-1-1 0,1 1 0,0 0 0,-2 0 0,-20 13-267,18-10 196,-6 3 4,0 1 1,0 0 0,-9 10 0,17-14 105,0-1 0,0 0-1,1 1 1,-1-1-1,1 1 1,0 0-1,0 0 1,0-1 0,0 1-1,1 1 1,0-1-1,0 0 1,-1 6 0,1 1-29,0-1 0,2 16 1,0-22 70,-1 1 1,1-1-1,0 0 1,0 0-1,0 0 1,1 0 0,-1 0-1,5 7 1,-6-10-12,0-1 1,1 1-1,-1-1 1,0 1-1,1-1 0,-1 0 1,0 1-1,1-1 1,-1 0-1,0 1 1,1-1-1,-1 0 1,1 1-1,-1-1 0,1 0 1,-1 0-1,1 1 1,-1-1-1,1 0 1,-1 0-1,1 0 1,-1 0-1,1 0 0,-1 0 1,1 0-1,0 0 1,0 0 12,0 0 0,-1-1 1,1 1-1,0 0 1,0-1-1,0 1 0,-1-1 1,1 0-1,0 1 0,0-1 1,-1 0-1,1 1 0,0-2 1,3-4 108,0 0 1,-1 0 0,3-8 0,-4 9-117,3-6-71,0 1 0,0-1 1,1 1-1,0 0 0,1 0 0,0 1 1,1 0-1,9-9 0,-16 17-17,-1 0-1,1 0 1,0 1 0,0-1 0,0 0-1,0 1 1,0-1 0,0 1-1,0-1 1,0 1 0,0 0-1,0-1 1,1 1 0,-1 0-1,0 0 1,0 0 0,0 0-1,0 0 1,0 0 0,0 0-1,3 0 1,-3 1 20,0 0 0,0-1 1,1 1-1,-1 0 0,0 0 0,0 0 0,0 0 0,0 0 1,0 0-1,0 0 0,0 0 0,0 0 0,-1 1 0,2 1 1,2 6 4,-1 0 1,0 1 0,0-1-1,1 12 1,-2-11-42,15 106-81,-13-80 110,-1-6 73,0-1 0,-2 1 0,-4 39 0,1-58 40,1 0 1,-1 0 0,-1 0-1,0 0 1,-1-1-1,0 0 1,-1 1 0,0-1-1,0-1 1,-1 1-1,0-1 1,-9 10-1,6-9 41,-1-1 0,0 0 0,-1-1-1,0 0 1,0 0 0,-1-1 0,0-1-1,0 0 1,0-1 0,-1 0-1,0-1 1,0 0 0,0-1 0,0 0-1,0-1 1,-1-1 0,1 0 0,-1-1-1,1 0 1,-1-1 0,-22-5-1,31 5-94,1 0-1,-1 0 1,0-1-1,1 0 1,-1 0-1,-6-5 1,9 6-35,0 0-1,0-1 1,0 0 0,1 1 0,-1-1-1,1 0 1,-1 0 0,1 0 0,0 0-1,0 0 1,0 0 0,0 0 0,0 0-1,0-1 1,0 1 0,0-3 0,0-1-1,0 1 0,1-1 0,0 1 1,0-1-1,0 1 0,0-1 0,1 1 0,0 0 1,0-1-1,1 1 0,2-7 0,-1 5-46,1-1 0,0 1 0,0 1 0,1-1 0,0 0 0,0 1 0,7-7 0,61-53-1000,-65 60 598,1-1 0,0 2 1,0-1-1,0 1 1,1 0-1,0 1 1,11-3-1,4 6-2380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1453 50 1984,'-12'-8'736,"16"8"-576</inkml:trace>
  <inkml:trace contextRef="#ctx0" brushRef="#br0" timeOffset="1">31 74 6048,'-30'-38'2240,"30"30"-1728,4-8-160,1 8-384,0 4-64,3 4-448,5 12 288,4 4-1760,9 6 1088,0 2-2048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68 569 3072,'1'-2'689,"1"-9"3854,-2 11-4502,0 0 1,0 0 0,0-1 0,-1 1 0,1 0 0,0 0 0,0-1 0,0 1-1,0 0 1,-1 0 0,1 0 0,0 0 0,0-1 0,0 1 0,-1 0 0,1 0-1,0 0 1,0 0 0,-1 0 0,1-1 0,0 1 0,0 0 0,-1 0 0,1 0-1,0 0 1,0 0 0,-1 0 0,1 0 0,0 0 0,0 0 0,-1 0 0,1 0-1,0 0 1,0 0 0,-1 0 0,1 0 0,0 1 0,0-1 0,-1 0 0,1 0-1,0 0 1,0 0 0,-1 0 0,1 1 0,0-1 0,0 0 0,-4 2 76,0-1 1,0 1 0,1 0 0,-1 0-1,1 1 1,-1-1 0,1 1-1,0 0 1,0 0 0,0 0 0,0 0-1,1 0 1,-1 1 0,1-1-1,0 1 1,0-1 0,-3 8-1,4-9-94,1 1-1,-1 0 1,0 0-1,1-1 0,0 1 1,-1 0-1,1 0 0,0 0 1,1 0-1,-1 0 1,0 0-1,1-1 0,-1 1 1,1 0-1,0 0 0,0-1 1,0 1-1,1 0 1,-1-1-1,0 1 0,1-1 1,0 0-1,0 0 0,-1 1 1,1-1-1,4 3 1,-2-2 47,0 1-1,0-1 1,0 0 0,1 0 0,-1 0 0,10 3 0,-12-5-41,-1-1 0,1 1 0,0-1-1,0 0 1,-1 0 0,1 0 0,0 0 0,0 0 0,0 0 0,-1 0-1,1 0 1,0-1 0,0 1 0,-1-1 0,1 1 0,0-1-1,-1 0 1,1 1 0,-1-1 0,1 0 0,-1 0 0,1 0 0,-1-1-1,2 0 1,3-4 66,-1 1 0,0-1 0,0 0 0,0 0 0,-1-1 0,0 1 0,-1-1 1,1 0-1,-1 0 0,2-8 0,-4 11-79,1 0 0,-2 0 0,1 0 1,0 0-1,-1 0 0,0 0 0,0 0 1,0-1-1,0 1 0,-1 0 0,1 0 1,-1 0-1,0 0 0,-1 0 0,1 0 1,-1 0-1,1 1 0,-1-1 0,0 0 1,-4-4-1,-2-3-178,5 7 131,-1-1-1,1 1 1,0 1-1,-7-6 1,9 7 2,-1 1 0,0 0 0,0 0 0,0 0 0,0 0 0,-1 0 0,1 1 0,0-1 1,0 1-1,0-1 0,-1 1 0,1 0 0,-4 0 0,-4 0-1119,12 0 1115,-1 1 54,1 0 0,0 0 1,0-1-1,0 1 0,0-1 0,-1 1 0,1-1 0,0 0 0,0 0 0,0 0 1,0 0-1,0 0 0,0 0 0,0-1 0,0 1 0,0-1 0,2 0 0,0-1 26,0 0-1,-1 0 1,1 0-1,0 0 0,-1-1 1,1 0-1,3-3 1,3-5 44,0 0 0,-1-1 1,12-20-1,-11 13 33,-1-1 1,0 0-1,9-39 1,-11 36-84,22-83 67,12-35-874,-41 140 724,0 0 0,0 0 0,1 0 0,-1 1 0,1-1 0,-1 0 1,1 0-1,-1 0 0,1 0 0,-1 0 0,1 1 0,0-1 0,1-1 0,-2 2 32,0 0 0,1 0-1,-1 0 1,0 0 0,0 0 0,1 0-1,-1 0 1,0 0 0,0 0 0,1 0-1,-1 0 1,0 0 0,0 0 0,1 0-1,-1 0 1,0 0 0,0 0 0,0 1-1,1-1 1,-1 0 0,0 0 0,0 0-1,1 0 1,-1 1 0,0-1 0,0 0-1,0 0 1,0 0 0,0 1 0,1-1 0,-1 0-1,0 1 1,2 3-2,0 1 0,0-1 0,0 1 1,0 5-1,-1-8 26,52 217-18,-41-154 250,5 97-1,-18-108-98,-1-1 1,-3 0-1,-2 0 0,-18 68 1,18-94 30,-2 0 0,0 0 1,-20 39-1,22-52-8,-1-1 0,-1 0 0,0 0 0,0-1 0,-1 0 0,-1-1 0,-23 20 0,33-30-159,0-1 1,1 1 0,-1-1-1,0 1 1,1-1-1,-1 1 1,0-1-1,0 1 1,0-1 0,1 0-1,-1 1 1,0-1-1,0 0 1,0 0-1,0 0 1,1 0 0,-1 0-1,0 0 1,0 0-1,0 0 1,0 0-1,0 0 1,1 0 0,-1 0-1,0-1 1,-1 1-1,1-1-14,0 0 0,1 0 0,-1 1 0,1-1 0,-1 0 0,1 0 0,-1 0 0,1 0 0,0 0 0,-1 0 0,1 0 0,0 0 0,-1 0-1,1 0 1,0 0 0,0 0 0,0 0 0,0 0 0,0 0 0,0 0 0,1 0 0,-1 0 0,0 0 0,1-1 0,2-11 2,1 0 0,1 0 0,0 0 0,1 1 0,0 0 0,1 0 0,16-20 0,-9 14 13,0 1 0,2 0-1,0 2 1,19-15 0,-26 23-42,0 1-1,1 0 1,0 0 0,0 1 0,1 1 0,-1-1-1,1 2 1,0-1 0,0 1 0,13-1 0,-17 3-336,1 1 0,-1-1 0,1 1 0,-1 1 1,0-1-1,1 1 0,-1 1 0,0-1 1,0 1-1,0 1 0,0-1 0,0 1 0,0 0 1,-1 1-1,1-1 0,8 8 0,28 26-5608,-29-25 3040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31 3648,'-1'-1'224,"0"0"1,0 0 0,0 0-1,0 0 1,0 0-1,1 0 1,-1-1 0,-4-19 9140,6 25-9181,0 0 0,1 1 0,-1-1-1,-1 0 1,2 8 0,-1-1-60,10 175 906,-9-124-812,-6 110 87,-1-43-13,-3-9 1425,9-135-1354,12-27-566,-9 32 211,0 0 0,1 0-1,0 1 1,0 0-1,1 0 1,13-15 0,-11 16-67,0-1 0,1 2 1,0-1-1,1 1 0,-1 0 1,1 1-1,1 0 0,-1 1 1,1 0-1,0 0 0,0 1 1,1 1-1,-1 0 0,1 1 1,13-2-1,-20 4 56,1 0 0,-1 0 0,1 0 0,-1 1 0,1 0 0,-1 0 0,0 1 0,1-1-1,-1 1 1,0 0 0,0 1 0,0-1 0,0 1 0,-1 0 0,1 0 0,-1 1 0,0-1 0,7 8 0,-8-8 36,0 0 0,0 1 1,0-1-1,-1 1 0,0 0 1,0 0-1,0 0 0,0 0 1,-1 0-1,1 0 0,-1 0 1,0 0-1,0 1 0,-1-1 1,1 0-1,-1 1 0,0-1 0,0 1 1,0-1-1,-1 0 0,0 1 1,1-1-1,-4 8 0,1-5-8,0-1-1,0 1 0,0-1 0,-1 0 0,0 0 0,0 0 0,-1-1 1,1 0-1,-1 1 0,0-2 0,-1 1 0,1 0 0,-1-1 0,0 0 1,0-1-1,0 1 0,-1-1 0,-9 3 0,-3 1 53,0-1 0,-1 0-1,0-2 1,0 0 0,0-2 0,-1 0 0,1-1-1,0-1 1,-24-3 0,39 1-390,6 1 119,10-3 54,21-1 83,58-5-58,43-6 45,-107 11 117,-2-1 1,1 0 0,30-14-1,59-33 40,-99 45-41,0-2 0,0 1 0,-1-2 0,0 0 0,12-13 0,-24 22-31,0 0 0,-1 0 0,1 0 0,-1 0 0,0 0 1,1 0-1,-1-1 0,0 1 0,0 0 0,0-1 0,-1 1 0,1-1 0,0-3 0,-1 4-12,0 1-1,0-1 1,0 0-1,0 1 1,0-1-1,-1 1 1,1-1-1,-1 0 1,1 1-1,-1-1 1,0 1-1,1 0 1,-1-1 0,0 1-1,0-1 1,0 1-1,0 0 1,0 0-1,0 0 1,0-1-1,-3 0 1,0-1-64,1 0 0,-1 0 0,0 1 1,0 0-1,0 0 0,0 0 0,0 0 1,-1 1-1,-4-2 0,7 3 22,0 0-1,0 0 1,0 0-1,1 0 1,-1 0-1,0 1 1,0-1-1,1 0 0,-1 1 1,0 0-1,1-1 1,-1 1-1,0 0 1,1 0-1,-1 0 1,1 0-1,-1 0 1,1 0-1,0 0 1,-1 0-1,1 0 1,0 1-1,0-1 1,0 1-1,0-1 1,-1 2-1,0 1 39,0 0-1,0 0 1,0 0 0,1 0 0,0 0-1,-1 1 1,2-1 0,-1 0-1,0 0 1,1 1 0,0-1-1,0 1 1,0-1 0,0 0 0,1 1-1,0-1 1,0 0 0,2 8-1,-1-6 27,1 0-1,0 1 0,0-1 0,0 0 1,1 0-1,0-1 0,0 1 1,1-1-1,-1 0 0,1 0 0,6 5 1,-1-3 45,1 0 1,-1 0-1,1-1 0,0-1 1,1 0-1,-1 0 0,1-1 1,0-1-1,0 0 1,0 0-1,0-1 0,1-1 1,-1 0-1,17-1 0,-1-2 2,0-2-1,-1-1 0,1-1 0,-1-1 0,31-13 0,-4 6-175,-40 11 36,0 0 0,25-11-1,-27 8 144,-10 5-51,1 0 0,-1-1-1,0 1 1,1 0 0,-1 0-1,1 1 1,0-1 0,-1 1 0,1-1-1,4 1 1,-4-1-67,1 1 0,-1-1 0,1 1 0,-1-1 0,7-2 0,-7 2 58,0 0-1,0 0 1,0 0-1,0 0 1,6 0-1,-7 1-11,1 0-1,-1 0 0,0 0 0,0-1 1,0 1-1,0-1 0,1 0 0,-1 0 1,0 1-1,0-1 0,0-1 0,0 1 1,-1 0-1,1 0 0,0-1 0,0 1 1,-1-1-1,3-1 0,-4 2 47,6-13 424,-6 13-478,0 1 0,0-1 1,0 0-1,-1 1 0,1-1 1,0 0-1,0 1 0,-1-1 1,1 1-1,0-1 0,-1 1 1,1-1-1,-1 1 0,1-1 0,-1 1 1,1-1-1,-1 1 0,1-1 1,-1 1-1,1 0 0,-1-1 1,1 1-1,-1 0 0,0-1 1,0 1-1,-1 0-22,1 0 0,-1 0 0,1 0 0,-1 0 0,0 0 0,1 1 0,-1-1 0,1 0 0,-1 1 0,1 0 0,-1-1 0,1 1 0,-1 0 0,1-1 0,0 1 0,-1 0 0,1 0 0,0 0 0,-2 2 0,-26 24-430,22-20 436,1 0 1,0 1-1,0 0 0,1 0 1,0 0-1,-7 14 0,10-17 40,1-1 0,-1 1 0,1 0-1,1 0 1,-1-1 0,0 1-1,1 0 1,0 0 0,0 0-1,1 0 1,-1 0 0,1-1-1,0 1 1,0 0 0,3 5-1,-1-1 3,1 0 0,0 0-1,1-1 1,0 1-1,0-1 1,1-1 0,0 1-1,1-1 1,-1 0-1,1 0 1,1-1 0,-1 0-1,1 0 1,0-1-1,0 0 1,1 0 0,-1-1-1,1 0 1,0 0-1,0-1 1,1-1 0,-1 1-1,1-1 1,-1-1-1,1 0 1,-1 0 0,1-1-1,16-2 1,-5 0 28,1-2 0,-1 0 0,0-2 0,38-15 0,-28 7-104,-2-1 0,43-29 0,-50 29-93,38-27-244,-53 36 379,0 0 0,-1 0 1,0 0-1,0-1 0,-1 0 0,6-9 0,-5 7 6,9-15 251,-15 23-250,1 0 0,-1-1-1,0 1 1,1 0 0,-1 0 0,0 0-1,1 0 1,-1 0 0,0 0 0,0-1-1,0 1 1,0 0 0,0 0 0,0 0 0,0 0-1,-1-1 1,1 1 0,0 0 0,-2-2-1,2 3-8,0 0-1,0-1 1,0 1-1,0 0 1,0 0-1,-1 0 1,1-1-1,0 1 1,0 0-1,0 0 1,-1 0 0,1 0-1,0-1 1,0 1-1,-1 0 1,1 0-1,0 0 1,0 0-1,-1 0 1,1 0-1,0 0 1,0 0-1,-1 0 1,1 0-1,0 0 1,-1 0-1,1 0 1,0 0-1,0 0 1,-1 0-1,1 0 1,0 0-1,-11 7-262,-4 12 75,12-14 224,1 1-1,0-1 0,0 1 0,0-1 0,1 1 0,0 0 0,0 0 0,0 0 1,1 0-1,0 0 0,0 0 0,0 0 0,2 6 0,-1-3 12,1 0-1,0 0 0,1-1 1,0 1-1,1 0 1,-1-1-1,9 12 1,-11-18-13,0 0 0,0 0 0,1 0 0,-1 0 1,1-1-1,-1 1 0,1-1 0,0 1 0,-1-1 0,1 1 1,0-1-1,0 0 0,0 0 0,0 0 0,0 0 0,0 0 1,0-1-1,1 1 0,-1-1 0,0 1 0,0-1 0,0 0 1,1 1-1,-1-1 0,0-1 0,0 1 0,1 0 0,-1 0 1,0-1-1,0 1 0,0-1 0,1 0 0,-1 0 0,2-1 1,7-3-79,-1-1-1,0-1 1,0 0 0,-1 0 0,10-9 0,-16 13 20,6-5 51,0 0 0,0-1 0,-1 0 0,0 0 0,0-1 0,-1 0 0,9-19 0,-15 27-16,0 1-1,-1-1 1,1 0 0,-1 0-1,1 0 1,-1 0 0,0 1-1,0-1 1,0 0 0,0 0-1,0 0 1,0 0 0,-1 0-1,1 0 1,0 0-1,-1 1 1,0-1 0,1 0-1,-1 0 1,0 1 0,0-1-1,0 0 1,0 1 0,0-1-1,0 1 1,-1-1 0,1 1-1,0 0 1,-3-2 0,2 2-61,0-1 0,-1 0 0,1 1 1,-1 0-1,0-1 0,1 1 0,-1 0 1,0 0-1,0 1 0,0-1 0,0 1 1,0-1-1,1 1 0,-1 0 0,0 0 1,0 0-1,-5 1 0,7-1 67,0 1 0,1-1-1,-1 0 1,0 1 0,1-1 0,-1 0-1,1 1 1,-1-1 0,1 1 0,-1-1-1,1 1 1,-1 0 0,1-1 0,-1 1-1,1-1 1,-1 1 0,1 0 0,0-1-1,0 1 1,-1 0 0,1-1 0,0 1-1,0 0 1,0 0 0,0-1 0,0 1-1,0 1 1,1 21 562,4-1-273,-5-16-187,1 0-1,1-1 0,-1 1 0,1-1 0,0 0 1,3 8-1,10 17 198,-13-24-273,0-1-1,0 1 1,1-1 0,0 0 0,0 0 0,0 0-1,1 0 1,-1 0 0,1-1 0,0 0 0,9 8-1,-6-8 11,0 0 0,-1-1 0,2 0 0,-1 0 0,0 0 0,0-1 0,1 0 0,-1-1 0,1 1 0,0-2 0,0 1 0,-1-1 0,1 0 0,0 0 0,-1-1 0,14-3 0,95-19 20,-113 22-49,-1 0 0,1 0 0,-1 0 0,0 0 0,1 0 0,-1 0 0,0-1 0,0 1 0,0-1-1,0 1 1,0-1 0,0 0 0,0 0 0,2-4 0,3-3-91,-1-1-1,5-12 1,-1 3-141,-6 12 187,-1-1 0,1 1-1,-2-1 1,1 0 0,-1 0-1,-1 0 1,1 0-1,-1-1 1,-1 1 0,0-10-1,4 7-380,-1 10-32,-2 6 222,0 5 230,0 0 1,1 0-1,3 12 0,1 7 139,14 67 299,-16-79-337,2-1 1,0 0-1,14 26 0,-19-40-87,-1-1-1,1 1 0,0-1 0,1 1 1,-1-1-1,0 1 0,0-1 0,3 2 1,-4-3-2,1 0 1,-1 1 0,1-1-1,-1 0 1,1 0 0,-1 0-1,1 1 1,-1-1 0,1 0 0,-1 0-1,1 0 1,-1 0 0,1 0-1,-1 0 1,1 0 0,-1 0-1,1 0 1,-1 0 0,1 0 0,0-1-1,1 0 32,0-1-1,0 1 1,0-1-1,0 0 0,0 0 1,-1 0-1,1 0 1,-1 0-1,1 0 1,1-3-1,9-17-157,16-37 1,-20 40 57,1-1 1,24-35-1,-19 34-26,-11 16-21,0-1 0,0 1 0,1 1 0,0-1 0,0 0 0,0 1-1,8-7 1,-11 31-278,-1-12 455,1 0 1,0 0 0,1 1-1,0-1 1,0 0 0,1 0-1,3 8 1,31 55 94,-26-51-59,-7-13-40,-1-1 0,1 0 1,0-1-1,1 1 0,-1-1 0,1 0 0,0 0 0,10 7 0,-13-10-56,1-1 0,-1 1 1,1-1-1,-1 0 0,1 0 0,0 0 1,0 0-1,0 0 0,-1 0 0,1-1 0,0 0 1,0 1-1,0-1 0,0 0 0,0-1 0,0 1 1,0 0-1,0-1 0,-1 1 0,1-1 0,0 0 1,0 0-1,-1 0 0,4-2 0,2-2-24,1 0 0,-1-1 0,0 0-1,-1 0 1,0-1 0,0 0-1,7-9 1,40-60-174,-20 25 20,-17 18 252,-15 28-152,1 0 0,-1 1 0,1-1 0,-1 0 0,1 1 0,1-1 0,-1 1 0,6-6 0,-4 5-4,-4 4 29,-1 0 0,1 0 0,0 1 0,0-1 0,0 0 0,0 0 0,0 0 0,0 1 1,0-1-1,0 0 0,2 0 0,4 2-39,-4 1 85,0 1 0,0-1 0,0 1 0,-1 0 0,1-1 0,-1 1 0,0 0 0,0 1 0,0-1 0,0 0 0,0 1 0,1 4 0,1 3 111,0 1-1,4 17 0,-7-18-48,0-1 0,0 0-1,-1 1 1,-2 19 0,-11 42 193,12-66-260,0-1 15,-1 0 0,1 0 1,-1 0-1,0 0 0,-1 0 0,-4 7 0,6-11-37,1 0 1,-1 0-1,0 0 0,1 0 0,-1 0 0,0 0 0,1 0 0,-1 0 0,0-1 0,0 1 0,0 0 0,0-1 0,0 1 0,0 0 0,0-1 0,0 1 0,0-1 0,0 0 0,0 1 0,0-1 0,0 0 0,-1 1 0,1-1 0,0 0 0,0 0 0,0 0 0,0 0 0,0 0 0,-1-1 0,1 1 0,0 0 1,0 0-1,0-1 0,0 1 0,-2-2 0,2 2-4,1 0 0,-1-1 0,1 1 0,0 0 0,-1-1 0,1 1 0,-1-1 0,1 1 0,0-1 0,0 1 0,-1-1 0,1 1 0,0-1 0,0 1 0,-1-1 0,1 1 0,0-1 0,0 1 0,0-1 0,0 1 0,0-1 0,0 0 0,0 1 0,0-1-1,0 1 1,0-1 0,0 1 0,0-1 0,0 1 0,1-1 0,-1 0 0,0 1 0,0-1 0,1 1 0,-1-1 0,0 1 0,1 0 0,-1-1 0,0 1 0,1-1 0,0 0 0,17-16-355,0 6 313,0 1 1,26-10-1,-15 7-21,139-76 1060,-164 87-920,33-21 130,-34 20-178,0 1 0,-1 0 0,1 0-1,-1-1 1,1 0 0,-1 1 0,0-1-1,0 0 1,3-6 0,-4 8-18,-1 0 1,0 0-1,1-1 0,-1 1 0,0 0 0,0 0 1,0 0-1,0 0 0,0 0 0,0 0 1,0-1-1,0 1 0,0 0 0,0 0 1,-1 0-1,1 0 0,0 0 0,-1 0 1,1 0-1,-1 0 0,1 0 0,-1 0 1,0 0-1,1 0 0,-1 0 0,0 0 1,0 1-1,1-1 0,-1 0 0,0 0 1,0 1-1,0-1 0,0 1 0,0-1 1,0 1-1,-2-1 0,1-1-40,-1 1-1,0 1 1,0-1 0,1 0-1,-1 0 1,0 1-1,0 0 1,0 0-1,0-1 1,1 2 0,-1-1-1,0 0 1,-4 1-1,5 0 84,0-1 0,1 1-1,-1 0 1,0 0 0,0-1-1,1 1 1,-1 0 0,1 1-1,-1-1 1,1 0 0,-1 0-1,1 1 1,0-1 0,-1 1-1,1-1 1,0 1 0,0-1-1,0 1 1,0 0 0,0-1-1,1 1 1,-1 0-1,0 0 1,1 0 0,0-1-1,-1 1 1,1 0 0,0 0-1,0 0 1,0 0 0,0 0-1,0 0 1,0 0 0,1 2-1,1 4 95,0-1-1,0 1 1,1-1-1,0 0 1,0 0-1,1 0 1,5 8-1,-1-3-132,0-1 0,1 0 1,1-1-1,-1 1 0,2-2 0,-1 0 1,1 0-1,1-1 0,-1 0 0,1-1 0,1 0 1,-1-1-1,1 0 0,1-1 0,-1-1 1,0 0-1,1-1 0,0 0 0,0-1 0,0-1 1,0 0-1,0 0 0,19-3 0,52-16-5362,-55 11 2875,13-2-4477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32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408 0 1728,'-1'1'430,"0"-1"0,0 1 0,-1-1 0,1 1 0,0-1 1,-3 4 1289,2-2-1290,-17 12 465,7-8-399,0 1 0,0 1 0,-16 13 0,8-6-149,-7 6 0,1 1-1,1 1 1,1 1 0,-36 45-1,52-57-218,1 1 0,-1-1 0,2 1 0,-9 25-1,-13 57 239,23-78-277,-12 54 254,4 1 0,-8 115 0,20-162-103,1 1 0,0-1 0,2 0 0,2 0 0,0 0 0,1 0 0,1 0 0,12 28 0,-13-43-123,-1-1 1,1-1-1,0 1 0,1-1 1,0 0-1,0 0 0,13 12 1,-16-17-86,0-1 1,0 1 0,0-1-1,0 1 1,0-1 0,1 0-1,-1-1 1,1 1 0,-1 0 0,1-1-1,0 0 1,0 0 0,-1 0-1,1 0 1,0-1 0,0 1-1,0-1 1,0 0 0,0 0-1,0-1 1,0 1 0,5-2-1,-6 1-319,0-1 0,0 1 0,0-1 0,0 1 0,0-1 0,0 0 0,0 0 0,-1-1 0,1 1-1,-1 0 1,0-1 0,1 0 0,-1 1 0,0-1 0,-1 0 0,1 0 0,2-5 0,5-8-1953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25 4224,'-30'-24'1568,"33"24"-1216,2 0-96,3 5-2464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9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333 34 3136,'-4'-1'1295,"0"0"-1,0 0 1,0 0 0,0-1-1,0 1 1,-5-4 0,-10-3 239,9 5-1296,-1 0 0,1 1 0,-1 0 0,1 0 0,-1 1 0,0 1 0,1 0 0,-1 0 0,0 1 0,1 0-1,-1 1 1,0 0 0,1 1 0,0 0 0,0 0 0,0 1 0,0 1 0,0 0 0,1 0 0,-18 13 0,23-14-190,0 0 1,0 0-1,0 1 0,1-1 0,-1 1 1,1 0-1,0 0 0,0 0 0,1 0 1,-1 0-1,1 1 0,0-1 0,1 1 1,-1-1-1,1 1 0,0 0 0,1-1 1,-1 1-1,2 9 0,-1-2-44,2 0 0,0 1 0,0-1 0,1-1 0,1 1 0,0 0 0,9 17 0,-8-20 20,1 0 0,0 0-1,0 0 1,1-1 0,0 0-1,1-1 1,0 0 0,0 0-1,1 0 1,0-1 0,0-1-1,1 1 1,10 4 0,-12-7 6,-1-1 0,1 0 1,-1 0-1,1-1 1,0 0-1,0 0 0,0-1 1,0 0-1,0 0 0,0-1 1,0 0-1,1-1 0,-1 0 1,0 0-1,0 0 1,0-1-1,-1-1 0,1 1 1,8-5-1,-2 0-106,0-1 1,-1-1-1,0 0 1,21-19-1,41-50-1112,-63 66 1053,20-26-233,-16 19 290,30-29 1,-8 16 314,54-37 1,-92 69-238,10-8 46,-9 8-41,-1 0 0,0-1 0,0 1 0,1 0 0,-1 0 0,0-1 0,0 1 0,1 0 0,-1-1 0,0 1 0,0 0 0,0-1 1,0 1-1,0 0 0,0-1 0,1 1 0,-1 0 0,0-1 0,0 1 0,0 0 0,0-1 0,0 1 0,0 0 0,0-1 0,-1 1 0,1 0 0,0-1 1,0 1-1,0 0 0,0-1 0,0 1 0,-2 0-32,0 0 0,0 0 1,1 1-1,-1-1 0,0 1 1,1 0-1,-1-1 0,0 1 1,1 0-1,-1 0 0,0 1 1,-8 4 55,2 1 0,-1 0-1,1 0 1,0 1 0,1 0 0,0 0 0,0 1 0,0 0 0,1 0 0,1 1 0,0-1 0,0 1 0,1 1 0,0-1-1,0 0 1,1 1 0,1 0 0,-2 16 0,0 3 218,1-6-248,-1 28 0,4-45 1,1 0 1,-1-1 0,1 1-1,0 0 1,1-1 0,-1 1-1,1-1 1,6 13 0,-8-18 18,0 0 0,1 0 0,0 0 0,-1 0-1,1 0 1,-1 0 0,1 0 0,0 0 0,0-1 0,-1 1 0,1 0 0,0 0 0,0 0 0,0-1 0,0 1 0,0-1 0,0 1 0,0-1 0,0 1 0,0-1 0,0 1-1,0-1 1,0 0 0,1 0 0,-1 0 0,0 1 0,0-1 0,0 0 0,0 0 0,0-1 0,1 1 0,-1 0 0,0 0 0,0 0 0,0-1 0,0 1 0,0-1 0,0 1 0,0-1-1,0 1 1,0-1 0,0 1 0,0-1 0,0 0 0,1-1 0,5-4 10,0-1 0,0 0 0,0 0-1,7-11 1,-9 11-95,5-7-45,-1 0 0,0-1 0,-1 0 1,-1-1-1,0 0 0,-1 0 0,5-19 0,-5 10-38,-1-1 0,-1 0 0,0-51 0,-4 77 148,0 0 0,0 0 0,0 0 0,0 0-1,0 0 1,0 0 0,0 0 0,0 0 0,0 0 0,0 0-1,0 1 1,-1-1 0,1 0 0,0 0 0,0 0-1,0 0 1,0 0 0,0 0 0,0 0 0,0 0-1,0 0 1,0 0 0,0 0 0,0 0 0,-1 0 0,1 0-1,0 0 1,0 0 0,0 0 0,0 0 0,0 0-1,0 0 1,0 0 0,0 0 0,0 0 0,0 0-1,0 0 1,0-1 0,-1 1 0,1 0 0,0 0-1,0 0 1,0 0 0,0 0 0,0 0 0,0 0 0,0 0-1,0 0 1,0 0 0,0 0 0,0 0 0,0 0-1,0 0 1,0-1 0,0 1 0,0 0 0,-4 9 170,3-2-53,1-1 1,0 0-1,1 1 1,0-1 0,0 0-1,0 0 1,4 11-1,19 43 391,-18-47-362,3 9-57,2-1 0,0 0 1,2-1-1,0 0 0,1-1 0,1-1 1,0 0-1,35 30 0,-47-46-31,1 1 0,-1-1 0,0 1 0,1-1 0,0 0 0,0-1 0,-1 1 0,1-1-1,0 1 1,8 0 0,-10-1-38,1-1 0,-1 0 0,0 0 0,0 0 0,0-1 0,0 1 0,0 0 0,1-1 0,-1 1 0,0-1 0,0 0-1,0 0 1,-1 0 0,1 0 0,0 0 0,0 0 0,0 0 0,-1-1 0,1 1 0,0 0 0,-1-1 0,2-2 0,4-5-37,0-1 1,-1 0 0,-1 0-1,0 0 1,4-12 0,15-57-352,0 1 100,-21 72 210,0-1 0,-1 0-1,0 0 1,0 0 0,-1 0-1,0-1 1,0-10 0,-6 43-203,0 90 1091,6-90-644,-1-16-122,1 0 0,0-1 0,0 1 0,1-1 0,5 15 0,-6-23-41,-1 0-1,1-1 0,0 1 1,0 0-1,0 0 0,0 0 1,-1 0-1,1-1 0,0 1 1,0 0-1,-1-1 0,1 1 1,0-1-1,1 0 0,1-2 8,1-1 0,-1 0 0,0 0 0,0 0 0,0 0-1,-1 0 1,0 0 0,1-1 0,-1 1 0,-1-1 0,3-7 0,7-15-136,37-79-703,-46 100 705,1 1 0,0-1 0,1 1 0,-1 0 0,7-7 0,-11 13 94,1 1-1,0-1 1,0 0-1,1 1 1,-1-1-1,0 0 1,0 0-1,0 1 1,1-1-1,-1 0 1,2 3 0,0 2 4,9 54 157,-9-47-51,0 0 0,1 0 0,0-1 0,0 1 0,2-1 0,10 23 0,-10-25-48,1-1 0,0 0 0,0-1 0,1 1 0,0-1 0,11 10 0,-15-16-28,-1 0 0,1-1 0,-1 1 0,1 0 0,-1-1 0,1 0 0,0 0 0,-1 0 0,1 0 0,0 0 0,0 0 0,0-1 0,0 1 0,0-1 0,0 0 0,0 0 0,0 0 0,0 0 0,0 0 0,0-1 0,0 0 0,-1 1 0,1-1 0,0 0 0,0 0 0,0-1 0,-1 1 0,4-2 0,1-2 42,1-1-1,0 0 1,-1 0 0,0 0-1,7-10 1,29-40-206,-30 38 70,46-77-695,-32 48 567,-19 34 205,-2-1 1,6-14 0,2-5-113,-10 23 19,-3 8 25,-1 0 0,1 0 0,0 1 0,0-1 0,-1 0 0,1 1 0,0-1 0,0 1 0,2-2 0,-3 3 52,0 0-1,1 0 1,-1 0 0,0-1 0,0 1 0,1 0 0,-1 0 0,0 0-1,0 0 1,1 0 0,-1 0 0,0 0 0,0 0 0,1 0 0,-1 0-1,0 0 1,0 0 0,1 0 0,-1 0 0,0 0 0,1 0 0,-1 0-1,0 1 1,1-1 0,8 9-15,-5-3 12,0 1 0,0 0-1,0 0 1,-1 0 0,0 0 0,3 12 0,7 47 40,-10-49 11,0 10 79,-1-1 1,-1 1-1,-3 37 0,1-58-56,0-1-1,0 1 0,-1-1 1,0 0-1,0 0 0,0 1 0,0-1 1,-1 0-1,0-1 0,-4 6 1,7-10-58,-1 1-16,1 0 0,-1 0 0,0 0 1,0 0-1,0-1 0,0 1 0,1 0 0,-1-1 0,0 1 1,0-1-1,0 1 0,0-1 0,0 1 0,0-1 0,-1 0 1,1 1-1,0-1 0,0 0 0,0 0 0,0 0 0,0 0 1,0 0-1,0 0 0,-1 0 0,1 0 0,0 0 0,0-1 1,0 1-1,0 0 0,0-1 0,0 1 0,0-1 0,-2 0 1,0-1-77,0 0 0,-1 0 0,1 0 0,0 0 0,0-1 0,0 0 0,0 1 0,-4-6 0,2 0-80,1 0-1,-1 0 1,1 0 0,0-1 0,1 1 0,-3-12 0,6 19 144,0 0-1,0 0 1,0 0 0,0 0 0,0 0-1,0 0 1,0 0 0,0 0 0,0 0 0,0 0-1,1 0 1,-1 0 0,0 0 0,1 0 0,-1 0-1,1 0 1,-1 1 0,1-1 0,-1 0-1,2-1 1,-1 1-2,1-1 0,0 1 0,-1 0 0,1 0 0,0 0 0,0 0 0,0 0 0,0 0 0,3-1 0,5 0 37,-1 1 0,1-1 0,14 1 0,-17 0 56,10 0 24,0-1 1,0 0-1,0-1 0,-1-2 0,1 1 0,-1-2 0,0 0 0,25-14 0,0-1 122,17-10-114,-52 28-50,0-2 1,0 1 0,0 0-1,-1-1 1,0 0 0,8-9 0,-12 13-35,-1 0 1,1 0-1,0-1 1,0 1-1,-1 0 0,1 0 1,-1 0-1,1 0 1,-1-1-1,1 1 1,-1 0-1,0-1 1,1 1-1,-1 0 1,0-1-1,0 1 0,0 0 1,0-1-1,0 1 1,-1 0-1,1-1 1,-1-1-1,0 1-13,0 1 0,0-1 0,0 1-1,0 0 1,0-1 0,0 1 0,-1 0 0,1-1-1,0 1 1,-1 0 0,1 0 0,-1 0 0,1 0-1,-4-1 1,1 1-44,1-1 0,0 1 0,-1 0-1,0 0 1,1 0 0,-1 1 0,0 0 0,1-1 0,-1 1 0,0 0-1,1 1 1,-1-1 0,0 1 0,1-1 0,-1 1 0,-4 2-1,5-2 45,0 1-1,-1 1 0,1-1 0,0 0 0,0 1 0,0-1 0,1 1 0,-1 0 1,1 0-1,-1 0 0,1 0 0,0 1 0,0-1 0,0 0 0,-1 6 0,1-4 45,1 1 0,0-1 0,0 1 0,0-1-1,0 1 1,1 0 0,0-1 0,1 1 0,1 10-1,-1-8 19,1-1-1,0 0 1,0 1 0,1-1-1,0 0 1,0 0-1,1-1 1,0 1-1,0-1 1,0 1-1,1-1 1,0-1-1,0 1 1,1-1-1,11 10 1,-10-11-25,1 0 1,-1-1-1,1 1 1,0-2-1,0 1 1,0-1-1,0 0 0,1-1 1,-1 1-1,0-2 1,1 1-1,-1-1 1,0-1-1,1 1 0,-1-1 1,11-3-1,-1-1 39,-1-1-1,0 0 1,0-1 0,-1 0-1,0-2 1,22-15-1,-23 13-24,-1-1 0,0-1 0,-1 0 0,-1-1 0,18-25 0,8-8-172,-34 41 76,1 0 0,-1 0-1,0 0 1,0 0 0,0-1 0,-1 1-1,0-1 1,0 0 0,3-13 0,-3 11-358,-1 12-96,0 15 182,-10 54 193,7-47 318,0 1-1,-1-1 1,-2 1 0,-1-1-1,-12 40 1,17-65-194,0 0 0,-1 1 0,1-1-1,0 1 1,0-1 0,0 0 0,0 1 0,0-1 0,-1 1-1,1-1 1,0 0 0,0 1 0,0-1 0,-1 0 0,1 1-1,0-1 1,-1 0 0,1 0 0,0 1 0,-1-1 0,1 0 0,0 0-1,-1 0 1,1 1 0,0-1 0,-1 0 0,1 0 0,0 0-1,-1 0 1,1 0 0,-1 0 0,1 0 0,-1 0 0,1 0 0,0 0-1,-1 0 1,1 0 0,-1 0 0,1 0 0,0 0 0,-1 0-1,1 0 1,-1 0 0,1-1 0,-1 1-5,0-1-1,0 0 1,0 1-1,0-1 1,0 0 0,1 0-1,-1 0 1,0 1 0,1-1-1,-1 0 1,1 0-1,-1 0 1,1 0 0,-1 0-1,1-1 1,-1-1 11,1 0 0,0 1 0,0-1-1,0 1 1,0-1 0,0 0 0,0 1 0,1-1 0,0 1 0,-1-1-1,1 1 1,0-1 0,0 1 0,0-1 0,1 1 0,-1 0 0,0 0-1,1 0 1,0 0 0,2-3 0,4 0 143,0 0-1,0 0 1,0 1-1,1 0 1,-1 1-1,1 0 1,0 0 0,0 1-1,12-2 1,9 2-13,46 0 0,-51 2-291,-12 0-611,-1 0 0,18 4 0,-26-4 286,0 1 1,0 0-1,-1 0 1,1 1-1,-1-1 0,1 1 1,-1 0-1,0-1 0,0 1 1,0 1-1,0-1 0,5 5 1,10 17-5895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178 47 4480,'8'-12'1885,"-6"10"-1152,0 0 0,-1 0 0,1 0 0,-1-1 0,0 1-1,0 0 1,0-1 0,0 1 0,0-1 0,0 1 0,-1-1 0,1-3 821,-1 8-674,-2 85 1013,-19 125 1,12-170-1454,-2-1 0,-28 69-1,37-104-409,-58 148 738,43-111-673,7-19-52,-10 37 0,19-55-41,-2 3 27,1 0 0,1-1 0,-1 17 0,2-23 29,1-3-75,1 1 31,0-1 0,0 0 0,-1 1 1,1-1-1,0 0 0,-1 0 0,3-2 0,2-1 24,200-103 858,-173 94-848,-1 1 0,2 2 0,-1 1 0,1 1 0,1 2 0,-1 2 0,1 1 0,36 2 0,-70 1-54,-4 9-842,3-8 660,-1 0 1,1 1 0,-1-1-1,1 0 1,-1 0-1,1 0 1,-1 0-1,0 0 1,1 0-1,-1 0 1,0 0-1,-1 1 1,1-1-211,0 0 0,-1 0 0,1 0-1,0-1 1,0 1 0,-1 0 0,1-1 0,0 1 0,-1 0 0,1-1-1,-1 0 1,1 1 0,-1-1 0,1 0 0,-1 0 0,1 0 0,-1 0 0,-1 0-1,2 0 34,0 0 0,0-1-1,0 1 1,0 0-1,0-1 1,0 1-1,0-1 1,0 1-1,0-1 1,1 1 0,-9-12-4751,9 11 4750,0 0 1,-1-2-1,1-9-2295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9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80 5152,'-3'3'9482,"20"-3"-7205,0-1 1,32-4-1,109-27-672,58-7-1413,-186 36-661,-25 2-844,-29 0-6462,18 2 6352,0 1 0,0-2 0,0 1 1,-11-1-1,-4-2-2257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72 8800,'-8'-9'4412,"8"9"-4363,17-2 3751,-9 2-3294,20-4 2137,42-12-1,11-2-1879,-5 8-1040,1 2 0,110 4-1,-187 4 277,35 4-1913,-32-3 1505,-1 0-1,1-1 1,-1 1 0,1 0-1,-1 1 1,0-1 0,0 0-1,0 1 1,0-1-1,0 1 1,0 0 0,2 2-1,9 14-5952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 1014 4384,'0'0'161,"-1"0"-1,1-1 1,-1 1 0,1 0 0,-1 0-1,1 0 1,-1-1 0,1 1 0,-1 0-1,1-1 1,-1 1 0,1 0 0,-1-1-1,1 1 1,0 0 0,-1-1 0,1 1 0,0-1-1,-1 1 1,1-1 0,0 1 0,0-1-1,-1 0 1,12-10 2887,0 0-1879,0-1-1,18-25 0,-6 8-502,37-54 384,-3 4-234,-25 36-562,33-61-1,18-53-114,47-75-33,-102 192-90,19-30 371,-42 60-343,0 1 0,-1-1 0,0 0 0,0 0 0,3-17 0,-6 26-37,-1 0 1,0 0-1,0 0 0,1 0 1,-1 0-1,0 0 0,0 0 1,0 0-1,0 0 0,-1 0 1,1 0-1,0 0 0,0 0 1,-1 0-1,0-2 1,1 3-5,0-1 1,-1 1 0,1 0 0,0 0 0,0 0 0,-1-1 0,1 1 0,-1 0 0,1 0 0,0 0 0,-1 0 0,1 0 0,0 0 0,-1 0 0,1 0 0,0 0 0,-1 0-1,1 0 1,-1 0 0,1 0 0,0 0 0,-1 0 0,1 0 0,0 0 0,-1 0 0,1 0 0,-1 1 0,1-1 0,-5 3 64,0 0-1,0 0 1,0 0 0,-5 6-1,8-7-18,-5 4 20,1 1 1,-1 0 0,1 0-1,1 1 1,0 0 0,0 0-1,-7 14 1,-21 65 324,29-77-332,-20 73 229,-25 167-1,46-225-238,0 1-1,1 0 1,2 0-1,1-1 0,1 1 1,1 0-1,1-1 1,1 0-1,1 0 0,11 27 1,-15-48-33,-1-1 1,1 1-1,-1 0 0,1-1 1,1 0-1,-1 1 1,0-1-1,1 0 1,-1 0-1,1 0 1,0 0-1,0-1 1,0 1-1,1-1 0,-1 0 1,0 0-1,8 3 1,-6-3 11,-1-1 1,1 0-1,-1-1 0,1 1 1,-1-1-1,1 0 1,0 0-1,-1 0 1,1-1-1,0 0 0,-1 0 1,1 0-1,-1 0 1,9-4-1,11-6-124,0-2 1,0 0-1,-2-2 0,0 0 1,0-2-1,-1 0 0,27-30 1,-35 34 83,-9 9-6,0 1-1,-1-1 0,1 0 1,-1 0-1,0 0 0,0 0 0,0 0 1,-1-1-1,4-7 0,-6 12 8,0 0 0,0-1 0,0 1 0,0 0 0,0 0-1,0 0 1,0 0 0,0 0 0,0-1 0,0 1 0,0 0 0,0 0-1,0 0 1,0 0 0,0-1 0,0 1 0,0 0 0,0 0 0,0 0-1,0 0 1,0-1 0,0 1 0,0 0 0,0 0 0,0 0 0,0 0-1,0 0 1,-1-1 0,1 1 0,0 0 0,0 0 0,0 0-1,0 0 1,0 0 0,0 0 0,-1 0 0,1-1 0,0 1 0,0 0-1,0 0 1,-9 1-209,-7 7 22,14-7 192,-1 1-1,1 0 1,-1 0 0,1 1 0,0-1 0,0 0 0,0 1 0,0-1 0,0 1-1,1 0 1,-1 0 0,1 0 0,-1-1 0,1 1 0,0 0 0,0 1 0,1-1 0,-1 0-1,1 0 1,-1 0 0,1 0 0,0 0 0,0 1 0,0-1 0,1 0 0,-1 0-1,1 0 1,2 6 0,-1-3 44,0-1-1,0 0 1,1 0 0,0 0-1,0 0 1,0 0 0,1-1-1,-1 1 1,1-1 0,0 0-1,0 0 1,1-1 0,-1 1-1,1-1 1,7 4 0,-10-6-24,0 0 1,0-1-1,1 1 1,-1-1-1,0 1 1,0-1-1,0 0 1,0 0-1,0 0 1,0 0 0,1 0-1,-1 0 1,0-1-1,0 1 1,0-1-1,0 1 1,0-1-1,3-1 1,-3 1-17,1-1 0,-1 1 1,1-1-1,-1 1 1,0-1-1,1 0 0,-1 0 1,0 0-1,0 0 0,0 0 1,-1 0-1,1-1 0,1-2 1,4-7-88,-6 10 53,1 0 0,-1 0 0,0 0 0,0-1 0,1 1 0,-2 0 0,1-1 0,0 1 0,0-1 0,-1 1 0,1-1 0,-1 1 0,0-1 0,0 0 0,0 1 0,0-1 0,0 1 0,0-1 0,-1 1 0,0-3 0,-2-2-45,0 1 0,0 0 0,-1 0 0,0 0 0,0 0-1,0 1 1,-1-1 0,0 1 0,0 0 0,0 1 0,-1-1 0,1 1 0,-12-6 0,9 5 196,14 5 604,5 1-517,37 6 260,-28-4-406,0 0-1,-1-1 0,30-2 1,-19-3-81,26-1 17,-39 3-1883,27-4 0,-37 2-1032,-26-4-5274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90 7968,'-8'-28'2944,"16"24"-2272,18-4-192,-12 4 1216,7-4-1024,5 0 1631,22 2-1311,18-2-128,15 3-512,11 2-192,-11 3-96,-7 0-2240,-4-3 1185,-6 3-3169,2 0 2304,8-5-3840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0.9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257 640 4064,'-12'-4'1121,"10"3"-858,0 0 1,0 0 0,-1 0-1,1 1 1,0-1 0,0 1-1,0 0 1,0 0 0,-1 0-1,-3 0 1,-25 4 2483,22-3-2085,-1 0 1,1 0-1,-1 1 0,-15 6 1,16-4-256,0 0 0,1 1-1,0 0 1,0 1 0,0 0 0,0 0 0,-12 14 0,15-14-268,1-1 0,-1 1 0,1 0 0,0 0 0,1 1 0,-1-1 0,1 1-1,0 0 1,1 0 0,0 0 0,-2 8 0,4-10-104,-1 0-1,1 1 1,0-1-1,0 0 0,0 0 1,1 0-1,-1 1 1,1-1-1,1 0 1,-1 0-1,1 0 1,2 5-1,-3-8-5,1 1 0,-1-1-1,1 0 1,-1 0-1,1 1 1,0-1-1,0 0 1,0-1 0,0 1-1,1 0 1,-1 0-1,0-1 1,1 0-1,-1 1 1,1-1 0,-1 0-1,1 0 1,0 0-1,-1-1 1,1 1-1,0-1 1,0 1 0,-1-1-1,5 0 1,1-1 26,0 1 1,0-2-1,-1 1 1,1-1-1,-1 0 1,1-1-1,-1 1 1,14-9 0,3-3-133,25-19 0,-32 21-40,-5 4 38,1-2 1,-2 1-1,0-2 1,0 1-1,0-2 1,-2 1-1,1-1 0,-2-1 1,1 1-1,-2-2 1,0 1-1,0-1 1,-1 0-1,5-18 0,1-18-41,9-65 0,-1-55 210,-16 127-78,-1-3-106,-1-1-1,-7-71 1,-3 90-333,8 28 421,0 0 0,0 0 0,0 0-1,0 0 1,0 0 0,0 0-1,0 0 1,-1 0 0,1 0-1,0 1 1,0-1 0,0 0-1,0 0 1,0 0 0,0 0 0,0 0-1,0 0 1,0 0 0,0 0-1,-1 0 1,1 0 0,0 0-1,0 0 1,0 0 0,0 0-1,0 0 1,0 0 0,0 0 0,-1 0-1,1 0 1,0 0 0,0 0-1,0 0 1,0 0 0,0 0-1,0 0 1,0 0 0,0 0-1,0 0 1,-1 0 0,1 0 0,0 0-1,0 0 1,0-1 0,0 1-1,0 0 1,0 0 0,-2 11 58,-5 30 242,4-21-180,-2 29 0,5 159 702,3-165-718,2-1 0,20 80 0,-20-104-74,1-2 1,1 1 0,0-1 0,16 27 0,-16-33 26,-1-1 0,2 1 1,-1-2-1,1 1 1,1-1-1,0 0 1,0 0-1,10 6 0,-12-11 4,-1 0 0,1 0-1,0 0 1,0-1 0,0 0-1,1 0 1,-1-1 0,0 0-1,1 0 1,-1-1 0,1 0-1,-1 0 1,12-2 0,3-2-69,0-1 0,0 0 0,26-11 0,-14 4-233,-20 8 91,-1-1 1,1 0-1,-1 0 0,0-2 0,-1 1 0,0-2 0,19-14 0,-28 20 146,0-1-17,1 0 0,-1 0 0,0 0 0,0-1 0,0 1 0,0-1 0,2-4-1,-5 6 17,1 1-1,-1 0 0,1-1 0,-1 1 1,0-1-1,0 0 0,0 1 0,0-1 0,0 1 1,0-1-1,0 1 0,0-1 0,-1 1 1,1-1-1,-1 1 0,1-1 0,-1 1 0,1 0 1,-1-1-1,0 1 0,0 0 0,0-1 0,0 1 1,0 0-1,-1-2 0,-1 0-11,0 0 0,-1 0 0,1 0 0,0 0 0,-1 0 1,0 1-1,0 0 0,0 0 0,0 0 0,0 0 0,0 0 0,0 1 0,0 0 0,-1 0 0,1 0 0,0 0 0,-1 1 0,1-1 0,-1 1 1,-4 1-1,-1 0 11,0 0 0,1 1 0,-1 0 0,0 1 1,1 0-1,-1 0 0,-15 10 0,21-11 59,0 0-1,0 1 1,0-1-1,0 1 1,0 0-1,1 1 1,0-1-1,0 0 1,0 1-1,0 0 1,0 0-1,1 0 1,-1 0-1,1 0 1,0 0-1,0 1 1,-1 5-1,2-6-24,0 0 0,1 0 0,0 1 0,-1-1 1,2 0-1,-1 0 0,0 0 0,1 0 0,0 0 0,-1 0 0,2 0 0,-1-1 0,0 1 1,1 0-1,0 0 0,0-1 0,0 1 0,0-1 0,0 0 0,4 5 0,3-1 36,-1 1-1,1-1 0,0-1 1,0 0-1,1 0 0,0-1 0,12 5 1,-1 0-15,0 0 6,-1-1 0,1-2-1,1 0 1,23 4 0,-30-8 25,0-1-1,0 0 1,0-1-1,0-1 0,0-1 1,1 0-1,14-3 1,-21 2-102,0-1 1,0 0 0,0-1 0,0 0 0,-1 0 0,0-1-1,10-6 1,51-47-557,-36 29 180,171-132-305,-174 142 805,-30 19-155,0 1-69,0 7 117,0 0-1,1 0 0,0 0 1,0 0-1,1 0 0,0 0 1,0 0-1,1-1 0,5 11 1,-5-12 37,-2-1-10,1 0 0,-1 1 0,0-1 0,0 1 0,0-1 0,-1 1 0,0-1 0,0 1 0,-1-1 1,1 1-1,-1-1 0,0 1 0,-1-1 0,-2 7 0,-3 23 201,6-31-211,1 0 0,0 0-1,0 1 1,0-1-1,0 0 1,1 0-1,0 0 1,0 0-1,0 0 1,0 0 0,0 0-1,1 0 1,0 0-1,0-1 1,0 1-1,0-1 1,0 1 0,1-1-1,0 0 1,-1 0-1,5 4 1,1-1 36,0 0 0,0 0 0,1-1 0,0 0 0,0 0 0,0-1 0,15 5 0,-18-7-35,0-1 0,0 1-1,-1-2 1,1 1 0,0-1 0,0 0-1,0 0 1,0 0 0,0-1 0,0 0 0,-1 0-1,1-1 1,7-2 0,6-4-2,0 0-1,25-17 1,-8 5-381,-28 14 235,0 0 0,0 0 0,0-1 0,-1 1 0,0-2 0,0 1 0,9-15 0,-6 10 0,-6 6 127,0 0-1,-1 0 1,1 0-1,-1-1 1,-1 1-1,1-1 1,-1 0 0,0 1-1,-1-1 1,1 0-1,-2 0 1,1 0-1,-1 0 1,0 0-1,0 0 1,0-1 0,-1 1-1,0 0 1,-1 1-1,0-1 1,0 0-1,0 0 1,-5-7-1,7 13 32,0 1 0,-1-1 0,1 0 0,-1 1 0,1-1 0,-1 0-1,0 1 1,1-1 0,-1 1 0,0-1 0,1 1 0,-1-1 0,0 1-1,1-1 1,-1 1 0,0 0 0,0-1 0,0 1 0,1 0 0,-1 0 0,0 0-1,0 0 1,0 0 0,0 0 0,1 0 0,-1 0 0,0 0 0,0 0-1,0 0 1,0 0 0,1 0 0,-1 1 0,0-1 0,0 0 0,1 1-1,-1-1 1,0 0 0,0 1 0,1-1 0,-1 1 0,0-1 0,0 2-1,-2 0 46,0 1-1,0 0 0,1-1 0,-1 1 0,1 0 0,-1 0 0,1 0 0,-3 6 0,3-4-4,0-1 0,1 1 0,-1 0-1,1 1 1,0-1 0,0 0 0,0 0 0,1 0 0,0 1-1,0-1 1,0 0 0,1 0 0,0 0 0,0 1-1,0-1 1,0 0 0,1 0 0,3 6 0,-3-7-30,0 0-1,1 0 1,0 0 0,-1-1 0,1 1 0,0-1-1,1 0 1,-1 0 0,1 0 0,-1 0 0,1-1-1,0 1 1,0-1 0,0 0 0,0 0 0,0 0-1,0-1 1,1 1 0,-1-1 0,0 0 0,10 0-1,11-1 93,0-1 0,0-1 0,0-1 0,30-8 0,-46 9-116,36-9-39,0-3 1,71-31-1,-91 33 56,-2-1-1,1 0 1,-2-2-1,0-1 1,36-33-1,-50 42 49,0-1-1,-1-1 1,0 1 0,0-1-1,8-15 1,-15 24-71,0 0 1,0 0 0,-1 0 0,1 0 0,0 0 0,0 1-1,0-1 1,-1 0 0,1 0 0,0 0 0,0 0-1,-1 0 1,1 0 0,0 0 0,0 0 0,0 0 0,-1 0-1,1 0 1,0 0 0,0 0 0,-1 0 0,1 0-1,0 0 1,0 0 0,-1 0 0,1 0 0,0-1 0,0 1-1,0 0 1,-1 0 0,1 0 0,0 0 0,0 0-1,0-1 1,0 1 0,-1 0 0,1 0 0,0 0 0,0 0-1,0-1 1,0 1 0,0 0 0,0 0 0,-1-1-1,1 1 1,0 0 0,0 0 0,0 0 0,0-1-1,0 1 1,0 0 0,0 0 0,0-1 0,0 1 0,0 0-1,0 0 1,0-1 0,0 1 0,0 0 0,0 0-1,1-1 1,-1 1 0,0 0 0,0 0 0,0 0 0,0-1-1,0 1 1,1 0 0,-19 8-237,-7 16 312,-35 44 0,52-58 21,0 0-1,1 1 1,1 0 0,0 1 0,0-1 0,1 1 0,-6 21-1,11-31-79,-1 0 0,1 0 0,-1 0-1,1 0 1,0 0 0,0 0-1,0 0 1,0 0 0,0 0 0,0 0-1,1 0 1,-1 0 0,1 0-1,-1 0 1,1 0 0,0 0 0,-1 0-1,1 0 1,0-1 0,1 1 0,-1 0-1,0-1 1,0 1 0,1-1-1,-1 1 1,0-1 0,1 1 0,0-1-1,-1 0 1,1 0 0,2 1 0,-1-1-22,0 1 0,0-1 0,0-1 0,1 1 0,-1 0 0,0-1 0,0 0 0,1 0 0,-1 0 0,0 0 0,0 0 0,1-1 0,-1 1 0,0-1 0,0 0 0,0 0 0,0 0 0,6-3 0,-5 1-93,0 1-1,0-1 0,-1 0 1,1 0-1,0 0 0,-1-1 1,4-4-1,12-12-258,6-7-29,-24 27 376,-1 0 0,1 0 1,-1 0-1,0 1 0,1-1 1,-1 0-1,1 0 0,-1 0 1,0 0-1,1 1 1,-1-1-1,0 0 0,1 0 1,-1 1-1,0-1 0,1 0 1,-1 1-1,0-1 0,1 0 1,-1 1-1,0-1 0,0 0 1,0 1-1,1-1 0,-1 1 1,0-1-1,0 0 0,0 1 1,0-1-1,0 1 1,6 17 116,-5-15-57,0 0 0,0 0 1,0 0-1,0-1 0,1 1 1,-1-1-1,1 1 0,0-1 0,0 1 1,0-1-1,0 0 0,4 4 1,-2-3 63,1 1-1,-1 0 1,1-1 0,0 0 0,8 4 0,-9-6-81,-1 0 0,1 0 0,-1-1 0,1 1 0,-1-1 0,1 0 0,-1 0 0,1 0 0,-1-1 0,1 1 0,0-1 0,-1 0 0,0 0 0,1 0 0,-1 0 0,0 0 0,1-1 0,5-3 0,1-2 24,1 0-1,-2-1 0,1 1 1,8-11-1,10-12-41,-2-2 0,25-38 0,-31 41-197,-17 24 139,0 0 1,0 1 0,1 0-1,-1 0 1,1 0 0,0 0-1,0 1 1,0-1 0,1 1-1,-1 0 1,1 0 0,0 1-1,5-3 1,-9 5 44,0 0 0,0-1 0,0 1 0,0 0 0,0 0 0,0 0 0,0 0 0,0 0 0,0 0 0,0 1 0,0-1 0,-1 0 0,1 0 0,0 1 0,0-1 0,0 1 0,0-1 0,0 0 0,0 1 0,-1 0 0,1-1 0,1 2 0,-1-1 10,1 1 0,-1 0 0,1 0 0,-1 0 0,0 0 0,1 1 0,-1-1 0,1 4 0,0 1 43,0 1 1,-1-1-1,1 0 1,-1 15-1,0-15 10,-2 0 0,1 0 0,-1 0 0,0 0 0,0 0-1,-1 0 1,0-1 0,0 1 0,0-1 0,-1 1 0,0-1 0,0 0 0,-1 0 0,0 0 0,0 0 0,0-1-1,-1 1 1,0-1 0,0 0 0,0-1 0,0 1 0,-11 5 0,9-6-141,0 0 0,0 0 1,0-1-1,0-1 0,-1 1 0,0-1 0,1 0 0,-1-1 1,0 0-1,0 0 0,0-1 0,1 0 0,-1 0 1,0-1-1,0 0 0,0 0 0,-10-4 0,17 5 71,1 0 0,0 1-1,0-1 1,0 0-1,0 0 1,0 0 0,0 0-1,0 0 1,0 0 0,0 0-1,0 0 1,0 0-1,0-1 1,0 1 0,0 0-1,-1 0 1,1 0 0,0 0-1,0 0 1,0 0-1,0 0 1,0 0 0,0 0-1,0 0 1,0 0 0,0 0-1,0 0 1,0 0 0,0 0-1,0 0 1,0 0-1,0 0 1,0 0 0,0 0-1,0 0 1,0 0 0,0-1-1,0 1 1,0 0-1,0 0 1,0 0 0,0 0-1,0 0 1,0 0 0,0 0-1,0 0 1,0 0-1,0 0 1,0 0 0,0 0-1,0 0 1,0 0 0,0-1-1,0 1 1,0 0-1,0 0 1,0 0 0,0 0-1,5-3-183,10-1 62,9 2 7,41 2-1,-24 1 73,5-1 100,-22 2 62,1-2 1,0-1 0,-1-1 0,48-10 0,-36 1 83,47-20-1,-69 24-153,0 0 0,0-1 0,-1 0 0,0-1-1,24-21 1,-34 26-32,1 0 0,-1 0 0,0 0 0,0-1 0,0 1 0,-1-1-1,0 0 1,0 1 0,0-1 0,0 0 0,-1 0 0,0 0 0,0-1 0,0 1-1,0 0 1,-1-6 0,0 8-17,0-1-1,-1 1 1,1-1 0,-1 1-1,1 0 1,-1-1 0,0 1-1,-1 0 1,1 0-1,0 0 1,-1 0 0,0 0-1,1 0 1,-1 0-1,-1 0 1,1 1 0,0-1-1,-1 1 1,1-1 0,-1 1-1,1 0 1,-1 0-1,0 0 1,-6-2 0,7 3 2,0 0 0,0 0 0,0 1 1,0-1-1,-1 1 0,1-1 0,0 1 1,-1 0-1,1 0 0,0 0 0,0 0 1,-1 0-1,1 1 0,0-1 0,-1 0 1,-1 2-1,1-1 30,-1 1 1,1 0-1,0 0 1,-1 0-1,1 0 1,0 0-1,0 1 1,-5 5-1,1 0 200,1 1 0,0 0 0,0 1 0,0-1 0,-6 18 0,10-21-84,-1 0 0,1 1-1,0-1 1,1 1 0,0-1 0,0 1-1,0 0 1,1-1 0,0 10 0,0-12-72,1 0 1,0 0 0,0 0 0,0 0-1,1 0 1,-1-1 0,1 1 0,0 0-1,0-1 1,0 1 0,0-1-1,1 0 1,-1 0 0,1 0 0,0 0-1,0 0 1,4 2 0,2 2 17,1-1-1,0-1 1,0 0 0,0 0 0,1-1-1,-1 0 1,19 4 0,82 9 236,-62-13-719,91-4 1,-77-5-2927,0-5-3798,-45 4 3153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 1 13472,'-18'3'4991,"18"5"-3903,5 3-288,3-3-640,0 0-256,1 3 256,-4 1-96,-5 0-64,0 0-32,0-4-1888,0-2 1056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0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527 19 2976,'0'0'971,"-18"-3"3972,16 1-4719,0 1-1,-1-1 1,1 1-1,-1 0 0,0 0 1,1 0-1,-1 0 1,0 0-1,-4 0 0,-28-3 871,8 5-843,1 0 0,-1 2-1,1 1 1,-1 2 0,1 0-1,1 1 1,-1 2 0,-36 18-1,47-19-198,1 1 0,0 0-1,0 1 1,1 1 0,-15 15-1,20-16 68,-1-1 1,1 1-1,0 1 0,1-1 0,1 1 1,0 0-1,-8 19 0,12-25-101,1-1 0,0 1 0,-1 0 0,2 0-1,-1 0 1,0 0 0,1 0 0,0 0 0,0 0 0,1 0-1,-1 0 1,1 0 0,0-1 0,0 1 0,1 0 0,-1 0-1,1-1 1,0 1 0,0-1 0,1 1 0,0-1 0,-1 0-1,1 0 1,0 0 0,1 0 0,-1-1 0,1 0 0,5 5 0,0-1 36,1-1 1,-1 0 0,1 0-1,0-1 1,13 4 0,57 16 48,-36-12-231,8 3 48,112 40 534,-96-23 655,-67-32-1083,0-1 1,0 0-1,0 1 0,-1-1 0,1 1 1,0-1-1,0 1 0,-1-1 0,1 1 1,0 0-1,-1-1 0,1 1 1,0 0-1,-1 0 0,1-1 0,-1 1 1,1 0-1,-1 0 0,0 0 0,1 0 1,-1 0-1,0 0 0,0 0 0,1-1 1,-1 1-1,0 0 0,0 0 0,0 0 1,0 0-1,0 0 0,0 0 0,-1 0 1,1 0-1,0 0 0,0 0 1,-1 0-1,1 0 0,0-1 0,-2 3 1,1-1 31,-1 1 0,0 0 0,0-1 0,0 1 1,0-1-1,0 0 0,-1 0 0,1 0 0,-1 0 1,-4 3-1,2-3-2,0 0 0,0 0 1,0-1-1,0 1 0,0-1 1,-1 0-1,-8 0 0,-38-2 250,47 0-294,-15-1 94,1-1 0,-27-8 0,5 1-547,30 7-1250,0 0 1,-13-5-1,50 8-8518,-15-1 8467,7 1-365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28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287 173 1984,'-2'-4'1057,"2"4"-1025,0 0 0,0 0-1,0 0 1,0 1 0,1-1 0,-1 0-1,0 0 1,0 1 0,0-1 0,0 0-1,0 0 1,0 1 0,0-1 0,0 0-1,0 1 1,0-1 0,0 0 0,0 0-1,0 1 1,0-1 0,0 0 0,0 1-1,0-1 1,0 0 0,0 1 0,-7 22 780,0 4-214,-1-1 0,-2 0 0,0-1 0,-27 47 0,29-60-433,-1 0-1,1-1 0,-2-1 1,0 1-1,-21 16 1,27-24-93,0 0 1,0-1-1,0 1 1,0-1-1,-1 0 1,-5 2-1,8-4-40,-1 1-1,1-1 0,0 1 0,-1-1 1,1 0-1,0 0 0,-1 0 0,1 0 1,0 0-1,-1-1 0,1 1 1,0-1-1,-1 0 0,1 1 0,-4-3 1,3 1-28,1 0 1,-1 0-1,0 0 1,1 0 0,-1-1-1,1 1 1,0-1-1,-1 0 1,1 0-1,1 0 1,-1 0 0,0 0-1,-1-4 1,-1-4-5,0 1 0,-4-21 0,6 19 56,0 0 1,1 0 0,1 0 0,0-1-1,1 1 1,0 0 0,0 0-1,1 0 1,1 1 0,0-1 0,1 0-1,0 1 1,1 0 0,10-18-1,-4 10 65,2 1-1,0 0 0,1 1 1,1 0-1,0 2 0,1-1 1,19-13-1,-27 24-52,-1-1 0,1 1-1,0 1 1,13-7 0,-18 10-56,0 0 0,-1 0 0,1 0 0,0 1 0,0-1-1,0 1 1,-1 0 0,1-1 0,0 1 0,0 0 0,0 1 0,0-1 0,0 0 0,0 1 0,-1 0 0,1 0-1,0 0 1,4 1 0,-3 1 46,0 0-1,0 0 1,-1 0-1,1 0 0,-1 1 1,1-1-1,-1 1 1,0 0-1,0 0 0,-1 0 1,1 1-1,-1-1 1,0 0-1,0 1 0,0-1 1,-1 1-1,2 6 1,0 7 21,0 0 0,-1 1 0,-1 19 0,-2 52 278,-20 145 0,14-191-133,-1 0 0,-2-1 0,-3 0 0,-1 0 0,-22 44 0,34-81-162,-20 35 219,20-37-207,-1-1 0,1 1 0,-1-1 0,0 0 0,0 1 0,0-1-1,0-1 1,-5 4 0,8-6-67,0 0-1,0 1 0,-1-1 1,1 0-1,0 0 0,-1 0 1,1 0-1,0 1 0,0-1 1,-1 0-1,1 0 0,0 0 1,-1 0-1,1 0 0,0 0 1,-1 0-1,1 0 0,0 0 1,-1 0-1,1 0 0,0 0 1,-1 0-1,1 0 0,0 0 1,-1 0-1,1 0 0,0 0 1,0-1-1,-1 1 0,1 0 1,0 0-1,-1 0 0,1-1 1,0 1-1,0 0 0,-1 0 1,1 0-1,0-1 0,0 1 1,0 0-1,-1 0 0,1-1 1,0 1-1,0 0 0,0-1 1,0 1-1,0 0 0,0-1 1,-1 1-1,1 0 0,0-1 0,0-2-27,-1 0 0,1 0 0,0-1 0,0 1 0,0 0 0,1-4-1,2-10-244,1 0-1,11-31 1,75-182-390,31-8 490,-60 141 7,-49 82 190,1-1-1,0 2 0,25-23 1,-35 35-15,-1 0 0,0 0 0,1 0 0,-1 1 0,1-1 0,-1 1 0,1 0 0,0 0 0,0 0 0,0 0 0,3-1 0,-5 2-6,0 0 0,-1 0 1,1 0-1,0 0 0,0 0 1,-1 1-1,1-1 1,0 0-1,-1 0 0,1 0 1,-1 1-1,1-1 1,0 0-1,-1 1 0,1-1 1,-1 1-1,1-1 1,-1 0-1,1 1 0,0 0 1,0 1 7,0-1 1,0 1 0,-1-1 0,1 1-1,0-1 1,-1 1 0,1-1 0,-1 1-1,0 0 1,0 0 0,1 2 0,0 23 219,-1 1 1,-7 44 0,-16 58-99,8-46 155,-39 160 1625,54-243-1703,1-3-80,3-7-38,9-22-152,-4 11-18,61-145-563,14 5 134,-51 106 307,2 2-1,2 2 1,58-61 0,-94 110 168,1 0 0,-1-1 0,0 1 0,1 0 0,-1 0 0,1 0 0,0 0 0,-1 0 0,1 0 0,0 0 0,-1 1 0,1-1 0,0 0 0,3 0 0,-4 1 9,-1 1 0,1-1 0,0 0 0,0 0 0,0 0 0,-1 1 0,1-1 0,0 0 0,-1 1 0,1-1 0,0 0 0,-1 1 0,1-1 1,0 1-1,-1-1 0,1 1 0,-1 0 0,1-1 0,-1 1 0,1-1 0,-1 1 0,1 0 0,-1 0 0,0-1 0,1 1 0,-1 0 0,0 0 0,0-1 0,1 1 0,-1 0 0,0 1 1,1 5 44,0 1 0,0-1 0,-1 0 0,0 1 0,0-1 0,-1 0 0,-2 11 0,-1 9 85,-12 101 356,-1-1 108,-1 132 1,18-249-523,1 1 1,0 0 0,0-1-1,4 16 1,-4-22-40,0-1 1,0 0 0,1 1-1,-1-1 1,1 0-1,0 1 1,0-1-1,0 0 1,0 0-1,0-1 1,1 1-1,-1 0 1,1-1-1,0 1 1,0-1 0,4 3-1,-5-4-13,0-1 1,1 1-1,-1 0 0,0 0 0,1-1 1,-1 0-1,1 1 0,-1-1 0,1 0 1,-1 0-1,1 0 0,-1 0 0,1-1 1,-1 1-1,1-1 0,-1 0 0,3 0 1,5-3-119,-1-1-1,16-8 1,-23 11 76,31-19-128,-2-2 0,36-33 0,51-57 291,42-72 72,-157 182-192,-1-1-1,1 0 0,-1 0 1,0 0-1,3-6 1,-14 18-303,-5 8 265,-37 53 488,3 1 0,-59 120 0,103-182-409,1 0-1,0 0 0,0 0 0,1 0 1,0 1-1,-1 14 0,2-20-17,1 0 1,0 0-1,1 0 0,-1 0 1,0 0-1,1 0 0,0 0 1,0 0-1,1 4 0,-1-5-3,0-1-1,0 1 0,0-1 0,0 1 1,0-1-1,0 0 0,0 0 1,0 1-1,1-1 0,-1 0 0,1 0 1,-1 0-1,0-1 0,1 1 1,-1 0-1,1 0 0,0-1 0,1 1 1,2 0-1,0 0-1,0-1 1,0 1 0,1-1 0,-1-1 0,0 1-1,0-1 1,0 0 0,0 0 0,0 0 0,8-4-1,1 0 72,-1-1 0,25-15 0,-27 13-118,1 0 0,-1-1 0,0 0-1,-1-1 1,0 0 0,-1 0 0,0-1-1,-1 0 1,0-1 0,-1 0 0,0 0 0,0-1-1,6-21 1,-5 13-217,0-1 0,14-26 0,-22 48 230,0 0 0,0 1 1,0-1-1,0 0 0,0 0 0,1 0 0,-1 0 0,0 0 1,0 0-1,0 0 0,0 0 0,0 1 0,0-1 0,0 0 0,0 0 1,0 0-1,0 0 0,0 0 0,0 0 0,0 0 0,1 0 1,-1 0-1,0 0 0,0 0 0,0 0 0,0 0 0,0 0 1,0 0-1,0 0 0,0 0 0,1 1 0,-1-1 0,0 0 1,0 0-1,0 0 0,0 0 0,0-1 0,0 1 0,0 0 0,1 0 1,-1 0-1,0 0 0,0 0 0,0 0 0,0 0 0,0 0 1,0 0-1,0 0 0,0 0 0,0 0 0,1 0 0,-1 0 1,0 0-1,0 0 0,0 0 0,0-1 0,0 1 0,0 0 1,0 0-1,0 0 0,0 0 0,0 0 0,2 12-135,-2-10 67,3 18 91,1 0 0,1 0 0,0-1 0,10 22 0,-13-34 76,1 0 0,1 0-1,-1-1 1,1 0 0,0 0 0,1 0 0,-1 0 0,1 0 0,0-1-1,1 0 1,-1 0 0,1-1 0,0 1 0,12 5 0,-16-9-53,0 0 1,1 0-1,-1 0 1,1 0-1,-1-1 1,1 1-1,-1-1 1,1 0-1,-1 0 1,1 0-1,-1 0 0,1 0 1,0 0-1,-1-1 1,1 1-1,4-2 1,-4 0 2,1 0 0,0 0 0,0-1 0,-1 1 0,1-1 0,-1 1 0,0-1 0,0 0 0,4-5 0,3-5 12,-1-1-1,0-1 1,14-30-1,-20 37-68,27-55 151,61-123-500,-89 182 345,2-2-38,0-1 1,0 0-1,8-7 1,-11 12 43,0 1 0,0 0 0,-1 1 0,1-1 1,0 0-1,0 0 0,1 0 0,-1 0 0,0 1 0,0-1 0,0 1 0,0-1 1,1 1-1,-1-1 0,0 1 0,0-1 0,1 1 0,-1 0 0,0 0 1,1 0-1,-1 0 0,0 0 0,1 0 0,-1 0 0,0 0 0,0 1 1,2-1-1,-1 1 3,-1 0 0,1 0 0,-1 0 0,1 1 0,-1-1 0,0 0 0,0 0 0,0 1 0,1-1 0,-1 1 0,0-1 0,-1 1 0,1-1 0,0 1 0,0 0 0,-1-1 0,2 4 0,6 35-69,-7-30 67,4 24 5,-1 1 0,-1 0 0,-2 1 0,-2-1 1,-1 0-1,-9 48 0,7-62 114,-2-1 1,-11 31 0,14-45-10,1 0 1,-1 0-1,0-1 1,-1 1 0,0-1-1,1 0 1,-2 0 0,1 0-1,0-1 1,-1 1 0,0-1-1,-9 6 1,11-9-66,1 0-1,0 0 1,-1 0 0,1 0-1,-1 0 1,1-1 0,-1 1-1,1-1 1,-1 0-1,1 0 1,-1 0 0,1 0-1,-1 0 1,0 0 0,1-1-1,-1 1 1,1-1 0,0 0-1,-1 0 1,1 0 0,-5-2-1,-2-3-94,-1 0-1,1-1 1,-14-13-1,16 15-15,4 2 78,-8-5-694,11 7 278,7 3 130,25 8 248,0-1 1,1-2-1,-1-1 0,1-2 0,65 1 0,-85-6 109,1 1 1,0-2-1,0 0 1,-1 0-1,0-2 0,1 1 1,-1-2-1,0 0 0,-1 0 1,20-12-1,-23 12-38,0-2-1,-1 1 1,1-1-1,-1 0 1,-1-1-1,1 0 1,-1 0-1,-1-1 1,0 0-1,0 0 1,0 0-1,-1-1 1,-1 1-1,5-13 1,26-127 221,-25 98-396,-2 1-340,-3 38 231,-5 11 247,0 1 0,0 0 1,0 0-1,0 0 0,0 0 1,0-1-1,1 1 0,-1 0 1,0 0-1,0 0 1,0 0-1,0 0 0,0 0 1,0-1-1,0 1 0,1 0 1,-1 0-1,0 0 0,0 0 1,0 0-1,0 0 0,1 0 1,-1 0-1,0 0 0,0 0 1,0 0-1,0 0 0,1 0 1,-1 0-1,0 0 0,0 0 1,0 0-1,0 0 1,1 0-1,-1 0 0,0 0 1,0 0-1,0 0 0,0 0 1,1 0-1,-1 0 0,0 0 1,0 0-1,0 0 0,0 0 1,0 0-1,0 1 0,1-1 1,-1 0-1,0 0 0,0 0 1,0 0-1,0 0 0,0 1 1,0-1-1,0 0 1,0 0-1,1 0 0,-1 0 1,0 0-1,0 1 0,0-1 1,0 0-1,0 0 0,0 0 1,0 0-1,0 1 0,0-1 1,0 0-1,5 19-48,-1 1 0,4 32 1,-4-21 15,4 35 223,-2 1 0,-3 0 0,-7 77 0,4-143-164,0 3 44,0 0 0,0-1-1,-1 1 1,1-1 0,-1 1 0,0-1-1,0 1 1,0-1 0,0 1 0,-1-1-1,1 0 1,-1 0 0,0 0 0,-2 3-1,3-5-47,1-1 0,-1 1 0,0-1 0,1 0-1,-1 1 1,0-1 0,1 0 0,-1 1 0,0-1 0,0 0-1,1 0 1,-1 0 0,0 0 0,0 0 0,1 0-1,-1 0 1,0 0 0,0 0 0,1 0 0,-1 0 0,0 0-1,0-1 1,1 1 0,-1 0 0,0 0 0,1-1 0,-1 1-1,0-1 1,1 1 0,-1-1 0,0 1 0,1-1-1,-2 0 1,-20-22 86,18 18-96,-7-8 36,0 0 1,1-1 0,1 0-1,-11-21 1,20 34-34,-1-1-1,0 1 1,1-1 0,-1 0 0,1 1-1,-1-1 1,1 1 0,0-1 0,0 0 0,0 1-1,0-1 1,0 0 0,0 1 0,0-1-1,1-2 1,-1 3-1,1 0-1,-1 0 1,1 0-1,0 0 1,-1 0 0,1 0-1,0 0 1,0 1-1,-1-1 1,1 0 0,0 0-1,0 1 1,0-1-1,0 0 1,0 1-1,0-1 1,0 1 0,0-1-1,0 1 1,1-1-1,-1 1 1,2 0 0,25-5 84,0 2 1,0 0-1,30 3 1,33-3-159,42-5-5296,-107 8 1706,1 1 1,-1 2 0,28 5-1,-18 0 1107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33.4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3072,'-4'5'3431,"5"-5"-3343,1 12 1167,9 10-461,-2-9-286,1-1 0,17 17-1,8 9 220,-27-28-617,9 10 140,-1 1 0,-1 0 0,-1 2 0,20 40 0,-18-19 41,-3 1 0,-1 0 0,-2 0 0,4 51 0,-8-32 282,-4 1 0,-7 89 0,0-112-244,-1 1 0,-17 52 0,-33 79 187,48-153-782,-2 0-1,0-1 1,0 0-1,-19 25 0,26-41-27,3-4 220,0 0 0,0 1 0,0-1 0,0 0 0,0 0 0,0 0 0,0 1 0,0-1-1,0 0 1,-1 0 0,1 1 0,0-1 0,0 0 0,0 0 0,0 0 0,0 0 0,-1 1-1,1-1 1,0 0 0,0 0 0,0 0 0,-1 0 0,1 0 0,0 1 0,0-1 0,0 0-1,-1 0 1,1 0 0,0 0 0,0 0 0,-1 0 0,1 0 0,0 0 0,0 0 0,-1 0-1,1 0 1,0 0 0,0 0 0,-1 0 0,1 0 0,0 0 0,0 0 0,0 0 0,-1 0 0,1 0-1,0-1 1,0 1 0,-1 0 0,1 0 0,0 0 0,0 0 0,0 0 0,0-1 0,-1 1-1,1 0 1,0 0 0,0 0 0,0-1 0,0 1 0,0 0 0,0 0 0,-1 0 0,1-1-1,0 1 1,0 0 0,0 0 0,0-1 0,-5-10-2507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0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0 4800,'2'0'205,"-1"1"0,1-1 0,-1 0 0,1 1 0,-1-1 1,0 1-1,1-1 0,-1 1 0,0-1 0,0 1 0,1 0 0,-1 0 0,0 0 1,0 0-1,0 0 0,0 0 0,0 0 0,0 0 0,0 0 0,0 0 0,0 0 1,-1 1-1,1-1 0,0 0 0,-1 1 0,1-1 0,-1 0 0,1 1 0,-1-1 1,0 3-1,2 5 884,-1 0 0,0 1 1,0 13-1,-1-20-963,-1 10 415,0 0-1,-4 14 0,3-14-415,0 0-1,0 15 1,-2-8-1623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0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31 4064,'-21'-27'1824,"26"23"-1568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0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1 4640,'-1'9'465,"0"0"-1,1 0 1,0 0-1,0 0 1,1 0 0,0-1-1,3 11 1,-1 3 1668,-2-17-1573,-1 1 1,0-1-1,0 0 0,-2 8 0,-1 11 650,3-24-1201,0 0 1,0 0-1,0 0 1,0 0 0,0 0-1,0 1 1,0-1-1,0 0 1,0 0-1,0 0 1,0 0-1,0 0 1,0 0-1,0 1 1,0-1-1,0 0 1,0 0-1,0 0 1,1 0 0,-1 0-1,0 0 1,0 0-1,0 0 1,0 1-1,0-1 1,0 0-1,0 0 1,0 0-1,0 0 1,0 0-1,0 0 1,1 0-1,-1 0 1,0 0-1,0 0 1,0 0 0,0 0-1,0 0 1,0 1-1,0-1 1,1 0-1,-1 0 1,0 0-1,0 0 1,0 0-1,0 0 1,0 0-1,0 0 1,0 0-1,1 0 1,-1-1 0,0 1-1,0 0 1,0 0-1,0 0 1,0 0-1,0 0 1,0 0-1,1 0 1,-1 0-1,0 0 1,0 0-1,0 0 1,0 0-1,0-1 1,11-9-263,8-17-464,-17 24 682,29-50 77,-28 48 201,1 0 0,1 0 0,-1 0 0,1 0 0,-1 0 0,1 1 0,6-4 1,-9 7-190,-1 0 0,1 0 0,-1 0 0,1 0 0,0 1 0,-1-1 1,1 0-1,0 1 0,-1-1 0,1 1 0,0 0 0,0 0 1,-1-1-1,1 1 0,0 0 0,0 1 0,0-1 0,-1 0 1,5 1-1,-5 0 67,1 0-1,0 0 1,0 1 0,0-1 0,-1 0-1,1 1 1,0-1 0,-1 1 0,1-1-1,-1 1 1,0 0 0,0 0 0,1-1-1,0 4 1,1 1 152,0 2 0,-1-1-1,0 0 1,0 0 0,0 1-1,-1-1 1,0 1 0,0 7 0,-1 7-2076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70 11 5408,'-1'-11'8656,"-1"16"-8126,0 0 1,0 0 0,-1-1 0,1 1 0,-6 6 0,-5 9 587,7-10-814,1 1-1,0 0 0,0 0 1,1 1-1,1 0 0,0-1 1,-2 25-1,5-29-230,1 0 1,0 1-1,0-1 1,1 0-1,0 0 1,0 0-1,4 7 0,-4-9-18,0 0-1,0 0 0,1-1 1,0 1-1,0-1 0,0 0 1,1 1-1,0-2 0,7 8 1,-8-9-204,1 1 0,-1-2 0,0 1 0,0 0 0,1-1 0,-1 1 1,1-1-1,-1 0 0,1 0 0,0 0 0,-1-1 0,8 1 0,-6-1-1291,1-1-1,-1 0 0,1 0 1,-1 0-1,0-1 0,1 0 0,9-5 1,10-4-5184,-12 4 5296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95 4160,'2'3'1424,"-3"-4"-1377,1 1 0,0 0 0,0 0 0,0 0 0,0-1 0,0 1 0,0 0 0,0 0 0,0 0 0,0-1 0,0 1-1,1 0 1,-1 0 0,0 0 0,0-1 0,0 1 0,0 0 0,0 0 0,0 0 0,0-1 0,0 1 0,1 0 0,-1 0 0,0 0 0,0 0 0,0 0 0,0 0 0,0-1 0,1 1 0,-1 0-1,0 0 1,0 0 0,0 0 0,1 0 0,-1 0 0,0 0 0,0 0 0,0 0 0,1 0 0,-1 0 0,0 0 0,0 0 0,0 0 0,1 0 0,-1 0 0,0 0 0,0 0 0,0 0 0,1 0-1,-1 0 1,16 0 2157,32-6-1,-34 4-1769,1-2 0,-1 1 0,0-2-1,20-9 1,-33 13-420,0 1 0,0 0 0,-1-1 0,1 1-1,0-1 1,0 1 0,0-1 0,-1 1 0,1-1 0,0 0-1,-1 1 1,1-1 0,0 0 0,-1 1 0,1-1 0,-1 0 0,1 0-1,-1 0 1,0 1 0,1-1 0,-1 0 0,0 0 0,1-1-1,-1 1-5,0 0 0,-1 0 0,1 0 0,0 0 0,-1 0 0,1 0-1,0 0 1,-1 0 0,1 0 0,-1 0 0,1 1 0,-1-1 0,0 0-1,1 0 1,-1 0 0,0 1 0,-1-2 0,-2-1 20,0 0 0,0 1 0,0-1 0,-1 1 0,1 0 0,0 0 0,-1 0 0,-5 0 0,6 1 113,0 0 1,-1 1 0,1 0 0,-1-1 0,1 2 0,0-1 0,-1 0 0,1 1 0,0 0 0,-1 0 0,1 0 0,0 1 0,0-1 0,0 1 0,0 0-1,0 0 1,0 1 0,0-1 0,1 1 0,-1 0 0,1 0 0,0 0 0,0 0 0,0 0 0,0 1 0,1-1 0,-1 1 0,1 0 0,0 0-1,-2 5 1,3-7-49,0 0-1,1 0 0,-1 0 0,1 0 0,0 0 0,-1 0 1,1 0-1,0 0 0,0 0 0,0 1 0,1-1 0,-1 0 1,0 0-1,1 0 0,-1 0 0,1-1 0,0 1 0,0 0 1,0 0-1,0 0 0,0 0 0,0-1 0,0 1 0,0-1 0,1 1 1,-1-1-1,1 1 0,-1-1 0,1 0 0,0 1 0,-1-1 1,4 1-1,3 3 49,1-1 0,0 0 0,0-1 0,0 0 0,15 3 0,5-1-425,0-1-1,42 0 1,58-7-6393,-69 0-2091,-45-1 4539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0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174 1 2304,'-3'3'9730,"-1"11"-6034,-5 25-4487,4-17 1846,-108 365 2678,101-356-3604,-14 49 292,25-80-396,1 1 0,0-1 0,0 1 0,0-1 0,0 1 0,0-1 0,0 1 0,0-1 0,0 1 0,0-1 0,0 1 0,0 0 0,0-1 0,0 1 0,0-1 0,1 1 0,-1-1 0,0 1 0,0-1 0,0 1 0,1-1 0,-1 0 0,0 1 0,1-1 0,0 1 0,0 0 5,0 0 0,0-1 0,0 0 0,0 1 0,0-1 0,0 1 0,0-1 0,0 0 0,0 0 0,0 0 0,0 0 0,2 0 0,6 0 109,0-1 1,16-4-1,-12 2 51,154-16 380,-140 17-863,44 1 1,-44 1-3027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0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31 131 5216,'-3'-1'521,"-15"-8"895,17 8-1244,0 1-1,1 0 0,-1-1 1,0 1-1,1-1 0,-1 1 1,1-1-1,-1 1 0,1-1 1,-1 0-1,1 1 1,0-1-1,-1 0 0,1 1 1,-1-1-1,1 0 0,0 1 1,0-1-1,0 0 0,-1 0 1,2 0 63,-1 0 1,0 0 0,0 0-1,1 0 1,-1 1-1,1-1 1,-1 0 0,1 0-1,-1 0 1,1 1 0,-1-1-1,1 0 1,0 1 0,-1-1-1,1 1 1,0-1-1,0 1 1,1-2 0,18-8 383,-17 9-313,38-20 190,48-20-227,-76 37-1392,0 0 1,25-4 0,-8 4-3657,-20 4 678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14 140 6656,'-13'-27'2464,"18"24"-1920,3-10-160,-4 6 1280,9-5-992,0 0 576,8 1-736,1 0-128,4 0-256,0 3-512,1 0 192,3 5-1952,1-5 1184,2 3-3040,7 5 2240,-6 8-1312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28 7136,'-4'-5'2656,"17"10"-2080,4-5-160,-9 0 1632,10-5-1216,4-2 448,-1 3-768,1 0-96,-6 0-256,7 0-320,-6 4 96,1 0-544,-5 0 320,5 4-2112,-10 4 1312,-4 3-3328,0 2 2496,0-2-1088</inkml:trace>
  <inkml:trace contextRef="#ctx0" brushRef="#br0" timeOffset="1">5 269 6976,'-5'-11'2592,"10"14"-2016,8-3-160,-5-3 1536,1 0-1152,9-2 640,3 2-832,1-5-320,-1 5-192,5-2-192,-9 2 64,6-2-1536,-6 2 864,-1 0-2656,7 3 1856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 8 4800,'-11'-8'2160,"14"14"-1739,-3-4-199,1 0 1,-1 0-1,0 0 0,0 0 0,1-1 1,-1 1-1,0 0 0,0 0 0,-1 0 1,1 0-1,-1 3 0,1-2 311,-5 49 2263,4 85 1,2-62-1910,-1-54-742,-1-13 7,1-1-1,0 1 0,0 0 0,2 10 0,-2-17-141,0-1 0,1 0 0,-1 1 1,0-1-1,0 0 0,0 1 0,0-1 0,0 0 0,1 1 0,-1-1 0,0 0 1,0 1-1,0-1 0,1 0 0,-1 1 0,0-1 0,1 0 0,-1 0 0,0 1 1,1-1-1,-1 0 0,0 0 0,1 0 0,-1 0 0,0 1 0,1-1 0,-1 0 0,0 0 1,1 0-1,-1 0 0,1 0 0,14-5-152,12-16-487,-25 20 601,16-17-404,-1 0-1,17-24 0,21-22 606,-52 62-85,-1 0 0,1-1 0,-1 1 0,1 0 0,0 0 0,0 0 0,0 1-1,0-1 1,5-1 0,-7 3-47,-1 0-1,1 0 0,0-1 0,-1 1 0,1 0 1,0 0-1,-1 0 0,1 0 0,0 1 1,0-1-1,-1 0 0,1 0 0,0 0 0,-1 0 1,1 1-1,0-1 0,-1 0 0,1 1 1,0 0-1,0-1 10,0 1 1,0 0 0,-1 0-1,1 0 1,0 0-1,-1 0 1,1 0 0,-1 0-1,1 1 1,-1-1-1,1 0 1,-1 0 0,0 0-1,1 3 1,-1 2 158,0 1-1,0-1 1,0 1 0,-1-1 0,-2 12-1,2-12-129,0 0-1,0 0 0,0 0 1,1 1-1,1 11 0,-1-18-65,0 0-1,0 1 1,0-1-1,0 0 1,0 1-1,0-1 1,0 0-1,0 1 1,0-1-1,1 0 1,-1 1-1,0-1 1,0 0-1,0 0 1,0 1-1,1-1 1,-1 0-1,0 0 1,0 1-1,1-1 1,-1 0-1,0 0 1,0 0-1,1 1 1,-1-1-1,0 0 1,1 0-1,-1 0 1,0 0-1,1 1 1,10-5-187,10-15-802,-15 13 828,0-2 42,1 1 0,0 1 0,14-12 0,-19 17 136,0-1 0,0 1 0,0 0 0,1 0 0,-1 0 0,0 0 0,1 0 0,-1 1 0,0-1 0,1 1 0,-1-1 0,1 1 0,-1 0 0,1 0 0,-1 0 0,1 0 0,-1 1 0,1-1 0,-1 0 0,4 2 0,-1 0 94,-1 0 0,1 1 0,-1-1 0,1 1 0,-1 0 0,0 0 0,0 1 0,0-1 0,0 1 0,-1 0 0,1 0 0,-1 0 0,5 9 0,-5-7-27,0 0-1,0 1 0,0 0 0,-1-1 1,0 1-1,0 0 0,-1 0 0,0 0 1,0 13-1,-1 33-1968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34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250 155 2720,'0'-1'55,"0"1"11,1-1 1,-1 1-1,0-1 1,0 1-1,1 0 1,-1-1-1,0 1 1,0-1-1,1 1 1,-1 0-1,0-1 1,1 1-1,-1 0 1,1 0-1,-1-1 1,0 1-1,1 0 0,-1 0 1,1-1-1,2 1 1057,-4 12 818,-5 5-1281,0-1 1,-1 1-1,-17 28 0,8-14-203,-87 149 600,28-52 409,70-118-991,0 0-1,-6 18 1,22-40 1364,-6 7-1635,34-38-13,-1-2 1,42-66-1,-57 74-268,-1-2 0,-3 0 0,27-75 0,-25 59 71,-10 27 116,11-45-1,-13 39-266,-9 33 152,0 1-1,0 0 0,0 0 1,0 0-1,1-1 1,-1 1-1,0 0 1,0 0-1,0 0 1,0-1-1,0 1 0,0 0 1,0 0-1,0 0 1,1 0-1,-1-1 1,0 1-1,0 0 0,0 0 1,0 0-1,0 0 1,1 0-1,-1 0 1,0-1-1,0 1 1,0 0-1,1 0 0,-1 0 1,0 0-1,0 0 1,0 0-1,1 0 1,-1 0-1,0 0 0,0 0 1,0 0-1,1 0 1,-1 0-1,1 1 5,-1 0 0,1 0-1,0 1 1,-1-1 0,1 0 0,-1 0-1,0 1 1,1-1 0,-1 0 0,0 1-1,0 0 1,15 209 343,1 7 100,-10-174-305,-3-14-8,10 39 0,-11-62-66,-1 0 0,0 0 0,-1 13 0,0-19-86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4 6240,'-1'0'146,"1"-1"0,-1 1-1,0 0 1,0-1 0,1 1 0,-1 0 0,0-1 0,0 1 0,0 0-1,0 0 1,0 0 0,1 0 0,-1 0 0,0 0 0,0 0 0,0 0 0,0 0-1,-1 0 1,-13 12 3126,11-9-2777,-54 57 4239,37-36-3627,-34 53 1,53-73-1043,0 1 0,-1 0 0,1 0 0,1 0 0,-1 0 0,1 0 0,0 0 0,0 0 0,1 0 0,-1 0 0,1 1 0,0-1 0,0 0 0,2 7 0,-1-7 15,0-1 1,0 1-1,0-1 0,1 0 1,0 1-1,0-1 1,0 0-1,0 0 0,1 0 1,-1-1-1,1 1 0,0-1 1,0 1-1,0-1 1,1 0-1,-1 0 0,5 3 1,-6-5-88,1 1 1,0-1 0,0 0-1,0 0 1,0 0 0,0 0-1,1-1 1,-1 1 0,0-1-1,0 0 1,0 0 0,1 0-1,-1 0 1,6-1 0,3-2-991,0 0-1,18-7 1,-21 6 73,6-2-3948,23-14 0,-25 12 350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 27 6464,'0'-1'88,"0"1"0,0-1-1,0 1 1,-1 0 0,1-1 0,0 1 0,0-1 0,0 1 0,0-1 0,0 1 0,0-1 0,0 1-1,0-1 1,0 1 0,0-1 0,0 1 0,0-1 0,1 1 0,-1-1 0,0 1 0,0-1 0,0 1-1,1 0 1,-1-1 0,0 1 0,1-1 0,-1 1 0,0 0 0,1-1 0,14-6 717,-12 6-695,3-1 415,-1 1 1,1 1-1,0-1 0,0 1 1,-1 0-1,12 1 1,3 0 222,-11-1-585,0 1 0,0 1-1,0-1 1,0 1 0,0 1-1,0 0 1,0 0 0,-1 1-1,9 4 1,-16-8-139,0 1 1,0-1 0,-1 1-1,1 0 1,0-1 0,0 1-1,0-1 1,-1 1 0,1 0-1,0 0 1,0 0-1,-1-1 1,1 1 0,-1 0-1,1 0 1,-1 0 0,1 0-1,-1 0 1,0 0 0,1 0-1,-1 0 1,0 0-1,0 0 1,0 0 0,0 0-1,0 0 1,0 0 0,0 0-1,0 0 1,0 0 0,0 0-1,0 0 1,-1 0-1,1 0 1,0 0 0,-1 0-1,0 2 1,-2 1 44,1 0 0,-1 0 0,0 0 0,-1 0 0,1-1 0,-5 5-1,-35 27 860,25-22-320,2 2 0,-28 29 0,43-43-588,0 0 0,0-1-1,1 1 1,-1 0-1,0 0 1,1 0 0,-1 0-1,1 1 1,-1-1-1,1 0 1,0 0 0,-1 0-1,1 0 1,0 0-1,0 1 1,0-1 0,0 0-1,0 0 1,0 0-1,0 1 1,0-1-1,0 0 1,1 0 0,-1 0-1,0 0 1,1 0-1,-1 0 1,1 0 0,-1 1-1,1-1 1,0 0-1,-1-1 1,1 1 0,0 0-1,0 0 1,1 1-1,3 2 32,-1 0 1,1-1-1,0 0 0,0 0 0,1 0 0,5 2 0,5 0-49,0 0 0,-1-1 0,1-1 0,1-1 0,-1 0 0,18-1 0,26 4-1876,-47-4 119,0 2 0,21 6 0,19 10-7349,-32-12 5931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1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230 5 5728,'-3'-5'7840,"5"17"-5339,-1-2-1903,-1-1 0,-1 1 1,0 0-1,0-1 0,-1 1 1,-5 15-1,2-5-104,0-8-355,0 1 0,0-1-1,-1 0 1,-1 0 0,0-1-1,-1 1 1,-13 14 0,16-20-544,-1 1 1,0-1-1,0-1 1,0 1-1,-14 8 1,17-12-82,0-1 0,0 1 0,0-1 0,0 0 0,0 0 0,0 0 0,-7 1 0,8-2-59,0 1 1,1-1 0,-1 0-1,0-1 1,0 1 0,0 0-1,0-1 1,0 1 0,1-1 0,-1 1-1,0-1 1,0 0 0,1 0-1,-4-2 1,-15-15-3429,2-5 1557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362 669 2912,'12'-15'5888,"-17"15"-5648,1-1 0,0 1 1,0-1-1,-7-3 1,6 3-88,1-1 0,-1 1 0,0 0 0,-9-1 1,0 3-45,0 0 0,0 1 0,0 0 0,0 1 0,0 0 0,1 1 0,0 1 0,0 0 0,0 1 1,-18 11-1,21-11-43,0 1 1,0 1 0,0 0 0,1 0 0,0 1 0,1 0 0,0 0 0,0 1-1,1 0 1,0 0 0,1 1 0,-6 13 0,3-5 56,4-8-106,0 1-1,-4 15 1,8-24-10,0 1 0,1-1 0,-1 1 1,1 0-1,0-1 0,0 1 0,0-1 1,0 1-1,1-1 0,-1 1 0,1-1 0,2 6 1,-3-8 18,1 0 0,-1 0 0,1 0 0,-1 0 1,1-1-1,0 1 0,-1 0 0,1 0 1,0-1-1,0 1 0,-1 0 0,1-1 0,0 1 1,0 0-1,0-1 0,0 0 0,0 1 1,0-1-1,0 1 0,1-1 0,1 1 46,0-1 0,0 1 0,0-1 0,0 0 0,0 0 0,0 0 0,3-1 0,4-1 63,1-1 1,-1 0 0,12-5 0,-6 1-159,0 0-1,0-2 1,0 0-1,-1-1 1,-1 0 0,19-17-1,-24 19 32,-1-1 0,0 0 1,0-1-1,0 1 0,-1-2 0,-1 1 0,0-1 0,0 0 0,-1 0 0,4-14 0,-7 20-39,-1 0-1,0 0 0,-1 0 1,1-1-1,-1 1 0,-1-10 1,1 12 11,0 1 1,0 0 0,-1 0 0,1 0 0,-1 0-1,0 0 1,1 0 0,-1 0 0,0 0-1,0 0 1,0 0 0,-1 0 0,1 1 0,0-1-1,-1 0 1,1 1 0,-1-1 0,-3-2 0,5 4 27,-1 0 1,0 0 0,1 0 0,-1 0-1,0 0 1,0 0 0,1 0 0,-1 0-1,0 0 1,1 0 0,-1 0 0,0 0-1,1 1 1,-1-1 0,0 0 0,1 0-1,-1 1 1,1-1 0,-1 1 0,0-1-1,1 0 1,-1 1 0,0 0 0,-12 14 181,5-1-103,2 1 0,0 0 0,0 0 1,2 1-1,0 0 0,0-1 0,2 1 1,0 1-1,0-1 0,2 27 1,1-40-75,-1 0 1,1-1 0,-1 1 0,1-1 0,0 1 0,0-1 0,0 1 0,0-1 0,0 0 0,0 1-1,1-1 1,-1 0 0,1 0 0,0 0 0,0 0 0,2 2 0,-1-1 48,1-1 0,0 1 0,0-1 0,-1 0 0,2 0 0,-1 0 0,0-1 0,0 1 0,5 0 1,-1-1-7,0 0 0,1 0 1,-1 0-1,0-1 0,0 0 1,1-1-1,-1 0 1,0 0-1,0-1 0,9-3 1,-9 2-95,0-1 0,0 0 0,0 0 0,-1-1-1,1 0 1,-1-1 0,0 0 0,-1 0 0,1 0 0,-1-1 0,0 0 0,-1 0 0,0 0 0,7-14 0,1-6-431,-1-1 1,17-57-1,-23 63 361,24-80-940,18-116 0,-39 166 976,3-99 0,-10 107 30,-1 19-324,-4-44 0,2 66 104,0 4 118,-2 12 99,0 17 176,-16 106 578,3-26-180,1-13-179,8-56-288,-4 56 0,6 154 370,8-201-142,-3-45-203,1-1-1,0 1 1,0 0-1,1 0 0,-1-1 1,1 1-1,5 8 1,-7-12-62,1-1 0,-1 1 1,0-1-1,1 1 1,-1-1-1,1 1 1,-1-1-1,1 0 1,-1 1-1,1-1 0,-1 0 1,1 1-1,-1-1 1,1 0-1,-1 0 1,1 1-1,0-1 0,-1 0 1,1 0-1,0 0 1,-1 0-1,1 0 1,0 0-1,1 0 4,0 0 1,-1-1-1,1 1 0,-1-1 0,1 1 1,-1-1-1,0 1 0,1-1 0,1-2 1,4-2 36,-1 0 0,12-13 0,-16 15-31,20-19-59,-4 4-89,-1-1 0,17-24 0,-30 34-73,-3 7-162,0 7 210,-2-1 74,1-1-1,-1 0 1,1 0 0,-1 0 0,0 0 0,-2 3 0,-3 16 76,6-21-2,-1 8-6,0 0 0,1 0 1,0 0-1,2 13 0,-2-20 27,1 1-1,-1-1 0,1 0 1,0 0-1,-1 1 1,1-1-1,0 0 0,0 0 1,1 0-1,-1 0 1,0 0-1,1 0 0,-1-1 1,1 1-1,0 0 0,-1-1 1,1 1-1,0-1 1,0 0-1,0 1 0,0-1 1,4 2-1,-2-3 36,-1 1 0,1-1 0,0 1-1,-1-1 1,1 0 0,0 0 0,-1-1-1,1 1 1,-1-1 0,1 0 0,-1 0 0,1 0-1,-1 0 1,1-1 0,-1 1 0,0-1-1,0 0 1,0 0 0,0 0 0,5-5 0,-6 5-56,-1 1 1,0-1 0,0 0-1,0 0 1,0 0 0,0 0 0,-1 0-1,1 0 1,-1 0 0,1 0 0,-1-1-1,0 1 1,0 0 0,0 0-1,0 0 1,0 0 0,0-1 0,-1-2-1,-1-6-63,-1 1 0,-6-16 0,2 7 72,-1-10-296,-23-50 0,31 79 247,0-1 0,0 0 1,-1 1-1,1-1 0,0 1 0,-1-1 0,1 1 1,-1-1-1,1 1 0,0-1 0,-1 1 1,1-1-1,-1 1 0,1 0 0,-1-1 1,1 1-1,-1 0 0,0-1 0,1 1 1,-1 0-1,1 0 0,-1 0 0,0-1 0,1 1 1,-1 0-1,0 0 0,1 0 0,-1 0 1,1 0-1,-2 0 0,1 1 18,1-1 0,0 0-1,-1 1 1,1-1 0,-1 0-1,1 1 1,0-1 0,-1 0-1,1 1 1,-1-1 0,1 1 0,0-1-1,0 1 1,-1-1 0,1 1-1,0-1 1,0 1 0,0-1 0,-1 1-1,1-1 1,0 1 0,0-1-1,0 1 1,0-1 0,0 1-1,0-1 1,0 1 0,0 0 0,0-1-1,1 1 1,-1-1 0,0 1-1,0-1 1,0 1 0,1 0 0,0 1 24,-1-1 1,1 1 0,0-1-1,0 1 1,0-1 0,1 0-1,-1 1 1,0-1-1,0 0 1,1 0 0,-1 0-1,0 0 1,1 0 0,-1 0-1,1 0 1,0-1 0,-1 1-1,1 0 1,-1-1 0,1 1-1,0-1 1,0 0 0,-1 1-1,1-1 1,3 0 0,5 0 42,0 0 1,0-1-1,12-2 1,-18 2-74,48-8 65,-30 4 23,0 1 1,0 1 0,0 1-1,41 2 1,-60 1-55,0-1 1,0 0-1,0 1 1,0 0-1,0 0 1,0 0-1,0 0 1,0 0-1,0 1 1,-1-1-1,1 1 1,-1 0-1,1-1 1,-1 1-1,1 1 1,-1-1-1,0 0 1,0 0-1,0 1 1,0-1-1,2 6 1,-2-3 27,0 1 0,0-1 0,0 1 0,-1-1 0,0 1 0,-1 0 0,1 0 1,-1-1-1,0 1 0,-1 11 0,-1 1 209,-2 0 0,1 0 1,-9 23-1,25-52 970,8-13-1161,84-106-430,-103 129 320,-1-1-1,1 1 1,-1 0-1,1-1 1,0 1-1,0 0 1,-1 0-1,1 0 1,0 0-1,0 0 1,3 0-1,-4 1 35,-1-1 1,1 1-1,-1 0 0,1 0 0,0 0 0,-1 0 0,1 0 0,-1 0 0,1 0 1,0 0-1,-1 1 0,1-1 0,-1 0 0,1 0 0,0 0 0,-1 1 0,1-1 1,-1 0-1,1 1 0,-1-1 0,1 0 0,-1 1 0,1-1 0,-1 1 1,1-1-1,-1 1 0,0-1 0,1 1 0,-1-1 0,0 1 0,1-1 0,-1 1 1,0-1-1,0 1 0,1-1 0,-1 1 0,0 0 0,0-1 0,0 1 0,0 0 1,0-1-1,0 2 0,0 7 8,0 0 1,0 0 0,-1 0-1,0 0 1,-1 0-1,0 0 1,-4 10-1,3-8 51,0-1 0,1 1 0,0-1 0,-1 16 0,1-17 239,1-5 288,5-6-95,3-6-424,-1 1-1,0-1 0,0 0 0,0-1 0,5-11 0,7-9-189,1 1 4,35-40 0,-52 67 97,-1 0 0,0-1 1,0 1-1,1 0 0,-1 0 0,1 0 1,-1 0-1,1 1 0,2-2 0,-3 1-177,2 85-915,-2-72 1211,1 0 1,0 0 0,1 0 0,8 22 0,-10-32-51,0 0 1,0 0-1,0 0 0,0 1 1,1-1-1,-1 0 0,1-1 1,-1 1-1,1 0 0,-1 0 1,1-1-1,0 1 0,0-1 1,0 1-1,0-1 1,0 0-1,5 2 0,-4-2 20,0 0 0,0-1 0,1 1 0,-1-1 0,0 0 0,0 0 0,1 0 0,-1 0 0,0-1 0,0 1 0,6-3 0,3-1 8,-1 0 0,0-1 0,0-1 0,-1 0 1,0-1-1,12-9 0,-1 0-69,-2-1 0,0 0 0,-1-2 0,0 0 0,16-26 0,-28 37-513,-7 13-197,-2 9 549,0 11 144,1-1 1,1 0-1,1 1 1,6 41-1,-6-62 63,1 0 1,-1 0-1,1-1 1,0 1-1,1 0 0,-1-1 1,1 1-1,-1-1 0,1 1 1,4 5-1,-5-8-4,0 0 0,0 0 0,0-1 1,0 1-1,0 0 0,0 0 0,1 0 0,-1-1 0,0 1 0,1-1 1,-1 1-1,0-1 0,1 1 0,-1-1 0,0 0 0,1 0 0,-1 0 1,1 1-1,-1-1 0,0-1 0,1 1 0,-1 0 0,1 0 1,-1 0-1,0-1 0,1 1 0,-1-1 0,0 1 0,1-1 0,-1 1 1,2-3-1,13-6-66,-2-1 1,1-1 0,-2 0-1,1-1 1,-1 0-1,-1-1 1,-1-1 0,15-20-1,-4 8-64,-22 26 85,0 0 0,0 0 0,0 0-1,0-1 1,1 1 0,-1 0 0,0 0 0,0 0 0,0 0-1,0 0 1,0 0 0,0-1 0,0 1 0,0 0 0,0 0-1,0 0 1,1 0 0,-1 0 0,0-1 0,0 1 0,0 0-1,0 0 1,0 0 0,0 0 0,0-1 0,0 1 0,0 0-1,0 0 1,0 0 0,0 0 0,-1 0 0,1-1 0,0 1-1,0 0 1,0 0 0,0 0 0,0 0 0,0 0-1,0-1 1,0 1 0,0 0 0,-1 0 0,-4 5-112,-17 22-245,14-15 381,5-9-11,0 1 1,1-1-1,-1 1 0,1 0 0,0 0 1,0 0-1,0 0 0,1 0 1,0 1-1,-1-1 0,1 1 1,0 8-1,-1 6 69,1-17-52,1 1 0,-1-1 1,1 0-1,0 0 0,0 0 1,0 0-1,0 0 0,0 0 1,1 0-1,-1 0 0,0 1 1,1-1-1,0 2 0,1-2 27,-1 1-1,1 0 0,-1-1 0,1 1 0,0-1 0,0 1 0,0-1 1,0 0-1,0 0 0,0 0 0,1 0 0,-1 0 0,6 2 1,-7-3-32,1 0 1,0 0 0,-1-1 0,1 1 0,0-1 0,-1 1 0,1-1-1,0 0 1,0 0 0,-1 0 0,1 0 0,0 0 0,0 0 0,-1 0 0,1-1-1,0 1 1,-1 0 0,1-1 0,0 0 0,-1 1 0,1-1 0,-1 0 0,1 0-1,-1 0 1,3-1 0,7-7 110,1 2 1,26-14-1,0 0-272,-35 19 601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1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29 20 6304,'-26'-19'2336,"23"22"-1440,11 2-1344,0 3-1600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1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1 104 6656,'9'-27'2464,"25"19"-1920,32-8-160,-28 10 992,15-7-832,11 2 192,22 0-416,23 3-288,-5 4-32,-9 4-1408,-7 4 768,-11 0-3840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1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21 270 2496,'-1'1'100,"1"0"0,-1 0-1,1 1 1,-1-1 0,1 0 0,-1 0 0,0 0 0,0 0-1,1 0 1,-1 0 0,-2 2 0,1-1 62,1 0 446,-6 12 5424,14-21-4123,2-3-1669,-1 0 1,14-23 0,-10 15-158,35-68 533,-3 6-85,-43 78-511,1 1 0,-1-1-1,1 0 1,0 1 0,-1-1 0,1 1 0,0 0 0,0 0 0,2-2-1,-2 2-24,-1 0 0,1 1-1,-1-1 1,1 0-1,-1-1 1,0 1-1,1 0 1,0-2-1,-1 4 7,-1-1 0,0 1 0,0 0 0,1-1 0,-1 1 0,0-1 0,1 1 0,-1 0 0,0-1 0,1 1 0,-1-1 0,1 1 0,-1-1 0,2 2 0,1 1 32,-2-1-2,0 1-1,0 0 1,0-1 0,0 1-1,0-1 1,-1 1-1,1 0 1,-1 0 0,0 3-1,-1 31 428,0-17-214,-3 32 236,4-50 16,1-3-401,1 0 0,0-1 0,0 1 0,0-1 0,-1 0 0,1 1 0,1-4 0,8-8-28,35-34 84,-37 35-262,2 0-1,0 1 1,0 1-1,1 0 1,21-14-1,-32 24 100,-1-1-1,1 1 0,-1 0 0,1-1 0,0 1 0,0 0 0,-1 0 1,1-1-1,0 1 0,-1 0 0,1 0 0,0 0 0,0 0 1,-1 0-1,1 0 0,0 0 0,-1 0 0,1 1 0,0-1 0,0 0 1,-1 0-1,1 1 0,0-1 0,-1 0 0,1 1 0,0-1 0,-1 0 1,1 1-1,-1-1 0,1 1 0,-1-1 0,1 1 0,-1-1 0,1 1 1,-1 0-1,0-1 0,1 1 0,-1 0 0,0-1 0,1 1 0,-1 0 1,0-1-1,0 1 0,1 1 0,0 2-7,0 1 0,0-1 0,0 1 0,0-1 0,-1 8 0,-5 137 889,16-152-58,8-7-730,-1 0 1,-1-2-1,0 0 1,0-1-1,-1 0 1,17-20-1,-21 21-204,1 1-1,1 0 1,-1 1-1,2 0 1,27-13-1,-42 23 108,1-1 0,0 1 0,-1 0 0,1-1 0,0 1 0,-1 0 0,1-1 1,0 1-1,0 0 0,-1 0 0,1 0 0,0 0 0,0 0 0,-1 0 0,1 0 0,0 0 0,0 0 0,-1 0 0,1 0 0,0 0 0,0 0 0,-1 1 0,1-1 0,0 0 0,-1 1 0,1-1 0,0 0 0,-1 1 1,1-1-1,0 1 0,-1-1 0,1 1 0,-1-1 0,2 2 0,-1 1-22,0-1 1,-1 1-1,1-1 1,0 1-1,-1 0 1,1 0-1,-1-1 1,0 1-1,0 4 1,-5 145 575,5-151-514,0 0 0,0 0-1,0-1 1,0 1-1,0 0 1,0 0 0,0 0-1,0 0 1,1 0-1,-1-1 1,0 1-1,0 0 1,1 0 0,-1 0-1,1-1 1,-1 1-1,0 0 1,1 0 0,0-1-1,-1 1 1,1-1-1,-1 1 1,1 0-1,0-1 1,-1 1 0,1-1-1,0 1 1,0-1-1,-1 0 1,1 1 0,1 0-1,1-1 26,-1 0 0,1 0 0,-1 0-1,1 0 1,-1 0 0,1-1 0,-1 1 0,1-1-1,3-1 1,7-3-19,0-1 0,-1-1-1,0 0 1,-1 0 0,19-16-1,-7 6-26,-8 6-19,32-23 14,45-43-1,-85 71-7,-1 0 0,-1 0 0,1 0 0,-1-1 1,0 0-1,5-10 0,-11 16-330,-4 5 118,-7 5-11,-3 6 39,0 1 1,-14 22-1,11-15 146,6-8 82,0 2 1,1-1 0,1 1-1,1 1 1,-10 25 0,18-42-21,1 1 0,-1-1 0,1 1-1,-1 0 1,1-1 0,0 1 0,-1 0 0,1-1 0,0 1 0,0 0 0,0-1 0,0 1-1,0 0 1,1-1 0,-1 1 0,1 0 0,-1-1 0,1 1 0,-1-1 0,1 1 0,0-1 0,0 1-1,-1-1 1,3 3 0,-1-2 23,0-1 0,0 0 0,0 0 0,0 1 0,0-1 0,0 0 0,0-1 0,0 1 0,1 0 0,-1-1 0,0 1 0,0-1 0,1 1 0,-1-1 0,0 0 0,1 0 0,3-1 0,1 1 28,-1-1-1,1 0 0,0-1 1,-1 1-1,1-1 1,-1-1-1,0 1 1,0-1-1,0 0 0,11-8 1,-10 5-48,0 0 1,0 0-1,-1-1 0,1 0 1,-1-1-1,-1 1 1,7-12-1,-10 15-23,1-2-110,0 1 0,0 1 0,1-1 0,7-8 0,-11 13 88,1-1 0,-1 0 0,1 1 0,0-1 0,-1 1-1,1-1 1,0 1 0,-1-1 0,1 1 0,0 0-1,0-1 1,0 1 0,-1 0 0,1 0 0,0 0 0,0-1-1,0 1 1,-1 0 0,1 0 0,0 0 0,0 0 0,0 0-1,0 1 1,-1-1 0,1 0 0,0 0 0,0 0-1,0 1 1,-1-1 0,1 0 0,0 1 0,0-1 0,-1 1-1,1-1 1,0 1 0,-1-1 0,1 1 0,-1-1 0,1 1-1,0 0 1,-1-1 0,1 2 0,4 5 14,-1-2 9,0 0 1,0-1 0,0 1-1,0-1 1,1 0 0,0 0-1,0 0 1,6 3-1,-6-4 43,0 0-1,0-1 0,1 0 0,-1 0 0,0 0 0,1-1 0,7 2 1,-10-3 11,1 0 1,-1 0 0,0-1 0,1 1 0,-1-1 0,0 1 0,0-1 0,1 0-1,-1 0 1,0-1 0,0 1 0,0-1 0,0 1 0,3-3 0,8-8 15,0-1 1,0 0 0,-1 0-1,-1-1 1,14-20 0,10-11 73,-28 34-206,-6 9-14,0-1 0,-1 1 0,1-1 0,1 1 0,-1 0 0,0 0 0,5-3 0,-7 5 75,0 0 0,0 0 0,0 0 0,1 0 0,-1 0 0,0 0 0,0 0 0,0 0 0,0 0 0,0 0 0,0-1 0,0 1 0,0 0 0,0 0 0,0 0 0,0 0 0,0 0 0,1 0 0,-1 0 0,0 0 0,0 0 0,0 0 0,0 1 0,0-1 0,0 0-1,0 0 1,0 0 0,0 0 0,0 0 0,0 0 0,0 0 0,1 0 0,-1 0 0,0 0 0,0 0 0,0 0 0,0 0 0,0 0 0,0 0 0,0 0 0,0 0 0,0 0 0,0 0 0,0 1 0,0-1 0,0 0 0,0 0 0,0 0 0,0 0 0,0 0 0,0 0 0,0 0-1,3 6-60,0-1 0,-1 1-1,0-1 1,0 1 0,0 0-1,-1 0 1,0-1-1,1 8 1,0 53 101,-2-49-11,0 1 95,-1 1 1,0-1-1,-1 1 0,-1-1 0,-7 21 0,10-38-90,-1 1 0,1-1 0,-1 0 0,1 1 0,-1-1 0,0 0-1,0 0 1,0 0 0,0 0 0,0 0 0,0 1 0,0-2 0,0 1-1,0 0 1,0 0 0,0 0 0,-1 0 0,1-1 0,0 1 0,-1-1 0,1 1-1,-2 0 1,2-1-5,0 0 0,0 0 1,-1 0-1,1 0 0,0-1 0,0 1 0,0 0 0,0 0 0,0-1 0,0 1 0,0-1 0,0 1 0,0-1 0,0 1 1,0-1-1,0 1 0,0-1 0,0 0 0,0 0 0,1 1 0,-1-1 0,0 0 0,0 0 0,1 0 0,-1 0 0,1 0 1,-1 0-1,1 0 0,-1-2 0,0 2-39,1 1-1,-1-1 1,1 0 0,0 0 0,0 0 0,0 1-1,-1-1 1,1 0 0,0 0 0,0 0 0,0 0 0,0 1-1,0-1 1,0 0 0,0 0 0,1 0 0,-1 1-1,0-1 1,0 0 0,1 0 0,-1 0 0,0 1 0,1-1-1,-1 0 1,1 1 0,-1-1 0,1 0 0,-1 1-1,1-1 1,-1 0 0,1 1 0,0-1 0,-1 1 0,1-1-1,0 1 1,-1 0 0,1-1 0,0 1 0,0 0-1,-1-1 1,1 1 0,0 0 0,0 0 0,1 0-1,1-1-46,1 0-1,-1 1 0,0 0 1,0 0-1,1 0 0,-1 0 0,0 0 1,1 1-1,-1-1 0,5 2 0,2 1 86,0-1-1,1 0 0,-1-1 1,1 0-1,-1-1 0,1 0 1,0 0-1,-1-1 0,16-4 1,-17 2 39,0 0 0,0 0 0,11-7 1,3-1 141,-14 7-124,0-1 0,0 0 0,-1 0 1,1-1-1,-1-1 0,-1 1 0,1-1 1,10-12-1,2-6-106,22-39-1,-29 45-12,8-5-909,-15 37 522,-1 0 461,-1 1 0,-1 0 0,0 1 0,-1-1 0,-1 0 0,0 1 0,-1-1 0,0 0 0,-2 1-1,1-1 1,-2 0 0,0 1 0,-7 21 0,9-35-3,0 1 1,1-1-1,-1 0 1,0 0-1,0 0 0,1 0 1,-1 0-1,0 0 0,0 0 1,0-1-1,0 1 1,0 0-1,-1 0 0,1-1 1,0 1-1,0-1 0,0 1 1,-1-1-1,1 1 1,0-1-1,0 0 0,-1 0 1,1 0-1,0 1 0,-1-1 1,1 0-1,0-1 1,0 1-1,-1 0 0,1 0 1,0 0-1,-1-1 0,1 1 1,-2-1-1,-1-1-6,0 1 0,0-1 1,1 0-1,-1 0 0,0 0 0,1 0 0,-1-1 0,1 1 0,-5-6 0,7 8-27,1 0-1,0 0 1,-1-1-1,1 1 0,0 0 1,-1 0-1,1-1 1,0 1-1,0 0 0,-1-1 1,1 1-1,0 0 1,0-1-1,-1 1 0,1 0 1,0-1-1,0 1 1,0-1-1,0 1 0,0 0 1,0-1-1,0 1 1,0-1-1,0 1 0,0 0 1,0-1-1,0 1 1,0-1-1,0 1 0,0 0 1,0-1-1,0 1 0,0 0 1,0-1-1,1 1 1,-1-1-1,0 1 0,0 0 1,0-1-1,1 1 1,-1 0-1,0-1 0,1 1 1,-1 0-1,0 0 1,1-1-1,-1 1 0,0 0 1,1 0-1,22-6-142,-16 5 271,10-2 124,24 0 1,-17 1-235,-6 2 4,0 0 0,29 5 0,-22-2-160,-2 2-656,-18-3-21,1-1 1,-1 0-1,1 0 0,5 0 1,6 0-3040,1 3 1248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2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382 2 3712,'12'-2'5332,"-12"3"-5189,1-1 1,-1 0-1,0 1 0,0-1 0,0 0 0,0 1 1,0-1-1,0 1 0,0-1 0,1 1 1,-1-1-1,0 0 0,0 1 0,-1-1 0,1 1 1,0-1-1,0 0 0,0 1 0,0-1 0,0 1 1,0-1-1,-3 3 1289,3-2-1289,-10 12 393,0 0 0,0-1 0,-2 0 0,1 0 0,-17 12 0,-6 5-205,-66 55 399,37-34-191,24-20-287,24-19-77,0 1 1,-24 24 0,39-36-167,-1 1 0,1-1 1,-1 1-1,1-1 0,-1 1 1,1-1-1,0 1 0,-1-1 1,1 1-1,0-1 0,-1 1 0,1 0 1,0-1-1,0 1 0,0-1 1,0 1-1,-1 0 0,1-1 1,0 1-1,0-1 0,0 1 1,0 0-1,0-1 0,0 1 1,1 0-1,-1-1 0,0 1 0,0-1 1,0 1-1,1 0 0,-1 0 1,2 1-3,0 0 0,0 0 0,-1-1 0,1 1-1,0-1 1,0 1 0,3 0 0,-1 1-30,52 37-46,12 7 149,-40-30-247,54 30 809,-68-40-1041,1 0 0,0-1 1,26 7-1,-35-12-527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2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170 51 3136,'-26'-14'11320,"27"14"-11099,67-5 1640,2 11-1499,-1-1-409,28-9 350,116-21-1,-208 24-310,16-2-32,3-1 26,36-1-1,-48 5 130,-11 0-46,-5 4 67,-29 54 568,32-58-684,1 0-1,0 0 1,0 0 0,0 1 0,0-1 0,0 0 0,0 0-1,-1 0 1,1 0 0,0 0 0,0 1 0,0-1 0,0 0-1,-1 0 1,1 0 0,0 0 0,0 0 0,0 0-1,0 0 1,-1 0 0,1 1 0,0-1 0,0 0 0,-1 0-1,1 0 1,0 0 0,0 0 0,0 0 0,-1 0 0,1 0-1,0 0 1,0-1 0,0 1 0,-1 0 0,1 0-1,0 0 1,0 0 0,0 0 0,-1 0 0,1 0 0,0 0-1,0 0 1,0-1 0,0 1 0,0 0 0,-1 0 0,1 0-1,0 0 1,0-1 0,0 1 0,0 0 0,0 0 0,0 0-1,0-1 1,-1 1 0,1 0 0,0 0 0,0 0-1,0-1 1,0 1 0,0 0 0,-4-18 36,3 16-59,1 0-1,-1-1 1,0 1-1,0 0 1,0 0 0,0-1-1,0 1 1,-1 0 0,1 0-1,-2-2 1,2 3-18,-1 1 1,1-1-1,0 0 0,0 1 1,-1-1-1,1 1 1,-1-1-1,1 1 0,0 0 1,-1 0-1,1-1 1,-1 1-1,-1 0 0,-24 1-56,14 0-75,9-1 154,0 0-1,0 1 1,0 0-1,-7 2 0,7-2 7,0 1-1,0-1 0,0 0 0,-9 0 0,1 0 4,-1 0 1,1 1-1,-20 7 1,5-3-127,-8 1 129,-1-2 1,0-2 0,-48-2-1,-62 2-238,136-2 203,0 0 0,-17 4-1,17-3 54,1 0 0,-16 0 0,22-2-25,-11 2-55,11-3 183,9-4 251,-5 5-383,0-1-1,0 1 0,0 0 1,0 0-1,0-1 0,1 1 1,-1 0-1,0 0 0,0 0 1,0 0-1,0 0 0,0 1 1,0-1-1,0 0 0,0 0 1,0 1-1,1-1 0,-1 1 1,0-1-1,0 1 0,-1-1 1,2 2-1,19 16 122,-18-16-136,8 8 45,0-1 0,24 15 0,-18-12 21,16 13 1,69 53 144,-66-52-116,-31-22-75,-1 0-1,1 1 0,-1 0 0,0 0 1,0 0-1,5 9 0,-6-8-30,1 0 1,0-1-1,0 1 0,1-1 1,6 6-1,-8-8 25,0 0 0,0 0 0,0 0 1,-1 1-1,1-1 0,-1 1 0,0-1 0,4 9 0,10 18 70,-15-29 221,-12-4-165,1 0-232,7 2 101,0 0 1,-1 0-1,1 0 0,0 1 0,0-1 0,0 1 0,-1 0 1,1 0-1,0 0 0,0 0 0,-1 0 0,1 1 0,0-1 0,0 1 1,-4 1-1,-83 47-181,8-3 138,18-13 132,-20 9-454,24-15 602,47-20-68,12-7-113,55 7 70,82 5-246,-44-6 250,-14-1-227,68-1 111,-107-4-22,-39 0 12,1 0 0,-1 0 1,1 0-1,-1 0 0,1 0 0,-1 0 1,1 0-1,-1 1 0,1-1 1,-1 0-1,0 0 0,1 0 0,-1 1 1,1-1-1,-1 0 0,1 1 0,-1-1 1,0 0-1,1 1 0,-1-1 1,0 1-1,0-1 0,1 0 0,-1 1 1,1 1 307,-1-22-64,0-14-373,0 33-85,0 13-144,0-5 383,0-4 22,0 1 0,0-1 0,0 0 0,0 1 0,0-1 0,1 0 0,0 1 0,-1-1 0,1 0 0,1 0 0,0 3 0,-1-4 80,5 7-1082,-5-8 446,2 3-1013,-1-3 1014,-1-1-1,0 1 1,1 0 0,-1 0 0,1-1-1,-1 1 1,1 0 0,-1-1 0,3 1 0,22 4-6285,-10-4 3256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2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130 1 3232,'-5'3'7087,"-11"12"-3873,-11 9-2054,21-19-922,-12 6 931,17-11-1140,1 0-1,-1 0 1,1 0 0,-1 0-1,1 0 1,-1 0-1,1 0 1,-1 0 0,1 0-1,-1 0 1,1 0-1,-1 0 1,1 0 0,-1 0-1,1-1 1,-1 1-1,1 0 1,-1 0 0,1-1-1,-1 1 1,1 0 0,0 0-1,-1-1 1,1 1-1,0-1 1,-1 1 0,1 0-1,0-1 1,-1 1-1,1-1 1,0 1 0,0 0-1,-1-1 1,1 1 0,0-2-1,-1-2-1,0 0 0,0 0 0,0 0 0,1 0 0,-1 0 0,1 0 0,1-5 0,-1 0 8,0 9-35,0 0 1,-1 0-1,1 0 1,0 0 0,0 0-1,0 0 1,0 0-1,0 0 1,0-1-1,-1 1 1,1 0-1,0 0 1,0 0-1,0 0 1,0 0 0,0 0-1,0 0 1,-1 0-1,1 0 1,0 0-1,0 0 1,0 0-1,0 0 1,0 0-1,-1 0 1,1 1 0,0-1-1,0 0 1,0 0-1,0 0 1,0 0-1,0 0 1,-1 0-1,1 0 1,0 0-1,0 0 1,0 0 0,0 0-1,0 1 1,0-1-1,0 0 1,0 0-1,0 0 1,0 0-1,0 0 1,-1 0 0,1 1-1,0-1 1,0 0-1,-8 9 15,5-7 28,2-1-14,-19 20 518,19-17-1059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34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9 3328,'-10'-8'3968,"15"8"-2976,0 0 1088,8 0-1216,4 0-192,4 0-416,2 0-224,-2 8-64,-4-3 160,1 1-64,-1-1-2336,1 3 1216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36 0 3648,'-1'1'226,"0"-1"1,1 0-1,-1 0 1,0 1-1,1-1 1,-1 0-1,1 1 0,-1-1 1,-2 2 905,3-1-905,0-1-1,-1 1 1,1-1-1,-1 1 0,1 0 1,0-1-1,-1 1 1,1 0-1,0 1 1,-7 21 4360,4-12-3879,-2 1 234,4-8-733,-1 0 0,1 1 0,-1-1 0,1 1 0,1 0 0,-1 4 0,1-8-242,0-1-1,0 1 1,0-1-1,0 1 0,0-1 1,0 1-1,0-1 1,1 1-1,-1-1 0,0 1 1,0-1-1,1 1 1,-1-1-1,0 0 0,1 1 1,-1-1-1,0 1 1,1-1-1,-1 0 0,1 1 1,-1-1-1,0 0 1,1 0-1,-1 1 0,1-1 1,-1 0-1,1 0 1,-1 0-1,1 0 0,-1 1 1,2-1-1,14 0-3013,0-2 1010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2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 58 2976,'0'-1'150,"0"0"1,0 0-1,0 0 1,0 0-1,0 0 0,0 0 1,1 0-1,-1 0 1,0 0-1,1 0 0,-1 0 1,1 1-1,-1-1 1,1 0-1,0 0 0,-1 1 1,1-1-1,-1 0 1,1 0-1,13-9 5759,-16 26-4827,-5 20 1,-13 9-468,14-36-441,2 1-1,-1 0 1,2 0-1,-5 13 1,8-12 429,4-15-321,5-8-272,-1 1-1,9-17 1,1-2-103,-9 17 58,0 1 0,0 0 0,2 0-1,11-10 1,-9 8 25,-12 13-16,0-1 0,0 0 0,0 1-1,1-1 1,-1 1 0,1-1 0,-1 1 0,1 0 0,0-1 0,0 1 0,-1 0-1,1 0 1,0 1 0,0-1 0,0 0 0,0 0 0,0 1 0,2-1 0,-3 1 32,-1 1 1,1-1 0,0 0 0,-1 1-1,1-1 1,-1 1 0,1-1 0,-1 1-1,1-1 1,-1 1 0,1-1 0,-1 1-1,1 0 1,-1-1 0,0 1 0,1-1 0,-1 1-1,1 1 1,-1-1 14,2 5 38,0-1 1,0 1-1,0 0 0,-1 0 1,0 0-1,0 0 0,-1 0 1,0 0-1,0 8 0,-1-6 59,1-1 0,1 0 0,-1 1 0,1-1 0,1 0 0,3 14-1,-5-21-102,0 1-1,0-1 0,0 0 0,1 1 0,-1-1 1,0 0-1,0 0 0,0 1 0,1-1 0,-1 0 1,0 0-1,0 1 0,0-1 0,1 0 1,-1 0-1,0 0 0,0 1 0,1-1 0,-1 0 1,0 0-1,1 0 0,-1 0 0,0 0 0,1 1 1,-1-1-1,0 0 0,1 0 0,-1 0 0,0 0 1,1 0-1,11-6 198,11-19-279,-19 21-12,83-88-380,-84 88 424,0 0-1,1 1 1,0 0-1,-1 0 1,1 0-1,8-5 1,-11 8 44,0-1 0,0 1 0,0 0 0,-1-1 0,1 1 1,0 0-1,0 0 0,0 0 0,0 0 0,0 0 0,0 0 0,0 0 1,0 0-1,0 0 0,-1 0 0,1 0 0,2 1 0,-2 0 18,0-1 0,0 1 0,0 0 0,0 0 0,-1 0 0,1-1 0,0 1 0,0 0 0,0 0-1,-1 0 1,1 0 0,0 1 0,-1-1 0,1 0 0,-1 0 0,1 2 0,3 11 239,-1 1 1,0-1-1,1 19 1,-1-6 37,-2 18 54,-1-27-390,-2-11 2755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2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196 38 3648,'-6'-9'8022,"6"9"-7956,0 0 0,0 0 0,-1 0 0,1 0 0,0-1 0,-1 1 0,1 0 0,0 0 0,-1 0 0,1 0 0,-1 0 0,1 0 0,0 0 0,-1 0 0,1 0 0,0 0 0,-1 1 0,1-1 0,0 0 0,-1 0 0,1 0 0,0 0 0,0 0 0,-1 1 0,1-1 0,-26 10 1396,16-7-1096,1 1 0,-15 7 0,12-3-75,0 0 0,0 0-1,-21 21 1,28-25-241,1 1 1,0 1-1,-1-1 1,1 0-1,1 1 0,-1 0 1,1 0-1,0 0 1,1 0-1,-4 12 0,6-18-34,0 1-1,0-1 0,0 1 0,0 0 0,0-1 0,0 1 0,0-1 0,0 1 0,0 0 0,0-1 1,1 1-1,-1-1 0,0 1 0,0-1 0,0 1 0,1-1 0,-1 1 0,0-1 0,1 1 0,-1-1 1,1 1-1,-1-1 0,0 1 0,1-1 0,-1 0 0,1 1 0,-1-1 0,1 0 0,-1 1 0,1-1 1,0 0-1,-1 0 0,1 1 0,-1-1 0,1 0 0,-1 0 0,1 0 0,0 0 0,-1 0 0,1 0 1,-1 0-1,1 0 0,1 0 0,1 0 62,0 0 0,0-1 1,1 1-1,-1 0 0,0-1 0,5-1 1,-1-2-153,1-1 0,-1 1 0,0-1 0,0 0 0,-1-1 0,1 0 0,-1 0 0,6-7 0,-6 6-27,0 0 1,1 1-1,-1-1 0,2 1 1,-1 1-1,11-7 0,-17 12 80,0-1 0,0 1 0,-1-1 0,1 1 0,0 0 0,0-1 0,0 1 0,0 0 0,0 0 0,0 0 0,0 0 0,0 0 0,0 0 0,0 0 0,-1 0 0,1 0 0,0 0 0,0 0 0,0 1 0,0-1 0,0 0 0,0 1 0,0-1 0,1 1 0,0 1 69,0 0 0,0 0 1,0 1-1,0-1 0,0 0 1,2 5-1,-2-4 55,0 0 1,0 0-1,0-1 0,0 1 1,6 4-1,27 13 347,-20-13-360,-11-5-42,0 0-1,-1-1 1,1 0-1,0 1 1,0-1-1,0-1 1,0 1-1,0 0 0,0-1 1,0 0-1,0 0 1,1 0-1,-1-1 1,0 1-1,0-1 1,0 0-1,0 0 1,-1-1-1,1 1 0,0-1 1,0 0-1,-1 1 1,1-2-1,-1 1 1,0 0-1,1-1 1,-1 1-1,0-1 0,-1 0 1,4-4-1,3-3-14,-1 0 0,0 0 0,-1-1 0,9-17 0,10-18-200,-14 28-346,-11 20 437,0 0 0,0-1 1,0 1-1,0 0 0,0 1 1,0-1-1,0 3 0,1 15 185,-1 1 0,-1 0-1,-1 0 1,0 0-1,-8 31 1,8-49-84,0 4 62,-1-1-1,1 0 1,-2 0-1,1 0 1,-5 8-1,7-13-61,-1 0 1,0 0-1,0 0 1,1 0-1,-1 0 1,0 0-1,0 0 0,0 0 1,0-1-1,0 1 1,0 0-1,0-1 0,0 1 1,0-1-1,0 1 1,0-1-1,-1 1 1,1-1-1,0 0 0,0 0 1,0 1-1,-1-1 1,1 0-1,0 0 0,0 0 1,0 0-1,-1-1 1,1 1-1,0 0 1,0 0-1,0-1 0,-1 1 1,1-1-1,-2 0 1,1 0-33,1 0 0,-1 0 0,0 0 0,1 0 0,-1 0 0,1-1 0,-1 1 1,1 0-1,-1-1 0,1 1 0,-1-2 0,1 2-22,1 0 0,0 1 0,-1-1 0,1 0 0,0 0 1,-1 1-1,1-1 0,0 0 0,0 0 0,0 0 0,0 1 0,0-1 0,0 0 0,0 0 0,0 0 0,0 1 1,0-1-1,0 0 0,0 0 0,1 1 0,-1-1 0,0 0 0,0 0 0,1 1 0,-1-1 0,1 0 0,-1 1 1,1-1-1,0 0 0,-1 0 7,1 0-1,0 0 1,-1 1 0,1-1 0,0 0-1,0 1 1,0-1 0,0 0 0,0 1-1,0-1 1,-1 1 0,1-1 0,0 1 0,0 0-1,0 0 1,0-1 0,1 1 0,-1 0-1,0 0 1,0 0 0,0 0 0,0 0 0,0 0-1,0 0 1,0 0 0,0 1 0,0-1-1,0 0 1,0 1 0,1-1 0,5 3-1,0-1 0,0 1 1,-1 0-1,1 1 0,-1 0 1,7 4-1,-7-3 64,1-1 1,0 0 0,12 5-1,-16-8 1,0 0-1,0 0 1,0 0 0,0-1-1,0 0 1,0 1 0,0-1-1,0 0 1,0-1 0,1 1-1,-1 0 1,0-1-1,3-1 1,-2 1-7,0-1 0,0 1-1,0-1 1,-1-1 0,1 1 0,-1 0-1,1-1 1,-1 0 0,0 0 0,0 0-1,0 0 1,0 0 0,-1 0 0,1-1-1,-1 1 1,3-6 0,2-7-19,0 0 1,8-29-1,-5 15-86,-7 15 72,-3 13-46,0 1 0,0-1 0,0 0 0,1 0 1,-1 0-1,0 1 0,1-1 0,0 0 0,0-2 0,0 4-152,0 1 158,0 0 0,1 1-1,-1-1 1,0 0 0,0 1-1,0-1 1,0 1 0,0-1 0,-1 1-1,1-1 1,0 1 0,-1 0 0,1 1-1,-1-2 35,2 4 46,0 1-1,0 0 0,0 0 0,-1 1 0,0-1 0,0 0 1,-1 0-1,1 0 0,-1 1 0,-1-1 0,1 0 1,-1 0-1,0 1 0,-3 7 0,2-8 54,0-1-1,0 0 1,-1 0 0,1 0 0,-5 7-1,6-11-64,0 1-1,0-1 1,0 1-1,-1-1 0,1 0 1,0 0-1,-1 1 1,1-1-1,-1 0 1,1 0-1,-1 0 0,1 0 1,-1-1-1,0 1 1,1 0-1,-1-1 0,0 1 1,0-1-1,-3 1 1,4-1-27,0 0-1,0 0 1,0 0 0,0 0 0,0 0 0,0-1-1,1 1 1,-1 0 0,0 0 0,0-1 0,0 1 0,0-1-1,0 1 1,1-1 0,-1 1 0,0-1 0,1 1 0,-1-1-1,0 1 1,1-1 0,-1 0 0,0 0 0,1 1-1,-1-2 1,1 1-11,-1 1 0,1 0-1,0 0 1,0-1 0,0 1-1,0 0 1,0-1 0,0 1-1,0 0 1,0 0 0,0-1 0,0 1-1,0 0 1,0-1 0,1 1-1,-1 0 1,0 0 0,0-1-1,0 1 1,0 0 0,0 0-1,0-1 1,1 1 0,-1 0-1,0 0 1,0-1 0,1 1-1,-1 0-10,1-1 0,0 1 0,0-1 0,0 1 0,0 0 0,-1-1 0,1 1 0,0 0 0,0 0 0,0 0 0,0-1 0,0 1 0,1 1 0,91 2-234,-32 4-4132,-39-2 1319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2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100 374 3488,'-1'-1'49,"1"1"0,0 0 0,-1-1 0,1 1 0,0-1 0,0 1-1,0 0 1,0-1 0,-1 1 0,1-1 0,0 1 0,0-1 0,0 1 0,0-1 0,0 1 0,0 0 0,0-1 0,0 1 0,0-1 0,0 1 0,0-1 0,0 1 0,1-1 0,-1 1-1,0-1 1,0 1 0,0 0 0,1-1 0,-1 1 0,0-1 0,1 1 0,3-6 364,-4 6-258,0-1 1,1 1-1,-1-1 1,0 1 0,0-1-1,1 1 1,-1-1 0,0 1-1,0-1 1,0 1 0,0-1-1,0 1 1,0-1 0,1 1-1,-1-1 1,0 0 0,-1 1-1,0-3 883,0 3-940,1-1 0,0 1 0,0 0 0,-1 0 0,1 0 0,0 0 0,0 0 0,-1 0 0,1 0 0,0 0 0,0 0 0,-1 0 0,1-1 0,0 1 0,-1 1 0,-1-1 74,1 0 0,-1 0 0,1 0 0,-1 1 1,1-1-1,-1 0 0,1 1 0,-1-1 0,1 1 0,-2 1 1,-9 6 625,1 1 0,-12 11 1,19-15-780,0-1 0,0 1 0,1-1 1,-1 1-1,1 0 0,0 0 1,-4 10-1,6-13-26,1-1 0,-1 0-1,1 0 1,0 0 0,-1 1 0,1-1 0,0 0 0,0 0 0,0 1-1,0-1 1,0 0 0,0 0 0,0 1 0,1-1 0,0 2 0,-1-2 19,1 0 1,-1-1 0,1 1-1,-1 0 1,1-1 0,-1 1-1,1-1 1,-1 1 0,1-1-1,0 0 1,-1 1 0,1-1-1,0 1 1,0-1 0,-1 0-1,1 0 1,0 1 0,0-1-1,-1 0 1,1 0 0,0 0 0,0 0-1,-1 0 1,2 0 0,9 1 219,-11 0-217,1-1 0,0 0 0,0 0 0,-1 0 0,1 0 0,0 1-1,-1-1 1,1 0 0,0 0 0,0 0 0,-1-1 0,1 1 0,0 0 0,-1 0-1,1 0 1,0 0 0,0-1 0,-1 1 0,1 0 0,-1-1 0,2 0 0,2-1 26,1-1 0,-1-1 1,0 1-1,0 0 0,-1-1 1,1 0-1,-1 0 1,0 0-1,0 0 0,0-1 1,0 1-1,-1-1 1,0 1-1,0-1 0,0 0 1,0 0-1,-1 0 1,0 0-1,0 0 0,0-11 1,0 9-46,-1 5-30,0 0 0,0 0-1,1 1 1,-1-1 0,0 0 0,-1 0-1,1 0 1,0 0 0,0 0 0,-1 0-1,1 0 1,-1 1 0,0-1 0,-1-2-1,2 3-82,13-8-69,-1-3 258,0-2 1,0 0 0,-1 0 0,-1-1-1,11-22 1,-8 15 52,0 1-1,18-21 1,63-58 126,-91 97-241,1 0 0,1 0 0,-1 0-1,0 0 1,1 1 0,8-4 0,-13 6-9,0 0 0,0 0 0,0 0 0,0 0 1,0 0-1,0 0 0,0 0 0,0 0 0,0 0 0,1 0 0,-1 0 0,0 0 0,0 0 0,0 0 0,0 0 0,0 0 1,0 0-1,0 0 0,0 0 0,0 0 0,0 0 0,0 0 0,0 0 0,0 0 0,0 0 0,1 0 0,-1 0 0,0 0 1,0 0-1,0 0 0,0 1 0,0-1 0,0 0 0,0 0 0,0 0 0,0 0 0,0 0 0,0 0 0,0 0 0,0 0 1,0 0-1,0 0 0,0 0 0,0 0 0,0 0 0,0 0 0,0 1 0,0-1 0,0 0 0,0 0 0,0 0 0,0 0 0,0 0 1,0 0-1,0 0 0,0 0 0,0 0 0,0 0 0,0 0 0,0 0 0,0 0 0,0 0 0,0 1 0,0-1 0,0 0 1,0 0-1,0 0 0,-1 0 0,1 11 12,-2 1 1,0-1-1,-4 17 1,-2 5 1,-9 41 38,-3-1 1,-4-1-1,-35 76 0,25-67-82,-23 49 1264,55-127-876,3-5-164,5-8-129,12-19-57,-10 19-42,1 0 0,1 1 0,0 1 0,0-1 0,1 1 0,0 1 0,14-7 0,-6 4-1536,1 1 1,0 1-1,37-10 1,-30 11-496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2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103 322 3392,'-1'-9'1806,"1"22"324,-25 129 1908,17-100-3111,-5 11 104,-2 0 0,-25 57 0,39-109-940,5-14 112,-1 5-298,0 0 1,6-12 0,6-17-151,25-132-177,-36 154 427,6-20-96,1 1 0,1 0 1,18-33-1,-25 58 137,1-1-1,0 1 1,0 1 0,0-1-1,1 1 1,1 0-1,-1 1 1,1 0-1,0 0 1,1 1-1,0 0 1,0 0-1,0 1 1,20-8 0,-27 12-12,0 0 1,0 0 0,0 1 0,0-1-1,0 1 1,1 0 0,-1 0 0,0-1-1,0 2 1,0-1 0,1 0 0,1 1-1,-3-1-10,0 0 0,0 1 0,-1-1 0,1 1 0,0-1 0,-1 1 0,1-1 0,0 1-1,-1-1 1,1 1 0,0 0 0,-1-1 0,1 1 0,-1 0 0,1 0 0,-1-1 0,0 1-1,1 0 1,-1 0 0,0 0 0,1-1 0,-1 1 0,0 0 0,0 0 0,0 0-1,0 0 1,0 0 0,0-1 0,0 1 0,0 0 0,0 0 0,0 0 0,-1 1 0,-1 9 182,-1 0 1,0 0-1,-1 0 1,0-1 0,-9 18-1,-33 46 490,44-69-642,-8 9 134,-15 19 1,21-29-165,1-1 0,0 1 0,-1-1-1,1 0 1,-1 0 0,0 0 0,0-1 0,0 1 0,-1-1 0,-4 2 0,-6-2 11,14-2-62,1-1 0,0 1 0,-1 0 1,1 0-1,0 0 0,-1 0 0,1 0 1,0 0-1,-1 0 0,1-1 0,0 1 1,-1 0-1,1 0 0,0 0 0,0-1 1,-1 1-1,1 0 0,0 0 0,0-1 1,0 1-1,-1 0 0,1-1 0,0 1 1,0 0-1,0 0 0,0-1 0,0 1 1,-1 0-1,1-1 0,0 1 0,0 0 1,0-1-1,0 0 0,2 1-26,-1 0-1,1 0 1,-1 0 0,1 0-1,0 1 1,-1-1 0,1 0-1,-1 1 1,1-1 0,1 1-1,-1 0 29,7 3 5,0 0-1,0-1 1,0 0 0,1-1-1,-1 0 1,1 0-1,-1-1 1,1 0 0,14-1-1,24-7 115,48-13 1,-31 5-65,50-12-149,-93 20 238,0-1 0,-1 0 0,25-14 0,-30 10 131,-12 8-79,-11 8-144,0 1 36,1 0 1,-13 12-1,-1 2 270,0-1 30,-21 22 0,34-31-281,-1-1 0,1 2-1,1-1 1,0 1-1,-7 13 1,12-20-103,0 0 1,0 0 0,0 0 0,0 0 0,1 0-1,-1 0 1,1 0 0,0 0 0,0 4-1,0-6 29,0 0 0,0-1-1,0 1 1,1 0 0,-1 0-1,0-1 1,0 1 0,1 0-1,-1-1 1,0 1 0,1 0-1,-1-1 1,1 1 0,-1 0-1,1-1 1,-1 1 0,1-1-1,0 1 1,-1-1 0,1 1-1,0-1 1,-1 0 0,1 1-1,0-1 1,-1 0 0,1 1-1,0-1 1,0 0 0,-1 0-1,1 0 1,0 1 0,0-1-1,-1 0 1,1 0 0,0 0-1,0-1 1,-1 1 0,1 0-1,0 0 1,1-1 0,4 0-35,0 0 1,0-1-1,0 0 0,0-1 1,-1 1-1,1-1 1,-1 0-1,1 0 1,-1-1-1,0 0 0,6-6 1,4-5-271,26-33-1,-29 32 252,-12 16 43,0-1 1,1 1-1,-1 0 1,0 0-1,0 0 1,0 0-1,0 0 1,0-1-1,0 1 1,1 0-1,-1 0 1,0 0-1,0 0 1,0 0-1,0 0 1,1 0 0,-1 0-1,0 0 1,0-1-1,0 1 1,0 0-1,1 0 1,-1 0-1,0 0 1,0 0-1,0 0 1,1 0-1,-1 0 1,0 0-1,0 1 1,0-1-1,0 0 1,1 0-1,-1 0 1,0 0-1,0 0 1,0 0-1,0 0 1,1 0-1,-1 0 1,0 0-1,0 1 1,0-1-1,0 0 1,0 0-1,1 0 1,-1 0 0,0 0-1,0 1 1,0-1-1,0 0 1,0 0-1,0 0 1,0 0-1,0 1 1,0-1-1,0 0 1,5 16 183,-3-10-90,5 24 133,-6-22-181,1-1-1,-1 0 1,5 10-1,-3-10-14,3 6 82,0 1 1,8 13-1,-12-24-81,0 0 0,0 0 0,0 0-1,0-1 1,1 1 0,-1-1-1,1 1 1,0-1 0,-1 0-1,1 0 1,0 0 0,0 0-1,1 0 1,5 2 0,-7-4-8,1 0 1,-1 0-1,1 1 1,-1-2-1,1 1 1,-1 0-1,1 0 0,-1-1 1,1 1-1,-1-1 1,1 0-1,-1 0 1,0 0-1,5-2 1,3-3-127,19-15 1,-13 10 1,3-5 59,0 0-1,32-36 1,-44 44 54,0-1 0,5-10 0,-12 17-13,1 1-29,1 0 1,-1 0-1,1 0 1,-1 0-1,1 0 1,-1 0-1,1 0 1,-1 0-1,1 0 1,0 1-1,0-1 1,-1 1-1,1-1 1,0 1-1,0 0 1,0-1-1,-1 1 0,4 0 1,2 0 2,0 0 1,-1 1-1,1 0 1,7 1-1,-12-1 34,0-1 0,1 1-1,-1 0 1,0 0 0,0 0-1,0 0 1,0 0 0,0 0-1,0 0 1,0 1 0,0-1-1,0 1 1,0 0 0,-1-1-1,1 1 1,-1 0 0,1 0-1,1 4 1,-2-4-3,0 1 0,0 0 0,0-1 1,-1 1-1,1 0 0,-1 0 0,0 0 0,0-1 0,0 1 0,0 0 0,-1 0 1,1-1-1,-1 1 0,1 0 0,-3 5 0,0 0-5,1 0 1,-1 1-1,2-1 0,-1 0 1,0 11-1,3-18 1,-1 1 0,1-1 0,0 0 0,0 0-1,-1 1 1,1-1 0,0 0 0,0 0 0,0 0 0,0 0 0,0 0-1,1 0 1,-1 0 0,0-1 0,0 1 0,1 0 0,-1-1 0,0 1 0,2 0-1,0-1 8,-1 0 0,0 0 0,0 0-1,1 0 1,-1 0 0,0 0 0,0-1-1,0 1 1,0-1 0,1 1-1,-1-1 1,4-2 0,24-14-167,-28 16 124,13-9-55,0-1-1,-1-1 1,-1 0 0,0-1 0,0 0 0,-2-1-1,20-27 1,-3-7-354,28-62 0,-22 40 369,37-99 76,-68 162 47,-2 4 2,0 0 0,1 0-1,-1 0 1,0 0 0,-1-1 0,1 1 0,-1 0-1,1-1 1,-1 1 0,0 0 0,0-1-1,-1-3 1,-2 5 113,0 6-51,-3 12-5,6-15-98,-13 34 114,6-19 12,1 1 1,-6 31-1,6-13 29,2 0 0,1 1 0,2 0 0,1 0-1,8 61 1,-5-80-111,3 19 137,-6-34-155,1-1 0,-1 0 0,1 1 0,-1-1 0,1 1-1,0-1 1,-1 0 0,1 1 0,0-1 0,0 0 0,0 0 0,0 0 0,0 0 0,0 0-1,0 0 1,0 0 0,1 0 0,1 1 0,-1-1-24,-1-1 0,1 0 1,-1 0-1,1 0 0,0 0 0,-1 0 0,1 0 0,-1 0 0,1 0 1,-1-1-1,1 1 0,-1 0 0,1-1 0,-1 0 0,1 1 1,-1-1-1,0 0 0,1 0 0,-1 1 0,3-3 0,1-2-56,1 0 0,0 0 0,4-7 0,25-31-47,-18 22-128,0 0 1,30-27-1,-46 47 220,-1 1 0,1-1 1,0 0-1,0 0 0,0 1 0,0-1 0,0 1 0,0-1 0,0 1 1,0-1-1,0 1 0,1 0 0,-1-1 0,2 1 0,-3 2 147,-7 18 80,-1-1 0,-15 28 0,7-18-87,-1 0 0,-33 40 0,31-53 182,19-15-310,0-1 0,-1 1 0,1-1 0,-1 0 1,1 1-1,-1-1 0,1 1 0,-1-1 0,1 0 0,-1 1 0,1-1 0,-1 0 0,0 0 0,1 0 0,-1 1 0,1-1 0,-1 0 0,0 0 0,1 0 0,-1 0 0,1 0 0,-1 0 0,0 0 0,1 0 0,-1 0 0,0 0 0,1-1 0,-1 1 0,1 0 0,-1 0 0,0-1 0,0 0-13,1 1 0,0-1 0,0 1 0,0-1 0,0 0 0,0 1 0,1-1 0,-1 1 0,0-1 0,0 0 0,0 1 0,0-1 0,1 1 0,-1-1 0,0 1 1,0-1-1,1 1 0,-1-1 0,1 1 0,0-1 0,8-11-52,-3 8 59,-1 0-1,1 1 0,0-1 0,0 1 1,0 0-1,0 0 0,1 1 0,-1 0 0,1 0 1,0 0-1,9 0 0,3 0 30,1 0 0,33 3 0,57 11-605,-39 2-3670,-69-13 4427,8 1-2641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13 164 9888,'-13'-11'3648,"31"3"-2816,7-110-256,-2 115 1599,2-2-1311,6-3-128,7 5-480,10 0-416,4-2 96,0 5-2399,-8 0 1375,-9 5-3232,-14-2 2432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2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419 5 3648,'6'-5'1302,"-8"13"-495,-3 6 385,-60 168 2779,60-168-3702,-111 228 2760,42-96-1813,33-61-616,-58 179 0,94-245-611,1 1 0,1 0 0,0 0 0,1 0 0,2 0 0,0 0 0,1 1 0,1-1 0,4 21 0,-1-23-277,0 0 0,1-1-1,0 0 1,1 0 0,2-1 0,-1 0 0,2 0 0,0-1 0,1 0-1,14 15 1,-15-18-328,2-1 0,-1 0 0,17 10 0,-9-9-2233,33 15 0,-51-27 2809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31.03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0 4160,'7'24'968,"1"0"0,1-1 0,15 27 0,40 62 2526,-57-101-3154,61 88 1744,13 20-173,-50-62-1495,-3 1 0,-3 1 0,-2 1 0,21 87 0,-40-126-347,0-1 0,-1 1 1,-1-1-1,-1 1 0,-1 0 1,-1-1-1,-1 1 0,0 0 1,-6 20-1,-2-3-592,-1 0 0,-27 60-1,27-75-354,-1 0 1,-1-2-1,-1 1 0,-1-2 0,-24 26 0,14-20-677,-33 25 1,-25 8-3230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51.3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248 2 992,'-1'0'829,"-1"2"-540,-1-1 0,1 0 0,0 0 0,0 0 0,0 0 0,-1 0 0,1 0 0,0-1 0,-1 1 0,1-1 0,0 1 0,-1-1 0,-3 0-1,-6 0 225,6-1-413,1 1-1,-1 0 1,0 1-1,1-1 0,-1 1 1,0 0-1,1 0 1,-7 3-1,-19 8 401,21-8-343,-1 0 0,0 1 0,1 0 1,-19 12-1,25-13-106,-1-1 1,1 1 0,0 0-1,-5 6 1,7-8-25,0 1 0,1-1 0,0 1 0,-1 0 0,1-1 0,0 1 0,1 0 0,-1 0-1,0 0 1,0 4 0,0 9 310,1 24 1,1-12-255,-1-23-46,1 1 1,-1-1-1,1 1 1,0-1-1,1 1 1,-1-1-1,1 0 0,0 0 1,0 0-1,1 0 1,-1 0-1,5 6 1,-4-8-12,-1 0 1,1 0 0,0 0-1,0 0 1,0 0-1,0-1 1,0 1-1,1-1 1,-1 0-1,1 0 1,0 0 0,-1 0-1,1-1 1,0 1-1,0-1 1,0 0-1,6 0 1,0 0 45,0-2 1,0 1-1,0-1 0,-1-1 1,1 1-1,0-2 0,0 1 0,-1-2 1,0 1-1,14-7 0,-1-3 70,1 0 0,36-28 0,-37 24-61,0-1 0,-2-1 0,0 0 1,30-39-1,-49 57-63,0-1 0,0 1 1,0-1-1,0 0 0,0 1 0,0-1 1,0 0-1,-1 1 0,1-1 1,-1 0-1,0 0 0,1 0 0,-1 0 1,0 1-1,0-1 0,0 0 1,0 0-1,0 0 0,-1 0 1,1 1-1,0-1 0,-1 0 0,0 0 1,1 1-1,-1-1 0,0 0 1,0 1-1,0-1 0,0 0 1,0 1-1,-2-2 0,0 0-14,0 0 0,0 0 0,-1 0 1,1 1-1,-1 0 0,0-1 0,0 1 0,0 1 0,0-1 0,0 0 0,-8-1 0,-8-1-208,1 0-1,0 2 0,-1 0 1,1 1-1,-1 1 0,1 0 1,-23 5-1,40-5-88,0 1-1,0-1 1,1 1 0,-1-1-1,0 1 1,0 0 0,1 0-1,-3 2 1,-1 4-912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5:52.1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224 46 1824,'0'-3'388,"0"0"0,0 0 0,0 0 0,-1 0 0,1 0 0,-1 1 1,1-1-1,-1 0 0,-2-3 0,3 5-259,-1 0 0,0 0 0,0 0 1,1 0-1,-1 0 0,0 0 0,0 0 0,0 1 0,0-1 1,0 0-1,0 1 0,-1-1 0,1 1 0,0-1 0,0 1 1,0 0-1,0-1 0,-1 1 0,1 0 0,0 0 1,0 0-1,-1 0 0,-1 0 0,-39 3 1258,37-3-1272,0 1 1,0 0-1,0 0 1,0 0-1,0 1 1,0-1-1,0 1 1,1 0 0,-1 1-1,1-1 1,-1 1-1,1 0 1,0 0-1,-7 6 1,5-2-45,-1-1 1,1 1-1,0 0 0,1 1 1,-1 0-1,2 0 0,-6 11 1,6-9-18,0 0-1,1 0 1,0 0 0,0 1 0,1-1 0,1 1 0,0 0 0,0-1 0,1 1 0,1 13-1,0-20-29,-1 0-1,1 0 1,0 0-1,0 0 1,0-1-1,1 1 1,0 0 0,-1 0-1,1-1 1,0 1-1,1-1 1,-1 1-1,0-1 1,1 0-1,0 0 1,0 0-1,0 0 1,0-1-1,0 1 1,1-1-1,-1 0 1,1 0-1,-1 0 1,1 0-1,0-1 1,0 1-1,0-1 1,7 1-1,0 0 101,0-1 0,-1-1 0,1 0 0,0 0 0,-1-1 0,1-1 0,0 0-1,-1 0 1,18-7 0,-16 5-7,-1-1 0,1 0 1,-1-1-1,-1-1 0,1 1 0,-1-2 0,18-15 0,-24 19-93,-1 1 0,0-1 0,1 0 0,-1 0-1,0 0 1,-1 0 0,1 0 0,-1-1 0,0 1 0,0-1 0,0 1-1,-1-1 1,1 0 0,-1 0 0,0 0 0,-1 0 0,1 0-1,-1 0 1,0 0 0,0 0 0,-1 0 0,1 0 0,-1 0 0,0 1-1,0-1 1,-1 0 0,0 0 0,1 1 0,-2-1 0,1 1 0,0-1-1,-1 1 1,0 0 0,0 0 0,-6-6 0,3 3-46,0 1 1,-1 0 0,0 0-1,0 0 1,0 1 0,-1 0-1,1 1 1,-1 0 0,0 0-1,-1 0 1,1 1 0,-1 0-1,1 1 1,-1 0 0,0 0-1,-9 0 1,15 2-40,1 0 1,-1 1-1,1-1 0,0 1 1,-1-1-1,1 1 0,-1 0 1,1 0-1,0 0 0,0 0 1,-1 1-1,1-1 0,-3 4 0,4-5-116,0 1-1,0 0 0,1-1 0,-1 1 0,0 0 0,1 0 0,-1-1 0,1 1 1,-1 0-1,1 0 0,-1 0 0,1 0 0,-1 0 0,1 0 0,0 0 0,0 0 1,0 0-1,0 0 0,-1 0 0,1 0 0,0 0 0,0 0 0,1 0 1,-1 0-1,0 0 0,0 0 0,0 0 0,1 0 0,-1 0 0,1 0 0,-1 0 1,0 0-1,1-1 0,0 1 0,0 2 0,12 8-2067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38.4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43 303 1472,'0'-1'42,"-1"1"0,1-1 1,0 1-1,-1-1 0,1 1 0,-1-1 1,1 1-1,-1 0 0,1-1 0,0 1 0,-1 0 1,1-1-1,-1 1 0,1 0 0,-1 0 1,0-1-1,1 1 0,-1 0 0,1 0 1,-1 0-1,1 0 0,-1 0 0,-6 2 2752,6-2-2647,1 0 0,-1 0 0,0 0-1,0 0 1,0 0 0,1 0 0,-1 0-1,0 1 1,0-1 0,1 0 0,-1 0 0,0 1-1,1-1 1,-1 0 0,-1 2 0,2-2-133,-5 2 551,3-1-90,5 0 639,-6 0-456,3-1-649,0 0 0,0 0-1,0 0 1,0 0 0,-1 0 0,1 0 0,0 0 0,0 0 0,0 0 0,0 0 0,-1 0-1,1 0 1,0 0 0,0 0 0,0 0 0,0 0 0,0 0 0,-1 0 0,1 0 0,0 0 0,0 0-1,0 0 1,0 1 0,0-1 0,0 0 0,-1 0 0,1 0 0,0 0 0,0 0 0,0 0-1,0 1 1,0-1 0,0 0 0,0 0 0,0 0 0,0 0 0,0 0 0,0 1 0,0-1 0,0 0-1,0 0 1,0 0 0,0 0 0,0 1 0,0-1 0,0 0 0,0 0 0,0 0 0,0 0-1,0 1 1,0-1 0,0 0 0,0 0 0,0 0 0,0 0 0,0 0 0,0 0 0,1 1 0,-1-1-1,0 0 1,0 0 0,0 0 0,1 1 251,8-1 182,-15 0-172,4 0-89,6 0 536,8 0-370,-4-1-215,-1 0 1,0 0-1,0 0 1,0-1 0,0 0-1,9-4 1,22-6 112,4 3-53,77-5 0,-61 14-23,103 15 1,-104-8-39,12 4 97,-47-6-80,0-2 1,0 0-1,42-1 0,130-21 636,-85 3-662,-108 16-117,18-5 2,-18 5-1,0-1-1,-1 1 1,1 0 0,0-1 0,0 1 0,0-1 0,-1 1-1,1-1 1,0 1 0,-1-1 0,1 1 0,0-1 0,-1 0-1,1 1 1,-1-1 0,1 0 0,-1 1 0,1-1 0,0-1-1,-1-1-28,1 1 42,0-1 0,-1 1-1,1-1 1,-1 1-1,0-1 1,0 1 0,0-1-1,0 1 1,0-1-1,0 1 1,-1-1 0,1 1-1,-1 0 1,-1-4-1,-3-6-35,-1 0-1,-1 1 1,0-1-1,0 1 0,-1 1 1,0-1-1,-1 1 1,0 1-1,-14-12 0,5 5 18,-30-34 0,47 48-5,0 1-1,0-1 0,-1 0 0,1 0 0,0 0 0,0 0 0,1 0 0,-1 1 1,-1-4-1,2 4 4,0 1 0,0 0 0,0-1 0,0 1 0,0 0 0,0-1 0,0 1 0,0 0 0,0 0 0,1-1 0,-1 1-1,0 0 1,0-1 0,0 1 0,0 0 0,0-1 0,1 1 0,-1 0 0,0 0 0,0-1 0,0 1 0,1 0 0,-1 0 0,0 0 0,1-1 0,-1 1-6,1-1-1,0 1 1,0 0 0,0 0-1,0 0 1,0-1-1,0 1 1,0 0-1,-1 0 1,1 0-1,0 0 1,0 1 0,1-1-1,33 2-136,-27-2 145,1 1 0,0 0 1,-1 0-1,10 2 0,9 5 68,-4-2-149,-1 1 0,0 0 0,21 12 0,-35-15 73,-1 0-1,0 1 1,0-1-1,0 2 1,-1-1-1,0 1 1,0 0-1,10 13 1,-13-15 14,-1 0-1,1 0 1,-1 1 0,0-1 0,0 1-1,0-1 1,-1 1 0,1 0 0,-1 0-1,0 0 1,-1 0 0,1 0 0,-1 0-1,0-1 1,0 1 0,-2 8 0,0-4 44,0 0 0,-1 0 0,0 0 0,0-1 0,-1 0 0,0 1 0,0-1 0,-1-1 0,0 1 0,-1-1 0,-9 11 0,-5 1-35,-1-1 0,-36 24 0,52-38-37,-4 2-1164,1 1 0,0 0 0,0 0 0,-9 12 0,6-3-1251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6:05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0 2080,'-13'3'667,"9"8"1786,-3-1 42,6-8-2256,1-1-1,-1 0 1,1 0 0,-1 1-1,0-1 1,0 0-1,0 0 1,0 0 0,1 0-1,-1 0 1,-1 0-1,1 0 1,0-1 0,-2 2-1,1-1-88,0-1-1,0 1 0,0 0 1,0-1-1,1 1 0,-1 0 1,0 0-1,1 0 0,-1 1 1,0-1-1,1 0 0,-1 0 1,-1 3-1,4-2-20,-1 1 0,1-1 0,0 0 0,-1 0 1,1 0-1,0 0 0,1 0 0,-1 0 0,0 0 0,3 3 0,23 28 216,40 37-269,-8-6-114,13 6 119,93 87 158,-119-116-192,98 83 247,-116-99-249,-22-18-1,1-1 1,0 0 0,0-1-1,0 0 1,0 0 0,16 8-1,-15-7 175,-9 0 53,-15 5 161,9-8-408,-27 18 150,-1-1-1,-1-2 1,-50 18 0,36-16 27,-52 30 1,30-8 98,-131 71 129,192-108-511,-27 15-1331,15-3-2316,14-6 2011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6:55.11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189 56 1472,'-9'-1'5633,"-16"1"-4206,7 1-759,11 1-529,-1 0 0,1 0 0,0 0 0,0 1 0,0 0 0,1 0 0,-8 5 0,9-5-78,0 0 25,-1 1-1,0 0 1,1 1-1,0-1 1,0 1 0,0 0-1,-4 6 1,6-8-54,1 1 1,0-1 0,-1 1-1,1-1 1,0 1 0,1 0-1,-1 0 1,1 0 0,0 0-1,0 0 1,0 0 0,-1 6-1,2-3 19,1 0 1,-1-1-1,1 1 0,0 0 0,1-1 0,0 1 0,0-1 0,0 0 0,1 1 0,-1-1 1,1 0-1,1-1 0,-1 1 0,1-1 0,0 1 0,1-1 0,-1 0 0,1 0 0,0-1 1,0 0-1,0 1 0,1-2 0,6 5 0,-9-7-16,-1 0 1,0 0 0,0-1-1,1 1 1,-1-1-1,0 1 1,1-1-1,-1 0 1,1 0-1,-1 0 1,1 0-1,-1 0 1,0-1 0,1 1-1,-1-1 1,0 1-1,1-1 1,-1 0-1,0 0 1,0 0-1,0 0 1,3-2-1,4-3 72,0 0-1,0-1 1,11-13 0,-14 14-66,6-5 83,-2-1-1,0 0 1,0-1-1,-1 0 1,12-23 0,-18 31-85,0 0 0,0 0 0,-1-1 0,0 1 0,0 0 1,-1-1-1,1 1 0,-1-1 0,0 1 0,-1-1 1,1 1-1,-1-1 0,0 0 0,-1 1 0,1-1 0,-1 0 1,0 1-1,-1-1 0,1 1 0,-1 0 0,0-1 0,0 1 1,-1 0-1,1 0 0,-6-7 0,-1-6-263,2 14 160,6 4 12,-1-1 0,0 1 1,1-1-1,-1 1 0,0 0 0,1 0 0,-1-1 0,0 1 0,1 1 0,-1-1 0,0 0 0,-1 1 1,2-1-136,0 0 1,0 0-1,1 0 1,-1 1 0,0-1-1,1 0 1,-1 1-1,0-1 1,1 0 0,-1 1-1,0-1 1,1 1-1,-1-1 1,1 1 0,-1-1-1,1 1 1,-1 0-1,1-1 1,-1 1 0,1-1-1,0 1 1,-1 0-1,1-1 1,0 1-1,0 0 1,-1 0 0,1-1-1,0 1 1,0 0-1,0 0 1,3 10-1563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6:55.7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105 15 3552,'-9'-5'6644,"8"5"-6516,-13 8 1407,12-7-1362,-4 3-65,0 1 1,0 0 0,0 0 0,1 1 0,-1 0-1,1 0 1,1 0 0,-1 0 0,1 1 0,0 0 0,0 0-1,-4 13 1,6-14-61,0-1-1,0 1 1,1 0 0,0 0-1,0 0 1,1 0 0,-1 1-1,1-1 1,1 0-1,-1 0 1,1 0 0,0 0-1,0 0 1,1 0 0,0 0-1,0-1 1,3 7 0,-4-10-3,0 0 1,0 0-1,0 0 1,1 0 0,-1 0-1,1 0 1,0 0 0,-1 0-1,1 0 1,0-1-1,0 1 1,0-1 0,0 1-1,0-1 1,1 0 0,-1 0-1,0 0 1,1 0-1,-1 0 1,0-1 0,1 1-1,-1-1 1,1 1-1,-1-1 1,1 0 0,-1 0-1,1 0 1,-1 0 0,1-1-1,-1 1 1,1-1-1,4-1 1,-3 0 12,1 0-1,0 0 1,-1 0-1,0-1 1,0 0-1,0 1 1,0-1 0,0-1-1,0 1 1,-1-1-1,1 1 1,-1-1-1,0 0 1,0 0 0,3-8-1,-4 8 0,0 1-10,0 0 0,-1-1 0,1 1 0,-1 0 0,0-1 0,0 1 0,0-1 0,-1 1 0,1-1 0,-1 1 0,0-1 0,0 0 0,-1-5 0,0 2 1,0-1-32,0-1 0,0 1 0,-1 0 0,-1 0 0,1 1 0,-1-1 0,0 0 0,-7-9 0,8 14-52,0-1 0,0 1 0,-1 0 0,1 1 0,-1-1 0,0 0 0,-3-2 0,3 4-396,1-1 0,0 0 0,0 1 0,0-1 0,0 0 0,1 0 0,-1 0 0,0 0 0,1 0 0,-2-3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7:00.0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109 0 2080,'0'0'667,"-13"20"7674,11-15-8011,0 1 1,0-1-1,0 1 0,0 7 1,-5 17 145,-1-9-286,1 0 1,1 0-1,1 1 1,-5 41-1,5 89 630,5-145-790,-1 10 151,-4 24 0,3-25 54,-1 23 0,6-4 1269,-4-35-1449,1-1 0,-1 1 0,1-1 0,-1 1 0,1-1 0,-1 1 0,1-1 0,0 1 0,-1-1 0,1 1 0,-1-1 0,1 0 0,0 1 0,0-1 0,-1 0 0,1 1 0,0-1 0,0-1 0,-7-22 255,3 7-246,0 1-73,1-1 1,1 0-1,0 1 0,1-1 1,1 0-1,3-19 1,-2-20-343,5-39-2507,-4 73 1882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7:24.7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0 768 3232,'0'0'6666,"14"-3"-4426,-8 1-2115,0 0 0,0-1 0,0 1-1,0-1 1,0-1 0,0 1 0,-1-1 0,1 0-1,-1 0 1,0 0 0,-1-1 0,1 0-1,4-6 1,5-8-33,-2-1 0,16-29 0,-13 21 51,-8 14-93,0 1 0,-1-1 0,0-1 0,-1 1 0,-1-1 0,0 0 0,-1 0 1,-1 0-1,2-26 0,-4 279-525,0-228 467,0-1 0,1 1 0,4 19 0,-3-25 66,-1 0 1,0 0 0,1 0-1,0 0 1,0 0 0,0 0 0,0 0-1,1 0 1,-1-1 0,1 0-1,4 5 1,-6-7-29,1 0-1,-1-1 0,0 1 1,0-1-1,0 0 0,0 1 1,0-1-1,1 0 0,-1 0 1,0 0-1,0 0 0,0 0 1,1 0-1,-1 0 0,0 0 1,0 0-1,0 0 1,0-1-1,1 1 0,-1 0 1,0-1-1,0 1 0,0-1 1,1 0-1,30-19 386,-29 18-348,16-12 22,-1-2 1,0 0-1,-1 0 0,-1-2 0,-1 0 0,0-1 1,20-35-1,-1-9 10,31-83 1,-6 12-181,-29 75-32,-12 25 99,-1-1 0,14-46 0,-28 71-69,0-2-621,-10 22 142,-17 50 50,9-24 548,2 0 0,2 0 0,1 1 0,2 0 0,1 1 0,2 0 0,1 43 0,3-60 5,1 1 0,1 0 0,7 38-1,-6-52 8,0 0-1,1 1 0,0-1 1,0 0-1,1 0 0,0-1 1,0 1-1,1-1 0,0 0 1,0 0-1,1 0 0,8 7 1,-10-10-24,1 1 1,-1-1 0,1-1-1,0 1 1,0-1 0,1 0-1,-1 0 1,0 0 0,1-1-1,0 0 1,0 0-1,0 0 1,-1-1 0,2 0-1,-1 0 1,0 0 0,0-1-1,0 0 1,0 0 0,8-2-1,-5 1-767,-7 1 268,1 0 0,0 0 0,0-1-1,0 1 1,0-1 0,-1 0 0,1 1-1,0-1 1,-1-1 0,1 1 0,0 0 0,-1-1-1,0 1 1,1-1 0,1-2 0,0-1-1205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7:25.0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25 5408,'19'2'4196,"23"2"-2216,7-6-1042,66-12-1,-76 8-802,1 1 1,-1 2-1,46 2 0,-38 2-3328,-27-1-1561,-16 0 2925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7:25.5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31 6 3392,'-21'-6'12289,"21"7"-12073,-4 14 321,0 2-427,4-16-137,-1-1 1,1 0 0,0 0-1,0 1 1,0-1 0,0 0-1,0 0 1,0 1 0,0-1-1,0 0 1,0 0 0,0 1-1,0-1 1,0 0 0,0 0-1,0 1 1,0-1 0,0 0-1,0 0 1,0 1 0,0-1-1,0 0 1,1 0 0,-1 1-1,0-1 1,0 0 0,0 0-1,0 1 1,1-1 0,-1 0-1,0 0 1,0 0 0,0 0-1,1 1 1,-1-1 0,0 0-1,0 0 1,0 0 0,1 0-1,-1 0 1,0 0 0,0 0-1,1 0 1,-1 1 0,0-1-1,1 0 1,-1 0 0,0 0-1,0 0 1,1 0 0,-1 0-1,0 0 1,0-1 0,1 1-1,16-2-2901,-15 2 2462,19-4-1891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09.76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382 52 1824,'1'-2'300,"0"0"-1,0 0 1,1 0-1,-1 1 1,0-1 0,1 0-1,0 1 1,-1 0 0,1-1-1,2 0 1,-3 1-214,-1 1 0,1 0 0,0-1 0,-1 1 0,1-1-1,-1 1 1,1-1 0,0 1 0,-1-1 0,1 0 0,-1 1 0,0-1 0,1 1 0,-1-1 0,1 0 0,-1-1 0,0 2-34,0-1 1,0 1-1,0 0 1,0-1-1,0 1 0,0 0 1,0-1-1,0 1 1,0 0-1,0-1 1,0 1-1,-1 0 1,1 0-1,0-1 0,0 1 1,0 0-1,-1-1 1,1 1-1,0 0 1,0 0-1,-1 0 1,1-1-1,0 1 1,0 0-1,-1 0 0,0-1 1,0 1 21,-1-1-1,0 0 1,0 1 0,0 0 0,0-1 0,0 1-1,0 0 1,0 0 0,0 0 0,0 0 0,0 0-1,0 1 1,0-1 0,-3 1 0,-5 3 22,1 0 0,-1 1 0,1-1 0,0 2 1,0-1-1,1 1 0,-11 10 0,-54 59 9,49-47-22,-35 55 1,-13 40 117,62-106-199,1 1-1,1 0 1,0 0-1,2 1 1,0 0-1,-7 37 1,13-53 17,0-1-1,0 1 1,0-1 0,0 1-1,0-1 1,0 1 0,0-1 0,1 1-1,0-1 1,-1 1 0,1-1-1,0 0 1,0 1 0,0-1-1,0 0 1,1 0 0,-1 0-1,1 0 1,-1 0 0,1 0-1,0 0 1,3 2 0,-2-1 50,1-1 0,0 0 0,0 0 0,0 0 0,0-1 0,0 0 0,0 1 1,0-1-1,1-1 0,-1 1 0,0-1 0,8 0 0,5 0-5,0-1-1,0-1 1,-1 0 0,1-1-1,-1-1 1,0-1 0,21-8-1,-28 9-36,0 0-1,-1-1 1,0 0-1,0 0 1,0-1-1,-1 1 1,1-2-1,-1 1 1,-1-1-1,1 0 1,-1-1-1,0 1 1,-1-1-1,8-14 1,1-14 122,0 0 0,-2-1 1,12-65-1,-16 48-179,-2-1 0,0-60-1,-9 86-127,-1 21-95,4 8 242,0 0 1,0 0-1,0 0 1,-1 0-1,1 0 1,0 0-1,0 0 1,0 0-1,0 0 1,-1 0-1,1 0 0,0 0 1,0 0-1,0 0 1,0 0-1,0 0 1,-1 1-1,1-1 1,0 0-1,0 0 1,0 0-1,0 0 1,0 0-1,0 0 1,0 1-1,0-1 1,-1 0-1,1 0 1,0 0-1,0 0 1,0 1-1,0-1 1,0 0-1,0 0 1,0 0-1,0 0 1,0 1-1,0-1 1,0 0-1,0 0 0,0 0 1,-8 18 10,6-14 9,0 0 1,1-1 0,-1 1-1,-1 7 1,-4 18 52,3-9 17,0-1 0,-1 22 0,3 4-50,2 0 0,2 0 1,2 0-1,2-1 0,18 68 1,-21-104 29,-1 0 1,1 0-1,1 0 1,-1-1-1,1 1 1,1-1 0,-1 0-1,1 0 1,9 9-1,-10-12-14,1 0 0,-1 0 0,1-1 0,0 1 0,-1-1 0,2 0 0,-1-1 0,0 1-1,0-1 1,1 0 0,-1-1 0,1 1 0,0-1 0,7 1 0,3-1 127,1 0 1,-1-2-1,0 1 0,0-2 1,25-5-1,-30 4-82,0 0-1,-1-1 1,1 0-1,-1-1 1,0 0-1,0 0 1,-1-1-1,17-13 1,-18 12-56,0 0 1,0-1-1,0 0 0,-1 0 1,0-1-1,-1 0 0,1 0 1,7-18-1,29-76-295,-42 101 222,1-4-182,0 1 1,1-1 0,-1 1 0,1 0 0,6-9 0,0 22-255,-5-1 464,0-1 1,0 1-1,0 1 0,-1-1 0,0 0 1,-1 1-1,1-1 0,0 11 0,6 13 39,-3-5 9,0 0 1,-2 0-1,-1 1 0,0 35 1,-3-59 41,0 1 1,-1-1 0,1 0-1,0 0 1,-1 0 0,0 0-1,0 0 1,0 0 0,0 0-1,0-1 1,-1 1 0,1 0-1,-1-1 1,1 1 0,-4 2-1,4-3-15,-1-1 0,0 1 0,0-1 0,0 1 0,0-1 0,0 0 0,0 0 0,0 0 0,0 0 0,-1 0 0,1 0 0,0-1 0,0 1 0,-1-1 0,1 1 0,-1-1 0,1 0 0,0 0 0,-1 0 0,-2-1 0,-14-2 48,0-1 0,1 0 0,0-2 0,0 0 0,-32-16 0,31 10-98,18 11-68,1 1 1,-1-1-1,0 0 1,0 1-1,0-1 1,0 0-1,0 0 1,1 1-1,-1-1 1,0 0-1,1 0 1,-1 0-1,1 0 1,-1 0-1,0-2 0,10 3-623,103 21 667,26 4 655,-105-21-719,-11-1 166,-1-1 0,34-1 0,19-7-3979,-48 5 1999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20.49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1 875 3072,'0'0'976,"4"4"1034,11-5-1044,-1-1-1,1-1 0,-1-1 1,15-5-1,-14 2-711,1 0 0,-1-1 1,0 0-1,20-15 0,-31 20-240,9-7 13,-1-1 1,0 0-1,0 0 0,-2-1 0,1-1 0,-1 0 0,-1 0 1,0-1-1,-1 0 0,6-15 0,70-170-43,-16 37-21,-59 143 7,-2 0 0,1-1 0,-2 0 0,6-33 0,-3 7-111,-4 26 122,-1 0 1,1-34-1,-5 52-6,0 1 0,0-1 1,0 0-1,0 1 0,-1-1 0,1 1 1,0-1-1,-1 1 0,1-1 0,-2-1 1,2 3 21,0 0 0,0 0 1,0 0-1,0-1 1,0 1-1,0 0 0,0 0 1,0 0-1,0 0 1,-1 0-1,1 0 0,0 0 1,0 0-1,0 0 1,0 0-1,0 0 0,0 0 1,0 0-1,0 0 1,0 0-1,0 0 0,0 0 1,-1 0-1,1 0 1,0 0-1,0 0 0,0 0 1,0 0-1,0 0 1,0 0-1,0 0 0,0 0 1,0 0-1,0 0 1,0 0-1,-1 0 0,1 0 1,0 0-1,0 0 1,0 0-1,0 0 0,0 0 1,0 0-1,0 0 1,0 0-1,0 0 0,0 1 1,0-1-1,0 0 1,0 0-1,-3 10 99,-14 83 682,4-15-141,-20 128 83,27-149-516,1 93 1,6-23 413,-1-125-529,0 1 0,1-1 0,-1 0 0,1 1 1,-1-1-1,1 0 0,0 0 0,0 1 0,2 3 0,-3-6-72,1 1 0,-1-1-1,0 1 1,0-1 0,0 0 0,1 1 0,-1-1 0,0 0-1,1 1 1,-1-1 0,0 0 0,1 1 0,-1-1 0,0 0-1,1 0 1,-1 1 0,1-1 0,-1 0 0,0 0 0,1 0-1,-1 1 1,1-1 0,-1 0 0,1 0 0,-1 0 0,1 0-1,-1 0 1,1 0 0,-1 0 0,1 0 0,-1 0 0,0 0-1,1 0 1,-1-1 0,1 1 0,-1 0 0,1 0 0,-1 0-1,0 0 1,1-1 0,-1 1 0,1 0 0,-1-1 0,0 1-1,1 0 1,-1-1 0,0 1 0,1 0 0,-1-1 0,1 0-1,5-7 80,-1-1 0,0 0 0,0 0 0,6-18 0,3-4-186,18-54 62,-7 19-126,-16 35-336,-9 31 480,0 0 1,0 0 0,0 0-1,0 1 1,0-1-1,0 0 1,0 0-1,0 0 1,0 0-1,0 0 1,0 0 0,0 0-1,0 0 1,0 0-1,1 0 1,-1 0-1,0 0 1,0 0-1,0 0 1,0 0 0,0 0-1,0 0 1,0 0-1,0 0 1,0 0-1,0 0 1,0 0-1,0 0 1,0 0 0,0 0-1,0 0 1,0-1-1,0 1 1,0 0-1,0 0 1,0 0-1,0 0 1,0 0 0,0 0-1,0 0 1,0 0-1,1 0 1,0 9-115,0 11 73,-2 38 50,2 69 194,0-118-138,0-1 0,0 0 1,0-1-1,1 1 1,0 0-1,3 9 1,-4-16-20,-1 1 1,1-1 0,0 0 0,0 1 0,0-1-1,0 0 1,0 1 0,0-1 0,0 0 0,0 0-1,0 0 1,0 0 0,0 0 0,1 0 0,-1 0-1,1 0 1,-1 0 0,0-1 0,1 1 0,-1 0-1,1-1 1,0 0 0,-1 1 0,1-1 0,-1 0-1,1 0 1,0 1 0,-1-1 0,1-1 0,-1 1 0,1 0-1,0 0 1,-1-1 0,1 1 0,-1 0 0,1-1-1,1 0 1,7-4 31,0 0-1,-1 0 0,1-1 1,-1 0-1,0 0 1,-1-1-1,1 0 1,13-16-1,3-8 25,25-37 0,-31 40-14,-11 16-154,-6 8-21,1 0-1,-1 0 0,1 1 1,-1-1-1,1 1 1,0-1-1,1 1 0,5-5 1,-8 8 82,-1 0 0,1-1-1,-1 1 1,1 0 0,-1 0 0,1 0 0,-1 0 0,1 0 0,-1 0-1,1 0 1,-1 0 0,1 0 0,0 0 0,-1 0 0,1 0 0,-1 1-1,1-1 1,-1 0 0,0 0 0,1 0 0,-1 1 0,1-1 0,-1 0-1,1 1 1,-1-1 0,0 0 0,1 1 0,-1-1 0,1 0 0,-1 1 0,0-1-1,0 1 1,1-1 0,-1 1 0,0-1 0,0 0 0,1 1 0,-1-1-1,0 1 1,0-1 0,0 1 0,0-1 0,0 1 0,0 0 0,4 28-234,-4-23 203,2 26 38,-1-6-23,10 49 0,-10-71 67,0 0 0,0 0 0,1 0 0,-1-1 0,1 1 0,0 0 0,0-1 0,1 1 0,-1-1 0,1 0 0,0 0 0,3 3 0,-5-5 2,0 0-1,0 0 1,0 0-1,1 0 1,-1 0-1,0-1 1,1 1-1,-1-1 1,0 1-1,1-1 1,-1 1-1,1-1 1,-1 0 0,1 0-1,-1 0 1,1 1-1,-1-1 1,1-1-1,-1 1 1,1 0-1,-1 0 1,1-1-1,-1 1 1,0 0-1,1-1 1,-1 0-1,1 1 1,-1-1 0,0 0-1,0 1 1,1-1-1,-1 0 1,0 0-1,2-2 1,5-6 40,0 1-1,-1-2 1,0 1 0,0-1 0,-1 0 0,8-18 0,-1-3-129,9-33-1,-17 41-59,-3 16 30,-1 1-1,1 0 1,5-11-1,-6 15 1,0-1-1,0 1 0,0 0 1,0-1-1,0 1 1,-1-1-1,1 0 0,-1 1 1,1-5-1,56 12-99,-17 3 169,-28-5 108,0 0 1,0-1-1,19 1 0,-30-3-16,-10 12-427,-7 10 186,9-12 128,0 1 0,0-1-1,1 1 1,0 1-1,1-1 1,-5 16 0,7-19 40,1-1-1,1 1 1,0-1 0,0 1-1,0 0 1,1 10 0,0-16 13,1-1 0,-1 1 0,0 0 0,1 0 0,-1 0 1,1 0-1,0-1 0,-1 1 0,1 0 0,0 0 0,0-1 1,0 1-1,0-1 0,0 1 0,1-1 0,-1 1 0,0-1 1,1 0-1,-1 0 0,1 0 0,-1 1 0,1-1 0,0-1 1,-1 1-1,1 0 0,0 0 0,0-1 0,-1 1 0,1-1 1,2 1-1,0 0 19,-1-1 0,0 0 0,0 0 0,0 0 1,0 0-1,1-1 0,-1 1 0,0-1 0,0 0 0,0 0 0,0 0 1,0 0-1,0 0 0,-1-1 0,1 1 0,0-1 0,0 0 1,-1 0-1,1 0 0,-1 0 0,0 0 0,0 0 0,3-4 1,-2 2-26,0-1 0,0 0 1,0 0-1,0 1 1,-1-2-1,0 1 0,0 0 1,0 0-1,-1-1 0,0 1 1,0 0-1,0-1 1,0-6-1,-2 4-12,1 0 1,-1 0-1,0 1 1,-1-1-1,0 0 0,0 0 1,-1 1-1,0 0 1,0-1-1,-1 1 0,1 0 1,-10-12-1,1 5-198,-1 0 0,0 0 0,-1 1 0,-21-15 0,11 17 196,30 10 279,11 3 27,-6-1-219,113-2 240,-11-1-281,-33 2-300,17 1-6766,-94-1 6194,10 2-387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20.86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66 4224,'-22'-16'1920,"26"16"-1664,1 0 1280,3 0-896,15-3 1344,2 3-1120,9-8 352,6 3-704,8-6-224,3 7-192,18-8-352,2 5 128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43.7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60 1248,'0'0'188,"-1"0"0,1-1 0,-1 1 0,1 0 0,-1 0 0,0 0 0,1-1 0,-1 1 0,1 0 0,-1 0 0,1 0 0,-1 0 0,1 0 0,-1 0 0,0 0 0,1 0 0,-1 0 0,1 0 0,-1 1 0,0-1 0,-9 1 1720,-10-1 3852,37-7-4779,57-15-528,106 0-135,-105 15-209,-65 6-146,-1 1-1,1 0 1,13 2 0,-23-2 22,0 1 1,0 0-1,0 0 1,0-1-1,-1 1 1,1 0 0,0 0-1,0-1 1,0 1-1,-1 0 1,1 0-1,0-1 1,-1 1 0,1 0-1,-1-1 1,0 2-1,-21 26 181,-51 48 0,32-35-114,-23 17-47,45-43 56,0 1 1,2 1-1,-19 23 1,31-34 13,-1 0 1,1 0 0,-2-1-1,1 0 1,-7 5-1,-6 10-5,12-12-26,6-8-43,1 1 0,0-1 0,0 0 0,0 0 0,0 0 0,0 0 0,0 1 0,-1-1 0,1 0 0,0 0 0,0 0 0,0 0 0,0 1 0,0-1 0,0 0 0,0 0 0,0 0 0,0 1 0,0-1 0,0 0 0,0 0 0,0 0 0,0 1 0,0-1 0,0 0 0,0 0 0,0 0 0,0 1 0,0-1 0,0 0 0,1 0 0,-1 0 0,0 1 0,0-1 0,0 0 0,1 1 105,-1-1-68,0 1 2,0 0 1,-1 0 0,1 0-1,0-1 1,0 1 0,-1 0 0,1 0-1,-1-1 1,1 1 0,-1 0-1,1 0 1,-1-1 0,-1 2 0,0 2 26,15-5 261,28-8-148,95-23 109,-109 25-1567,-11 4-4228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7:58.33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0 158 1984,'0'-13'1744,"0"-4"-332,1 0-1,2-21 0,0 15-301,1-10 1034,0 17 917,-4 19-2979,1 1-1,0 0 1,0 0-1,1 0 1,-1-1 0,3 6-1,3 6 52,-4-7-112,110 318 2006,-97-266-1625,-3 1-1,11 121 1,-19 16 81,-6-145 277,-1-43-1233,-18-7-6691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7:58.78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6 232 3488,'-1'-4'974,"-1"0"1,1 0-1,1-1 1,-1 1-1,1 0 1,-1 0-1,1-1 1,1-5-1,-1-5 117,1 12-840,-1-1-1,1 1 1,0 0 0,0-1-1,0 1 1,1 0 0,-1 0 0,5-6-1,17-25 674,-20 30-851,1-1 14,-1 1 0,1 0 0,0 1-1,0-1 1,0 1 0,1-1 0,-1 1 0,1 1 0,-1-1-1,7-2 1,4-1 113,30-7 0,15 2 188,1 2 1,106-2 0,-75 6-131,12 1-418,-89 4-933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7:59.77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976 44 3328,'-19'-16'1061,"19"15"-1031,-1 0-1,1 1 0,-1-1 0,0 1 1,1-1-1,-1 1 0,0-1 1,0 1-1,1 0 0,-1-1 1,0 1-1,0 0 0,0 0 1,0-1-1,1 1 0,-1 0 0,0 0 1,0 0-1,-1 0 0,-2 0 84,-20-6 1259,0 1 1,0 1-1,-48-2 0,56 7-1101,0 0 1,1 0-1,-1 1 0,1 1 0,0 1 0,-1 0 0,-18 9 0,14-5-80,1 0-22,-1 0 1,1 1-1,0 1 0,1 1 1,1 1-1,-29 24 0,24-15 65,2 1 0,-27 39 0,-27 55 130,-15 20-203,2-28 74,77-93-227,0 0 1,2 1 0,-9 18 0,3-4 46,0 2 80,1 0 0,3 0-1,0 1 1,2 1 0,1 0-1,2 0 1,-1 45-1,6-63-77,0-1-1,1 1 0,1-1 0,0 1 0,1-1 0,10 29 0,-9-35-16,-1-1-1,1 0 1,0 0 0,1 0 0,0 0 0,0-1-1,1 0 1,0 0 0,0 0 0,1-1-1,-1 0 1,1 0 0,13 7 0,5 1 81,0-2 1,2-1 0,-1-1-1,1-1 1,1-1 0,0-2-1,0-1 1,54 4-1,-14-8 23,1-3 0,105-15-1,49-23 96,-179 29-156,-1-3 0,0 0 0,45-24 0,-44 15 13,-1-1 0,-1-3 0,-1-1 0,-2-2 0,-1-2 0,-1-1 0,-2-2 0,-1-2 0,-2-1 0,36-56 0,-62 85-83,0 0 1,-1 0 0,0-1 0,0 1 0,-1-1-1,-1 0 1,1 0 0,-2-1 0,1 1-1,-2-1 1,2-16 0,-3 2 73,-2 0 1,0 0-1,-2 0 1,-11-43-1,8 45-33,-2 0-1,0 1 1,-1 0-1,-1 1 1,-19-28 0,20 35-43,-2-1 0,0 1 0,-1 1 0,0 0 0,-1 1 1,0 0-1,-23-13 0,8 8-60,-1 1 1,-1 1-1,0 2 0,-1 1 1,-1 2-1,0 1 0,-63-9 1,42 12-1691,-99 2 0,144 4 749,0 1-1,0 0 0,-10 3 0,18-4 585,-1 1 0,0-1 1,0 1-1,0 0 0,0 0 0,1 0 0,-1 0 0,-3 2 1,5-2 184,-1-1 1,1 1-1,-1-1 1,1 1 0,-1 0-1,1-1 1,0 1 0,-1-1-1,1 1 1,0 0 0,0-1-1,-1 1 1,1 0-1,0-1 1,0 1 0,0 0-1,0-1 1,0 1 0,0 0-1,0 0 1,0-1 0,0 1-1,0 0 1,1 1 0,6 11-2703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05.09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0 166 1984,'15'-20'11682,"2"11"-10794,-12 6-807,1 1-1,0 0 1,0 0 0,0 1-1,0 0 1,7-1-1,16-3 23,11-4-31,-1 2 1,1 2 0,44 0-1,-74 5-79,149 3 242,-46 1 116,-9-7-41,-34-2 324,-70 5-618,0 0 0,1 0 0,-1 0 0,1 0 0,-1 0 0,1 0 0,-1 0 0,1 0-1,-1 0 1,1 0 0,-1 0 0,0 0 0,1 0 0,-1 0 0,1 0 0,-1-1 0,1 1 0,-1 0 0,0 0 0,1-1 0,-1 1-1,0 0 1,1 0 0,-1-1 0,0 1 0,1 0 0,-1-1 0,0 1 0,0-1 0,1 1 0,-1 0 0,0-1 0,0 1 0,0-1-1,1 1 1,-1 0 0,0-1 0,0 1 0,0-1 0,0 1 0,0-1 0,0 1 0,0-1 0,0 1 0,0-1 0,0 1 0,0 0-1,0-1 1,-1 0 0,1-1 47,-1 0 0,0 0 0,0 0-1,0 1 1,0-1 0,0 0 0,-1 0 0,1 1-1,-3-3 1,-4-4-1,6 6-38,0-1 0,0 1 0,-1 0 0,1 0 0,-1 1 0,1-1 0,-1 0 0,-3-1-1,-7-5-43,11 7 22,1 0 1,-1 0-1,1 0 0,-1 0 0,0 0 1,1 0-1,-1 1 0,-2-1 0,3 0-30,1 1-1,-1 0 0,0 0 1,1-1-1,-1 1 0,0 0 0,1-1 1,-1 1-1,0 0 0,1-1 1,-1 1-1,1-1 0,-1 1 0,1-1 1,-1 0-1,1 1 0,-1-1 1,1 1-1,0-1 0,-1 0 0,1 1 1,0-1-1,-1 0 0,1 0 0,0 0 1,13 1-186,11 1 15,0 1-1,26 6 1,-1 0 24,-26-5 243,-1 1-1,1 1 1,-1 1-1,0 1 1,38 18-1,-59-25-45,0 0 0,0 1-1,0-1 1,0 1-1,-1-1 1,1 1 0,0-1-1,0 1 1,0-1-1,-1 1 1,1 0-1,0 0 1,-1-1 0,1 1-1,-1 0 1,1 0-1,-1 0 1,1 0 0,-1-1-1,1 1 1,-1 0-1,0 0 1,0 0-1,1 0 1,-1 0 0,0 0-1,0 0 1,0 0-1,0 2 1,-1-1 25,0 0 0,0 0 0,1-1 1,-1 1-1,-1 0 0,1 0 0,0-1 0,0 1 0,-1-1 0,1 1 1,0-1-1,-1 0 0,0 1 0,-1 0 0,-14 9 11,-1-1 1,-32 14-1,-13 6-3443,57-27 2642,0 1 1,1 0 0,-1 0 0,1 1 0,0-1 0,-8 11 0,-9 14-1583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00.48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9 320,'-23'-8'160,"23"20"-160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00.94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28 3552,'-3'-5'12666,"15"4"-11738,10-3-343,13-3 99,192-4 959,-147 15-1067,-80-4-427,-9 4-1765,5-1 9,0 0 0,0 1 0,1-1-1,-4 5-1606,3-4 1606,-3 5 1,1 7-2046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01.99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666 209 1984,'-4'-6'943,"-1"-1"-1,0 1 1,0 0-1,-1 1 1,0-1 0,-12-8-1,14 12-679,0-1 0,0 2-1,0-1 1,0 0 0,0 1 0,-1 0 0,1 0-1,-1 0 1,1 0 0,-1 1 0,1-1-1,0 1 1,-9 1 0,6 0-71,-1 1 0,1 0 0,0 0 0,1 0 0,-1 1 0,0 0 0,-10 7 0,-40 30 459,52-36-619,-99 82 993,17-13-386,-60 49-373,137-113-253,1 0-1,0 1 0,0 0 1,-13 20-1,19-24 2,0 0 0,-1 0 1,2 0-1,-1 1 0,1-1 1,0 1-1,1 0 0,-1-1 0,1 1 1,0 12-1,1 0 56,1 1 1,1-1 0,1 1-1,1-1 1,0 0 0,1-1-1,1 1 1,1-1 0,10 19-1,-11-26-16,0-1-1,0 0 1,1 0-1,1-1 1,-1 1-1,2-2 1,-1 1-1,1-1 1,0-1-1,1 1 1,0-2-1,0 1 1,0-1-1,1-1 1,21 8-1,-13-7-2,1 0-1,0-2 0,0 0 0,0-1 0,0-1 0,1-1 0,-1 0 0,1-2 0,-1-1 0,0 0 0,0-1 0,27-8 0,1-4 46,-2 2 112,51-22 0,-44 12-173,-2-3-1,0-1 1,64-48 0,-84 51-11,-4 5 109,-1-2 1,29-30-1,-49 44-59,1 0 0,-2 0 0,1-1 0,-1 0 0,0 0 0,0 0 0,-1-1 0,-1 0 0,1 1 0,-1-1 0,-1-1 0,3-13 0,-3-7 55,-1 1 0,-6-51 0,2 51-142,1 0 41,-3-1 0,0 1 0,-12-38 0,11 49-55,-1 1-1,0 1 1,-1-1-1,0 1 1,-2 0-1,-19-26 1,22 35-26,1 1 1,-2-1-1,1 1 0,0 0 1,-1 1-1,0 0 1,-1 0-1,1 1 0,-1 0 1,-15-5-1,8 4-568,0 1 0,0 1 1,0 0-1,-1 2 0,-19-1 0,19 2-674,10-1-322,0 1-1,0 0 0,-12 2 1,1 5-3295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03.3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221 1 2400,'0'0'5424,"-5"3"-3392,-11 5-1758,0 1 0,0 1 1,1 1-1,1 0 0,0 1 1,-16 17-1,18-16-1121,1 1 0,0 0 1,-15 28-1,9-10-1286,-1-2-1307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06.07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12 1056,'-15'-3'13648,"18"6"-14320,-1-2 718,1 0 1,-1 0 0,1 0 0,0 0 0,-1-1-1,1 1 1,0-1 0,-1 1 0,1-1 0,0 0 0,2 0-1,35-5 498,-27 3-391,55-5 357,71 2-1,-35 13-428,-1 0 318,-80-9-775,-19 0-569,0 1 0,0 0 0,-1 0 0,1 0 0,0 0 1,0 0-1,0 1 0,7 2 0,-1 3-3412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07.05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112 163 2656,'-13'-4'8549,"24"-12"-5648,47-49-1786,-51 58-1101,1 0 0,-1 1-1,1 0 1,15-10 0,24-19 344,-46 35-364,-2 2 29,0 1 0,0-1 0,0 1 0,-1-1 0,1 1 0,-1-1 0,0 0 0,-2 3 1,1-1-8,-3 2-17,-61 71 189,49-61 47,0-1-1,-2-1 1,1-1-1,-2-1 1,-22 10 0,30-13 134,11-8-296,1 0 0,-1 0-1,0 0 1,1 0 0,-1 0 0,0 0 0,0 0 0,1-1 0,-1 1 0,0-1 0,0 1 0,-3-1 0,23 5 428,-9-4-426,-1 0-1,1 0 1,-1 1-1,0 0 1,1 0 0,-1 1-1,0 0 1,14 8-1,1 3-303,32 23 1,-49-32-1224,0 0 0,0 1 0,7 9 0,-3-3-2676,6 6 459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44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11 2144,'0'-10'5405,"0"17"-4064,-5 59 757,0-24-1385,-12 72 690,2-20-753,9-60-874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25.45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241 869 3232,'0'0'182,"0"-1"0,0 0 0,0 0 0,0 0 0,-1 0 0,1 0-1,0 1 1,0-1 0,-1 0 0,1 0 0,0 0 0,-1 1 0,1-1 0,0 0 0,-1 1 0,1-1 0,-1 0 0,0 1 0,1-1 0,-1 0-1,1 1 1,-1-1 0,-1 0 0,1 0-9,-1 1 0,0-1 0,1 1-1,-1-1 1,0 1 0,0-1 0,1 1-1,-1 0 1,0 0 0,0 0 0,-1 0-1,-2 0 26,1 1 1,0 0-1,-1 0 0,1 0 0,0 0 0,0 1 0,0-1 1,0 1-1,-6 4 0,-14 14 206,2 0 0,0 2 0,2 1 0,-20 28 0,36-46-387,-1 1 13,1 0 0,0 0 0,-5 11-1,8-15 9,0 0-1,0 1 0,0-1 0,0 0 0,1 1 1,-1-1-1,1 1 0,0-1 0,-1 0 0,1 1 1,0-1-1,0 1 0,1 3 0,0-6-6,-1 1 0,0-1 0,0 1 0,1-1 0,-1 1 0,1-1 0,-1 1 0,0-1 0,1 0-1,-1 1 1,1-1 0,-1 0 0,1 1 0,-1-1 0,1 0 0,-1 1 0,1-1 0,-1 0 0,1 0 0,0 0 0,-1 0 0,1 0 0,-1 0-1,1 0 1,-1 0 0,1 0 0,0 0 0,-1 0 0,1 0 0,-1 0 0,1 0 0,-1 0 0,1 0 0,-1-1 0,2 1 0,21-10 245,-21 9-231,3-2 11,1 0 0,-1-1 0,0 1 0,-1-1 0,1 0-1,0-1 1,4-5 0,26-38 138,-28 36-153,19-26-72,34-72-2,-55 100-75,-4 6 43,0 1 1,0 0 0,1-1 0,-1 1-1,1 0 1,0 0 0,0 0-1,0 1 1,0-1 0,5-5 0,-7 8 53,1 0 1,-1 0-1,0 1 1,0-1-1,0 0 1,0 0 0,0 0-1,0 0 1,1 0-1,-1 0 1,0 0-1,0 0 1,0 0 0,0 0-1,0 1 1,0-1-1,0 0 1,0 0 0,0 0-1,1 0 1,-1 0-1,0 0 1,0 1-1,0-1 1,0 0 0,0 0-1,0 0 1,0 0-1,0 0 1,0 1-1,0-1 1,0 0 0,0 0-1,0 0 1,0 0-1,0 0 1,0 1 0,0-1-1,0 0 1,0 0-1,-1 0 1,1 0-1,0 0 1,0 0 0,0 1-1,0-1 1,-2 9-236,-6 17 99,2 1 1,0 0 0,2 0 0,-2 48 0,6-72 191,0 0 1,0 0-1,0 0 0,0 0 1,0 0-1,1 0 0,0-1 1,-1 1-1,1 0 0,0 0 1,0-1-1,1 1 0,-1-1 1,0 1-1,1-1 0,0 1 1,-1-1-1,1 0 0,0 0 1,0 0-1,0 0 0,1 0 1,-1 0-1,0 0 0,1-1 1,-1 1-1,1-1 0,-1 0 1,1 0-1,0 0 0,0 0 1,-1 0-1,1 0 0,0-1 1,0 1-1,0-1 0,0 0 1,0 0-1,5-1 0,5-1 53,0 0-1,0-1 1,-1-1-1,1 0 1,-1-1-1,21-11 1,-17 8-53,-1-2-1,0 0 1,0-1 0,-1-1 0,-1 0-1,0-1 1,20-26 0,3-9 24,29-56 1,-12 18-135,-45 75 61,119-189-54,-92 138 102,37-89 0,-61 128-60,-8 18-77,0 0 0,0 0 1,-1-1-1,0 1 1,0-1-1,0 0 1,-1 1-1,1-1 1,-2 0-1,2-8 1,-2 14 81,0 0-1,0 0 1,0 0 0,0-1 0,0 1 0,0 0 0,0 0-1,-1 0 1,1 0 0,0-1 0,0 1 0,0 0-1,0 0 1,0 0 0,0 0 0,0 0 0,0-1-1,0 1 1,0 0 0,-1 0 0,1 0 0,0 0-1,0 0 1,0 0 0,0-1 0,0 1 0,0 0 0,-1 0-1,1 0 1,0 0 0,0 0 0,0 0 0,0 0-1,-1 0 1,1 0 0,0 0 0,0 0 0,0 0-1,0 0 1,-1 0 0,1 0 0,0 0 0,0 0 0,0 0-1,0 0 1,-1 0 0,1 0 0,0 0 0,0 0-1,0 0 1,0 0 0,-1 1 0,1-1 0,0 0-1,0 0 1,0 0 0,0 0 0,0 0 0,0 0-1,-1 1 1,-10 10-309,0 4 130,0 1-1,0 0 1,-12 27-1,-21 60-100,31-72 224,-17 49 339,3 2 0,-20 106 0,27-64-110,19-106-25,0 0-1,1-1 1,1 1-1,1-1 1,4 21 0,-6-36-72,1 1 1,0 0 0,0 0-1,0-1 1,0 1 0,1-1-1,2 5 1,-3-6-33,-1 0 0,1 0 0,0 0-1,0-1 1,0 1 0,0 0 0,0 0 0,0-1 0,0 1-1,0-1 1,0 1 0,0-1 0,0 1 0,1-1 0,-1 0-1,0 1 1,0-1 0,0 0 0,0 0 0,1 0 0,1 0-1,1-1 10,0 0-1,1 0 0,-1 0 1,0-1-1,0 1 0,0-1 1,0 0-1,0 0 0,-1-1 1,1 1-1,4-5 0,36-35 98,51-62 0,67-93-70,-136 166-64,-2-2-1,-1 0 0,-1-2 1,-2 0-1,20-49 1,-20 21-112,-2-2 0,15-105 1,-31 160-10,0-1 0,-1 0 0,0 0 1,-1 0-1,-1 0 0,-1-11 0,-1 14-370,-2 10 63,-3 11-1,1 8 275,1 2 0,0-1 0,-2 27 0,0-4 121,-45 223 524,42-207-307,2 0-1,2 1 1,4-1 0,5 89 0,-1-140-103,1 0 1,0 1 0,0-1-1,1 0 1,1 0 0,-1 0-1,10 15 1,-12-22-38,1 0 0,0 0 0,1-1 0,-1 1 0,0 0 0,1-1 0,0 1 0,-1-1 0,1 0 0,0 0 0,4 2 0,-4-3-21,-1 0-1,0 0 1,1 0-1,-1-1 1,1 1-1,-1-1 0,1 0 1,0 0-1,-1 0 1,1 0-1,-1 0 1,1-1-1,-1 1 1,1-1-1,-1 1 1,0-1-1,5-2 1,-1 0 12,0 0 0,0-1 0,-1 0 0,1 0 0,-1 0 0,0-1 0,0 0 0,0 0 0,-1 0 0,7-10 1,4-9 24,16-32 1,-26 47-121,0-1 40,-1-1-1,1 1 1,-1-1-1,-1 0 1,0 0-1,-1 0 1,0 0-1,0-1 1,-1-13-1,-1 20-7,1 1-1,-1 0 0,1 0 1,0 0-1,0 0 0,0 0 0,1 1 1,-1-1-1,1 0 0,0 1 1,0-1-1,0 1 0,1-1 1,3-3-1,-5 6-4,0-1 1,1 1 0,-1-1-1,0 1 1,1 0 0,0 0-1,-1 0 1,1 0 0,-1 0-1,1 0 1,0 1-1,0-1 1,0 0 0,-1 1-1,1-1 1,0 1 0,0 0-1,0 0 1,0 0 0,0 0-1,0 0 1,0 0-1,-1 0 1,1 0 0,0 1-1,0-1 1,0 1 0,0-1-1,-1 1 1,1 0 0,0 0-1,1 1 1,2 1 22,0 1 0,0 0 0,-1-1 0,1 2 0,-1-1 0,0 0 0,-1 1 0,1 0 0,-1 0 0,0 0 0,0 0 0,0 1 0,-1-1 0,0 1 0,3 10 0,0 5-69,2 26 1,-5-32 87,0 1 1,1-1-1,0-1 1,6 16-1,-8-30-15,2 8 28,0 0 0,0 0 0,1-1 0,10 14 0,-13-19 0,1 0 0,0 0 0,0 0 0,0-1 0,0 1 0,0-1 0,1 1 0,-1-1-1,0 0 1,1 0 0,-1 0 0,1 0 0,-1 0 0,1 0 0,0-1 0,-1 1-1,1-1 1,-1 0 0,5 0 0,5-1 43,1 0 1,-1-1-1,1 0 0,-1-1 1,0 0-1,0-1 0,0 0 0,-1-1 1,0 0-1,0-1 0,0-1 1,14-10-1,10-11-78,-1-1 1,34-39-1,-30 29 56,-26 26-102,1 0 1,-2-1 0,13-20-1,-24 34 45,1 0-1,-1 0 1,0 0-1,0 0 0,0 0 1,0 0-1,0 0 1,0-1-1,1 1 0,-1 0 1,0 0-1,0 0 1,0 0-1,0 0 0,0-1 1,0 1-1,0 0 1,0 0-1,0 0 0,0 0 1,0-1-1,0 1 1,0 0-1,0 0 0,0 0 1,0 0-1,0-1 1,0 1-1,0 0 0,0 0 1,0 0-1,0 0 1,0-1-1,0 1 0,0 0 1,0 0-1,0 0 1,0 0-1,-1-1 0,1 1 1,0 0-1,0 0 1,0 0-1,0 0 0,0 0 1,0 0-1,-1 0 1,1-1-1,0 1 0,0 0 1,0 0-1,0 0 1,0 0-1,-1 0 0,1 0 1,0 0-1,0 0 1,0 0-1,-1 0 0,1 0 1,0 0-1,0 0 1,0 0-1,0 0 0,-1 0 1,1 0-1,0 0 1,0 0-1,0 0 0,-11 12-108,1 0 0,0 0-1,1 1 1,0 0 0,1 1-1,-9 21 1,7-11 168,2 0 0,0 1-1,-5 30 1,12-50-18,1 0 1,-1 0-1,1 1 0,0-1 1,1 0-1,-1 1 0,1-1 1,0 0-1,0 0 0,1 1 0,-1-1 1,1 0-1,0-1 0,1 1 1,-1 0-1,1-1 0,6 9 0,-8-12-9,-1 0-1,1-1 1,0 1-1,0 0 0,0-1 1,-1 1-1,1 0 0,0-1 1,0 1-1,0-1 0,0 0 1,0 1-1,0-1 1,0 0-1,0 1 0,0-1 1,0 0-1,0 0 0,0 0 1,0 0-1,0 0 1,0 0-1,0 0 0,0 0 1,0-1-1,0 1 0,0 0 1,0-1-1,0 1 0,0 0 1,0-1-1,0 1 1,0-1-1,0 0 0,-1 1 1,1-1-1,0 0 0,0 1 1,-1-1-1,1 0 0,1-1 1,3-4 57,-1-1 1,1 1-1,-1-1 0,4-8 1,-7 13-68,8-17-122,-2 0 1,0 0-1,-1-1 0,0 0 1,-2 0-1,0 0 0,1-37 1,-5 45-272,0 4-60,0 14-68,-1 17 524,0-16 6,1 0-1,0 0 0,0 0 0,1 0 1,-1 0-1,1 0 0,1 0 1,0-1-1,0 1 0,5 12 0,-2-11 4,0 1 0,0-1 0,1 0-1,0 0 1,10 9 0,-11-13 6,-1 0-1,1 0 1,-1-1-1,1 0 1,0 0 0,0-1-1,0 1 1,1-1 0,-1 0-1,10 2 1,0-1 26,0-1 1,0 0-1,0-2 1,0 1-1,0-2 0,0 0 1,0-1-1,0-1 1,0 0-1,0 0 1,-1-2-1,27-11 0,-21 6-54,6-2 96,0-2-1,0-1 1,-1 0 0,30-26-1,-47 34-89,-6 5-32,1 0-1,-1 0 1,0 0-1,1 0 1,-1-1-1,0 1 1,0 0-1,2-6 1,-4 8 8,0 0 0,0 0 0,0 0 0,0 0-1,0 0 1,0 0 0,0 0 0,0 0 0,0 0 0,0 0 0,0 0 0,0 0 0,-1 0 0,1 0 0,0 0 0,0 0 0,0 0 0,0 0 0,0 0 0,0 0-1,0 0 1,0 0 0,0 0 0,0-1 0,0 1 0,0 0 0,0 0 0,0 0 0,0 0 0,0 0 0,0 0 0,-1 0 0,1 0 0,0 0 0,0 0 0,0 0-1,0 0 1,0 0 0,0 0 0,0 0 0,0-1 0,-5 8-222,-8 19 45,4-12 136,2 2 0,0-1 0,-9 30 0,15-39 37,-1 3 52,0-1 0,-1 0 0,-5 13-1,5-16 20,1-1-1,0 0 0,1 1 0,-1 0 0,1-1 0,0 1 0,0 0 0,0 6 0,1-9-26,0-1-1,0 1 1,0-1-1,0 1 1,0-1-1,1 1 1,-1-1-1,1 1 1,-1-1-1,1 1 1,-1-1-1,1 0 1,0 1-1,0-1 1,-1 0-1,1 1 1,0-1-1,0 0 1,0 0-1,0 0 1,1 0-1,-1 0 1,0 0-1,0 0 1,1-1-1,-1 1 1,0 0-1,1-1 1,2 2-1,-1-2 8,-1 1 1,1-1-1,0 0 0,-1 0 1,1 0-1,0 0 0,0 0 0,-1-1 1,1 1-1,0-1 0,-1 0 1,5-1-1,-2 0-6,0-1 0,0 1 0,0-1 0,0 0 0,4-4 0,27-25-162,-3-2 0,0-2 0,33-48 0,-26 32 141,65-67-94,-63 73 45,-20 21 41,-2 0 1,-1-1-1,-1-1 0,-1-1 1,-2-1-1,0 0 0,19-61 1,6-57-174,-34 116-162,-1 0 0,1-57 0,-6 80-55,-2 8 68,-2 12 9,-17 71 392,-3-1 1,-67 148-1,78-200-10,1 1-1,2 0 1,1 0 0,2 1-1,1 0 1,1 0-1,2 1 1,1-1 0,4 56-1,-1-79-2,1-1 0,-1 1 0,1 0 1,1 0-1,0-1 0,0 1 0,6 11 0,-8-18-25,1 0-1,-1 0 1,0 0 0,1 0 0,-1 0-1,1 0 1,-1-1 0,1 1-1,0-1 1,0 1 0,0-1 0,0 1-1,0-1 1,0 0 0,0 0-1,0 0 1,0 0 0,1-1 0,-1 1-1,0 0 1,0-1 0,1 0-1,-1 1 1,1-1 0,-1 0-1,0 0 1,1-1 0,-1 1 0,0 0-1,1-1 1,-1 1 0,3-2-1,0 0-5,-1 0-1,0 0 1,1 0-1,-1-1 0,0 0 1,0 0-1,-1 0 1,1 0-1,5-7 0,2-3-3,13-21-1,-14 19 4,92-147 7,-97 154-133,-3 3-21,0 1 1,0 1-1,1-1 0,-1 0 1,1 0-1,0 1 0,0 0 0,5-4 1,-8 22-408,-4 262 939,3-274-352,1 1 0,1 0 0,-1-1 0,0 1 0,1 0 0,0-1 0,0 1 0,0 0 0,0-1 0,2 5 0,-2-8-43,-1 0 0,1 0-1,-1 0 1,0 0 0,1 0 0,-1 0 0,0 0-1,1 0 1,-1 0 0,0 0 0,1 0-1,-1 0 1,1 0 0,-1 0 0,0 0-1,1 0 1,-1 0 0,0-1 0,1 1 0,-1 0-1,0 0 1,0 0 0,1-1 0,-1 1-1,0 0 1,1 0 0,-1-1 0,0 1 0,9-8 117,51-64 124,-42 54-273,1 2 0,40-27 0,-38 28-106,-19 13 72,1 0 0,0 0 0,1 1 0,-1-1 0,0 0 0,0 1 0,5-1 0,-7 1 29,0 1-1,0 0 0,0 0 0,-1 0 1,1 0-1,0 0 0,0 0 0,-1 0 1,1 1-1,0-1 0,0 0 1,-1 0-1,1 1 0,0-1 0,0 0 1,-1 1-1,1-1 0,0 1 0,-1-1 1,1 0-1,-1 1 0,1 0 0,0-1 1,-1 1-1,1-1 0,-1 1 1,0 0-1,1-1 0,-1 1 0,1 0 1,-1-1-1,0 1 0,0 0 0,1 0 1,-1-1-1,0 1 0,0 0 1,0 0-1,0 1 0,0 7 3,0 0 0,0 1 0,-1-1-1,-1 0 1,1 0 0,-6 16 0,2-6 6,3-13 91,1 0 0,1 0-1,-1 9 1,1-14-63,1-1 0,-1 0 0,0 0 0,1 0 0,-1 0 0,0 0 0,1 1 0,-1-1 0,0 0 0,1 0 0,-1 0 0,1 0 0,-1 0 0,0 0 0,1 0 0,-1 0 0,0-1 0,1 1 0,-1 0 0,0 0 0,1 0 0,-1 0 0,1-1 0,7-3 62,-1 0 1,0-1-1,0 0 1,0 0-1,0-1 0,8-10 1,5-3 12,-3 4-101,25-23-148,79-54-1,-119 91 152,17-9-275,-19 10 273,1 0-1,-1 0 1,0 0-1,1-1 1,-1 1-1,1 0 1,-1 0-1,1 0 1,-1 0-1,0 0 1,1 0-1,-1 0 1,1 0-1,-1 0 1,1 1-1,-1-1 1,0 0-1,1 0 1,-1 0-1,1 0 1,-1 1-1,0-1 1,1 0-1,-1 0 1,0 0-1,1 1 1,-1-1-1,0 0 1,1 1-1,-1-1 1,0 0-1,0 1 1,1-1-1,-1 0 1,0 1 0,0-1-1,0 1 1,1-1-1,-1 0 1,0 1-1,0-1 1,0 1-1,1 9-19,0 0-1,0 0 1,-1 0 0,-2 13-1,1-12 18,1-1 0,0 1-1,2 16 1,-2-26 26,0 1 0,0 0-1,1-1 1,-1 1 0,1-1 0,-1 1-1,1 0 1,0-1 0,-1 1 0,1-1-1,0 0 1,0 1 0,0-1 0,0 0-1,0 0 1,1 1 0,-1-1 0,0 0 0,1 0-1,1 1 1,-1-1 11,0 0 1,1-1-1,-1 1 0,0-1 1,0 0-1,0 1 1,1-1-1,-1 0 0,0 0 1,1 0-1,-1-1 0,0 1 1,3-1-1,4-2 45,0 0 0,0-1-1,0 0 1,0 0 0,14-11 0,19-16-19,23-15 23,-32 27-29,56-36 33,-75 45-97,-1-1-1,1 0 1,21-25-1,-34 35-1,0 0 0,0 1 0,-1-1 0,1 0 0,-1 0 0,1 0 0,-1 1 0,1-1 0,-1 0 0,1 0 0,-1 0 0,0 0 0,1 0 0,-1 0 0,0 0 0,0 0 0,0 0 0,0 0 0,0 0 0,0 0 0,0 0 0,0 0 0,0 0 0,-1-1 1,1 1-3,-1 1 0,0-1 0,1 0 0,-1 1 0,0-1 1,1 1-1,-1-1 0,0 1 0,0 0 0,1-1 0,-1 1 1,0 0-1,0-1 0,0 1 0,0 0 0,1 0 1,-1 0-1,0 0 0,0 0 0,0 0 0,0 0 0,0 0 1,0 0-1,1 0 0,-1 1 0,0-1 0,0 0 1,-1 1-1,-9 2-11,0 1 1,1 1 0,0 0-1,-1 0 1,2 1 0,-1 0-1,1 0 1,0 1-1,0 1 1,0 0 0,1 0-1,-11 15 1,7-7 42,0 1 1,2 0-1,0 0 1,1 1-1,1 0 0,-9 29 1,14-39 32,2 0 0,-1 0 0,1 0 0,0 0 0,1 0 0,0 1 0,2 15 0,-2-24-34,0 1 0,0-1 0,1 0 0,-1 1 0,0-1 0,0 1 0,0-1 1,0 0-1,1 1 0,-1-1 0,0 1 0,0-1 0,1 0 0,-1 1 0,0-1 0,1 0 1,-1 0-1,0 1 0,1-1 0,-1 0 0,0 0 0,1 1 0,-1-1 0,1 0 0,-1 0 0,0 0 1,1 0-1,-1 0 0,1 0 0,-1 0 0,1 0 0,-1 0 0,0 0 0,1 0 0,-1 0 1,1 0-1,-1 0 0,1 0 0,-1 0 0,0 0 0,1 0 0,-1 0 0,1-1 0,-1 1 0,0 0 1,1 0-1,0-1 0,1 0 33,0-1 0,1 1 0,-1-1 0,0 1 0,0-1 0,3-3 0,4-8 30,-1 0 1,0 0-1,0-1 1,-2 0-1,6-16 1,-4 12-209,0 0-1,15-25 1,-23 43 104,0-1 0,1 0 0,-1 1 0,0-1 0,1 1 0,-1 0 0,0-1 0,1 1 0,-1-1 0,1 1 0,-1-1 0,1 1 0,-1 0 0,1-1 0,-1 1 0,1 0 0,-1 0 0,2-1 0,-2 1 21,1 0 1,-1 0-1,0 1 0,1-1 0,-1 0 0,0 0 0,0 0 1,1 0-1,-1 1 0,0-1 0,0 0 0,0 0 0,1 1 0,-1-1 1,0 0-1,0 0 0,0 1 0,1-1 0,-1 0 0,0 0 1,0 1-1,0-1 0,0 0 0,0 1 0,0-1 0,3 27-106,-3 5-75,-8 214-289,-17-43 647,16-152-13,-31 96-1,37-137-134,-1 0 0,0 0 0,-1 0 0,-8 12 0,12-20-2,-1 0 1,1-1-1,0 1 0,-1 0 0,1 0 1,-1-1-1,0 1 0,1-1 1,-1 1-1,0-1 0,0 0 1,0 1-1,0-1 0,0 0 0,0 0 1,0-1-1,0 1 0,-1 0 1,1-1-1,0 1 0,0-1 1,-1 0-1,1 0 0,0 0 0,-1 0 1,1 0-1,-4-1 0,0-1 25,0-1-1,0 1 0,0-1 1,1 0-1,-1 0 0,1-1 1,0 0-1,0 0 1,0 0-1,0 0 0,-6-9 1,-3-6 56,-23-37-1,17 24 29,7 13-84,4 7-14,0-1 1,1 0-1,-7-18 1,13 28-26,1 1 0,0-1 0,0 0 0,0 0 0,0-1 0,1 1 0,-1 0 0,1 0 0,0 0 1,0 0-1,0-1 0,0 1 0,0 0 0,1 0 0,-1 0 0,1 0 0,0 0 0,0 0 0,0 0 1,1 0-1,1-4 0,0 3 1,0 0 1,1 1-1,-1-1 1,1 1 0,0-1-1,0 1 1,0 0-1,0 1 1,7-4-1,6-2-49,22-6 0,7-5-187,-16 6-439,-3 2-1732,-10 2-3201,-52 20-5608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25.83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27 58 4992,'-27'-22'2240,"27"14"-1952,0 0 64,0 2-256,5 6-32,-5-9-320,5 9 128,-5-4-512,0 8 352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26.16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8 6560,'-13'-8'2976,"18"8"-2592,3 0 576,10 0-608,20 0 896,15 0-672,29 0-96,1 3-288,-14 2-128,-5-2-32,-6 1-1728,-12 0 928,-11 5-3296,-4-3 2272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26.5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10 119 4640,'-5'-11'2112,"0"16"-32,15-2-1312,16-3 1824,9 3-1472,42-9 864,6-2-1152,34 0-321,0 0-319,25-7-96,11 2-32,-11 2-1311,-12 3 671,-13 2-4288,4-7 2720,-7-9-2624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30.3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162 769 3552,'-5'-6'2418,"4"14"-1221,0 3-866,-34 219 4341,27-184-3856,-2 0 0,-30 81 0,-20 42 1003,58-160-829,4-28-578,-1-2-301,1-1-1,8-39 1,19-47 33,-15 55-353,46-147 18,-39 142 151,38-76-1,-51 120 36,0 1 1,0-1-1,2 2 0,-1-1 0,2 1 1,-1 1-1,2 0 0,15-13 0,-25 23 1,0-1 0,0 1 0,0-1 0,1 1 0,-1 0 0,0-1 0,1 1 0,-1 1 0,1-1 0,-1 0 0,1 0 0,0 1 0,-1 0 0,1-1 0,-1 1 0,1 0 0,0 0 0,-1 1 0,1-1 0,-1 0 0,1 1 0,0 0 0,-1-1 0,1 1 0,-1 0 0,0 0 0,1 1 0,-1-1-1,0 0 1,0 1 0,0-1 0,0 1 0,0 0 0,0 0 0,0 0 0,0 0 0,-1 0 0,1 0 0,-1 0 0,2 4 0,1 2 32,-1 1 0,0 1 0,-1-1 0,1 0 0,-2 1 0,0-1 0,0 1 0,0-1-1,-1 1 1,-1 0 0,0-1 0,0 1 0,-5 16 0,1-6 84,-2-1 0,0 0-1,0 0 1,-2 0 0,-18 26-1,21-35-61,0-1-1,-1 0 0,-1-1 0,1 1 0,-1-2 0,-10 9 0,13-13 8,0 1 0,-1-1-1,1 0 1,-1 0 0,1-1 0,-1 1 0,0-1 0,0 0 0,0-1-1,0 0 1,0 0 0,-11 1 0,12-2-47,-8 0 36,12 0-50,1 0 1,0 0-1,-1 0 1,1 0-1,0 0 1,-1 0-1,1 0 1,0-1-1,-1 1 0,1 0 1,0 0-1,0 0 1,-1 0-1,1-1 1,0 1-1,0 0 1,-1 0-1,1 0 1,0-1-1,0 1 1,0 0-1,-1 0 1,1-1-1,0 1 1,0 0-1,0 0 1,0-1-1,-1 1 1,1 0-1,0-1 1,0 1-1,0 0 1,0-1-1,0 0-2,1 1-1,-1 0 1,0-1 0,1 1-1,-1-1 1,1 1-1,-1 0 1,1-1 0,-1 1-1,1-1 1,-1 1 0,1 0-1,-1 0 1,1-1-1,-1 1 1,1 0 0,-1 0-1,1 0 1,-1 0 0,1 0-1,-1 0 1,1 0-1,0 0 1,0 0 0,23-2-54,-16 1 39,165-15 101,-113 11-48,-2-3 0,79-21-1,-94 17 41,-1-1 1,0-3-1,72-38 0,-108 50-76,0 1 0,-1-1-1,1 0 1,-1 0 0,0-1-1,0 0 1,0 0 0,-1 0 0,6-9-1,-10 14 0,0 0 1,0 0-1,0 0 0,0 0 0,0 0 0,0 0 0,0 0 0,0 0 0,0 0 0,0 0 0,0 0 1,0 0-1,0 0 0,0 0 0,0 0 0,0 0 0,0 0 0,0 0 0,0 0 0,0 0 0,0 0 1,0 0-1,0 0 0,0 0 0,0 0 0,-1 0 0,1 0 0,0 0 0,0 0 0,0 0 0,0 0 0,0 0 1,0 0-1,0 0 0,0 0 0,0 0 0,0 0 0,-6 5-105,-8 10-42,-2 8 169,2 0-1,-16 34 0,-18 54 138,47-108-128,-1 0 1,1 0-1,0 1 1,0-1-1,0 1 0,0-1 1,1 1-1,-1-1 1,1 1-1,0-1 0,0 1 1,0-1-1,1 1 1,-1-1-1,1 1 0,0-1 1,0 1-1,0-1 1,3 5-1,-4-8-10,0 0-1,0 1 1,1-1 0,-1 0-1,0 0 1,1 0-1,-1 1 1,0-1 0,1 0-1,-1 0 1,1 0 0,-1 0-1,0 0 1,1 0-1,-1 1 1,0-1 0,1 0-1,-1 0 1,1 0 0,-1 0-1,0 0 1,1-1 0,-1 1-1,1 0 1,-1 0-1,0 0 1,1 0 0,-1 0-1,0 0 1,1-1 0,-1 1-1,0 0 1,1 0-1,-1-1 1,0 1 0,1 0-1,14-13 293,-13 11-298,4-4 5,0 0-1,-1 0 1,0-1-1,0 0 1,0 0-1,-1 0 1,6-13-1,17-58 71,-14 38-131,-7 19 23,0 0 0,4-42 1,-7 43-230,-1 11-173,-1 12 154,1 21 55,0-6 200,1 3 56,2 0 0,1 0 0,0-1 0,13 29 0,-16-43-7,0 0 0,1-1 0,-1 1 0,1-1 0,0 1 0,1-1 0,-1 0 0,1-1 0,0 1 0,0-1 0,0 0 0,1 0 0,-1-1 0,1 1 0,0-1 0,0 0-1,0-1 1,11 3 0,-8-3 26,1 0 0,0-1 0,0 0-1,0-1 1,0 0 0,0 0 0,0-1-1,0 0 1,0-1 0,0-1-1,-1 1 1,14-6 0,-11 2-34,1 0 1,-1-1-1,-1 0 0,1-1 1,-1 0-1,-1-1 1,1 0-1,12-15 0,1-7-33,-1 0 0,36-66 0,-49 79-48,-9 16-7,11-15-174,-12 17 233,0-1 0,1 1 0,-1-1 0,1 1 0,-1 0 1,1-1-1,-1 1 0,1 0 0,-1-1 0,1 1 0,-1 0 0,1 0 0,-1 0 1,1-1-1,-1 1 0,1 0 0,-1 0 0,1 0 0,0 0 0,-1 0 0,1 0 0,-1 0 1,1 0-1,0 0 0,-1 0 0,2 1 0,12 1 95,-12-2-104,-1 1-1,1-1 0,0 0 0,-1 0 0,1 1 0,-1-1 0,1 1 0,-1-1 0,1 1 0,-1 0 0,0-1 0,1 1 1,-1 0-1,2 2 0,1 0 3,-1 0 0,0 1 0,0 0 1,-1 0-1,1 0 0,-1 0 0,0 0 1,0 0-1,0 0 0,0 1 0,-1-1 1,1 1-1,0 8 0,0 4-65,-1 0 0,-2 26 0,0-11 12,1-6 40,0 38 91,1-56-71,0 0 1,0 0-1,1-1 0,0 1 0,0-1 0,4 9 0,-5-15 20,-1 0 1,1 0-1,-1 1 1,1-1-1,0 0 1,0 0-1,-1 0 1,1 0-1,0-1 0,0 1 1,0 0-1,0 0 1,0 0-1,0-1 1,0 1-1,1-1 1,-1 1-1,0-1 0,2 1 1,-1 0 6,1-1 0,-1 0 0,0 0 0,1 0 0,-1 0 0,0 0 1,1-1-1,-1 1 0,0-1 0,3 0 0,6-4 42,-1 1 0,1-2 1,14-10-1,-17 11-56,9-7 23,0 0 0,-1-2 0,-1 0 0,0 0 0,17-22 0,58-90-61,-64 88 69,107-170-287,-107 161 152,-3-2-1,29-79 1,-15 1 60,-31 103-135,-1-1 0,-2 1 0,2-33 0,-5 57 160,0-1 1,0 1-1,0 0 1,0 0-1,0 0 1,0-1-1,0 1 0,0 0 1,0 0-1,0 0 1,0-1-1,0 1 1,0 0-1,0 0 0,0 0 1,0-1-1,0 1 1,0 0-1,0 0 1,0 0-1,-1 0 0,1-1 1,0 1-1,0 0 1,0 0-1,0 0 1,0 0-1,0-1 0,-1 1 1,1 0-1,0 0 1,0 0-1,0 0 1,0 0-1,-1 0 0,1 0 1,0-1-1,-7 6-161,-4 12 55,-2 8 97,1 1-1,2 0 0,-14 51 0,-4 11 3,4-20-21,2 1 0,-15 93-1,30-120 46,2-1 0,2 1-1,2 0 1,1-1 0,9 58 0,-7-88 25,0 0 1,1 0 0,0 0-1,1-1 1,0 1-1,1-1 1,7 11 0,-10-18 5,0 1 0,1-1-1,-1 0 1,1 0 0,0 0 0,0 0 0,0-1 0,0 1 0,7 3 0,-7-5-10,-1 0 0,0 0 1,1 0-1,-1 0 0,1-1 0,0 1 0,-1-1 1,1 0-1,-1 0 0,1 0 0,-1 0 1,1 0-1,0 0 0,-1-1 0,1 1 0,4-3 1,3-1 4,-1-1 1,1 0 0,-1 0-1,0-1 1,0-1 0,0 0-1,-1 0 1,0 0 0,-1-1-1,0 0 1,13-18-1,-1-4-37,-1 0-1,19-43 0,-31 60 31,-1 4-61,0-1 0,-1 0-1,-1 0 1,1 0 0,-1 0 0,-1 0-1,2-12 1,-7 25-47,0 1-1,1-1 1,0 1 0,-1 0 0,1 0-1,-1 4 1,-4 10 58,1 1 0,1-1 0,1 1 0,-4 34 0,7-44 57,1 1 0,0-1 0,1 1 0,0-1 0,0 0 0,1 1 1,0-1-1,0 0 0,1 0 0,1 0 0,7 15 0,-9-21-13,-1-1-1,1 0 1,0 0-1,0 0 1,0 0-1,0-1 1,0 1-1,0 0 1,0-1 0,1 1-1,-1-1 1,1 0-1,-1 0 1,1 0-1,-1 0 1,1 0-1,-1-1 1,1 1-1,0-1 1,-1 0-1,1 1 1,0-1-1,2-1 1,7 0 67,0 0 0,-1-1-1,22-6 1,-16 2-109,1 0 0,29-17 0,-20 9-18,18-10 101,77-56 0,-30 10-253,-80 59-74,-24 30 159,-28 28-52,-50 46-1,61-64 207,24-24-52,1 0 1,0 0-1,0 0 0,1 0 0,-7 11 0,10-15 12,-1 0-1,1 0 1,-1 0-1,1 0 1,-1 0-1,1 0 1,0 1-1,-1-1 0,1 0 1,0 0-1,0 0 1,0 0-1,0 0 1,0 1-1,0-1 1,0 0-1,0 0 0,1 0 1,-1 0-1,0 0 1,1 0-1,-1 0 1,0 1-1,1-1 1,0 0-1,-1 0 1,1 0-1,0-1 0,-1 1 1,1 0-1,0 0 1,0 0-1,0 0 1,-1-1-1,1 1 1,0 0-1,0-1 0,0 1 1,2 0-1,2 1 27,0 0-1,0-1 0,0 1 0,0-1 1,1 0-1,-1 0 0,0-1 0,1 0 0,-1 1 1,0-2-1,1 1 0,-1-1 0,7-1 1,-3-1-21,1 0 1,-2-1-1,1 0 1,0 0-1,-1-1 1,14-10-1,14-13 8,58-59 0,22-41 70,-55 60-7,-55 60-82,19-18-63,-1-2 0,-1-1 0,-2 0 0,22-41 0,44-145-213,-78 189 251,60-219-605,-67 236 552,4-24-122,-5 31 168,-1 0 1,0 0 0,0 0 0,0 0 0,0 0 0,0 1-1,-1-1 1,1 0 0,0 0 0,-1 0 0,1 0 0,-1 1 0,-1-3-1,2 4 26,0-1-1,0 1 1,0 0 0,-1 0-1,1-1 1,0 1-1,0 0 1,0 0-1,-1 0 1,1-1-1,0 1 1,0 0-1,-1 0 1,1 0 0,0 0-1,0-1 1,-1 1-1,1 0 1,0 0-1,-1 0 1,1 0-1,0 0 1,-1 0-1,1 0 1,0 0-1,0 0 1,-1 0 0,1 0-1,0 0 1,-1 0-1,-8 7-28,-4 17 4,13-23 13,-53 131-473,-6 13 489,0-12 196,48-102-224,1 0-1,-9 46 1,14-46 24,1 1 1,1-1 0,2 1 0,1 0-1,8 54 1,-5-69 22,0-1 1,2 0-1,0-1 0,1 1 0,10 20 0,-10-26 34,0 0 0,1 0 0,0 0-1,0-1 1,1 0 0,0-1 0,1 1-1,12 8 1,-13-11 10,0-1 0,1 1 0,0-1 0,-1-1 0,2 0 0,-1 0 0,11 3 0,-15-6-40,0 0 0,0-1 0,0 1 0,-1-1 0,1 0 0,0 0 0,0 0 0,0-1 0,0 0 0,-1 0 0,1 0 0,0 0-1,-1-1 1,1 0 0,-1 0 0,9-5 0,-6 2 7,0 0 0,-1-1-1,1 0 1,-1 0 0,0-1-1,-1 0 1,1 0 0,-1 0-1,-1-1 1,1 1 0,3-11-1,2-6-38,-2 1 1,9-42-1,-14 52-26,0 0 0,-2 0 0,0 0 0,0-18 0,-1 26 14,-1 1 0,0-1 1,1 1-1,-2-1 0,1 1 1,0 0-1,-3-6 0,3 8 2,0 0-1,-1 0 0,1 1 0,0-1 0,-1 0 0,1 0 0,-1 1 0,0-1 0,1 1 0,-1-1 1,0 1-1,0 0 0,0-1 0,0 1 0,-3-1 0,5 2 15,-1 0-1,0 0 0,0 0 1,0 0-1,0 0 1,1 0-1,-1 0 1,0 0-1,0 0 1,0 1-1,0-1 1,1 0-1,-1 1 1,0-1-1,0 0 1,1 1-1,-1-1 1,0 1-1,1-1 1,-1 1-1,0-1 1,1 1-1,-1-1 0,0 1 1,1 0-1,-1 1 1,-12 19-53,9-13-4,1 0 0,1 0 0,0 0 0,0 0 1,-1 16-1,0 44-15,3-62 80,0 5 38,1 0 0,0 1 1,0-1-1,1 0 0,1 0 0,0 0 0,0-1 1,1 1-1,10 19 0,-11-25 25,0 0 0,0 0 0,1 0 0,0-1 0,0 1 0,0-1-1,1 0 1,-1 0 0,1-1 0,0 1 0,0-1 0,1 0 0,-1 0 0,0-1 0,1 0 0,0 0 0,-1 0 0,1 0 0,0-1-1,7 1 1,0-1 2,-1-1 0,0 0-1,0-1 1,1 0 0,-1-1 0,0 0-1,0-1 1,0 0 0,-1-1-1,1 0 1,-1-1 0,0 0-1,0-1 1,16-11 0,-11 4-54,0 1 0,-1-2 1,0 0-1,-2-1 0,1 0 1,-2-1-1,0-1 0,11-19 0,14-31-68,51-84 68,-80 137-44,9-12-282,-17 26 298,1-1 1,-1 0-1,1 1 1,-1-1-1,1 1 1,-1-1-1,1 1 1,0-1-1,-1 1 1,1-1-1,0 1 1,-1 0-1,1-1 1,0 1-1,0 0 1,0 0-1,-1 0 1,1-1-1,0 1 1,0 0-1,0 0 1,-1 0-1,1 0 1,0 0-1,0 0 1,-1 1-1,1-1 1,0 0 0,1 1-1,-1-1 3,0 1-1,-1 0 1,1 0-1,0 0 1,0 0 0,-1 0-1,1 0 1,0 0 0,-1 1-1,1-1 1,-1 0-1,1 0 1,-1 0 0,0 1-1,0-1 1,1 0 0,-1 0-1,0 2 1,1 2-25,0 10 14,1 1 1,-2-1-1,0 0 1,-1 0-1,-3 18 1,0-4 18,-3 23 34,-24 77-1,29-119 2,-2-1 0,1 1 1,-1-1-1,-1 0 0,-9 16 0,12-22-10,1-1 0,-1 1 0,0-1 0,0 0 0,0 0-1,0 0 1,0 0 0,0 0 0,0 0 0,-1 0 0,1-1 0,-1 1-1,1-1 1,-1 0 0,0 0 0,1 0 0,-1 0 0,0 0 0,0-1 0,0 1-1,0-1 1,1 1 0,-7-1 0,9 0-10,-1 0 1,1-1-1,-1 1 0,1 0 1,0 0-1,-1 0 0,1 0 0,-1 0 1,1 0-1,-1-1 0,1 1 1,0 0-1,-1 0 0,1 0 1,0-1-1,-1 1 0,1 0 1,0-1-1,-1 1 0,1 0 0,0-1 1,0 1-1,-1 0 0,1-1 1,0 1-1,0-1 0,0 1 1,-1-1-1,1 0 5,0 0 0,0 0 0,0 0 0,0 0 0,1 0 0,-1 0-1,0 0 1,0 0 0,1 0 0,-1 0 0,0 0 0,2-1 0,-1-1-3,1 1 0,0-1 0,-1 0 1,1 1-1,1 0 0,-1-1 0,4-2 0,0 1-12,0 1 0,0 0 0,1 1 0,-1 0 0,1 0 0,0 0 0,-1 1 0,1-1 0,13 1 0,5 1-229,36 5 0,4-1-3934,-46-1 1274,-19-3 2770,0 0 0,1 0 0,-1 0 1,0 0-1,1 0 0,-1 1 0,0-1 0,1 0 1,-1 0-1,0 0 0,1 0 0,-1 0 0,0 0 1,1 1-1,1 3-1767,-1-4 1767,-1 1 1,0-1-1,0 0 0,0 1 0,0-1 0,0 0 1,0 1-1,0-1 0,0 0 0,0 1 0,-1-1 1,1 0-1,0 1 0,0-1 0,0 0 1,0 1-1,0-1 0,-1 0 0,1 1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30.7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12 5216,'-12'-11'1952,"20"11"-1536,1 0-32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31.0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69 6560,'5'-11'2976,"107"-2"-2592,-47 7 288,0 1-448,43-6 128,22-1-224,10 4 64,-11 5-96,-7 3-4128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35.3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287 764 3072,'0'-2'369,"1"0"1,0 0-1,-1-1 1,0 1-1,1 0 1,-1-1-1,0 1 1,0-1-1,0 1 1,0 0-1,-1-1 1,0-3-1,0 5-258,0 0-1,0 0 0,1 0 0,-1 0 0,0 1 0,0-1 0,0 0 0,0 1 0,0-1 0,0 1 0,0-1 0,0 1 1,0-1-1,-1 1 0,1 0 0,0-1 0,0 1 0,0 0 0,0 0 0,-1 0 0,1 0 0,0 0 0,0 0 0,0 0 1,0 1-1,-3-1 0,-6 2 159,0 0 0,0 1 0,0 0 1,0 0-1,0 1 0,0 0 0,1 1 0,0 0 1,0 0-1,0 1 0,1 1 0,0-1 0,0 1 1,-8 9-1,2 0-161,0 0 0,2 2 1,-1-1-1,2 2 0,-18 38 1,26-50-75,0 1 1,0-1 0,1 1-1,0 0 1,1 0 0,0 0 0,-1 14-1,2-18 12,0-1-1,0 0 0,1 0 0,-1 0 0,1 0 1,-1 0-1,1-1 0,0 1 0,0 0 0,1 0 1,-1 0-1,0-1 0,1 1 0,0-1 0,0 1 1,0-1-1,0 1 0,0-1 0,0 0 0,0 0 1,1 0-1,-1 0 0,1-1 0,2 2 0,-2-2-18,0 0-1,-1 0 1,1 0-1,0-1 1,-1 1-1,1-1 1,0 0-1,0 0 0,-1 0 1,1 0-1,0 0 1,0 0-1,-1-1 1,1 0-1,0 1 0,-1-1 1,1 0-1,-1 0 1,5-3-1,1 0 56,0-1 0,-1 0 0,1-1 0,10-11 0,-3 2 26,-1-1 0,-1-1 0,-1 0 0,18-32 0,-10 9-88,18-49 1,-36 86-96,-1 0-1,0 0 1,0 0-1,0 0 1,0-1-1,-1 1 1,1 0-1,-1-1 0,0 1 1,0 0-1,-1-6 1,1 8 64,0 1 0,0 0 0,0 0 0,-1 0 0,1 0 0,0 0 0,0 0 0,0 0 0,-1 0 0,1 0 0,0 0 0,0 0 0,-1 0 0,1 0 0,0 0 0,0 0 0,0 0 0,-1 0 0,1 0 0,0 0 0,0 0 0,0 0 0,-1 0 1,1 1-1,0-1 0,0 0 0,0 0 0,-1 0 0,1 0 0,0 0 0,0 1 0,0-1 0,0 0 0,0 0 0,0 0 0,-1 0 0,1 1 0,0-1 0,0 0 0,0 1 0,-7 7-67,3-1 83,0 1 0,1-1 1,0 1-1,0 0 0,1 0 1,0 0-1,0 0 0,1 0 1,-1 9-1,1-1 122,1-1-1,1 1 1,4 29 0,-5-42-86,0-1 1,1 1 0,0-1-1,-1 0 1,1 1-1,0-1 1,0 0-1,1 0 1,-1 0 0,0 0-1,1 0 1,-1 0-1,1 0 1,-1 0-1,1 0 1,0-1 0,0 1-1,0-1 1,0 1-1,0-1 1,0 0-1,0 0 1,1 0 0,-1 0-1,0 0 1,1 0-1,-1-1 1,0 1-1,1-1 1,-1 1 0,1-1-1,3 0 1,3-1 2,0 1-1,0-2 1,0 1 0,-1-1 0,1 0 0,0-1 0,13-6-1,99-55 233,-21 10-424,-96 52 125,0 0 0,1 0 0,-1 0-1,1 1 1,0 0 0,-1-1 0,8 1 0,-11 1 14,0 0 1,1 0 0,-1 0-1,0 0 1,0 0 0,1 1-1,-1-1 1,0 1 0,0-1-1,0 1 1,0-1-1,1 1 1,-1 0 0,0-1-1,0 1 1,0 0 0,0 0-1,-1 0 1,1 0 0,0 0-1,0 0 1,0 0 0,-1 0-1,1 0 1,0 0 0,-1 0-1,1 0 1,-1 0 0,0 1-1,1-1 1,-1 0 0,0 0-1,1 3 1,0 7-14,0 0-1,0 1 1,-1-1 0,0 0-1,-1 0 1,-3 15-1,-18 69 32,14-64-16,4-16 34,-1 1 0,0-1-1,0 1 1,-2-1 0,0-1-1,-12 20 1,-14 17 23,-1 4 197,-43 50 0,73-100-181,4-4-54,-1 0 1,1-1 0,-1 1-1,1 0 1,-1-1-1,1 1 1,-1 0 0,0-1-1,1 1 1,-1-1-1,0 1 1,1-1-1,-1 0 1,0 1 0,0-1-1,1 1 1,-1-1-1,0 0 1,0 0 0,0 0-1,1 1 1,-1-1-1,-1 0 1,2 0-3,-1 0 0,1 0 0,-1-1-1,1 1 1,0 0 0,-1 0 0,1 0 0,-1 0 0,1 0 0,0-1-1,-1 1 1,1 0 0,0 0 0,-1-1 0,1 1 0,0 0 0,0-1-1,-1 1 1,1 0 0,0-1 0,0 1 0,-1 0 0,1-1 0,0 1-1,0 0 1,0-1 0,-1 0 0,-1-15 146,4-13-60,0 19-51,1 1 0,0 0 0,1-1 0,0 2 0,8-15 0,-1 2 5,118-184-67,-73 120 7,43-59-137,-75 114 104,2 1-1,41-39 1,-53 56-8,-11 8 39,1 0 0,-1 1 0,1-1 1,0 1-1,0 0 0,1 0 1,-1 0-1,1 1 0,-1-1 0,1 1 1,7-2-1,-11 4 8,-1 0 0,1 0-1,0 0 1,-1 0 0,1 0 0,0 0 0,-1 0-1,1 0 1,0 0 0,-1 0 0,1 0 0,-1 1-1,1-1 1,0 0 0,-1 0 0,1 1 0,-1-1-1,1 0 1,-1 1 0,1-1 0,-1 1 0,1-1-1,-1 0 1,1 1 0,-1-1 0,1 1 0,-1 0 0,1 1 3,0 0 1,0 0 0,-1 0 0,1 0-1,-1 0 1,1 0 0,-1 0 0,0 4 0,0 4-3,0 0 0,-4 16 1,4-25-4,-3 10 37,0 0 0,-1 0 0,0 0 0,-1-1 0,-8 14 0,-6 16 241,18-37-231,1-3-35,0 0 1,0 0-1,0 1 1,0-1-1,0 0 1,0 0-1,0 1 1,0-1-1,0 0 1,0 0-1,-1 1 1,1-1-1,0 0 1,0 0-1,0 1 1,0-1-1,0 0 1,0 0-1,-1 0 1,1 1-1,0-1 1,0 0-1,0 0 1,-1 0-1,1 0 1,0 1-1,0-1 1,0 0-1,-1 0 1,1 0-1,0 0 1,0 0-1,-1 0 1,1 0-1,0 0 1,0 0-1,-1 0 1,1 0-1,0 0 1,0 0-1,-1 0 1,1 0-1,0 0 1,0 0 0,-1 0-1,1 0 1,0 0-1,0 0 1,-1 0-1,1 0 1,0-1-1,-1 1 5,1 0 0,0 0-1,0 0 1,0-1 0,0 1 0,-1 0 0,1 0-1,0 0 1,0-1 0,0 1 0,0 0 0,0 0 0,0 0-1,0-1 1,0 1 0,0 0 0,0 0 0,0-1-1,0 1 1,0 0 0,0 0 0,0 0 0,0-1-1,0 1 1,0 0 0,0 0 0,0-1 0,0 1-1,0 0 1,0 0 0,0 0 0,0-1 0,1 1 0,-1 0-1,0 0 1,0-1 0,10-9 4,-6 7-65,-1 0 0,0 1 0,1 0 0,7-4 0,-9 5 37,-1 1 0,1-1 0,0 1 0,0 0 0,0 0-1,-1-1 1,1 1 0,0 0 0,0 1 0,0-1 0,-1 0 0,1 0-1,0 1 1,0-1 0,-1 1 0,1 0 0,2 1 0,-1-1-2,-1 1 1,1 0 0,-1 0 0,0 0 0,0 1-1,0-1 1,0 0 0,0 1 0,2 4 0,2 5-29,-1 0-1,0 0 1,6 25 0,-8-27 8,3 17 18,-2 0 1,0-1-1,-1 1 1,-2 0-1,-1 0 1,-1 0 0,-1 0-1,-1 0 1,-2 0-1,-1-1 1,-12 37-1,4-17 39,-20 52 78,29-87-49,0 1 0,-1-1 0,-1-1 1,1 1-1,-2-1 0,-8 10 0,15-19-36,0 0-1,0 0 1,1 0-1,-1 0 1,0-1-1,0 1 1,0 0-1,0-1 1,0 1-1,0 0 1,0-1 0,0 1-1,0-1 1,0 0-1,-1 1 1,0-1-1,2 0-9,-1 0 1,1 0-1,-1 0 0,1 0 1,-1-1-1,1 1 0,-1 0 0,1 0 1,0 0-1,-1-1 0,1 1 1,-1 0-1,1-1 0,0 1 1,-1 0-1,1-1 0,0 1 1,0 0-1,-1-1 0,1 1 0,0-1 1,0 1-1,-1 0 0,1-1 1,0 0-1,-1-3 21,0 0 0,0 1 0,1-1 0,0 0 0,-1 0-1,1 0 1,1-4 0,1-9 7,1 1 0,0 0 0,2-1-1,0 2 1,0-1 0,15-28 0,62-85 1,-70 113-20,162-212-206,-123 166 144,3 3 0,3 2 0,72-56 0,-124 108-50,-4 4 69,0 0 0,0 0 0,0 0-1,0 0 1,0 0 0,0 0 0,0 0-1,1 0 1,-1 0 0,0 1-1,1-1 1,-1 0 0,0 1 0,1-1-1,-1 1 1,1 0 0,-1-1-1,0 1 1,1 0 0,-1 0 0,3 0-1,-4 1 21,1-1-1,-1 0 1,1 1-1,-1-1 1,0 1 0,1-1-1,-1 1 1,0-1-1,1 1 1,-1 0-1,0-1 1,0 1-1,1-1 1,-1 1-1,0 0 1,0-1-1,0 1 1,0-1-1,0 1 1,0 0 0,0-1-1,0 2 1,-1 16-8,1-16 1,-3 21 0,-1-1 1,0 0-1,-2 0 1,-1 0-1,-9 21 0,12-33 33,-1-1 0,0 1 0,0-1 0,-1 0 0,0-1 0,-1 0 0,0 0 0,0 0 0,0-1 0,-1 0 0,0 0 0,-1-1 0,-10 7 0,4-7 47,-1 0 1,1 0-1,-18 2 1,4 1 50,28-8 17,5 1-79,12 4-100,21 4-64,-18-6 138,0-1-1,0-1 1,-1-1 0,27-2 0,-37 0-18,0 0-1,1 0 1,-1-1-1,0 0 1,-1-1-1,1 0 1,0 0-1,-1-1 1,0 1-1,1-2 1,-1 1 0,10-10-1,21-24 60,-2-1-1,-1-1 1,29-47 0,-56 75-78,45-68 69,-51 76-75,0 0-1,0 0 1,-1-1-1,2-7 1,-2 9 2,-1-1 1,1 1 0,0 0 0,0 0 0,1-1 0,-1 1 0,4-5 0,-5 7 11,1 0-1,-1 1 1,1-1-1,-1 0 1,1 0-1,0 0 1,0 0-1,-1 1 0,1-1 1,0 0-1,0 1 1,0-1-1,0 0 1,0 1-1,0-1 1,0 1-1,0 0 1,0-1-1,0 1 0,0 0 1,2-1-1,3 0-26,10-3 2,1 2 1,0 0-1,0 0 0,0 2 1,0 0-1,25 3 0,-31-1-5,-1 0-1,0 0 0,0 1 0,0 0 0,0 1 0,18 9 0,-25-11 22,1 0-1,-1 0 1,0 0-1,0 0 1,0 1-1,0-1 0,-1 1 1,1 0-1,-1 0 1,0 0-1,1 0 1,-1 0-1,-1 0 0,1 1 1,0-1-1,-1 1 1,0-1-1,1 1 1,-2-1-1,1 1 1,0 0-1,0 6 0,-3 7 3,0-1 0,-1 1 0,-1-1 0,0 0 0,-10 21 0,10-25-22,-5 12 13,-10 33 194,17-51-185,0 0 1,1 0 0,0 0-1,1 0 1,-1 0 0,1 0-1,1 7 1,-1-12 22,0-1 0,0 1 1,0 0-1,0-1 0,0 1 1,1-1-1,-1 1 0,0-1 1,0 1-1,1 0 0,-1-1 0,0 1 1,1-1-1,-1 1 0,0-1 1,1 0-1,-1 1 0,1-1 1,-1 1-1,1-1 0,-1 0 1,1 1-1,-1-1 0,1 0 0,-1 0 1,1 1-1,-1-1 0,2 0 1,0 0 12,0 0 0,0 0-1,-1 0 1,1 0 0,0 0 0,0 0 0,0-1 0,-1 1 0,4-2 0,3-1 31,-1 0 1,0-1-1,12-7 0,-4-1-31,-1 0 0,19-22 0,-4 4-92,56-53 70,-81 79 31,5-5-195,-11 15-189,-3 12 243,2-6 75,-2 7 5,1 0 0,1 0-1,-1 25 1,4-39 32,0 0 0,0 0 0,0-1 1,1 1-1,0 0 0,0 0 0,0-1 0,0 1 1,1-1-1,0 1 0,0-1 0,0 0 0,0 0 1,1 0-1,0 0 0,0 0 0,0 0 0,7 6 1,-8-9 9,0 1 1,0-1-1,0 0 1,0 1-1,1-1 1,-1 0-1,0-1 0,1 1 1,-1 0-1,1-1 1,-1 1-1,1-1 1,-1 0-1,1 1 1,-1-1-1,1-1 1,-1 1-1,1 0 1,0-1-1,-1 1 1,0-1-1,1 0 0,-1 1 1,1-1-1,-1 0 1,0-1-1,0 1 1,1 0-1,2-3 1,2-2 10,0 1 1,-1-1-1,0 0 1,0 0-1,0-1 1,-1 0-1,7-11 1,-8 11-35,-1-1 0,0 1 1,0-1-1,0 0 0,-1-1 1,0 1-1,-1 0 0,0 0 0,0-1 1,-1 1-1,0-1 0,0 1 1,-1 0-1,0-1 0,-1 1 1,1 0-1,-2 0 0,1 0 1,-1 0-1,0 0 0,-1 1 1,0-1-1,0 1 0,-1 0 0,1 0 1,-2 0-1,1 1 0,-1 0 1,-6-6-1,11 11-3,-8-6-61,0 0 0,-11-6 0,18 12 58,0 0-1,0 0 1,0 0-1,0 0 1,0 0 0,-1 0-1,1 1 1,0-1-1,0 1 1,-1 0-1,1-1 1,0 1 0,-1 0-1,1 0 1,0 0-1,-1 1 1,-2 0-1,5-1 8,0 0-1,0 0 0,-1 0 1,1 0-1,0 0 0,0 0 1,0 0-1,0 0 0,-1 1 1,1-1-1,0 0 0,0 0 1,0 0-1,0 0 0,0 0 1,-1 1-1,1-1 0,0 0 1,0 0-1,0 0 0,0 0 1,0 0-1,0 1 0,0-1 1,0 0-1,0 0 0,0 0 1,0 1-1,0-1 0,0 0 1,0 0-1,0 0 0,0 1 1,0-1-1,0 0 0,0 0 1,5 8-50,11 5 74,-9-11 9,-1 0-1,1 0 1,0-1 0,0 0-1,0 0 1,0-1 0,0 1-1,0-2 1,7 0 0,-3 1 42,360-38 63,-156 11-112,-144 19 59,-54 8-42,-33-1-66,0 2 1,0 0-1,0 0 0,0 2 1,-17 4-1,18-2-28,-1 1 0,1 0 0,1 1-1,-1 0 1,-25 18 0,33-20 64,1 1 0,-1-1 0,1 1 0,0 0-1,0 1 1,1 0 0,0 0 0,0 0 0,0 0 0,1 1 0,0-1 0,-5 16 0,8-17 1,-2 3-5,1 0 1,-1 0-1,0 14 0,3-21 3,0 0 0,0 0-1,0 0 1,0 0 0,0 0 0,0 0 0,1 0-1,-1 0 1,1 0 0,-1 0 0,1 0 0,0 0-1,0 0 1,0 0 0,0 0 0,0-1 0,0 1-1,1 0 1,-1-1 0,0 1 0,4 2 0,-4-4 13,-1 1 0,1-1 0,0 1 0,0-1 0,0 0 0,0 1 0,0-1 0,0 0 0,0 0 0,0 0 0,0 0 0,0 1 0,0-1 0,0-1 0,0 1 0,0 0 1,0 0-1,0 0 0,0 0 0,0-1 0,0 1 0,0-1 0,0 1 0,0 0 0,0-1 0,0 0 0,0 1 0,-1-1 0,2 0 0,3-3 53,-1-1 0,0 1 0,7-9-1,-9 10-58,19-26 61,-1-1 0,21-44-1,-11 27-113,-21 33-183,-9 14 205,1-1 0,-1 1 1,0-1-1,1 0 0,-1 1 0,1-1 0,-1 1 1,1-1-1,-1 1 0,1 0 0,-1-1 1,1 1-1,-1-1 0,1 1 0,1-1 0,-2 1 9,0 0 0,0 0 0,1 0 0,-1 1-1,0-1 1,1 0 0,-1 0 0,0 0 0,0 0 0,1 0-1,-1 0 1,0 0 0,0 0 0,1 1 0,-1-1 0,0 0-1,0 0 1,0 0 0,1 0 0,-1 1 0,0-1-1,0 0 1,0 0 0,0 1 0,0-1 0,1 0 0,6 24-238,-6-16 240,2 2 9,1 1 1,0 0-1,0-1 1,1 0-1,0 0 1,0 0-1,8 10 0,-8-15 19,-1 0 0,1 0 0,-1-1 1,1 1-1,1-1 0,-1 0 0,0-1 0,1 1 0,0-1 0,0 0 0,0-1 0,0 1 0,11 2 0,-6-3 0,0 0 1,0-1-1,0-1 1,1 0-1,-1 0 1,0-1-1,0 0 1,17-5-1,8-4 15,40-16 0,-68 23-36,23-10 51,-1-2 0,-1-1-1,32-24 1,-20 13 77,-20 11-187,-11 6-83,-10 10 133,0 0-1,0 0 0,0-1 0,0 1 0,1 0 0,-1 0 0,0 0 0,0 0 0,0-1 0,0 1 0,0 0 1,0 0-1,0 0 0,0-1 0,0 1 0,0 0 0,0 0 0,0 0 0,0-1 0,0 1 0,0 0 1,0 0-1,0 0 0,0-1 0,0 1 0,0 0 0,0 0 0,0 0 0,0 0 0,0-1 0,0 1 1,0 0-1,0 0 0,-1 0 0,1 0 0,0-1 0,-10 7-290,1 1 278,0-1 0,0 2-1,1-1 1,0 1-1,0 0 1,1 1 0,-10 13-1,14-17 25,0 0 0,1 1-1,-1-1 1,1 1 0,0 0-1,1 0 1,-1-1 0,1 1-1,0 0 1,0 0 0,1 0 0,0 1-1,0-1 1,0 0 0,3 9-1,-2-10 11,0 0 0,0 0 0,1 0 0,0 0 0,0 0 0,0 0-1,1-1 1,-1 1 0,1-1 0,0 0 0,0 1 0,1-1 0,-1-1 0,1 1-1,6 4 1,-6-5-2,0-1 0,0 1 1,0-1-1,1-1 0,-1 1 0,0 0 0,1-1 0,0 0 0,-1 0 0,1 0 0,-1-1 0,1 0 0,0 1 0,-1-2 0,1 1 1,0 0-1,6-3 0,1 0 62,0 0 0,-1-2 0,0 1 0,19-11 0,41-31 101,-52 33-153,155-101 80,-147 95-96,-1 0 1,-1-1-1,-1-2 0,0-1 1,-2 0-1,-1-2 0,-1 0 1,-1-2-1,17-30 0,21-42-88,102-164 54,-130 222 23,38-50-249,-64 87 203,0 1-9,-1 1 1,0-1-1,0 1 0,-1-1 1,3-4-1,-5 6-245,-4 5 174,-6 7 31,-7 13 33,1 1-1,-24 51 1,-16 57 401,-106 260 867,144-336-1053,15-41 9,-1 0 1,-1 0 0,-10 21 0,10-29 364,9-16-362,9-17-162,-6 13 63,1 1-1,0 0 1,17-18 0,-20 25-82,-1 0 1,1 0 0,0 1 0,0 0-1,0 0 1,0 0 0,1 0 0,-1 0 0,1 1-1,-1 0 1,1 0 0,9-2 0,-13 4 1,0 0 0,0 0 0,0 0 0,1 0 0,-1 0-1,0 1 1,0-1 0,0 0 0,0 1 0,0-1 0,0 1 0,0-1 0,0 1 0,0-1 0,0 1 0,0 0 0,0-1 0,0 1 0,0 0 0,0 0 0,-1 0 0,2 1 0,13 23 1,-14-24 19,11 25 110,-2-6 91,0 0 0,1-1 1,19 26-1,-26-40-188,0 0-1,0-1 1,1 1 0,0-1-1,0 0 1,0 0 0,0 0-1,1-1 1,-1 0 0,1 0-1,0 0 1,0-1 0,0 0-1,0 0 1,0 0 0,10 0-1,-6-1-619,1-1 0,-1 0 0,0-1 0,1 0 0,-1-1 0,0 0 0,0-1 0,0 0-1,0 0 1,-1-1 0,11-5 0,31-20-2059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37.71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32 693 3488,'1'-6'2690,"14"13"458,0 0-1482,-6-4-1084,0-1 0,0-1 0,1 1 0,15-1 0,-22-1-500,1 0 0,-1 0 1,1-1-1,-1 1 1,1-1-1,-1 0 1,1 0-1,-1 0 1,0 0-1,0-1 1,1 1-1,-1-1 1,0 0-1,0 0 0,5-4 1,-4 2-62,-1 0 0,0 0 0,1 0 0,-1-1 0,-1 1 0,1-1 1,-1 0-1,4-8 0,-6 11-38,1 0 0,-1 0 0,0 0 0,1 0 0,-1 0 0,0 0 0,0 0 0,0 0 0,-1 0 0,1 0 0,0 0 0,-1 0 0,0 0 1,1 0-1,-1 1 0,0-1 0,0 0 0,0 0 0,0 0 0,0 1 0,0-1 0,0 1 0,-1-1 0,1 1 0,-3-3 0,1 2-27,1 0 0,-1 1-1,1-1 1,-1 1 0,1 0-1,-1 0 1,0 0 0,0 0 0,-4-1-1,-1 0-66,3 1 136,0 0 0,-1 0 0,1 1 0,-1 0 0,1 0 0,-1 0 1,1 0-1,-1 1 0,1 0 0,0 0 0,-1 0 0,1 1 0,0 0 0,-5 2 1,4-1 81,0 0 0,1 0 0,0 0 1,-1 1-1,1 0 0,0 0 0,1 0 1,-1 0-1,1 1 0,0 0 0,-7 9 1,10-11-52,0 0 1,0-1 0,0 1 0,0 0 0,1 0-1,-1 0 1,1-1 0,-1 1 0,1 0 0,0 0 0,0 0-1,0 0 1,1 0 0,-1 0 0,1 0 0,0-1 0,-1 1-1,1 0 1,1 0 0,1 4 0,3 4 156,1 0 1,0 0-1,12 13 1,-14-18-91,5 6 26,0-1-1,1 0 1,0-1-1,1 0 1,0 0 0,26 14-1,-32-21-103,0 0 0,0 0 1,1-1-1,-1 0 0,1-1 0,-1 0 0,1 0 0,-1 0 0,1 0 0,0-1 1,-1 0-1,1-1 0,0 1 0,-1-1 0,1-1 0,10-3 0,9-4 29,-1-1-1,44-24 1,-49 24-102,23-12 129,0 1-101,-1-2 0,-1-1 0,49-39 0,-83 56-36,0 1 0,1 0-1,0 0 1,0 1 0,0 0-1,1 0 1,-1 1-1,1 0 1,0 1 0,13-4-1,-18 7 18,-1 0 0,1 0 0,-1 0 0,0 0 0,1 1-1,-1-1 1,0 1 0,1 0 0,-1 0 0,0 0 0,0 1-1,5 1 1,-1 2-11,1 0 1,0 0-1,8 8 0,-11-7 52,-4-4 74,-4-3-85,0 1 0,0-1 0,0 0 0,0 0 0,0 0 0,1-1 0,-1 1 1,-3-3-1,-7-2 102,3 3-132,1 1 0,-1 1-1,0 0 1,0 0 0,1 0 0,-1 2-1,0-1 1,-18 4 0,10 0-53,0 1 1,-1 1 0,-25 12-1,38-15 68,0 0 0,0 0-1,1 0 1,0 1 0,-1 0 0,1 0-1,1 0 1,-1 1 0,1-1-1,-1 1 1,2 0 0,-1 1-1,0-1 1,1 1 0,0-1-1,0 1 1,1 0 0,-1 0-1,1 0 1,-1 9 0,2-14 23,1 1 1,0-1-1,0 1 0,0-1 1,-1 1-1,2-1 1,-1 1-1,0-1 0,0 1 1,0-1-1,1 0 1,-1 1-1,1-1 1,-1 1-1,1-1 0,-1 0 1,1 0-1,0 1 1,0-1-1,-1 0 0,1 0 1,0 0-1,0 0 1,0 0-1,0 0 1,1 0-1,-1 0 0,0 0 1,0 0-1,1-1 1,-1 1-1,0 0 0,1-1 1,-1 1-1,0-1 1,1 0-1,-1 1 1,1-1-1,-1 0 0,4 0 1,1 0 42,1 0 1,0 0-1,0 0 1,-1-1-1,1-1 1,0 1-1,6-3 1,6-3-40,0-1 1,-1-1 0,-1 0-1,1-1 1,-1-1-1,17-15 1,-31 23-6,0 0 1,0-1-1,0 1 0,4-7 1,-6 7-82,1 0 1,0 0-1,0 1 0,0-1 1,1 1-1,4-5 0,-7 9 28,1 0 0,0-1 0,-1 1-1,1-1 1,-1 1 0,1 0 0,-1-1-1,0 1 1,1 0 0,-1 3-1,2 8 51,-1-8-14,0-1 0,1 0 0,0-1-1,-1 1 1,1 0 0,1 0 0,-1-1 0,0 1 0,1-1 0,0 0-1,0 0 1,0 0 0,0 0 0,0 0 0,0-1 0,6 4-1,-5-4 25,0 0 0,0-1 0,1 1 0,-1-1-1,1 0 1,-1 0 0,1-1 0,-1 1-1,1-1 1,0 0 0,-1 0 0,1 0-1,-1-1 1,1 0 0,4-1 0,109-36 340,-28 8-288,-19 11-157,40-12-58,-38 7 132,-55 14-31,-45 13-326,7 2 275,2 1 0,-26 11 0,37-13 85,0-1 1,0 1 0,0 1-1,1-1 1,0 1 0,0 0-1,0 0 1,1 1 0,-6 6-1,10-10 5,0-1 0,0 1 0,0 0 0,0 0 0,0 0 0,0 0 0,0 0 0,1 0 0,-1 0 0,1 0 0,0 1 0,-1-1 0,1 0-1,0 0 1,0 0 0,0 0 0,1 0 0,-1 1 0,0-1 0,1 0 0,0 0 0,-1 0 0,1 0 0,0 0 0,0 0 0,0 0 0,0 0-1,0-1 1,1 1 0,-1 0 0,0-1 0,1 1 0,2 2 0,2 1 41,1 1 0,-1-2 0,1 1 1,0-1-1,0 0 0,0 0 0,14 5 0,-13-7-8,-1 0 1,1-1-1,-1 1 0,1-2 1,0 1-1,0-1 1,-1 0-1,1-1 0,0 0 1,-1 0-1,1-1 0,-1 1 1,0-2-1,8-2 0,12-7 56,-1-1 0,35-22-1,-4 2-103,-29 17 57,0 0-1,-1-2 0,-1-1 1,0-1-1,-2-1 0,0-1 1,29-36-1,-19 13-84,49-83-1,17-58-226,-66 119 326,10-25-485,-53 111-586,-8 22 1082,-21 105-98,-2 7-113,-76 153 478,95-257 230,33-52 15,16-11-352,34-18-405,-55 28 161,0 1 0,0-1-1,1 1 1,-1 0-1,0 1 1,15-4 0,-18 6 12,0-1 0,1 1 1,-1 0-1,1 0 1,-1 0-1,1 1 1,-1-1-1,1 1 0,-1 0 1,0 1-1,0-1 1,1 1-1,4 2 0,1 2 13,-1 1-1,17 14 0,-19-14 76,1-1 0,-1 0 0,1-1 1,16 10-1,-21-14-534,1 0 0,-1-1 0,0 1 0,0-1 0,1 1 0,-1-1 0,0 0 0,1 0 0,-1 0 1,0-1-1,0 1 0,6-2 0,18-2-6552,-3 6 3524,-1-5 266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39.87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99 1038 3552,'-1'-2'467,"-1"0"0,0 1 0,1-1-1,-1 1 1,0-1 0,0 1 0,0-1 0,0 1 0,-1 0 0,-3-2 0,5 3-349,-1 0 0,1 0 0,0 1 0,0-1 0,0 0 1,0 0-1,0 1 0,-1-1 0,1 0 0,0 1 0,0-1 1,0 1-1,0-1 0,0 1 0,0 0 0,0-1 0,1 1 0,-1 0 1,0 0-1,0 0 0,0 0 0,1 0 0,-1 0 0,0-1 1,0 3-1,-11 13 653,7-11-527,1 1-1,0-1 1,1 1-1,-1-1 1,1 1-1,0 0 1,-2 7 0,4-9-134,0 0 0,0-1 0,1 1 0,-1 0 0,1 0 0,-1 0 0,1 0 0,0 0 0,1-1 0,-1 1 0,1 0 0,0 0 0,0 0 0,2 5 0,-2-7-61,0 0 0,0 0 1,1 0-1,-1 0 1,1-1-1,-1 1 1,1 0-1,-1-1 1,1 1-1,0-1 0,0 0 1,0 0-1,0 0 1,0 0-1,0 0 1,0 0-1,0 0 1,0-1-1,0 1 1,1-1-1,-1 1 0,0-1 1,0 0-1,0 0 1,1 0-1,-1 0 1,3-1-1,12-1 91,1-1 0,-1-1 0,0-1 0,0 0-1,-1-2 1,1 0 0,-1 0 0,25-17 0,-37 22-155,-1 0 0,1-1 1,-1 1-1,0-1 0,0 1 1,0-1-1,0 0 0,-1 0 0,1 0 1,-1 0-1,1-1 0,-1 1 1,0-1-1,-1 1 0,1-1 1,0 0-1,-1 0 0,0 1 0,0-1 1,0 0-1,-1 0 0,1 0 1,-1 0-1,0 0 0,0-1 0,0 1 1,-1 0-1,1 0 0,-1 0 1,0 1-1,0-1 0,0 0 1,-1 0-1,1 0 0,-1 1 0,-2-5 1,1 4-45,-1 0 1,1 1 0,-1-1 0,0 1-1,0-1 1,0 1 0,0 0 0,0 1-1,-1-1 1,1 1 0,-1 0-1,0 0 1,-8-3 0,-1 4 51,-1 2-354,24 6 457,-3-4-49,-1-1 0,1-1 1,0 1-1,0-1 0,-1 0 0,1 0 1,9 0-1,3-1 39,21-3-1,-22 0-55,0 0 0,1-1-1,-1-1 1,-1-1 0,1 0-1,-1-2 1,0 1 0,0-2 0,-1 0-1,0-1 1,-1 0 0,0-2-1,15-15 1,9-11 170,181-165 240,-159 158-402,-29 23-34,-2-1 0,0-2-1,46-51 1,-48 41-62,-2-2-1,37-70 0,-44 72 3,25-56 118,-37 77-177,-1-1 0,0 0-1,-1 0 1,2-19 0,-6 27-87,-3 10 29,-9 17-29,12-19 197,-41 90-165,-25 43 235,-67 152-24,99-200 18,-41 165 0,73-239-36,-2 1 19,2 1 1,-1-1-1,2 1 0,0 0 1,0 0-1,3 21 1,-2-32 1,0-1 1,1 1-1,0-1 0,0 1 1,0-1-1,0 0 1,0 1-1,0-1 0,1 0 1,-1 0-1,1 1 1,-1-1-1,1 0 0,0-1 1,0 1-1,0 0 0,0 0 1,0-1-1,0 1 1,0-1-1,0 0 0,1 0 1,-1 0-1,1 0 1,3 1-1,2 0 37,0-1 0,-1 0 0,1 0 0,0-1 0,0 0 0,-1-1 0,10-1 0,-7 0-65,0 0 0,0-1 0,0 0 0,0-1 0,0 0-1,-1 0 1,0-1 0,17-11 0,-12 5-7,0 0 0,0-1-1,-1-1 1,14-18 0,98-145 275,-52 68-275,-46 71-26,80-122-115,-89 125 129,-2 1 0,-1-2 0,13-44 0,20-114 63,-43 174-122,-4 14 38,1 0 0,-1 0-1,0 0 1,0 0 0,0 0 0,-1-1 0,0 1-1,0 0 1,-1-10 0,1 15 21,0-1 1,0 1-1,0-1 1,0 1-1,0-1 0,0 1 1,-1 0-1,1-1 0,0 1 1,0-1-1,0 1 1,-1 0-1,1-1 0,0 1 1,0-1-1,-1 1 0,1 0 1,0-1-1,-1 1 0,1 0 1,0 0-1,-1-1 1,1 1-1,0 0 0,-1 0 1,1-1-1,-1 1 0,1 0 1,0 0-1,-1 0 1,1 0-1,-1 0 0,1 0 1,-1 0-1,1 0 0,-1 0 1,0 0-1,0 1-8,-1-1 1,1 1-1,-1 0 0,1 0 0,0 1 0,0-1 1,-1 0-1,1 0 0,0 1 0,0-1 1,-1 2-1,-19 33-40,1 0 1,-27 71-1,22-46 96,-15 29 6,-44 148-1,-62 215 1577,142-439-1209,4-14-411,0 0 0,0 0 1,0 0-1,0 0 0,0 0 1,0 0-1,0 0 1,0 1-1,0-1 0,0 0 1,0 0-1,0 0 1,0 0-1,0 0 0,0 0 1,0 0-1,0 0 0,0 0 1,0 0-1,0 0 1,1 1-1,-1-1 0,0 0 1,0 0-1,0 0 1,0 0-1,0 0 0,0 0 1,0 0-1,0 0 1,0 0-1,0 0 0,1 0 1,-1 0-1,0 0 0,0 0 1,0 0-1,0 0 1,0 0-1,0 0 0,0 0 1,0 0-1,0 0 1,1 0-1,-1 0 0,0 0 1,0 0-1,0 0 0,0 0 1,0 0-1,0 0 1,0 0-1,0-1 0,0 1 1,0 0-1,0 0 1,1 0-1,1-2 31,1 0 1,-1 0-1,0-1 0,0 1 1,0-1-1,2-2 1,40-65-18,13-20-72,-49 80 23,0 0 1,0 1-1,1 0 0,0 1 0,0 0 0,16-10 1,-24 17 12,0 0 0,1 0 0,-1 0 0,0 0 0,1 1 0,-1-1 0,1 1 0,-1-1 0,1 1 0,-1-1 0,1 1 0,-1 0 0,1 0 0,0 0 0,-1 0 0,1 0 0,-1 0 0,1 0 0,-1 0 0,1 0 0,0 1 0,-1-1 0,1 1 0,-1-1 0,1 1 0,-1 0 0,0 0 0,1-1 0,-1 1 0,0 0 0,0 0 0,1 0 0,-1 1 0,0-1 0,0 0 0,0 0 0,0 0 0,1 3 0,3 5-59,0 0-1,-1 0 0,0 1 0,5 19 1,-4-12-14,3 8 128,-4-12 62,0 1 0,8 14 0,-11-25-87,1 0 1,0 0-1,0 1 0,0-1 0,0-1 1,1 1-1,-1 0 0,1-1 1,-1 1-1,1-1 0,0 0 1,0 1-1,4 1 0,0-2 19,-1 1 0,1-1-1,0 0 1,0 0 0,0-1-1,0 1 1,0-2 0,1 1-1,-1-1 1,0 0-1,0-1 1,0 1 0,1-2-1,-1 1 1,0-1 0,-1 0-1,1 0 1,0-1 0,0 0-1,-1 0 1,7-4 0,-4 1-24,0 0 0,0-1 0,-1 0-1,0 0 1,-1-1 0,1 0 0,-1 0 0,-1 0 0,0-1 0,0 0 0,-1 0 0,0-1 0,7-16 0,-10 18-18,1-1-1,-1 1 0,0 0 1,-1-1-1,0 1 0,0-1 1,-1 1-1,0-1 0,0 1 1,-1-1-1,0 0 0,-1 1 1,0 0-1,0-1 0,-6-12 1,8 20-4,-1 0 1,1 0 0,0 0 0,-1 1-1,1-1 1,-1 0 0,0 0 0,1 1-1,-1-1 1,1 0 0,-1 1-1,0-1 1,0 1 0,1-1 0,-1 1-1,0-1 1,0 1 0,0-1 0,1 1-1,-1 0 1,0-1 0,0 1 0,0 0-1,0 0 1,0 0 0,0 0-1,0 0 1,0 0 0,0 0 0,0 0-1,1 0 1,-1 0 0,0 0 0,0 1-1,0-1 1,0 0 0,0 1 0,0-1-1,1 0 1,-1 1 0,0-1-1,0 1 1,-1 1 0,-2 1-14,0 0 0,0 1 0,0 0 0,0 0 0,-5 8 0,2-2-2,1 0-1,1 0 1,0 0 0,0 1-1,1-1 1,1 1-1,-1 0 1,2 1-1,0-1 1,-2 16 0,4-22 50,0-1 0,0 1 0,0 0 0,0-1 0,1 1 0,0 0 0,0-1 0,0 1 0,0-1 1,1 1-1,0-1 0,0 0 0,0 0 0,0 1 0,1-1 0,-1-1 0,1 1 0,0 0 0,0-1 0,1 0 1,-1 1-1,1-1 0,0 0 0,-1-1 0,1 1 0,0-1 0,1 0 0,4 2 0,-4-2 6,0-1 0,0 0 0,1 0-1,-1 0 1,0-1 0,1 0 0,-1 0 0,1 0-1,-1-1 1,0 0 0,1 0 0,5-2-1,10-3 28,31-14-1,-51 19-54,27-11-94,-8 3 48,32-10-1,-46 17 36,1 0 0,0 1 0,-1 0 0,1 1 0,0-1 0,0 1 1,0 0-1,0 1 0,7 1 0,6 4 115,0 1 0,0 0-1,-1 2 1,36 20 0,-27-13 516,31 12-1,-37-19-343,1-2 1,34 8-1,-47-13-271,-1-1 1,1 0 0,-1 0-1,1-1 1,-1-1-1,1 1 1,-1-1-1,19-5 1,-9 1-753,-13 4-4,-1-1 0,1 1 0,0-1 1,6-4-1,-10 5 308,0 0 0,0 0 1,-1-1-1,1 1 0,0-1 0,-1 1 1,1-1-1,-1 0 0,1 0 1,-1 1-1,0-1 0,0 0 1,0 0-1,0 0 0,1-3 1,4-26-6759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44.9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0 3232,'-16'0'10298,"93"2"-7091,39 7-3049,-88-8-1493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41.25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183 4 4576,'-1'-3'2119,"7"11"139,-4-5-1835,-1 0 1,1 1-1,0-1 0,-1 0 1,3 8-1,-3-2-52,-1-1 0,0 1-1,-1 0 1,0-1 0,0 1 0,-1-1 0,0 1-1,-6 15 1,-2-1 251,-23 40 0,26-50-411,-2 0-1,1-1 1,-15 16 0,21-25-306,0-1 0,-1 1 0,1-1 1,-1 0-1,1 0 0,-1 0 0,0 0 0,0 0 1,1-1-1,-1 1 0,-1-1 0,1 0 1,0 1-1,0-2 0,0 1 0,-1 0 0,1-1 1,0 1-1,-1-1 0,1 0 0,-5-1 1,7 1-154,-1 0 1,1-1 0,0 1-1,0 0 1,0-1 0,0 0 0,0 1-1,0-1 1,0 0 0,-2 0 0,-9-14-1625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56.59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6 840 3232,'-6'5'8884,"48"-32"-7571,-13 3-1201,-2-1 0,0-1 0,41-52-1,56-98 304,-81 111-370,49-78-157,-91 141 100,1 0-10,0-1-1,0 0 1,0 0 0,0 0-1,-1 0 1,1 0 0,-1 0-1,0 0 1,2-6 0,-3 9 15,0-1 1,0 1-1,0 0 1,0 0-1,0 0 0,0 0 1,0 0-1,0 0 1,0-1-1,0 1 1,0 0-1,0 0 1,0 0-1,0 0 0,0 0 1,0-1-1,0 1 1,-1 0-1,1 0 1,0 0-1,0 0 0,0 0 1,0 0-1,0-1 1,0 1-1,0 0 1,0 0-1,0 0 0,-1 0 1,1 0-1,0 0 1,0 0-1,0 0 1,0 0-1,0 0 0,0 0 1,-1-1-1,1 1 1,0 0-1,0 0 1,0 0-1,0 0 0,0 0 1,-1 0-1,1 0 1,0 0-1,0 0 1,0 0-1,0 0 0,0 0 1,0 1-1,-1-1 1,1 0-1,0 0 1,0 0-1,0 0 1,0 0-1,0 0 0,0 0 1,-1 0-1,1 0 1,0 0-1,0 0 1,0 1-1,-9 7-169,3 1 160,0 0-1,0 1 1,1-1-1,-8 22 1,-10 43 57,15-45-16,0 0-9,-5 10 25,3 1 0,-11 79 0,20-113-9,1 0 0,0-1 0,0 1 0,1-1 0,0 1 0,2 8 0,-3-12 6,1 0 0,0-1-1,-1 1 1,1 0-1,0 0 1,0-1-1,0 1 1,0 0-1,1-1 1,-1 1 0,0-1-1,1 0 1,-1 1-1,1-1 1,-1 0-1,1 0 1,0 0-1,-1 0 1,1 0-1,0 0 1,3 0 0,-1 0 34,1 0 1,0 0-1,-1-1 1,1 0 0,0 0-1,-1 0 1,1-1-1,-1 0 1,1 1 0,0-2-1,-1 1 1,0 0-1,1-1 1,-1 0 0,6-3-1,0-1-20,1 0-1,-1-1 0,0-1 1,12-12-1,3-6 7,-2-1 0,-1-1 0,32-54 0,9-13 153,15-4-78,21-28 80,-91 116-150,0-2 0,-1 1 0,10-24 0,-15 30-94,0-1-1,0 1 0,-1-1 1,1 1-1,-1-1 1,-1 0-1,1 1 1,-1-1-1,-2-12 0,2 17-29,0 0-1,-1 0 0,1 0 0,-1 0 0,1 0 0,-1 0 0,0 0 1,0 0-1,0 0 0,0 0 0,0 1 0,0-1 0,-2-2 0,2 4 26,0-1 0,0 1 0,1-1 0,-1 1 0,0 0 0,0-1 0,0 1 0,0 0 0,1 0 0,-1-1 0,0 1 0,0 0 0,0 0 0,0 0 0,0 0 0,0 0 0,0 0 0,1 1 0,-1-1 0,0 0 0,0 0 0,0 1 0,0-1 0,0 0 0,1 1 0,-1-1 0,0 1 0,0-1 0,0 2 0,-6 3-13,1 0 1,0 1-1,0 0 0,1 0 1,-7 10-1,-2 1 48,0 1 35,1 0-1,1 1 1,0 1 0,2 0 0,0 0 0,-10 32 0,-29 134 247,30-104-261,-29 128 759,32-171 837,20-58-1371,1 7-282,1 0 1,8-15-1,5-8 40,-13 22-25,1 1-1,0 1 0,1-1 0,0 1 0,1 0 0,18-17 0,-25 27-22,-1-1-1,1 1 0,0-1 1,0 1-1,0 0 0,-1 0 0,1 0 1,0 0-1,0 0 0,0 1 0,0-1 1,1 1-1,-1-1 0,0 1 0,0 0 1,0-1-1,0 1 0,0 0 0,4 1 1,-4-1 29,0 1 0,-1 0 0,1-1 0,0 1 0,-1 0 0,1 0 1,0 0-1,-1 0 0,1 0 0,-1 0 0,1 1 0,-1-1 0,0 0 1,0 1-1,1-1 0,-1 1 0,0-1 0,0 1 0,-1 0 0,1 0 0,1 3 1,3 11-87,4 23 0,-7-26 93,1 0 0,0 0 1,1 0-1,7 15 0,-10-25 34,1 0-1,0 0 1,0 0-1,0 0 0,0 0 1,1 0-1,-1 0 0,1-1 1,0 1-1,0-1 0,0 0 1,0 1-1,0-2 0,0 1 1,1 0-1,-1-1 0,0 1 1,1-1-1,6 1 1,-1 0 17,1-1 1,0-1 0,-1 0 0,1 0 0,0-1 0,0 0 0,-1-1-1,1 0 1,-1 0 0,1-1 0,-1 0 0,0-1 0,12-7 0,-14 8-74,-1-1 1,1-1-1,-1 1 0,0-1 1,-1 0-1,1 0 1,8-12-1,-11 14 26,-1-2 0,1 1 0,-1 0-1,0 0 1,0-1 0,0 1 0,0-1 0,-1 1-1,0-1 1,0 0 0,0 0 0,0-8-1,-1 7-57,0 0 0,0 0 0,0 0 0,-1 0 0,0 0 0,0 1 0,-1-1 0,1 0 0,-1 1-1,0-1 1,-6-10 0,7 15 40,1 1 0,0-1 1,-1 0-1,1 1 0,-1-1 0,1 1 0,-1-1 0,0 1 0,1-1 0,-1 1 0,1-1 1,-1 1-1,0-1 0,0 1 0,1 0 0,-1-1 0,0 1 0,0 0 0,1 0 1,-1 0-1,0-1 0,0 1 0,1 0 0,-1 0 0,0 0 0,0 0 0,0 0 0,1 1 1,-1-1-1,0 0 0,0 0 0,1 0 0,-1 1 0,0-1 0,0 0 0,1 1 0,-1-1 1,0 0-1,1 1 0,-1-1 0,1 1 0,-2 1 0,0 0-41,0 0 0,0 0-1,0 0 1,1 1 0,-1-1 0,1 0 0,-1 1-1,1 0 1,0-1 0,-1 4 0,1 1 52,0 0 0,1 0 0,-1 0 0,1 0 1,1 0-1,0 1 0,0-1 0,0 0 1,1-1-1,0 1 0,0 0 0,0 0 0,1-1 1,0 1-1,1-1 0,-1 0 0,1 0 0,0 0 1,7 6-1,-7-7 98,0 0 1,0-1-1,1 1 0,0-1 1,0 0-1,0-1 0,0 1 1,0-1-1,1 0 0,0 0 1,-1 0-1,1-1 0,0 0 1,0 0-1,0-1 0,1 1 1,-1-1-1,0-1 0,0 1 1,1-1-1,10-1 1,-11-1-33,-1 1 1,0-1 0,0 0-1,0-1 1,0 1 0,-1-1-1,1 0 1,-1 0 0,1-1-1,-1 1 1,0-1 0,5-6-1,6-8-25,21-32-1,-24 32-28,32-34-30,-14 17-393,-30 34 395,1 1 1,-1-1-1,0 1 0,1-1 0,-1 1 1,1-1-1,-1 1 0,1-1 0,-1 1 1,1-1-1,-1 1 0,1 0 0,-1-1 1,1 1-1,-1 0 0,1-1 0,0 1 1,-1 0-1,1 0 0,1 0 0,8 7-224,8 8 1738,-18-20-1545,-5 3 70,4 2-22,1-1 1,0 1-1,-1-1 0,1 1 1,-1 0-1,1-1 0,-1 1 1,1 0-1,0 0 0,-1-1 1,0 1-1,1 0 0,-1 0 1,1 0-1,-1 0 1,1-1-1,-1 1 0,1 0 1,-1 0-1,1 0 0,-1 0 1,0 0-1,1 0 0,-1 1 1,1-1-1,-1 0 0,1 0 1,-1 0-1,1 0 0,-1 1 1,1-1-1,-1 0 1,0 1-1,-15 16-366,6-5 327,5-7 15,0 0 0,0 1 1,1-1-1,0 1 0,0 0 1,0 0-1,1 1 0,-1-1 1,-3 13-1,1-1-54,1-1 0,-4 30 0,9-45 91,-1 0 1,1 0-1,0 0 0,0-1 1,0 1-1,0 0 0,0 0 1,0 0-1,1 0 0,-1-1 0,0 1 1,1 0-1,0 0 0,0 1 1,0-2 7,0 0 1,0 0-1,0 0 1,-1-1-1,1 1 1,0 0-1,1-1 1,-1 1 0,0-1-1,0 1 1,0-1-1,0 1 1,0-1-1,0 0 1,1 1 0,-1-1-1,0 0 1,0 0-1,1 0 1,-1 0-1,1 0 1,5-1 98,-1 1 0,0-1 0,0-1 0,0 1 0,-1-1 0,1 0 0,0 0 0,10-6 0,4-3-24,18-15 0,-22 14-47,33-24-169,-3-2 1,-1-3-1,49-56 1,-94 96 108,1 1 1,-1-1 0,1 0 0,-1 1 0,1-1 0,-1 1 0,1-1 0,0 1 0,-1-1 0,1 1 0,0 0-1,-1-1 1,1 1 0,0 0 0,0-1 0,-1 1 0,1 0 0,0 0 0,0 0 0,-1 0 0,1 0 0,0 0 0,0 0-1,0 0 1,-1 0 0,1 0 0,0 0 0,1 1 0,0 0-19,0 0 0,-1 0 0,1 1 0,-1-1 0,1 0 0,-1 1 1,1-1-1,-1 1 0,0 0 0,2 2 0,16 36-50,-4-8 47,3 0 121,-10-16 95,1-1-1,0 0 0,17 20 1,-17-26-477,1 3 988,21 18-1,-7-15-1620,-21-13 379,-1-1 0,1-1 1,-1 1-1,1 0 0,0-1 0,-1 1 0,6-1 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56.9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21 0 3328,'-21'0'1504,"21"13"-1312,3-9-1312,7 0 576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8:57.30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31 6304,'-17'-11'2848,"52"11"-2464,-5-3 928,4 3-800,32-5 352,-1 5-512,12-3-64,2-1-160,7 0 128,-7 4-160,15 0-2272,-2 4 1152,-6 0-4288,-12 4 2944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01.15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20 326 2720,'-15'5'1291,"15"-5"-1222,0 0 0,0 0 1,-1 0-1,1 1 0,0-1 1,-1 0-1,1 0 0,0 1 1,0-1-1,-1 0 0,1 0 1,0 1-1,0-1 0,0 0 1,0 1-1,-1-1 0,1 0 1,0 0-1,0 1 0,0-1 1,0 1-1,0-1 0,0 0 1,0 1-1,0-1 0,0 0 1,0 1-1,0-1 0,0 0 1,0 1-1,0-1 0,0 0 0,0 1 1,0-1-1,3 10 2074,1-3-294,9 0-758,-9-6-975,0 1 0,0-1 0,0 0 0,0 0 0,1-1 0,-1 1 0,0-1 1,0 0-1,0 0 0,0 0 0,1-1 0,-1 0 0,0 1 0,0-1 0,0-1 1,0 1-1,0-1 0,0 1 0,-1-1 0,8-5 0,-2 1 52,0-1-1,-1 0 0,1 0 1,-2-1-1,1 0 1,12-18-1,-17 21-112,1-1 0,-2 0 0,1 1 0,-1-1 0,1-1 0,-2 1 0,1 0 0,-1 0 0,0-1 0,0 1 0,0-11 0,-2 7-65,1-1 1,-1 1-1,-1-1 0,1 1 1,-2-1-1,-5-14 0,7 22-44,-1 0-1,1-1 0,-1 1 1,0 0-1,0 0 1,0 1-1,0-1 1,-1 0-1,1 1 0,-1-1 1,-4-2-1,5 4 17,1 0 0,0 0-1,-1 0 1,1 0 0,-1 1-1,1-1 1,-1 1 0,0-1-1,1 1 1,-1 0 0,1-1-1,-1 1 1,0 0 0,1 0-1,-1 0 1,0 0 0,1 0-1,-1 1 1,0-1 0,1 0-1,-1 1 1,1-1 0,-1 1 0,1 0-1,-1 0 1,1-1 0,-3 3-1,-2 2-38,1 0 0,-1 0 0,1 1 0,1 0 0,-1 0-1,1 0 1,0 0 0,-6 13 0,0 5 325,-10 30 1,14-35-43,1 1 0,1 0 0,0 0 0,0 31 0,3-41-107,2-1 0,-1 1 0,1-1 0,0 0 0,1 1 0,0-1 0,1 0 0,-1 0 1,2 0-1,-1-1 0,10 17 0,-10-22-50,-1 0 0,1 0 0,-1-1 0,1 1 0,0 0 0,0-1 0,0 0 0,0 0 0,0 0 0,1 0 0,-1 0 0,1-1 0,-1 1 0,1-1 0,0 0 0,-1 0 0,1 0 0,0-1 0,0 1 0,0-1 0,0 0 0,-1 0 0,8-1 0,2-1 37,0-1-1,0 0 1,1 0 0,-2-2-1,20-8 1,135-71-24,-133 64-1,-2-1 0,54-47 0,-55 39-46,46-38 664,-74 64-643,0 1 1,0 0 0,-1-1-1,0 1 1,1-1 0,-1 1-1,3-6 1,-5 8-37,0-1 0,1 1 0,-1-1 0,0 1 0,0 0 0,1-1 0,-1 1 0,0-1 0,1 1 0,-1 0 1,0-1-1,1 1 0,-1 0 0,0-1 0,1 1 0,-1 0 0,1 0 0,-1-1 0,1 1 0,-1 0 0,1 0 0,-1 0 0,1 0 0,0 0 0,-1 0 2,0 0-1,1 0 1,-1 1-1,1-1 1,-1 0-1,0 1 1,0-1-1,1 0 1,-1 1-1,0-1 1,0 1 0,1-1-1,-1 1 1,0-1-1,0 0 1,0 1-1,0-1 1,1 1-1,-1 0 1,2 28 52,-2-27-55,-6 76 65,0 0 86,8-68-169,0 6 331,12-31 161,-10 12-459,-1 0 0,0-1 0,0 1 0,0-1 0,0 1 0,2-5 0,12-24 13,43-72-27,-48 85-68,1 2 0,0 0 0,23-23-1,-33 37 17,1-1 0,0 1 0,0 0 0,1 0 0,5-3 0,-9 5 41,-1 1-1,1 0 0,0-1 1,-1 1-1,1 0 1,0 0-1,0-1 1,-1 1-1,1 0 1,0 0-1,0 0 1,-1 0-1,1 0 0,0 0 1,0 0-1,-1 0 1,1 0-1,0 0 1,0 0-1,-1 1 1,1-1-1,0 0 0,0 1 1,-1-1-1,1 0 1,0 1-1,-1-1 1,1 1-1,-1-1 1,1 1-1,-1-1 1,1 1-1,0-1 0,-1 1 1,0 0-1,1-1 1,-1 1-1,1-1 1,-1 1-1,0 0 1,0 0-1,1-1 0,-1 1 1,0 1-1,3 12 16,0 1-1,-1-1 1,-1 1 0,0 0-1,-3 22 1,3 32-90,0-64 102,-1-1-1,1 1 1,0 0-1,1-1 0,-1 1 1,1-1-1,0 1 0,0-1 1,0 0-1,1 1 1,0-1-1,-1-1 0,2 1 1,-1 0-1,0-1 0,1 1 1,-1-1-1,1 0 0,0 0 1,0-1-1,0 1 1,0-1-1,1 0 0,-1 0 1,0 0-1,1 0 0,0-1 1,-1 0-1,1 0 1,0 0-1,0-1 0,-1 1 1,9-2-1,3 0 1,0-1 0,-1-1 0,1 0 0,-1-2 0,1 1 0,-1-2 0,-1 0 0,1-1 0,-1 0 0,0-1 0,-1-1 0,0 0 0,0-1 0,-1 0 0,17-19 0,-18 18 105,14-20 1,-23 27-113,1 0 0,-1-1 1,1 1-1,-1 0 0,-1-1 1,1 1-1,-1-1 0,1 1 1,0-8-1,-1 1-33,0 2 10,0 0-1,0 1 1,-1-1 0,0 0 0,0 0 0,-1 0 0,0 1 0,-1-1 0,-2-8 0,0 1-130,4 14 126,-1-1 0,1 1 0,-1 0 1,0 0-1,1 0 0,-1 0 0,0 0 1,-2-4-1,0 1 179,1 2-210,-8-8-117,9 11 142,-1-1-1,1 1 0,-1 0 0,0 0 0,1 0 1,-1 0-1,0 0 0,1 0 0,-1 0 1,0 0-1,1 1 0,-1-1 0,1 1 0,-1-1 1,0 1-1,1 0 0,-1-1 0,1 1 1,0 0-1,-1 0 0,-1 2 0,-3 1-7,0 1 1,0 0-1,-7 8 0,8-6 22,0 1 1,0-1-1,1 1 0,-1 0 0,1-1 0,-3 12 0,-14 52-166,21-68 155,-4 13-11,1-1 0,0 1 0,2 0 1,0 0-1,1 28 0,1-36 42,0 1-1,1 0 1,0-1 0,0 1 0,1-1-1,0 0 1,0 0 0,1 0 0,0 0 0,0 0-1,1-1 1,7 9 0,-10-13 15,0 0 0,1-1 0,-1 1 1,1-1-1,0 0 0,0 0 0,0 0 0,0 0 0,0 0 1,1-1-1,-1 1 0,0-1 0,1 0 0,-1 0 0,1 0 1,-1-1-1,1 1 0,-1-1 0,1 0 0,0 0 1,-1 0-1,1 0 0,-1-1 0,1 1 0,0-1 0,-1 0 1,0 0-1,1 0 0,4-3 0,1 0 21,-1-1-1,0 0 1,0-1-1,0 1 1,-1-2-1,1 1 1,-2-1-1,1 0 1,11-15-1,-3-3-45,0-1 0,13-33 0,-13 27 22,-11 22-111,0 0 1,0 0 0,-1 0 0,-1-1-1,0 1 1,0-1 0,-1 0-1,0-16 1,0 31 66,0-1 0,-1 0 0,1 0-1,0 1 1,0-1 0,1 0 0,-1 0 0,1 0-1,-1-1 1,1 1 0,3 4 0,11 19-27,12 68-62,-15-50 94,-11-35 43,1 0 0,1 0-1,0 0 1,0-1-1,1 1 1,0-1 0,0 0-1,1 0 1,7 7-1,-11-13-11,0-1-1,0 0 0,0 0 0,1 0 1,-1 0-1,0 0 0,0-1 0,1 1 1,-1-1-1,0 1 0,1-1 0,-1 0 1,1 0-1,-1 0 0,0 0 1,1 0-1,1-1 0,9-1 65,22-7-1,-30 8-23,14-4 18,-5 1-44,1-1 1,-1 1 0,15-9 0,0-2-48,30-23 0,-46 29 101,0-1 1,-1-1-1,-1 0 0,15-18 0,75-105-178,-100 132 96,1 0 0,-1-1 0,0 1 0,0 0 0,0 0 0,1-5 0,-6 13-247,-19 28 180,-72 145-333,86-164 448,1 1 0,1 0 0,0 1 0,-4 18 0,10-34-38,1 0 0,0 0 0,0 1 0,-1-1 0,1 0 0,0 0 0,0 0 0,0 0 0,0 0 0,0 0 0,1 0 0,-1 0 0,0 1 1,0-1-1,1 0 0,-1 0 0,1 0 0,-1 0 0,1 0 0,-1 0 0,1 0 0,0-1 0,-1 1 0,1 0 0,0 0 0,0 0 0,-1-1 0,1 1 0,0 0 0,0-1 0,0 1 0,0-1 1,0 1-1,0-1 0,0 1 0,0-1 0,0 0 0,0 1 0,0-1 0,0 0 0,1 0 0,-1 0 0,0 0 0,0 0 0,0 0 0,0 0 0,0 0 0,0 0 0,0-1 0,0 1 1,0 0-1,0-1 0,0 1 0,0-1 0,0 1 0,0-1 0,0 1 0,0-1 0,0 0 0,1-1 0,2-2-56,0 0 1,0 0-1,-1 0 1,0-1-1,0 0 1,0 1-1,4-9 0,11-40-711,-7 19 263,-2 8 273,-1-1-1,-1 0 1,-1 0 0,-2 0-1,2-56 1,-3 44 56,-3 38 126,0 1 0,0-1 0,0 1 0,0-1 0,0 1 0,0-1 0,0 1 1,0-1-1,0 1 0,0-1 0,0 1 0,0-1 0,-1 1 0,1-1 0,0 1 0,0-1 0,0 1 1,-1-1-1,1 1 0,0 0 0,-1-2 0,-2 4-414,1 5 29,1 29 95,-12 59 1,7-59 469,-2 61 1,9-57-42,0 21 94,4 72 234,0-57-216,-3-34-131,1 7 95,-3-1-1,-6 67 1,5-108-93,0 0 0,-1 0 0,0 0 0,0 0 0,0-1 0,-1 1 0,0-1 0,0 1 0,-1-1 1,1 0-1,-7 7 0,9-12-48,0-1 0,0 1 0,0 0-1,0 0 1,0-1 0,0 1 0,0 0 0,-1-1 0,1 1 0,0-1 0,0 0 0,-1 1 0,1-1 0,0 0-1,0 0 1,-1 0 0,1 0 0,-2 0 0,0 0 4,0-1-1,0 1 1,0-1-1,0 0 1,0 0-1,0 0 0,-4-2 1,-1-2 14,0 0 0,1 0 1,-1-1-1,-7-7 0,-2-5-8,1 0 1,0-2-1,1 0 0,2-1 1,-15-27-1,23 37-69,0 1 0,0 0 0,1-1 0,1 0 0,-1 0-1,2 0 1,-3-19 0,5 25-6,0 1 1,0-1-1,0 0 0,0 0 0,1 0 0,0 0 0,0 0 1,0 1-1,1-1 0,-1 0 0,1 1 0,0-1 1,1 1-1,-1 0 0,1 0 0,0 0 0,0 0 0,0 0 1,7-6-1,0 2-12,1 0-1,0 1 1,1 1 0,-1 0 0,1 0-1,1 1 1,-1 0 0,1 2 0,-1-1 0,1 1-1,19-1 1,13 2 268,-37 3-81,-1-1-1,0 0 1,0 0 0,0-1 0,0 1 0,0-2-1,0 1 1,0-1 0,0 0 0,10-5 0,-9 2-76,0-1 0,0 0 0,-1-1 0,1 0 0,10-13 0,-6 6-25,5 1-164,-15 12 113,0 0-1,0-1 1,0 1 0,0 0-1,0-1 1,0 0 0,-1 1 0,1-1-1,-1 0 1,1 0 0,1-3-1,0 2 16,0 1 0,0 0 0,0 0-1,0 0 1,1 0 0,-1 0-1,1 1 1,3-2 0,16-3-111,37-11 216,-56 15-101,-1 0-1,1 0 0,0 0 0,-1-1 1,1 0-1,-1 1 0,0-1 0,0 0 1,0 0-1,0-1 0,0 1 0,-1 0 0,0-1 1,1 0-1,-1 0 0,1-4 0,3-6 20,-1 0 0,-1 0 0,3-17 0,-5 14-36,0 1 0,-1 0 0,-2-21 0,0 8-23,-11 53-628,8-8 600,0 0 0,1 1-1,-1 26 1,3-33 56,2 1 0,-1 0 0,1-1 1,1 1-1,-1 0 0,7 16 0,-7-24 22,0-1-1,0 1 0,0-1 1,0 1-1,1-1 1,-1 0-1,1 0 0,0 0 1,0 0-1,-1 0 1,1 0-1,1 0 0,-1 0 1,0-1-1,0 1 1,0-1-1,1 1 1,-1-1-1,1 0 0,-1 0 1,1 0-1,0-1 1,-1 1-1,1 0 0,0-1 1,-1 0-1,6 0 1,-4 0 2,0 0 0,0-1 1,0 1-1,0-1 0,0 0 0,0-1 1,-1 1-1,1-1 0,0 1 1,-1-1-1,1 0 0,-1 0 1,1-1-1,-1 1 0,0-1 0,0 0 1,0 0-1,3-3 0,5-10-11,0 1 0,-1-2 0,-1 0 0,0 0 0,-1-1 0,7-23 0,-8 27-213,-7 14 191,1-1 1,-1 1 0,0 0 0,0 0 0,0 0 0,0 0 0,1 0 0,-1 0 0,0 0 0,0 0 0,0 0 0,0 1-1,1-1 1,-1 0 0,0 0 0,0 0 0,0 0 0,0 0 0,0 0 0,1 0 0,-1 0 0,0 0 0,0 0 0,0 1-1,0-1 1,0 0 0,0 0 0,1 0 0,-1 0 0,0 0 0,0 0 0,0 1 0,0-1 0,0 0 0,0 0 0,0 0-1,0 0 1,0 1 0,0-1 0,0 0 0,0 0 0,5 30-503,-4 17 426,-2 0 0,-7 52-1,-23 92-36,4-71 258,22-104-107,0 0-1,-2-1 1,0 1 0,0-1 0,-13 17 0,17-27 18,-1 0 1,0 0-1,0-1 0,0 0 0,-1 0 1,1 0-1,-7 4 0,9-6-28,-1-1 0,1 0 0,-1 0 0,1 0 0,-1 0 0,1 0 0,-1 0 0,1-1 0,-1 1 0,0-1 0,1 0 0,-1 0 0,0 0 0,0 0 0,1 0 0,-1 0 0,-4-2 0,-1-1 27,1 0 0,0 0-1,0-1 1,0 0 0,0 0-1,0-1 1,1 0 0,-7-6 0,-5-7 78,-19-25 1,32 37-125,0-1 0,1 0-1,0 0 1,0 0 0,0-1-1,1 1 1,0-1 0,1 0-1,0 0 1,0 0-1,-1-10 1,3 14-14,0 0 0,0 0 0,0 1 0,0-1 0,0 0 0,1 0 0,-1 1 0,1-1 0,0 0-1,0 1 1,1-1 0,-1 1 0,1 0 0,-1-1 0,1 1 0,0 0 0,0 0 0,1 0 0,-1 0 0,1 0 0,-1 1 0,1-1 0,0 1 0,0-1 0,0 1-1,6-3 1,7-2-2,1 0-1,0 1 0,0 1 1,1 1-1,-1 1 0,20-2 1,110-1 68,-52 11-825,-70 2-4057,-24-7 4432,1 1 1,-1-1-1,0 1 0,0 0 1,0-1-1,0 1 1,0 0-1,0 0 1,0 0-1,0-1 1,0 1-1,0 0 0,0 0 1,-1 1-1,1-1 1,1 1-1,-1 10-3767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02.76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127 6 3136,'1'0'127,"-1"-1"0,0 1 0,0-1 0,1 1 0,-1-1 0,0 1 0,1-1 0,-1 1 0,1-1 0,-1 1-1,11 0 4691,-10 1-4654,4 12 3523,-6-1-4020,-2 5 780,-2 0 1,-11 29 0,8-26-269,-6 27 0,-42 209 686,13-52 426,42-177-250,11-30-752,20-6-310,0 0 0,1 2-1,0 2 1,45-3 0,126 11 229,-162 1-170,-39-4-76,0 0 0,0 0 0,0 1 0,0-1 0,0 0 0,0-1 0,0 1 0,-1 0 0,1 0 0,0 0 0,0 0 0,0-1 0,0 1 0,0 0 0,0-1 0,0 1 0,-1-1-1,1 1 1,1-2 0,1 0-337,-24-10-7250,4 0 4026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03.10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74 6560,'-7'-21'2117,"7"20"-2025,0 0 1,0 1-1,0-1 1,1 0-1,-1 0 0,0 0 1,0 1-1,0-1 1,1 0-1,-1 0 0,0 1 1,0-1-1,1 0 1,-1 1-1,1-1 0,-1 0 1,1 1-1,-1-1 1,1 0-1,-1 1 0,1-1 1,0 1-1,-1-1 1,1 1-1,0 0 0,1-1 1,20-11 2025,-20 12-1899,8-4 204,1 0 1,0 1 0,0 0-1,18-1 1,48 0 142,-71 3-535,36 1 12,1 2 1,-1 1 0,0 2-1,43 11 1,-41-8-484,-15-7-4016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03.4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28 7648,'-17'-13'2816,"17"10"-2176,5 3-192,3 0 1088,1-3-928,9-2 832,12 2-832,13 3-64,14 0-321,3 0 1,1 3-128,-5 2-64,-4-2 0,-4 0-671,0 5 351,-10-3-2976,-3-5 1792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05.80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189 489 2912,'3'-6'340,"0"0"0,1 1 1,-1-1-1,1 1 0,8-8 0,-7 6 568,-4 7-791,0-1 0,0 0 1,-1 0-1,1 0 0,0 0 0,-1 0 0,1 0 0,-1-1 0,1 1 0,-1 0 1,1 0-1,-1 0 0,0 0 0,1-1 0,-1 1 0,0 0 0,0 0 0,0-1 1,0 1-1,0 0 0,0 0 0,0 0 0,-1-1 0,1 1 0,0 0 0,-1 0 1,1 0-1,-1 0 0,1-1 0,-1 1 0,0 0 0,1 0 0,-1 0 0,0 0 1,0 0-1,1 1 0,-1-1 0,0 0 0,0 0 0,0 0 0,0 1 0,0-1 1,0 1-1,-1-1 0,1 1 0,0-1 0,0 1 0,0-1 0,0 1 0,-1 0 1,-1 0-1,-3 0-58,-1 1 0,1-1 0,0 2-1,-1-1 1,1 1 0,0 0 0,0 0 0,0 0 0,1 1 0,-1 0 0,1 0 0,-1 1 0,1 0 0,0 0 0,0 0 0,1 0 0,-1 1 0,1-1 0,-6 10 0,-5 7-10,2 1 1,0 0-1,-13 36 1,24-54-57,-2 4 25,1-1 0,0 1 0,1 0 0,0 0 0,0 0 0,-1 13 0,3-19 0,0-1-1,0 1 1,0-1 0,0 1 0,0 0-1,1-1 1,-1 1 0,1-1 0,-1 1 0,1-1-1,-1 1 1,1-1 0,0 0 0,0 1 0,0-1-1,2 3 1,-2-3 19,1 0 0,0 0 0,-1 0 0,1 0 0,0-1 0,0 1 0,-1 0 0,1-1 0,0 1 0,0-1 0,0 1 0,0-1 0,0 0 0,0 0 0,0 0 0,0 0 0,3-1 0,16-2 107,1-1 1,-1-1-1,0-1 1,0-1 0,-1-1-1,0 0 1,0-2-1,20-12 1,-33 16-93,1 1 1,-1-1-1,0-1 0,0 1 1,-1-1-1,0 0 0,0-1 1,-1 1-1,0-1 0,0 0 1,4-11-1,-1 1-163,-1 0 1,-1-1-1,-1 0 0,3-24 1,-10 62-938,0 36 1,3-42 1139,0 0-1,0 0 0,1 1 1,8 24-1,-5-22 58,2-1 0,0 0 0,13 21 0,-18-32-99,1 0 1,0 0 0,1 0 0,-1 0 0,1 0-1,-1-1 1,1 1 0,0-1 0,1 0-1,-1-1 1,0 1 0,1-1 0,0 1 0,-1-1-1,8 2 1,-8-4-1,0 0-1,1 1 1,-1-1-1,0-1 0,0 1 1,0-1-1,1 1 1,-1-1-1,0-1 1,0 1-1,0 0 1,0-1-1,0 0 1,-1 0-1,1 0 1,0 0-1,-1-1 0,5-3 1,7-7 2,0-1 0,19-23 0,-31 33-33,8-9-51,-5 6-2,0 0-1,0 0 1,0 0 0,1 1-1,0 0 1,1 0-1,-1 1 1,11-6-1,-17 10 19,0 1-1,0-1 0,1 1 0,-1-1 0,0 1 0,0-1 0,0 1 0,1 0 0,-1 0 0,0-1 0,0 1 0,1 0 0,-1 0 0,0 0 0,0 0 0,1 0 0,-1 1 0,0-1 0,0 0 0,1 1 1,-1-1-1,0 1 0,0-1 0,0 1 0,0-1 0,0 1 0,0 0 0,0-1 0,0 1 0,0 0 0,0 0 0,0 0 0,0 0 0,0 0 0,-1 0 0,1 0 0,0 0 0,-1 0 0,1 0 0,-1 0 1,1 1-1,-1-1 0,1 0 0,-1 2 0,2 6 7,0 1 0,-1-1-1,0 0 1,-1 17 0,0-22 34,0 9 83,0 0 0,-2-1-1,-3 19 1,4-20 228,1-11-329,0 0-1,0 0 1,0 0 0,0 0 0,0 0 0,0 0 0,0 0 0,0 0 0,0 0 0,0 0 0,0 0 0,0 1 0,0-1 0,0 0-1,0 0 1,0 0 0,1 0 0,-1 0 0,0 0 0,0 0 0,0 0 0,0 0 0,0 0 0,0 0 0,0 0 0,0 0 0,0 0-1,0 0 1,0 0 0,0 0 0,1 0 0,-1 0 0,0 0 0,0 0 0,0 0 0,0 0 0,0 0 0,0 0 0,0 0-1,0 0 1,0 0 0,0 0 0,0 0 0,0 0 0,1-1 0,-1 1 0,0 0 0,0 0 0,0 0 0,0 0 0,0 0 0,0 0-1,0 0 1,0 0 0,0 0 0,12-16 357,-9 12-390,9-11 123,0-1-1,27-23 1,-31 31-133,1 1 1,0 1 0,0-1-1,0 2 1,1-1 0,16-6-1,-24 11 17,0 1 0,0-1-1,0 0 1,0 1-1,0 0 1,0-1 0,1 1-1,-1 0 1,0 0-1,0 0 1,0 0 0,1 1-1,-1-1 1,0 0-1,0 1 1,0 0 0,0-1-1,0 1 1,0 0-1,0 0 1,0 0 0,0 0-1,-1 0 1,1 1-1,0-1 1,0 1 0,-1-1-1,3 4 1,1 2 9,0 1 0,0-1 1,-1 1-1,0 0 0,4 14 0,-7-19 10,0 1 0,1-1-1,-1-1 1,1 1-1,-1 0 1,1 0 0,0 0-1,0-1 1,0 1-1,0-1 1,0 0 0,5 4-1,-4-5 28,-1 0 1,0 0-1,1 0 0,-1 0 0,0-1 0,1 1 1,-1-1-1,1 1 0,-1-1 0,1 0 0,-1 0 1,1 0-1,-1-1 0,1 1 0,-1 0 0,0-1 1,4-1-1,4-1 11,-1 0 1,0-1-1,0-1 1,0 1 0,-1-1-1,0-1 1,1 1-1,10-11 1,3-6-23,27-33 1,-12 11-113,-28 37 13,-5 5-2,-4 4-128,-45 79-96,21-36 407,19-35-113,0 1 0,0 0 0,1 0 0,0 0 0,-3 18 0,7-28 26,0 0 0,0 0 0,-1 0 0,1-1 1,0 1-1,0 0 0,0 0 0,0 0 0,0 0 1,0 0-1,0 0 0,0 0 0,0 0 0,1 0 1,-1 0-1,0 0 0,1 0 0,-1-1 0,0 1 1,1 0-1,-1 0 0,1 0 0,-1-1 0,1 1 1,0 0-1,-1-1 0,1 1 0,0 0 0,-1-1 1,1 1-1,0-1 0,0 1 0,1 0 0,0-1 6,-1 0 0,1 1-1,0-1 1,-1-1 0,1 1 0,-1 0-1,1 0 1,-1 0 0,1-1-1,0 1 1,-1-1 0,1 1 0,-1-1-1,0 0 1,1 0 0,-1 0-1,1 1 1,1-3 0,4-4 49,0 0 0,0 0 0,-1-1 0,0 1 1,0-1-1,5-10 0,25-55 92,-34 70-152,136-369 433,-131 352-498,-1 0-1,-1 0 1,-1-1 0,-1 0 0,0 0 0,-2-40-1,-1 58-44,0 0 0,-1 0 0,1 0-1,-1 1 1,0-1 0,0 0 0,-2-4-1,2 7 87,1-1 0,0 1 0,0-1 0,-1 1-1,1-1 1,-1 1 0,1-1 0,0 1-1,-1 0 1,1-1 0,-1 1 0,1 0 0,-1-1-1,1 1 1,-1 0 0,0 0 0,1-1 0,-1 1-1,1 0 1,-1 0 0,1 0 0,-1 0-1,0 0 1,1 0 0,-1 0 0,1 0 0,-1 0-1,1 0 1,-1 0 0,0 0 0,1 0 0,-1 0-1,1 1 1,-1-1 0,1 0 0,-1 0 0,1 1-1,-1-1 1,1 0 0,-1 1 0,1-1-1,-1 0 1,1 1 0,-1 0 0,-5 4-8,1 0 1,0 1 0,1 0-1,-1 0 1,1 0-1,0 0 1,0 1-1,1-1 1,0 1-1,-3 11 1,-2 7 19,-7 44 1,10-35 98,1 1 0,1 0 0,5 66 0,0-81-61,1 1 1,1-1-1,0 0 0,2 0 1,0 0-1,1-1 0,19 36 1,-21-46-268,1 0 1,0-1 0,1 0-1,0-1 1,0 1 0,1-1 0,-1-1-1,1 1 1,1-1 0,-1-1-1,17 9 1,-6-6-1282,0-1-1,0 0 1,1-2 0,38 7-1,-47-11 977,0 1 1,-1-1-1,1-1 0,11-1 0,-6-1-127,-1-2-1,23-7 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08.50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16 942 3328,'-9'1'847,"8"2"-179,1-2-550,0 0-1,0 0 1,0-1 0,0 1-1,-1 0 1,1 0 0,0-1-1,0 1 1,-1 0 0,1-1-1,0 1 1,-1 0 0,1-1-1,-1 2 1,1-2-55,0 0-1,-1 0 1,1 1 0,0-1 0,0 0 0,0 1-1,0-1 1,0 0 0,0 1 0,0-1 0,0 0-1,0 1 1,0-1 0,0 1 0,0-1 0,0 0-1,0 1 1,0-1 0,0 0 0,0 1 0,0-1-1,0 0 1,0 1 0,2 7 1822,0-9-1681,0 1 1,0-1 0,0 0 0,0 1 0,-1-1-1,1 0 1,0 0 0,0 0 0,0-1-1,-1 1 1,1 0 0,-1 0 0,1-1 0,1-2-1,19-24 12,-21 28-175,64-89 552,5 2 1,89-86 0,-150 164-579,22-19 19,-2-3 0,41-53 0,-51 56-10,-1-1 0,-2-1-1,0 0 1,-3-1 0,0-1-1,-2 0 1,-1-1 0,8-55 0,-17 80-43,0 0 0,-1 0 1,0-13-1,0 18-2,-1-1-1,1 1 0,-1 0 0,0 0 0,1-1 1,-2 1-1,1 0 0,0 0 0,-1 0 0,1 0 0,-4-4 1,5 6 8,-1 1 0,1-1 1,0 1-1,-1-1 1,1 1-1,-1 0 1,1-1-1,-1 1 0,0 0 1,1-1-1,-1 1 1,1 0-1,-1 0 1,1-1-1,-1 1 1,0 0-1,1 0 0,-1 0 1,0 0-1,1 0 1,-1 0-1,1 0 1,-1 0-1,0 0 0,1 0 1,-1 0-1,0 0 1,1 1-1,-1-1 1,1 0-1,-1 0 1,0 1-1,1-1 0,-1 0 1,1 1-1,-1-1 1,1 0-1,-1 1 1,1-1-1,0 1 0,-1-1 1,0 2-1,-3 3-94,0 0-1,0 0 1,-5 10-1,6-10 87,-45 79-19,-13 24 117,1-20-204,20-30 108,-32 62 0,-10 60 264,67-140-131,2 1-1,-14 68 1,26-101-51,0 0 0,0 0 0,0 0 0,1 1 1,0-1-1,3 16 0,-2-21-25,0 0 1,0 0 0,0 0-1,0 0 1,0-1 0,1 1-1,-1 0 1,1-1 0,0 1-1,0-1 1,0 1 0,0-1-1,0 0 1,0 0 0,1 0-1,-1 0 1,1 0 0,-1-1-1,1 1 1,5 1 0,-2-1 2,0 0 0,0 0 1,0-1-1,1 0 0,-1 0 1,0-1-1,1 0 0,-1 0 1,0 0-1,0-1 0,1 0 1,-1 0-1,0 0 0,8-4 1,3-1-3,-1-1 1,1 0 0,26-18-1,14-16 31,-1-2 1,76-77-1,-53 46-57,-67 62 5,40-37-116,-61 55-307,-11 16 229,-4 17 65,-23 55-1,46-92 116,-7 14 10,2 0 0,-1 0 0,2 1 0,0 0 0,1 0 0,1 0 0,-1 24 0,4-39-1,0 0 0,0 0 1,0 1-1,0-1 0,1 0 0,-1 0 0,1 0 0,0 1 0,-1-1 1,1 0-1,0 0 0,0 0 0,1 0 0,-1 0 0,0-1 0,1 1 1,-1 0-1,1 0 0,-1-1 0,1 1 0,0-1 0,-1 0 0,1 1 0,0-1 1,0 0-1,0 0 0,0 0 0,0 0 0,1 0 0,-1-1 0,0 1 1,0-1-1,0 1 0,1-1 0,-1 0 0,0 0 0,0 0 0,1 0 1,-1 0-1,4-2 0,6 0 25,0-1 1,-1-1 0,1 0-1,-1-1 1,1 0-1,-1-1 1,-1 0 0,1 0-1,-1-1 1,0-1-1,-1 0 1,0 0-1,0-1 1,-1 0 0,0 0-1,8-13 1,-13 18-32,0 0 0,-1 0 0,0 0 0,1 0 0,-2 0 0,1-1 0,0 1 0,-1-1 0,0 1 0,0-1 0,0 0 0,-1 1 0,1-1 0,-1 0 0,0 1 0,-1-1 0,1 0 0,-2-6 0,-2-2-39,0 0 1,-1 1-1,-1-1 0,0 1 1,-1 0-1,0 1 0,0 0 1,-1 0-1,-1 0 0,0 1 0,0 0 1,-1 1-1,0 0 0,-1 1 1,0 0-1,0 0 0,-14-6 0,25 14 26,0 0-1,-1-1 0,1 1 0,0 0 0,0 0 0,-1 0 0,1-1 0,0 1 0,-1 0 1,1 0-1,-1 0 0,1 0 0,0 0 0,-1 0 0,1-1 0,0 1 0,-1 0 0,1 0 1,0 0-1,-1 0 0,1 0 0,-1 1 0,1-1 0,0 0 0,-1 0 0,1 0 0,0 0 1,-1 0-1,1 0 0,0 1 0,-1-1 0,1 0 0,0 0 0,-1 0 0,1 1 0,0-1 0,0 0 1,-1 1-1,1-1 0,0 0 0,0 1 2,0 0 1,0 0 0,0-1-1,1 1 1,-1 0-1,0-1 1,0 1-1,1 0 1,-1-1-1,1 1 1,-1-1 0,0 1-1,1 0 1,-1-1-1,1 1 1,0-1-1,-1 0 1,1 1-1,-1-1 1,1 1 0,0-1-1,-1 0 1,2 1-1,9 4 25,1 0 1,-1-1-1,1 0 0,0-1 0,0-1 1,0 1-1,1-2 0,-1 0 0,20-1 1,-2-2 2,-1-1 0,53-12 0,-51 6 12,-1 0 1,0-3-1,0 0 0,-2-2 1,0-1-1,0-1 0,-1-1 0,-1-1 1,-1-2-1,-1-1 0,-1 0 1,40-49-1,-48 50-32,-2-1 1,0-1-1,-1 0 1,-1 0 0,-1-1-1,-2 0 1,0-1-1,7-37 1,-14 57-28,0-1 1,0 1 0,0-1-1,-1 1 1,0-1 0,0 0-1,0 1 1,0-1 0,-1 1-1,0-1 1,0 1 0,0-1-1,0 1 1,-1 0 0,-4-9-1,6 13 17,0-1 0,0 1 0,-1-1 0,1 1-1,0-1 1,-1 1 0,1-1 0,-1 1 0,1 0-1,0-1 1,-1 1 0,1 0 0,-1-1 0,1 1-1,-1 0 1,1-1 0,-1 1 0,0 0 0,1 0-1,-1 0 1,1 0 0,-1-1 0,1 1 0,-1 0-1,0 0 1,1 0 0,-1 0 0,1 0 0,-1 0-1,0 1 1,1-1 0,-1 0 0,1 0 0,-1 0-1,1 0 1,-1 1 0,1-1 0,-1 0 0,1 1-1,-1-1 1,0 1 0,-1 1-26,-1 0 0,1 0 0,0 1-1,-1-1 1,-2 6 0,-5 8-33,0 1 0,2 0 0,-11 27 0,-13 58-41,30-95 100,-26 92 135,5 0 0,-18 176 0,39-255-71,1 1 1,1-1 0,1 1 0,1 0 0,0-1 0,9 30 0,-11-48-34,1 1 0,0 0 0,0-1 0,0 1 0,0-1 0,1 0 1,-1 1-1,1-1 0,-1 0 0,1 0 0,0 0 0,0 0 0,0 0 0,0-1 0,0 1 1,4 2-1,-3-3 21,1 1 0,-1-1 0,1 0 0,-1 0 1,0 0-1,1-1 0,0 1 0,-1-1 0,1 0 1,-1 0-1,1 0 0,4-1 0,12-2 39,0-2 0,0 0 0,0-1 0,27-13 0,-8 1 10,40-26 0,107-82 7,-64 26-309,-120 97 10,-7 7 126,-10 8 44,-18 27-23,2 1 0,2 1 1,-28 52-1,52-85 77,1 0 0,0 0 0,1 0 0,0 0 0,-4 18 0,6-24-2,1 1 0,0-1 0,0 1-1,0-1 1,0 1 0,0-1 0,0 1 0,1-1 0,-1 0-1,1 1 1,1 3 0,-1-5 4,0 1 0,-1-1 0,1 0-1,1 1 1,-1-1 0,0 0 0,0 0 0,0 1-1,1-1 1,-1 0 0,0 0 0,1 0 0,-1-1 0,1 1-1,-1 0 1,1-1 0,-1 1 0,4 0 0,-2 0-3,0-1 1,-1 0 0,1 0-1,0-1 1,0 1-1,-1 0 1,1-1-1,0 1 1,-1-1 0,1 0-1,0 0 1,-1 0-1,1-1 1,-1 1-1,0 0 1,1-1 0,2-2-1,3-2 59,-1-1-1,1 1 1,10-14-1,-7 5-58,1-1-1,-2-1 0,11-22 0,20-55 14,-25 55-189,-14 34 100,4-7-369,-4 13 229,-2 6 133,0 8-26,0-5 78,-1-1 1,2 1 0,-1 0 0,2-1 0,3 16-1,-5-23 9,1 0-1,0 0 0,0 0 1,0 0-1,0 0 0,0-1 0,0 1 1,0 0-1,1-1 0,-1 1 1,1 0-1,-1-1 0,1 0 0,0 1 1,-1-1-1,1 0 0,0 0 1,0 0-1,0 0 0,0 0 1,0-1-1,0 1 0,0 0 0,0-1 1,0 0-1,0 1 0,0-1 1,0 0-1,0 0 0,0 0 0,4-1 1,2 0 25,1 0-1,-1-1 1,1-1 0,-1 1 0,0-1-1,0-1 1,0 0 0,11-6 0,58-45 59,-62 44-88,209-174 299,-212 173-301,-1-2-1,1 1 0,-2-1 0,0-1 0,-1 0 0,0 0 1,-2-1-1,1 0 0,6-23 0,-4 5-1,-1-2 0,-2 1 0,4-55 0,-11 85-41,0 0 0,0-1 1,0 1-1,0 0 0,-1 0 0,-2-9 1,3 14 37,0 0 1,0-1-1,0 1 1,0 0-1,0 0 1,0 0-1,0-1 1,0 1-1,0 0 1,-1 0-1,1 0 1,0 0-1,0-1 1,0 1-1,0 0 1,0 0-1,0 0 1,0 0-1,-1 0 1,1-1-1,0 1 1,0 0-1,0 0 1,0 0-1,-1 0 1,1 0-1,0 0 1,0 0-1,0 0 1,-1 0-1,1 0 1,0 0-1,0 0 1,0 0-1,0 0 1,-1 0-1,1 0 1,0 0-1,0 0 1,0 0-1,-1 0 1,1 0-1,0 0 1,0 0-1,-8 7-128,8-7 108,-5 6-56,1 0 0,0 0 0,1 0 1,-1 0-1,1 1 0,1-1 0,-5 14 0,-8 54-8,11-55 82,0 6 15,0 1 1,2 0-1,1 0 0,0 1 1,2-1-1,2 0 0,0 0 1,11 40-1,4-7-128,37 85 1,-49-133-312,9 28-2603,-13-36 2317,-1 0-1,-1 1 0,1-1 1,-1 0-1,1 1 0,-1-1 1,0 0-1,0 1 0,-1 3 1,1-6 669,0-1-1,0 0 1,0 0 0,0 0 0,0 0-1,0 0 1,0 1 0,0-1 0,0 0 0,-1 0-257,1 0 257,0 1 0,0-1 0,-1 0-1,1 0 1,0 0 0,0 0 0,0 0 0,0 0-1,-1 0 1,1 0 0,0 0 0,0 0-1,0 0 1,0 0 0,0 0 0,-1 0 0,1 0-1,0 0 1,0 0 0,0 0 0,0 0-1,-1 0 1,1 0 0,0 0 0,0-1 0,0 1-1,0 0 1,0 0 0,0 0 0,-1-1-257,1 1 257,-23-11-2418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45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12 2912,'3'-11'2949,"2"26"1168,-6 0-3194,-1 0-1,0-1 1,-7 22-1,1-1-41,-4 21 154,-14 82-129,20-105-970,3-17-42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08.88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50 6304,'-19'-14'2032,"23"12"-950,5 1-926,-8 1-40,70-6 2085,349-21 153,-175 44-2242,-233-16-181,1 0-527,-6-1-225,0 1 0,0 0 1,1 0-1,-1 1 0,12 4 1,-42 1-4844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09.23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42 5824,'3'0'2144,"24"5"-1664,20-5-128,-17 0 224,18-5-384,21-6 256,32-5-224,6 10 128,7 1-192,-15 5-1824,1-3 896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12.0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8 697 2720,'-7'8'1459,"15"-9"683,18-11 107,15-11-1502,0-3 0,-2-1-1,-1-2 1,35-35 0,21-33-399,56-55 489,-119 124-721,1 2-1,1 1 1,43-23 0,-72 45-75,1 1-1,0 0 1,-1 0 0,1 0 0,0 0 0,6 0 0,-10 2-34,0-1 1,0 1-1,-1 0 0,1 0 0,0 0 0,0 0 0,-1 0 1,1 0-1,0 0 0,0 0 0,-1 1 0,1-1 0,0 0 1,0 0-1,-1 0 0,1 1 0,0-1 0,-1 0 1,1 1-1,0-1 0,-1 1 0,1-1 0,-1 1 0,1-1 1,0 1-1,-1-1 0,1 1 0,-1 0 0,0-1 0,1 1 1,-1 0-1,0-1 0,1 1 0,-1 0 0,0-1 0,1 1 1,-1 0-1,0 0 0,0-1 0,0 1 0,0 0 1,0 0-1,0-1 0,0 1 0,0 0 0,0 0 0,0-1 1,-1 1-1,1 1 0,-5 25 285,-14 44 0,8-36-108,-4 23 277,-34 80 1,46-133-415,-7 19 205,8-19 3,5-10 140,14-23-335,1 1-1,2 1 1,1 0 0,24-23-1,-11 16-57,66-48 0,45-18-43,-129 87-44,-8 7 3,0-1 1,0 2-1,0-1 1,0 1-1,1 0 1,9-3-1,-18 7 77,1 0 0,-1 0 1,1-1-1,-1 1 0,1 0 0,-1 0 0,1 0 0,-1 0 1,1-1-1,-1 1 0,1 0 0,0 0 0,-1 0 0,1 0 1,-1 0-1,1 1 0,-1-1 0,1 0 0,0 0 0,-1 0 1,1 0-1,-1 1 0,1-1 0,-1 0 0,1 0 0,-1 1 1,1-1-1,-1 0 0,0 1 0,1-1 0,-1 1 0,1-1 1,-1 0-1,0 1 0,1-1 0,-1 1 0,0-1 0,0 1 1,1-1-1,-1 1 0,0-1 0,0 1 0,0 0 0,1-1 1,-1 1-1,0-1 0,0 1 0,0-1 0,0 1 0,0 1 1,-1 3 0,0 1 1,0-1 0,0 0 0,-4 9 0,3-7-28,-16 50 191,-2 0 0,-3-2 0,-41 72 0,55-112-91,4-8 107,1 1 0,-1 0 0,1 1 0,-3 9 0,25-34 384,2-6-480,-1 0 0,24-39 0,5-4-144,-31 43 59,1 1-1,1 0 1,1 2 0,1 1-1,1 0 1,0 2 0,31-18-1,-37 25-35,42-21-154,-51 27 149,-1 1-1,0-1 1,1 1-1,0 1 1,-1-1-1,1 1 1,7 0-1,-13 1 41,-1 0-1,1 0 0,-1 0 0,1 0 0,-1 0 0,1 0 0,-1 0 1,1 0-1,-1 0 0,1 1 0,-1-1 0,1 0 0,-1 0 1,1 0-1,-1 1 0,0-1 0,1 0 0,-1 0 0,1 1 0,-1-1 1,0 0-1,1 1 0,-1-1 0,0 1 0,1-1 0,-1 0 1,0 1-1,0-1 0,1 1 0,-1 1-5,0-1 0,0 0 0,1 1 0,-1-1 0,-1 0 0,1 1 0,0-1 0,0 0 0,0 0 0,-1 1 0,0 1 0,-2 6-39,-1-1 0,-9 14 1,10-17 34,-23 40 0,-34 81 0,49-100 38,-8 25 75,17-45-66,0-1-1,1 1 0,0 0 0,0 0 0,0 0 1,1 9-1,0-14-21,0 0 1,0 0-1,0 0 1,0 0-1,1 0 1,-1 0-1,0 0 1,0 0-1,1 0 1,-1-1-1,0 1 1,1 0 0,-1 0-1,1 0 1,-1 0-1,1-1 1,-1 1-1,1 0 1,0-1-1,-1 1 1,1 0-1,0-1 1,0 1-1,-1-1 1,1 1-1,0-1 1,0 0-1,0 1 1,0-1-1,-1 0 1,1 1-1,0-1 1,0 0-1,0 0 1,0 0-1,0 0 1,0 0-1,0 0 1,0 0-1,0 0 1,0 0 0,1-1-1,5 0 51,-1-1-1,1 0 1,-1-1-1,11-5 1,-13 6-42,49-26 177,71-50 0,43-46-317,-72 51 275,65-50 13,-157 121-183,20-18-78,-22 18 79,0 1-1,0 0 1,0 0 0,0-1-1,0 1 1,0 0-1,0-1 1,0 1 0,0-1-1,-1 1 1,1-1 0,-1 1-1,1-1 1,-1-1-1,0 2 12,0 1 0,0 0 0,0 0 0,0 0 0,0-1 0,0 1 0,0 0 0,0 0 0,0 0 0,0-1 0,0 1 0,-1 0 0,1 0 0,0 0 0,0 0 0,0 0 0,0-1 0,0 1 0,-1 0 0,1 0 0,0 0 0,0 0 0,0 0 0,-1 0 0,1 0 0,0 0 0,0 0 0,0 0 0,0 0 0,-1 0 0,1 0 0,0 0-1,0 0 1,0 0 0,-1 0 0,1 0 0,0 0 0,0 0 0,0 0 0,-1 0 0,1 0 0,0 0 0,-11 4-179,2 0 106,0 1-1,1 0 1,-1 1-1,1 0 1,1 0-1,-10 9 1,-40 50-119,44-48 195,0 1 1,2 0 0,0 1-1,1 0 1,1 1-1,1 0 1,0 0-1,2 1 1,1 0 0,0 0-1,1 1 1,2-1-1,0 1 1,1 31-1,2-45 42,0 0 0,1 1-1,-1-1 1,6 13 0,-7-19-19,1-1 1,0 1-1,-1 0 1,1 0-1,0-1 1,0 1-1,0 0 1,0-1-1,0 1 1,0-1-1,0 1 1,0-1-1,1 0 1,-1 0-1,1 1 1,-1-1-1,1 0 1,-1 0-1,1 0 1,0 0-1,-1-1 1,1 1-1,0 0 1,0-1-1,2 1 1,-2-1 1,0-1 0,-1 0 0,1 1 1,0-1-1,0 0 0,0 0 0,-1 0 0,1 0 1,-1 0-1,1-1 0,-1 1 0,1 0 0,-1-1 1,0 1-1,1-1 0,-1 1 0,0-1 0,0 0 1,1-2-1,6-11 16,0 0 1,-1 0-1,0-1 1,-2 0-1,7-24 1,9-86-203,-2-56-2514,-19 188 2633,1 1-1,0-1 0,0 0 1,0 1-1,1-1 1,0 0-1,0 0 1,6 11-1,4 3 60,15 21-1,-14-23 6,-6-8 10,0 0-1,1 0 1,1-1-1,0 0 1,0 0-1,1-1 1,17 11-1,-21-15 23,0-1-1,0 0 1,0 0 0,0-1 0,0 1-1,1-1 1,-1-1 0,1 1-1,-1-1 1,1-1 0,0 1-1,-1-1 1,1 0 0,0 0-1,-1-1 1,9-2 0,-4 0 10,0-1 0,0 0 0,0-1 0,-1 0 0,0 0 0,0-1 0,0-1 0,-1 0 0,12-11 0,7-9 43,34-45 0,-37 42-71,32-46-285,-56 75 230,0-1 1,0 1-1,0 0 0,0 0 0,0 0 0,0 0 1,0 0-1,0 1 0,2-2 0,-2 2 12,-1-1-1,1 1 0,-1 0 1,0 0-1,1 0 0,-1 0 1,1 0-1,-1 0 0,0 0 0,1 0 1,-1 0-1,1 0 0,-1 0 1,0 0-1,1 0 0,-1 0 1,1 0-1,-1 1 0,0-1 1,1 0-1,-1 0 0,1 1 0,0 0-6,0 0-1,-1 0 0,1 0 1,0 0-1,0 0 0,-1 0 1,1 1-1,-1-1 0,1 0 1,-1 1-1,0-1 0,1 0 1,-1 0-1,0 1 0,0-1 1,0 1-1,0 1 0,-2 35-45,-3-1-1,0 1 1,-20 65-1,15-63 84,7-29 34,0 0-1,0 0 1,-1 0 0,0-1-1,-9 16 1,11-23-35,-1 0-1,1 0 0,0 0 1,-1 0-1,0-1 1,1 1-1,-1-1 1,0 0-1,-1 1 0,1-1 1,0-1-1,0 1 1,-1 0-1,1-1 1,-1 0-1,1 0 0,-1 0 1,0 0-1,1 0 1,-6 0-1,3-1 4,0 0-1,1-1 1,-1 1-1,0-1 1,1 0-1,-1-1 0,0 1 1,1-1-1,0 0 1,-1 0-1,1-1 1,0 1-1,-9-7 1,14 9-24,0-1 0,0 1 0,-1 0 0,1 0 0,0 0 0,-1 0 0,1 0 0,0-1 0,0 1 0,-1 0 1,1 0-1,0 0 0,0-1 0,-1 1 0,1 0 0,0 0 0,0-1 0,0 1 0,-1 0 0,1-1 0,0 1 0,0 0 0,0-1 0,0 1 1,0 0-1,0 0 0,0-1 0,0 1 0,0-1 0,8-2-163,15 2-39,-13 3 165,0 0 1,1 1-1,-1 0 1,12 5-1,13 4-41,-26-9 96,0-1 0,1 0 0,-1-1-1,1 0 1,0 0 0,-1-1 0,1 0-1,10-2 1,-12 0 11,0 0 0,0 0 1,0-1-1,-1 0 0,1 0 0,-1-1 0,1 0 0,-1 0 0,11-10 0,27-25 58,-1-3 0,49-61 0,15-15-13,-79 86-27,-21 23-81,-1 0 0,1 0 0,0 1 0,1 0 0,0 1 0,0 0 0,19-11-1,-27 18 16,0-1 0,0 1 0,0 0-1,0-1 1,0 1 0,0 0-1,0 0 1,0 0 0,0 0 0,0 0-1,0 0 1,0 0 0,0 0 0,0 0-1,0 0 1,0 0 0,0 1-1,0-1 1,0 0 0,0 1 0,0-1-1,1 1 1,0 0-2,-1 1 0,0-1 0,1 1 0,-1-1 0,0 1 0,0-1 0,0 1 0,0-1 0,0 1 0,0 0 0,1 1 0,0 4-1,0 0 1,0 1 0,-1-1 0,1 0 0,-1 8-1,-1 23-32,-10 77 0,3-53 53,6-45 21,-5 33 74,5-45-16,0 0 0,-1 0-1,1-1 1,-1 1 0,0 0-1,0-1 1,-5 8 0,6-11-66,1-1 1,0 1 0,-1-1-1,1 0 1,-1 1 0,1-1-1,-1 1 1,1-1-1,0 0 1,-1 1 0,1-1-1,-1 0 1,0 1-1,1-1 1,-1 0 0,1 0-1,-1 1 1,1-1 0,-1 0-1,0 0 1,1 0-1,-1 0 1,1 0 0,-1 0-1,-1 0 1,1-1-3,0 1 1,-1-1 0,1 1-1,0-1 1,0 1 0,0-1-1,-1 0 1,1 0-1,0 0 1,0 0 0,-1-1-1,-2-2 28,0-1 0,1 0 0,-1 0 0,-3-8 0,3 5-3,0 0-1,0 0 0,1-1 1,1 1-1,-1-1 0,1 0 0,1 0 1,-1-10-1,1 15-22,1 0 0,1-1 0,-1 1 0,1 0-1,0-1 1,0 1 0,0 0 0,0 0 0,1-1 0,-1 1 0,1 0 0,0 1 0,1-1 0,-1 0-1,1 1 1,-1-1 0,1 1 0,6-6 0,-6 7 11,0 0-1,0 0 1,1 0 0,-1 0 0,0 1-1,1-1 1,0 1 0,-1 0-1,1 0 1,0 0 0,-1 0-1,1 1 1,0 0 0,5 0-1,0 0 8,-1 0-1,1 1 1,-1 1-1,1 0 1,12 3-1,-7 1-83,1 0 0,-1 1 0,-1 0 0,1 1 1,18 15-1,-19-13-2609,-1 2 1,20 21-1,-19-17 206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20.95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108 179 3328,'-5'-16'2533,"10"122"1771,-19 100-2517,-12-70-1136,4-30-492,8-28-53,5-33 347,2 0 1,-2 56 0,9-98-335,0-2-68,0 0-1,0-1 0,0 1 0,1 0 0,-1 0 1,0-1-1,0 1 0,-1 0 0,1 0 0,0-1 0,0 1 1,0 0-1,0 0 0,-1-1 0,1 1 0,0 0 0,-1 0 1,1-1-1,0 1 0,-2 0 0,2-1-35,0 0 0,0 0 0,0 0 0,0 0-1,-1 0 1,1 0 0,0 0 0,0 0 0,0 0 0,0 0 0,-1 0-1,1-1 1,0 1 0,0 0 0,0 0 0,0 0 0,0 0-1,0 0 1,0 0 0,0-1 0,-1 1 0,1 0 0,0 0 0,0 0-1,0 0 1,0-1 0,0 1 0,0 0 0,0 0 0,0 0-1,0 0 1,0-1 0,0 1 0,0 0 0,0 0 0,0 0 0,0-1-1,0 1 1,0 0 0,3-10 292,-3 7-189,32-146 356,-31 140-557,2 0 0,-1 0 0,2 0 0,-1 1 0,1-1 1,0 1-1,1 0 0,0 0 0,0 0 0,0 1 0,1 0 0,0 0 0,1 0 0,0 1 0,12-10 0,-12 13 47,-1 0 1,1 0-1,0 1 1,0-1 0,0 1-1,0 1 1,0 0-1,0 0 1,0 0 0,1 1-1,-1 0 1,0 0-1,0 0 1,1 1 0,-1 1-1,0-1 1,0 1-1,0 0 1,0 1 0,-1-1-1,10 6 1,-13-5 56,0-1 1,0 1-1,0 0 1,0 0-1,0 0 1,0 0-1,-1 1 1,0-1-1,1 1 0,-1-1 1,0 1-1,-1 0 1,1 0-1,-1 0 1,0 0-1,0 0 1,0 0-1,0 0 0,-1 0 1,0 0-1,0 1 1,0-1-1,0 0 1,0 0-1,-3 8 1,0 2 72,-1-1 0,-1 0 0,0 0 0,-1 0 0,0 0 0,-11 15 0,2-6 59,-1-1 1,-1-1-1,-1 0 1,-1-1-1,0-1 1,-2-1-1,0-1 1,-27 16-1,42-27-298,7-5 52,12-4 63,-11 3 37,209-77 99,-101 36 41,125-68 0,-165 71-521,-82 58 182,-5 8 209,4-10-86,2 1 1,0 1-1,1 0 1,0 0-1,-8 27 1,17-42 82,0-1 0,0 1 0,1-1 1,0 1-1,-1-1 0,1 1 0,0 0 0,1-1 0,-1 1 1,1-1-1,-1 1 0,1-1 0,0 1 0,1-1 0,0 4 1,-1-6 6,0 1 1,0-1-1,1 1 1,-1-1 0,0 0-1,0 1 1,1-1-1,-1 0 1,1 0 0,-1 0-1,1 0 1,0 0-1,-1 0 1,1-1 0,0 1-1,-1 0 1,1-1-1,0 0 1,0 1 0,-1-1-1,1 0 1,0 0-1,0 0 1,0 0-1,0 0 1,-1 0 0,1 0-1,0-1 1,3 0-1,0-1 25,-1 1 0,1-1 0,-1 0-1,0-1 1,1 1 0,-1-1-1,0 1 1,-1-1 0,1 0 0,0-1-1,-1 1 1,0-1 0,0 1 0,0-1-1,0 0 1,0 0 0,-1 0-1,0-1 1,0 1 0,0 0 0,2-6-1,-1-2 46,1-1-1,-1 1 0,-1 0 0,-1-1 1,1 0-1,-2 1 0,0-14 0,-1 19-111,0 1 0,0-1 0,0 1 0,-1-1 0,0 1-1,0 0 1,-5-9 0,5 11-48,0 0-1,0 1 1,-1-1-1,1 1 1,-1 0-1,0 0 1,0 0 0,0 0-1,0 0 1,0 0-1,-1 1 1,1 0 0,-4-2-1,-2-1-117,9 2-1,14 3-130,-1-1 190,4-2 130,0-1 0,0-1 0,0-1 1,-1-1-1,20-10 0,4-1 54,116-45 360,-134 54-388,-1 0 0,0-2 0,0 0-1,-1-1 1,-1-2 0,0 0 0,18-17 0,-17 12-27,-1-2 0,-1 0 0,-1-1 0,-1 0 0,22-41 0,-23 33-73,0 0-1,19-60 0,-33 87-24,0 0 0,0-1 1,-1 1-1,1 0 0,-1-1 1,0 1-1,0-6 0,0 9 87,0 0 0,0 0 0,0 0-1,0 0 1,0 0 0,0 0 0,0 0-1,0 0 1,0 0 0,0-1 0,0 1-1,0 0 1,0 0 0,0 0 0,0 0-1,0 0 1,0 0 0,0 0-1,0 0 1,-1 0 0,1 0 0,0 0-1,0 0 1,0 0 0,0 0 0,0 0-1,0 0 1,0 0 0,0 0 0,0 0-1,0 0 1,0 0 0,0 0 0,0 0-1,0 0 1,-1-1 0,1 1-1,0 0 1,0 0 0,0 1 0,0-1-1,0 0 1,0 0 0,0 0 0,0 0-1,0 0 1,0 0 0,0 0 0,0 0-1,0 0 1,-1 0 0,1 0 0,0 0-1,0 0 1,0 0 0,0 0-1,0 0 1,0 0 0,0 0 0,0 0-1,0 0 1,0 0 0,0 1 0,-5 6-334,-5 11 54,-93 230-1033,92-224 1285,-60 140 62,60-133-51,2 0 0,1 1 0,-7 46 0,13-62 137,0 0 0,1-1 0,1 1 0,1 0 1,3 27-1,-3-41-66,-1 0 1,0 0-1,1 0 1,0 0-1,-1-1 1,1 1-1,0 0 0,0-1 1,0 1-1,0 0 1,0-1-1,0 1 1,0-1-1,1 0 1,-1 1-1,2 0 1,-2-1-11,0-1 1,0 1-1,0-1 1,0 0-1,0 0 1,0 1-1,1-1 1,-1 0-1,0 0 1,0 0-1,0 0 1,0 0-1,0 0 1,0 0-1,0 0 1,1-1-1,-1 1 1,0 0-1,2-2 1,2 0 35,0-1 0,-1-1 1,1 1-1,0-1 1,-1 0-1,0 0 1,0 0-1,5-7 1,46-68 238,-18 25-176,191-327 333,-77 117-905,-69 116 92,-81 147 304,0 0-1,-1-1 1,1 1-1,-1-1 0,1 1 1,-1-1-1,0 1 0,1-1 1,-1 1-1,0-1 0,0-2 1,0 4 17,0 0 0,0 0 1,0-1-1,0 1 1,-1 0-1,1 0 1,0-1-1,0 1 0,0 0 1,0 0-1,0 0 1,-1-1-1,1 1 1,0 0-1,0 0 0,0 0 1,-1 0-1,1-1 1,0 1-1,0 0 1,-1 0-1,1 0 0,0 0 1,0 0-1,-1 0 1,1 0-1,0 0 1,0 0-1,-1 0 0,1 0 1,0 0-1,-1 0 1,1 0-1,0 0 1,0 0-1,-1 0 1,-2 1-63,1 0 1,-1 0-1,1 0 1,-1 0-1,1 1 1,-1-1-1,1 1 1,0 0-1,0-1 1,-3 4 0,-3 4 59,0 0 0,1 0 1,1 0-1,-1 1 0,-5 13 1,-22 57 42,20-45-24,-106 251 313,16-2 314,101-273-456,-1 0 0,0-1 1,0 0-1,-11 18 0,11-24 593,4-9-361,4-8-114,5-2-147,15-21-1,-14 22-125,-3 5-53,1 0 0,-1 1-1,2 0 1,-1 0 0,16-11 0,-17 14-40,0 1 1,0-1 0,1 1-1,0 1 1,-1-1 0,1 1-1,1 1 1,8-3 0,-15 5 74,1 0 0,-1-1 1,0 1-1,1 0 0,-1 1 0,0-1 1,1 0-1,-1 1 0,0-1 0,0 1 1,1-1-1,-1 1 0,0 0 1,0 0-1,0 0 0,0 0 0,0 1 1,0-1-1,0 0 0,-1 1 0,1 0 1,0-1-1,-1 1 0,1 0 0,-1 0 1,0-1-1,1 1 0,1 4 0,1 5-9,1 0-1,-1 0 1,-1 0-1,4 19 1,-2-5 151,2-3-79,-4-16-11,-1 1 0,0 1 0,-1-1-1,2 13 806,-18-16-7309,9-5 4470,1 0-1,-1 0 0,-8-4 0,12 5 1846,-16-7-1873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21.3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 20 5408,'-12'-19'1984,"16"25"-1536,9 7-128,3-10 32,15-3-256,22 0 608,20-3-416,9 3 192,-4 0-320,-4 0-224,0-5 32,4 5-4704,9 5 2560,-9-10 128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25.36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192 667 2816,'1'-10'1165,"1"-6"701,-2 15-1796,0 1 0,0-1 0,0 1 1,0 0-1,-1-1 0,1 1 0,0-1 0,0 1 0,0 0 0,-1-1 0,1 1 1,0-1-1,0 1 0,-1 0 0,1-1 0,0 1 0,-1 0 0,1-1 1,0 1-1,-1 0 0,1 0 0,0-1 0,-1 1 0,1 0 0,-1 0 0,1 0 1,0 0-1,-1 0 0,1-1 0,-1 1 0,-3 0 27,0 0 0,0 1 0,0-1 0,0 1 0,0-1 0,0 1 0,0 0 0,0 1 0,0-1 0,0 1 0,1-1 0,-1 1 0,1 0 0,-1 1 0,1-1 0,-6 6 0,-2 2 16,0 0 0,0 1 0,-10 14 0,13-14-65,0 1-1,1 0 1,1 0-1,0 1 1,0-1-1,1 1 1,1 1-1,0-1 1,-3 19-1,7-27-2,-1-1-1,1 0 1,0 0 0,0 0-1,1 0 1,-1 0 0,1 0 0,0 0-1,0 0 1,0 0 0,1 0-1,-1 0 1,1 0 0,2 4-1,-3-7-7,1 1 0,-1 0 0,0-1 0,1 1 0,-1-1-1,1 1 1,-1-1 0,1 0 0,0 1 0,-1-1 0,1 0-1,0 0 1,0-1 0,0 1 0,0 0 0,0 0 0,0-1-1,0 1 1,0-1 0,0 0 0,0 0 0,0 0 0,0 0-1,0 0 1,0 0 0,0 0 0,0-1 0,4 0 0,2-2 49,1 0-1,-2 0 1,1-1 0,0 0 0,-1-1 0,1 0 0,-1 0 0,-1 0 0,8-7 0,6-9 330,24-32 0,-17 19-145,-11 16-214,-2-1 1,0 0-1,-1-1 0,-1-1 0,-1 0 0,13-36 0,53-175 54,-20-7-446,-54 224 218,-2 0-1,1-23 1,-2 34 67,0-1 1,-1 1-1,1-1 1,-1 0-1,0 1 0,0-1 1,0 1-1,-1 0 0,0-1 1,0 1-1,0 0 1,-3-5-1,4 8 14,1 0-1,-1 1 1,0-1 0,1 0 0,-1 1-1,0-1 1,1 0 0,-1 1 0,0-1-1,0 1 1,0-1 0,0 1 0,1 0-1,-1-1 1,0 1 0,0 0 0,0 0-1,0-1 1,0 1 0,0 0 0,0 0-1,0 0 1,-1 0 0,0 1-6,1-1-1,-1 1 1,0-1 0,0 1 0,1 0 0,-1 0-1,0 0 1,1 0 0,-1 0 0,1 0 0,-2 1 0,-2 3-20,0 0 1,1 0 0,0 0-1,0 1 1,-6 10 0,1 5 144,0 0 1,-10 37-1,-5 48 420,15-65-323,-1 4-7,-18 97 310,25-121-387,2 1 0,0-1 0,1 0 0,5 39 0,-3-51-61,0-1 0,0 1-1,1-1 1,0 0 0,1 0-1,0 0 1,0 0 0,1 0-1,0-1 1,0 0 0,0 0 0,1 0-1,0-1 1,1 0 0,-1 0-1,1 0 1,0-1 0,15 8-1,-5-4 88,0-1 0,0-1-1,1-1 1,0 0-1,0-1 1,1-1 0,32 3-1,-37-6-11,0-1 0,0 0 0,1-1 0,-1-1 0,0 0 0,0-1 0,0 0 0,-1-1 0,1 0 0,-1-1 0,0-1 0,20-11-1,-30 15-69,0-1-1,0 1 0,1-1 0,-1 1 0,-1-1 0,1 0 0,0 0 0,-1 0 0,0 0 0,1-1 0,-1 1 0,0-1 0,-1 1 0,1-1 0,-1 0 0,1 1 0,-1-1 0,0 0 0,-1 0 0,1 0 0,-1 0 0,0 0 0,1 0 0,-2-8 0,0 11-64,1-1-1,0 1 1,0-1-1,-1 1 0,1 0 1,-1-1-1,0 1 0,1 0 1,-1-1-1,0 1 0,0 0 1,1 0-1,-1-1 1,0 1-1,0 0 0,-1 0 1,1 0-1,0 0 0,0 0 1,0 1-1,-1-1 0,1 0 1,0 0-1,-1 1 1,1-1-1,0 1 0,-1 0 1,1-1-1,-1 1 0,1 0 1,-1 0-1,1-1 0,-1 1 1,1 0-1,-3 1 1,-1-1-102,0 1 0,0-1 0,0 1 0,1 1 0,-1-1 0,0 1 0,0-1 0,1 1 0,-7 4 1,7-4 76,1 0 0,-1 0 1,1 1-1,0-1 1,0 1-1,0 0 1,0 0-1,1 0 1,-1 0-1,1 0 1,0 0-1,0 1 1,0-1-1,0 1 1,1 0-1,-1-1 1,1 1-1,0 0 1,0 0-1,0 0 1,0 0-1,1 0 1,0 0-1,0 0 0,0 0 1,0 0-1,1 5 1,3 4 98,-1-1-1,2 1 1,0-1 0,0 0-1,1 0 1,10 14 0,-14-22 0,1 0 0,0 0 0,0-1 0,1 1 0,-1-1 0,1 1 0,-1-1 0,1 0 0,0-1 0,0 1 0,1-1 0,-1 0 0,0 0 0,1 0 0,0 0 0,-1-1 0,1 0 0,0 0 0,-1 0 0,9 0 1,-3-1 36,0-1 0,0-1 0,0 1 0,0-2 0,-1 1 1,14-6-1,56-29 159,-36 16-134,83-33 138,-69 32-221,-2-2-1,86-53 0,-127 67 43,17-16-1,-15 12-133,-15 13 55,-1 1 0,1-1 0,0 1 1,-1-1-1,1 0 0,-1 1 0,1-1 0,-1 0 1,1 0-1,-1 1 0,1-1 0,-1 0 0,0 0 0,1 0 1,-1 1-1,0-1 0,0 0 0,0 0 0,0 0 1,0-2-1,0 3-2,0 0 1,0 0-1,0 0 1,0-1-1,0 1 1,0 0-1,0 0 1,-1-1-1,1 1 1,0 0-1,0 0 1,0 0-1,0-1 1,-1 1-1,1 0 1,0 0-1,0 0 1,0 0-1,-1 0 1,1-1-1,0 1 1,0 0-1,0 0 1,-1 0-1,1 0 1,-11 2-268,2 5 257,8-6-49,1 0 72,0 0 0,0 0 0,0 0 0,0 0 0,1 0 0,-1 0 0,0 0 0,0 0 0,1 0-1,-1 0 1,1 0 0,-1 0 0,1 0 0,-1 0 0,1 0 0,0 0 0,-1 0 0,1-1 0,0 1 0,0 0 0,0-1 0,0 1 0,-1 0 0,3 0-1,-3-1-1,2 2 24,1 0 1,-1 0-1,0 0 0,1 0 0,-1-1 0,1 1 0,0-1 1,-1 0-1,1 0 0,0 0 0,0 0 0,0 0 0,0-1 1,4 1-1,-3 0-35,11 4 48,-13-5-37,1 13-186,-4-9 190,0 1 0,-1 0 0,1-1 0,-1 1-1,0-1 1,0 0 0,0 0 0,-1 1 0,-2 3 0,1-2-1,-13 20-61,10-17 74,0 1 0,1 0 0,0 1 0,-7 18 0,13-27-10,-4 8-16,1 1 1,0 0 0,1 0-1,-2 18 1,4-27 18,0 1 1,0-1-1,0 0 0,0 1 1,1-1-1,-1 0 1,0 0-1,1 0 0,0 1 1,-1-1-1,1 0 1,0 0-1,0 0 1,0 0-1,1 0 0,-1 0 1,0-1-1,1 1 1,-1 0-1,1-1 0,-1 1 1,1-1-1,0 1 1,0-1-1,0 0 0,0 1 1,0-1-1,0 0 1,0-1-1,2 2 0,-1-1 21,0-1 0,0 0-1,0 1 1,0-1-1,0 0 1,0 0-1,-1-1 1,1 1-1,0-1 1,0 1-1,3-2 1,32-13 93,-26 10-83,200-90 232,78-36-27,-283 127-219,0 0 0,0 0-1,-1 0 1,1-1 0,-1 0-1,0 0 1,0 0 0,-1-1-1,0 0 1,7-8 0,-11 12-17,0 1 0,0-1 0,0 1 0,1-1 0,-1 1 0,1-1 0,-1 1 0,3-1 0,-3 1-16,0 1 0,0-1 0,0 0 0,0 0 0,0 0 0,0 0 1,0 0-1,0 0 0,0 0 0,0 0 0,-1 0 0,1 0 0,0 0 1,-1-1-1,1 1 0,-1 0 0,1 0 0,-1-1 0,0 1 0,1 0 1,-1-1-1,0 1 0,0 0 0,0-2 0,0-4-334,0 6 335,-2 3-666,2-2 673,0 0 0,0 1 0,0-1 1,0 0-1,0 0 0,0 1 0,0-1 1,0 0-1,0 0 0,0 1 0,-1-1 1,1 0-1,0 1 0,0-1 0,1 0 0,-1 0 1,0 1-1,0-1 0,0 0 0,0 0 1,0 1-1,0-1 0,3 18-136,1 4 168,-4-22-31,0 1-1,0-1-1,0 1 1,1-1 0,-1 1 0,0-1-1,0 1 1,0-1 0,0 0-1,0 1 1,0-1 0,0 1 0,0-1-1,0 1 1,0-1 0,0 1-1,-1-1 1,1 1 0,0-1 0,0 0-1,0 1 1,0-1 0,-1 1 0,1-1-1,0 0 1,-1 1 0,1-1-1,0 1 1,-1-1 0,1 0 0,0 0-1,-1 1 1,1-1 0,-1 1-1,0 0-5,0 0-1,0 0 1,1 0-1,-1 0 0,0 0 1,1 0-1,-1 0 0,0 0 1,1 1-1,-1 1 0,0-2 16,1 1 0,0-1 0,-1 0 0,0 1 0,1-1 0,-1 0 0,0 1 0,0-1 0,0 0 0,-2 2 0,-2 6-33,5-8 23,0-1-1,0 1 1,-1-1 0,1 1-1,0-1 1,0 1 0,0-1 0,-1 1-1,1-1 1,0 1 0,0-1 0,-1 0-1,1 1 1,0-1 0,-1 0 0,1 1-1,0-1 1,-1 0 0,1 1 0,-1-1-1,1 0 1,-1 0 0,1 1 0,0-1-1,-1 0 1,1 0 0,-1 0-1,1 0 1,-1 0 0,1 0 0,-2 1 410,-1-1-826,3 0 464,0 30-144,-5 28 117,5-54-14,0 0 0,1 0 0,0 0 0,0 0-1,0 0 1,0 0 0,0 0 0,1 0 0,0 0-1,0-1 1,0 1 0,0 0 0,1-1 0,-1 0-1,1 0 1,0 1 0,0-2 0,0 1-1,0 0 1,0-1 0,1 1 0,-1-1 0,1 0-1,0 0 1,0 0 0,-1-1 0,1 1 0,0-1-1,0 0 1,0 0 0,1 0 0,5 0-1,1-2 49,1 0-1,0-1 1,0 0-1,-1 0 1,1-1-1,16-7 1,64-35 346,-54 26-469,-17 8 133,51-27 45,-61 32-76,-1 0 1,-1-1-1,1-1 0,12-12 1,-19 17-18,-1 0-1,1 0 1,-1 0 0,0 0-1,0-1 1,0 1 0,-1-1 0,1 1-1,-1-1 1,0 1 0,0-1 0,0 0-1,0 1 1,-1-1 0,1-6 0,-1 8-50,-1 0 1,1 0 0,0-1 0,-1 1-1,1 0 1,-1 0 0,0 0 0,0 0 0,0 0-1,0 0 1,0 0 0,0 1 0,0-1-1,0 0 1,-1 0 0,1 1 0,-1-1-1,0 1 1,1-1 0,-1 1 0,0 0 0,0 0-1,1 0 1,-1 0 0,0 0 0,0 0-1,-3-1 1,0 1-55,0 0 1,0 0-1,0 0 0,-1 1 1,1 0-1,0 0 0,0 0 0,0 1 1,0-1-1,-1 1 0,-6 2 1,2 0 19,1 1 0,0 0 1,-1 0-1,2 1 1,-10 5-1,15-8 52,0 0-1,1 0 1,-1 0-1,1 1 1,-1-1 0,1 1-1,0-1 1,0 1-1,0 0 1,0 0 0,0 0-1,0 0 1,1 0-1,0 0 1,-1 1-1,1-1 1,1 0 0,-1 1-1,0-1 1,1 1-1,-1 3 1,2-1 17,-1 0 1,1 0-1,0 0 1,0 0-1,1 0 1,0 0-1,0-1 1,0 1-1,1-1 1,-1 1-1,5 5 1,-1-2 46,-1-1 1,1 0-1,1-1 1,-1 1-1,1-1 1,1 0 0,-1-1-1,1 0 1,0 0-1,1-1 1,-1 0-1,1 0 1,0-1-1,0 0 1,0-1-1,1 0 1,-1 0-1,1-1 1,0 0-1,0-1 1,0 0-1,0 0 1,0-1-1,0 0 1,-1-1-1,1-1 1,17-3-1,10-7 18,0-1 0,38-19 0,-3 1-54,54-15 14,-57 23-19,85-43-1,-124 48 36,-25 13-196,-9 2 54,-9 3-17,-12 5 70,0 2 0,1 0 0,0 2 0,0 1 0,1 1 0,0 0 0,-24 18 0,36-22 51,1 1-1,0 0 1,-15 15 0,22-20 3,0 0 1,0 0-1,1 0 1,-1 1-1,1-1 1,0 1-1,0 0 1,0 0-1,1 0 1,-1 0-1,1 0 1,0 0-1,0 0 1,0 0-1,0 5 1,1-9 8,0 1 0,0 0 1,0 0-1,0 0 0,1 0 1,-1 0-1,0 0 0,0 0 1,1 0-1,-1 0 0,0 0 1,1 0-1,-1 0 0,1 0 1,-1-1-1,1 1 0,0 0 1,-1 0-1,1-1 0,0 1 1,-1 0-1,1-1 0,0 1 1,0-1-1,0 1 0,0-1 1,-1 1-1,1-1 0,0 1 1,0-1-1,0 0 0,0 0 1,0 0-1,0 1 0,0-1 1,0 0-1,0 0 0,0 0 1,2-1-1,1 1 56,0 0 0,-1-1 0,1 0 0,0 0-1,0 0 1,-1 0 0,1 0 0,6-4 0,-3 0 42,-1 1-1,0-1 1,-1 0-1,1 0 1,-1-1-1,8-10 1,-4 3-18,0-1 0,7-16 0,-11 17-475,-4 9-170,-2 11 120,-1 5 381,1 0 0,0 1 0,1-1 1,1 1-1,-1-1 0,2 0 0,0 1 0,1-1 0,0 0 1,0 0-1,2-1 0,-1 1 0,1-1 0,1 0 1,0 0-1,1 0 0,11 14 0,-14-20 75,0-1 0,1 0 0,-1 0 0,1-1 0,0 1 0,-1-1 0,11 5 0,-12-7 10,-1 0 1,1 0 0,0 0 0,0-1 0,0 1 0,0-1 0,0 1 0,0-1 0,0 0 0,0 0 0,0 0 0,0-1 0,0 1 0,0-1 0,0 0 0,5-1-1,0-2 43,-1 0-1,1 0 0,0-1 0,-1 0 0,0 0 0,0 0 1,7-9-1,41-51 212,-24 27-271,1 1-18,54-47 1,-63 65-216,1 1-1,0 1 1,45-24-1,-65 39 144,-1 1-1,1-1 1,0 1-1,0 0 1,0 0-1,5-1 1,-8 2 55,0 0 0,-1 0 0,1 0 0,0 0 0,0 0 0,-1 0 0,1 0 0,0 1 0,-1-1 1,1 0-1,0 0 0,-1 1 0,1-1 0,0 0 0,-1 1 0,1-1 0,-1 0 0,2 2 0,-2-2 5,0 1 0,1 0 0,-1-1-1,0 1 1,1 0 0,-1 0 0,0 0 0,0-1 0,0 1-1,1 0 1,-1 0 0,0 0 0,0 0 0,0-1 0,-1 1-1,1 0 1,0 0 0,0 0 0,0-1 0,-1 2-1,-4 11 14,0 0-1,-1 0 0,0 0 0,-10 12 0,-5 12 83,-5 17-139,15-28 164,-2-1 0,0-1 0,-2 0-1,-32 42 1,45-64-59,0 0-1,0 0 0,0 0 1,0-1-1,-1 1 1,1 0-1,0-1 1,-1 1-1,1-1 1,-1 0-1,1 0 1,-1 0-1,-3 1 0,4-2-12,0 0-1,0 0 1,1 0-1,-1 0 1,0 0-1,1-1 1,-1 1-1,0 0 1,1-1-1,-1 0 1,0 1-1,1-1 1,-1 0-1,1 0 1,-1 0-1,1 0 1,0 0-1,-1 0 0,1 0 1,0 0-1,0 0 1,-2-3-1,-1-1-101,1 0-1,0 1 1,0-1 0,1 0-1,-1 0 1,1-1-1,0 1 1,-1-6-1,2 8-9,1 1-1,-1 0 1,1 0-1,0 0 1,-1 0-1,1-1 1,0 1-1,0 0 1,1 0-1,-1-1 1,0 1-1,1 0 1,-1 0 0,1 0-1,0 0 1,0 0-1,0 0 1,0 0-1,0 0 1,0 0-1,0 0 1,4-3-1,-3 4 27,0 0 1,0 0-1,1 1 0,-1-1 1,1 1-1,-1-1 0,0 1 1,1 0-1,-1 0 0,1 0 1,-1 0-1,0 0 0,5 1 0,-1 0 8,37 2-124,184 4 254,-199-9-35,1-1 0,-1-1 0,0-1 0,0-1 0,-1-2 0,28-11 0,-30 9-40,91-43 206,-105 47-92,1-1 0,-1-1 1,-1 0-1,1 0 0,-1-1 0,-1 0 1,13-15-1,-21 22-122,1 0 1,-1 0-1,0 0 0,0 0 1,0 0-1,0 0 0,0-1 1,0 1-1,0 0 0,-1-1 1,1 1-1,-1 0 1,0-1-1,1 1 0,-1-1 1,0 1-1,-1 0 0,1-1 1,0 1-1,-1 0 1,1-1-1,-1 1 0,0 0 1,-1-3-1,1 3-36,0 0 0,-1 0 0,1 0 0,0 1 0,-1-1 0,1 1 0,-1-1 0,0 1 0,0 0 0,1-1 0,-1 1 0,0 0-1,0 0 1,0 0 0,0 0 0,0 1 0,0-1 0,-1 1 0,1-1 0,0 1 0,0 0 0,0-1 0,0 1 0,-1 0 0,1 1 0,0-1 0,-3 1 0,-6 1 44,1 0 0,-1 0 1,1 2-1,0-1 0,0 1 0,0 1 0,1-1 1,-12 9-1,17-11 33,1 1-1,-1-1 1,1 1 0,0 0 0,0 0 0,0 0-1,0 0 1,1 1 0,-1-1 0,1 1-1,0-1 1,0 1 0,0 0 0,1 0-1,-1 0 1,1 0 0,0 0 0,0 0-1,0 0 1,1 0 0,0 1 0,-1-1 0,1 0-1,1 5 1,0-2-2,0-1 0,1 1 0,0-1 0,0 0-1,0 0 1,1 0 0,0 0 0,0 0 0,1 0 0,-1-1 0,1 0-1,0 1 1,1-2 0,-1 1 0,1 0 0,0-1 0,0 0 0,11 6-1,-4-2 51,1-2 0,1 0-1,-1-1 1,1 0 0,0-1 0,1-1-1,19 3 1,123 11-1568,-114-15-2540,68-6 0,-77-2-1930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26.9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 3808,'0'0'4640,"4"8"-2496,-4-2-96,0 7-1632,4-7-32,0 2-224,1 0 320,3 0-256,2 0-896,6-5 352,2 6-6560,4-18 3776,-1-13 832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32.4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529 167 1472,'0'0'6714,"-1"-11"-4991,0 5-1659,-1 1 1,0 0-1,0 0 1,0 0-1,-1 0 1,1 1-1,-5-6 0,-25-29 482,29 35-535,-3-2 51,0 0-1,0 0 1,-1 0 0,0 1-1,0 0 1,0 1 0,0-1-1,-1 1 1,0 1-1,0-1 1,0 2 0,0-1-1,0 1 1,-1 0 0,-9-1-1,8 2-79,1 1-1,-1 0 0,1 0 1,-1 1-1,1 0 0,-1 1 1,1 0-1,0 0 1,-1 1-1,1 0 0,1 1 1,-1 0-1,-11 7 0,9-4 9,0 2-1,0-1 0,1 2 1,0-1-1,1 1 1,0 1-1,1 0 0,-12 18 1,14-20 0,1 1 1,1-1 0,0 1-1,0 0 1,0 0-1,2 0 1,-1 1 0,1-1-1,1 0 1,-1 1 0,2 19-1,0-26-1,1 1 0,0 0 0,0 0 0,0-1 0,1 1 0,-1-1 0,1 1 0,0-1 0,1 0 0,-1 1 0,1-1 0,3 4 0,-1-3 47,0 1 0,1-1 0,0 0 0,0 0 0,0 0 0,13 6 0,-2-2 215,2-1-1,-1-1 0,1-1 0,36 7 0,-42-11-78,1 0-1,-1-1 0,0 0 1,1-1-1,-1 0 0,1-2 1,17-3-1,-27 5-88,0-2 0,-1 1 1,1 0-1,0-1 0,-1 0 1,5-2-1,-7 3-58,0 1 0,0-1 0,0 1 0,0-1 0,-1 0 0,1 1 0,0-1 0,0 0 0,-1 0 0,1 0 0,0 0 0,-1 0 0,1 0 0,-1 1 0,1-1 0,-1 0 0,1-1 0,-1 1 0,0 0 0,1 0 0,-1 0 0,0 0 0,0 0 0,0 0 0,0 0 1,0-1-1,0 1-17,-1 0 0,1 0 0,-1 0 0,1 0 0,-1 0 0,1 1 0,-1-1 0,1 0 0,-1 1 0,0-1 0,1 0 0,-1 1 0,0-1 1,0 0-1,0 1 0,1 0 0,-1-1 0,0 1 0,0-1 0,0 1 0,-1-1 0,-23-3-196,12 3 67,0 1 0,0 1 0,0 0 0,0 0 0,0 1 0,1 1 0,-1 0 1,1 1-1,-1 0 0,-19 11 0,18-7 36,1 0 1,0 0-1,1 1 1,0 1-1,0 0 1,1 1-1,0 0 1,-17 24-1,12-12 88,2 1 0,0 0-1,2 1 1,0 0 0,2 1-1,1 0 1,1 1 0,1-1-1,-4 38 1,10-56 22,1 0 0,0-1-1,0 1 1,0 0 0,1 0 0,0-1 0,1 1 0,0-1-1,0 1 1,0-1 0,1 0 0,0 0 0,8 13 0,-7-15 38,1 1 0,-1-1 0,1 0 1,0 0-1,0-1 0,0 1 0,1-1 1,0-1-1,0 1 0,0-1 1,0 0-1,0 0 0,1 0 0,-1-1 1,12 2-1,2 0 154,0 0 0,0-2 0,39 0 0,-45-3-146,-1 0-1,0-1 1,0 0 0,-1-1 0,1-1 0,0 0 0,16-8 0,-12 3-24,-1 0 1,0-2 0,0 0 0,19-17-1,-11 5-17,36-45 0,-43 48-16,85-98-171,-90 107 88,0 0-1,0 1 1,1 1-1,0 0 1,0 0-1,1 1 1,24-9 0,-34 15 53,0 1 1,0 0-1,0 0 0,0 0 1,1 0-1,-1 1 1,0-1-1,0 1 1,0 0-1,6 1 1,-7 0 14,-1-1 1,1 1-1,-1 0 1,1 0-1,-1 0 0,1 1 1,-1-1-1,0 1 1,0-1-1,1 1 0,-1-1 1,0 1-1,-1 0 1,1 0-1,0 0 0,0 0 1,1 3-1,0 1 5,0 1 0,0-1 0,-1 1-1,0 0 1,0-1 0,0 1 0,-1 0 0,0 0-1,0 0 1,-1 10 0,0 6-1,-7 42 0,1-36 75,4-19 207,0 1 0,-1 15 0,12-34 238,52-83-409,-47 66-222,2 1 0,0 1 0,2 0 0,38-38-1,-50 56 56,-2 1 4,0 0 0,0 1 1,1 0-1,-1-1 1,1 2-1,7-5 0,-11 7 39,0 0-1,0-1 0,0 1 1,0 0-1,0 0 0,0 0 1,0 0-1,0 0 0,1 0 1,-1 0-1,0 0 1,0 0-1,0 0 0,0 1 1,0-1-1,1 1 0,-1 0-1,1 0-1,-1 0 0,0 0 1,0 0-1,1 0 1,-1 0-1,0 0 0,0 0 1,0 1-1,0-1 0,0 1 1,-1-1-1,2 3 1,3 9-7,-1 0 1,-1 0 0,0 0-1,-1 0 1,2 20 0,-2-12-29,6 25 1,-1-15 128,-3-11-102,11 30-1,-13-44 24,0 0 0,1 0 1,0 0-1,1 0 1,-1-1-1,1 0 0,0 1 1,0-2-1,6 6 1,-8-8 29,1 0 0,-1-1 0,1 1 0,-1-1 1,1 1-1,0-1 0,0 0 0,0 0 0,0 0 1,-1-1-1,1 1 0,0-1 0,0 1 0,1-1 1,-1 0-1,0 0 0,0 0 0,0-1 0,0 1 1,0-1-1,0 0 0,-1 0 0,1 0 0,5-2 1,4-3 62,1 0 1,-1-1-1,22-17 0,-15 9-28,0-1-1,-1-1 1,0-1-1,25-33 1,-32 37 0,-1-2 1,-1 1-1,0-1 1,-1-1-1,-1 1 1,-1-1-1,6-19 1,-11 29-64,1 0 0,-1 0 0,-1 1 0,1-1 1,-1 0-1,0 0 0,-1 0 0,1 1 0,-3-8 0,3 11-39,-1 1 1,0 0-1,0-1 0,0 1 0,0 0 0,0 0 0,0 0 0,0 0 0,-1 0 0,1 0 0,-1 0 0,1 0 0,-1 1 0,0-1 0,0 1 0,0-1 0,0 1 0,0-1 0,0 1 0,0 0 0,0 0 0,0 0 0,-1 0 0,1 1 0,0-1 0,-1 1 0,1-1 0,-4 1 0,2-1-16,0 1 0,0 1-1,0-1 1,1 0-1,-1 1 1,0 0-1,0 0 1,1 0-1,-1 0 1,0 0 0,1 1-1,-1 0 1,-3 2-1,2-1-6,1 1-1,-1 0 1,1 0-1,-1 0 1,1 0-1,0 1 1,-5 9-1,3-5 7,1 1-1,0 0 1,1 0 0,0 0-1,1 0 1,0 1 0,0-1-1,1 1 1,0 11 0,2-14 47,0 0 0,0 0 0,1 0 0,0 0 0,1 0 0,0 0 0,0 0 0,0 0 0,1 0 0,0-1 0,1 1 0,0-1 0,0 0 0,0 0 0,1-1 0,0 1 0,1-1 0,8 8 0,-5-6 45,0-1 1,0 0-1,1 0 1,0-1-1,0-1 1,0 0-1,1 0 1,0-1-1,0 0 1,0 0-1,0-2 1,17 3 0,-22-4 9,1-1 1,0 0 0,-1 0 0,1-1 0,-1 0 0,1 0-1,-1 0 1,1-1 0,-1 0 0,0 0 0,0 0 0,0-1-1,0 0 1,0 0 0,0-1 0,-1 0 0,9-7 0,-4 2 27,-1-1 0,-1 0 1,1 0-1,-2-1 0,1 0 1,-2 0-1,11-24 0,-14 29-21,32-81 180,-30 72-225,0-1 0,-2 0-1,4-27 1,1-12-1181,-8 54 1008,0 13-165,4 4 303,-1-4-42,-1 0 0,0 0 0,-1 14 1,0-5 65,0 1 1,1 0 0,1-1-1,1 1 1,1-1 0,1 0-1,11 24 1,-15-40 7,0-2-1,0 1 1,1 0 0,-1 0 0,1-1-1,0 1 1,0-1 0,0 0 0,0 0-1,1 0 1,-1-1 0,1 1 0,-1-1-1,1 1 1,0-1 0,0 0 0,8 2-1,-6-3 53,0 1 0,1-1 0,-1 0 0,0-1 0,0 0 0,1 0 0,-1 0 0,0-1 0,1 0 0,-1 0 0,0 0 0,7-3 0,6-4-11,-1 0-1,0-1 1,0 0 0,-1-2-1,0 0 1,27-24 0,83-94-42,-68 65-69,24-18-111,-72 70 184,-11 11-19,0 1 1,1-1-1,-1 1 0,0 0 0,1-1 0,-1 1 1,0-1-1,0 1 0,1-1 0,-1 1 0,0-1 1,0 1-1,0-1 0,0 1 0,0-1 0,0 1 1,0-1-1,0 1 0,0-1 0,0 1 0,0-1 0,0 1 1,0-1-1,0 1 0,0-1 0,-1 0 1,-2 2-13,-1 1 1,1 0-1,-1 0 1,1 0 0,0 1-1,0-1 1,-3 3 0,-5 6-27,1 1 0,1 0 0,0 0-1,1 0 1,0 1 0,-8 20 0,0-2-4,-1-2 18,2 1 1,1 1 0,-17 58-1,30-84 50,0-1 0,1 0 0,-1 0 0,1 0 0,0 0 0,1 1 0,-1-1 0,0 0 0,1 0 0,0 0 0,0 0 0,0 0 0,1 0-1,0 0 1,-1 0 0,5 5 0,-5-7 11,0 0-1,1 0 0,0 0 0,-1-1 0,1 1 0,0 0 1,0-1-1,0 0 0,0 1 0,0-1 0,0 0 0,0 0 1,0 0-1,0 0 0,0 0 0,1-1 0,-1 1 1,0-1-1,1 1 0,-1-1 0,0 0 0,1 0 0,-1 0 1,1 0-1,-1-1 0,0 1 0,1 0 0,-1-1 0,0 0 1,4-1-1,-1 0 14,1-1-1,-1 0 1,0 0 0,0-1 0,0 1 0,0-1 0,0 0-1,-1-1 1,0 1 0,0-1 0,0 0 0,0 0-1,-1 0 1,0 0 0,0 0 0,4-11 0,2-8 161,-1 0 1,8-43-1,-10 42-164,0-7-170,-2 0-1,1-65 0,-5 95 68,-1 0 0,1 0 0,0 0-1,-1 1 1,1-1 0,-1 0 0,0 0 0,-1-2 0,-2 1-386,0 10 154,1 12 152,1 0 0,0 22 1,1-22 86,4 237-166,2-153 441,-14 150-1,0-196 75,8-51-205,-1 0-1,1-1 1,-1 1 0,-1-1-1,1 0 1,-1 1-1,-5 6 1,7-11-51,0 0 0,1 0 0,-1 0 1,0 0-1,0 0 0,0-1 0,0 1 0,0 0 0,0-1 0,0 1 0,0 0 1,0-1-1,-1 0 0,1 1 0,0-1 0,0 0 0,0 1 0,0-1 0,-2 0 1,0 0 12,1 0 1,-1-1 0,1 1 0,0 0 0,-1-1 0,1 0 0,0 0 0,-1 0 0,-2-1 0,-2-3 38,0 1 0,0-1 1,0-1-1,-10-9 0,0-2-58,-45-48-49,54 56-175,1-1-1,0 1 0,1-1 1,0 0-1,-7-17 0,13 25 144,-1 0 0,0 1 0,1-1 0,-1 0 0,1 0 0,0 0 0,-1 0 0,1 0 0,0 1 0,0-1 0,1 0 0,-1 0 0,0 0 0,0 0 0,1 0 1,-1 0-1,1 1 0,0-1 0,0-2 0,1 2 4,-1 0 0,1 0 1,0 0-1,0 0 0,0 0 0,0 0 1,0 1-1,0-1 0,0 1 1,1-1-1,4-1 0,1-1-40,0 2 0,1-1 0,0 1 0,-1 0-1,1 1 1,0 0 0,10 0 0,66 4-246,-73 0 352,-11-3 31,0 1-1,0-1 0,0 0 0,0 0 1,0 1-1,0-1 0,0 0 1,0 0-1,0 0 0,0 0 1,0 0-1,2-1 0,1 0-28,1-1-1,-1 0 1,0 0-1,1 0 1,-1-1 0,0 1-1,-1-1 1,1 0-1,0 0 1,-1-1-1,0 1 1,6-8-1,-3 5-201,0-3 28,0 0 80,-5 8 90,0 1 0,-1-1 0,1 0 0,0 1 0,-1-1 0,1 0 0,-1 0 0,1 0 0,-1 1 0,1-1 0,-1 0-1,0 0 1,1 0 0,-1-1 0,3-4-15,-1-1 1,2 1-1,-1-1 0,0 1 0,1 0 0,0 1 1,7-9-1,12-17 122,26-56-56,-24 40-71,61-129 92,-43 88 261,-38 65-363,-4 17-144,-2 15 22,-4 14 79,2 0 0,1 1-1,1-1 1,3 42-1,-2-65 57,9 59 55,-7-52 21,0 0 0,0-1-1,0 1 1,1 0 0,0-1-1,5 9 1,-7-14-45,-1 0-1,1 0 1,0 0-1,-1 0 1,1-1 0,0 1-1,0 0 1,0 0-1,0 0 1,0 0 0,0-1-1,0 1 1,0-1-1,0 1 1,0-1 0,0 1-1,1-1 1,-1 1-1,0-1 1,0 0-1,0 0 1,2 1 0,-1-2 5,0 1 1,-1-1 0,1 1-1,0-1 1,0 1 0,-1-1-1,1 0 1,-1 0-1,1 0 1,0 0 0,-1 0-1,0 0 1,3-2 0,3-5 65,0 0 0,0 0 1,-1-1-1,6-10 0,-9 14-87,61-110 128,-12 17-428,-50 95 233,-1 2 20,0-1 0,-1 1-1,1 0 1,0 0 0,0 0 0,0 0 0,0 0-1,0 0 1,1-2 0,0 5-77,3 17 95,-1-1 0,-1 1 0,1 24 0,-3 61-59,-1-70 3,-22 400-118,3-299 520,15-117-242,0-1 0,-2 0 0,1 0-1,-2-1 1,-13 25 0,17-37-56,1 0 0,-1-1 1,1 1-1,-1-1 0,0 1 0,0-1 0,0 0 0,-1 0 0,1-1 1,-1 1-1,0-1 0,1 1 0,-1-1 0,0 0 0,0-1 1,0 1-1,-1-1 0,1 0 0,0 0 0,-1 0 0,1 0 0,0-1 1,-1 0-1,1 1 0,-1-2 0,1 1 0,-1-1 0,-6-1 1,0-1 9,1 0 1,0-1 0,0 0 0,1-1-1,-1 0 1,1 0 0,0-1-1,0 0 1,1-1 0,-14-13 0,10 7-64,1 0-1,0 0 1,1-1 0,-10-19 0,15 23-45,0 0-1,0 0 0,2 0 1,-1 0-1,1-1 0,1 0 1,-3-18-1,5 24 41,0 1 0,0 0 0,0-1 0,1 1 0,-1 0 0,1-1 0,0 1 0,0 0 0,1 0 0,-1 0 0,1 0 0,0 0 0,0 0 0,3-5 0,-1 4-1,0 1-1,0-1 1,1 1-1,-1 0 1,1 0-1,0 1 0,0-1 1,0 1-1,11-5 1,18-6 18,-1 2 0,2 1 1,42-7-1,110-9 152,-21 15-2287,-135 12 74,-1 1-1,1 1 1,40 8 0,-22 5-3054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35.0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18 1198 1472,'-2'1'46,"1"0"-1,-1 0 1,1 1-1,0-1 1,0 1 0,0-1-1,0 1 1,0-1-1,0 1 1,0 0 0,0-1-1,1 1 1,-1 0-1,1 0 1,-1 0 0,1-1-1,0 1 1,0 0-1,0 2 1,-2 8 3226,12-12-1611,0-2-1350,-1 0 1,0 0-1,0-1 0,0 0 1,-1-1-1,1 1 1,-1-2-1,10-5 0,-1-2 35,0 0 0,25-25 0,-1-6 37,-1-3-1,37-56 1,-50 65-294,90-131 223,-83 113-220,33-70 0,-42 70-54,117-268 442,-135 306-440,-1 4-2,-1 0-1,0-1 1,-1 0 0,0 0-1,-1 0 1,2-27 0,-5 39-72,0 0 1,0 0-1,-1 0 1,1-1 0,0 1-1,-1 0 1,0 0 0,1 0-1,-1 0 1,-2-4 0,2 5 8,1 0 1,-1 0 0,0 0 0,1 0 0,-1 1 0,0-1 0,0 0 0,0 0 0,0 1 0,0-1 0,0 0 0,0 1-1,0-1 1,0 1 0,0 0 0,-2-1 0,1 1-11,0 0 1,0 0-1,0 0 1,0 0-1,0 0 0,0 1 1,-1-1-1,1 1 0,0-1 1,0 1-1,0 0 0,1 0 1,-1 0-1,0 0 0,0 0 1,0 0-1,1 1 1,-1-1-1,1 1 0,-1-1 1,1 1-1,-3 2 0,-1 3 8,1 0 1,-1 0-1,1 0 0,0 0 0,1 0 0,-3 9 0,-12 49-45,11-35 66,-65 285 427,63-269-342,2 1 0,3 0 0,1 0 0,2 0 1,7 52-1,-3-74-3,-1 5 109,2 0 0,1 0 0,12 36 0,-15-61-94,0 0 0,0-1 0,0 1 0,1 0 0,0-1 0,0 1 0,0-1 0,1 0 0,-1 0 0,6 5 0,-6-8-34,-1 1-1,0 0 1,0-1 0,1 0 0,-1 1-1,1-1 1,-1 0 0,1 0-1,-1-1 1,1 1 0,0 0-1,-1-1 1,1 0 0,0 1-1,0-1 1,-1 0 0,1 0-1,0-1 1,0 1 0,5-2 0,4-2 14,0-1 1,0-1 0,0 0 0,-1-1 0,0 0 0,0 0 0,0-1 0,-1-1 0,13-13 0,7-11-16,35-51 0,-62 81-50,56-78 148,-53 64-363,-6 12 30,-4 8-104,-10 14 203,1 1 1,1 0-1,1 1 1,-13 32-1,20-42 58,0 1 0,1-1 0,0 1 0,1 0 0,0 0 1,1 0-1,0 0 0,0 0 0,1 1 0,1-1 0,0 0 0,2 11 0,-2-17 49,1 0 1,-1 0-1,1 0 1,0 0 0,0 0-1,1 0 1,-1-1-1,1 1 1,0-1-1,0 0 1,0 0-1,0 0 1,0 0-1,1 0 1,-1-1-1,1 1 1,0-1 0,0 0-1,-1 0 1,1-1-1,1 1 1,-1-1-1,0 0 1,0 0-1,6 1 1,-4-1 17,0 0-1,0-1 1,0 1-1,0-1 1,1-1 0,-1 1-1,0-1 1,0 0 0,0 0-1,-1-1 1,1 0 0,0 0-1,0 0 1,-1-1 0,1 1-1,-1-1 1,7-6 0,-8 5 10,0 0-1,0-1 1,-1 1 0,1-1 0,-1 0 0,0 0-1,-1 0 1,1-1 0,-1 1 0,0 0 0,0-1-1,-1 0 1,0 1 0,0-1 0,0 0 0,-1 0-1,0-8 1,0 4-10,-1 0-1,0-1 1,0 1-1,-1 0 1,-1 0-1,0 0 0,0 1 1,-9-19-1,5 16-80,0 0 0,-1 1 0,0 0-1,-14-16 1,16 22-64,0-1 0,0 1-1,0 0 1,0 1 0,-1 0 0,0 0-1,0 0 1,0 1 0,-8-3-1,13 5 49,-22-5-413,16 7 199,8 0 254,0-1 1,0 1-1,0-1 1,0 1-1,1-1 0,-1 0 1,0 1-1,0-1 0,0 1 1,0-1-1,0 0 1,1 1-1,-1-1 0,0 1 1,0-1-1,0 0 1,1 1-1,-1-1 0,0 0 1,1 0-1,-1 1 0,1-1 1,5 7-9,1-1 0,0 0 0,1-1 0,-1 0 0,1 0 0,0 0 0,0-1 0,12 4 0,1-1 57,0 0 0,30 4 0,-44-10-5,1 0 1,-1 0 0,1-1 0,0 0 0,-1 0 0,1-1-1,0 0 1,-1 0 0,14-4 0,-9 0 12,-1 0-1,1-1 1,-1 0 0,0 0 0,11-10 0,-16 12-41,75-59 418,-68 52-421,0-1 1,-1-1-1,19-26 1,-13 22 47,-16 16-58,-1-1-1,1 1 1,-1 0 0,1 0 0,-1-1 0,1 1 0,-1-1 0,0 1-1,0-1 1,0 1 0,0-1 0,0 0 0,0 0 0,0 1-1,0-1 1,0-3 0,-18 4 68,-3 0-241,18 1 191,-1-1 1,0 1-1,0 0 0,0 0 1,1 0-1,-1 1 1,0-1-1,0 0 0,0 1 1,1 0-1,-4 1 0,5-2-46,-2 0-198,7 1 240,0-1 0,-1 1-1,1 0 1,-1 0 0,1 0-1,-1 1 1,1-1-1,-1 1 1,4 2 0,30 22-98,-32-22 97,0 0-21,0 1-1,0 0 1,-1 0 0,0 0 0,0 0 0,0 1-1,-1 0 1,1 0 0,-1 0 0,-1 0 0,4 9-1,1 8 60,7 41 0,-12-50-19,-1-1 0,0 1 0,0-1 0,-3 21 0,1-27 11,0 0 0,0 0 1,-1 0-1,0 0 0,0 0 0,-1 0 0,0 0 0,0-1 1,-1 0-1,-4 7 0,3-7-19,0-1 1,-1 0 0,0-1-1,0 1 1,0-1 0,0 0-1,-1-1 1,0 0-1,1 0 1,-1 0 0,-1-1-1,1 0 1,-9 2-1,12-3 24,0-1 0,0 0 0,1 1 0,-1-1 0,0 0-1,0-1 1,1 1 0,-1-1 0,0 1 0,1-1 0,-1 0-1,-4-3 1,2 1 71,0 0 0,1 0 0,0-1 0,0 0 0,0 0 0,-6-7 0,2 2-451,0 0-1,-11-18 1,19 26 277,-2 1-27,4 0 103,-1 0-1,1 0 0,0 0 0,0 0 1,-1-1-1,1 1 0,0 0 0,-1 0 0,1-1 1,0 1-1,0 0 0,-1-1 0,1 1 0,-1-1 1,1 1-1,0-1 0,-1 1 0,1-1 0,-1 1 1,1-1-1,-1 0 0,0 1 0,1-1 1,-1 0-1,0 1 0,1-1 0,-1 0 0,0 0 1,0 1-1,1-1 0,-1 0 0,0 0 0,0-1 1,0 1-19,1-1 0,-1 1 0,0 0 0,1-1 0,0 1 0,-1-1 0,1 1 0,0 0-1,0 0 1,0-2 0,5 1-46,-3 3 47,0 0-1,0 1 1,-1-1-1,1 1 1,0-1-1,-1 1 1,1 0-1,2 3 1,11 8-149,5-1 107,0-1 1,1-1-1,0-1 1,0-1-1,26 6 1,0-4 208,72 7 0,-109-16-139,1 0 0,-1-1-1,1 0 1,-1-1 0,22-5-1,-25 4 7,0 0 0,-1-1 0,0 0 0,0 0 1,0-1-1,0 0 0,0 0 0,-1 0 0,10-10 0,4-7 141,0-2-1,-2-1 1,0 0 0,21-41 0,-7 12 0,-13 23-121,-1 0 0,-1-1 0,-2-1 0,-1 0 0,-1-1 0,11-49 0,14-133-56,3-7-235,-40 215 143,1 0-1,-1 0 1,0 0-1,-1 0 1,0 0-1,-1-13 0,1 20 93,0-1 1,0 1-1,0 0 0,0-1 0,0 1 0,0 0 0,0 0 0,0-1 0,0 1 0,0 0 0,0-1 0,0 1 0,0 0 0,0 0 0,0-1 0,-1 1 0,1 0 0,0-1 0,0 1 1,0 0-1,0 0 0,-1-1 0,1 1 0,0 0 0,0 0 0,0 0 0,-1-1 0,1 1 0,0 0 0,-1 0 0,1 0 0,0 0 0,0 0 0,-1 0 0,1-1 0,0 1 0,-1 0 0,1 0 1,0 0-1,0 0 0,-1 0 0,1 0 0,0 0 0,-1 0 0,1 0 0,0 0 0,-1 0 0,1 1 0,0-1 0,0 0 0,-1 0 0,1 0 0,0 0 0,-1 0 0,1 0 0,0 1 0,0-1 1,0 0-1,-1 0 0,1 1 0,0-1 0,0 0 0,0 0 0,-1 0 0,1 1 0,0-1 0,0 0 0,0 1 0,-2 1 4,0 0 0,1 1 0,-1-1 0,1 1 0,-1-1 0,0 5 0,0 0-33,1 1 0,0 0 0,0 1-1,1-1 1,0 8 0,0 1 10,2 103 21,18 140 1,28 10 68,-23-141-14,15 24 498,-20-84-22,-19-66-411,6 18-933,-6-20 698,-1 0-1,0-1 1,0 1 0,1-1 0,-1 1 0,1 0 0,-1-1 0,1 1 0,-1-1 0,1 1 0,-1-1 0,1 1 0,-1-1 0,1 1 0,-1-1 0,1 0 0,0 1 0,-1-1 0,1 0 0,0 0 0,-1 1 0,1-1 0,1 0 0,-6-25-10311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35.41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 7 7552,'-6'-5'2413,"11"4"-1034,22 5-382,1 1-122,205-1 2261,25 12-2760,-145-8-3120,-88-4-1221,-48 19-4838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46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401 0 2912,'-1'2'302,"1"-1"0,-1 1-1,1-1 1,-1 0 0,0 1 0,1-1 0,-1 1 0,0-1-1,0 0 1,0 0 0,0 0 0,0 1 0,0-1 0,0 0-1,-1 0 1,-1 1 0,-32 26 1096,33-26-1287,-62 42 1094,11-9-634,45-29-476,1 1 1,-1 0-1,1 1 1,1 0-1,0 0 1,0 0-1,0 1 1,-4 9-1,1-3 11,-11 20 147,2 2 0,1 0 0,-19 67 0,-19 126 586,52-215-712,0-1 0,1 1 1,1 0-1,0 0 1,1 0-1,0 0 0,2 0 1,2 15-1,37 113 628,-32-119-526,1-1-1,1 0 1,27 39-1,-15-29-23,2-2-1,52 52 1,-57-68-690,-10-10-1183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46.34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3 423 3136,'-2'1'576,"2"-1"-480,0 0 0,0 1 1,0-1-1,0 0 0,0 0 0,0 1 0,-1-1 0,1 0 0,0 0 0,0 1 0,0-1 0,0 0 0,0 1 0,0-1 0,0 0 1,0 0-1,0 1 0,0-1 0,0 0 0,0 1 0,0-1 0,1 0 0,1 3 1153,-2-3-1153,17 4 1922,-10-4-1648,0 0 1,-1-1 0,14-2 0,-10 0-260,0-2 1,0 1 0,0-1 0,0-1-1,-1 0 1,0 0 0,0-1 0,0 0-1,-1 0 1,0-1 0,13-17-1,-6 4-38,0 0-1,-1-1 0,-2 0 0,11-26 0,4-7-65,-17 36-17,0-1 0,-2 0 0,0-1 0,7-28 0,-14 30-64,-2 13-285,-3 12 24,-1 15 386,0-1 0,1 1 0,2 0 0,-1 28 0,2-35-44,-1 105 91,3-106 24,0 1 0,1 0 1,1-1-1,0 1 1,1-1-1,9 21 0,-13-33-77,1 0-1,-1 1 0,1-1 1,0 0-1,-1 0 0,1 0 1,0 0-1,0 0 0,0 0 1,0 0-1,0 0 0,0 0 1,0 0-1,0 0 0,3 1 1,-3-2-19,0 0 1,0 0-1,0 1 0,0-1 1,0 0-1,0 0 1,0 0-1,0 0 0,0-1 1,0 1-1,0 0 1,0 0-1,0 0 0,0-1 1,0 1-1,2-1 1,2-3 44,0 1 1,-1-1-1,1 1 0,-1-2 1,8-7-1,-8 8-36,8-11 76,1 0 1,-2-1 0,18-32 0,21-58 150,-2 3-582,-32 81 18,-16 22 293,0 0 0,0-1 1,1 1-1,-1-1 0,0 1 0,1 0 1,-1-1-1,0 1 0,1 0 0,-1-1 0,0 1 1,1 0-1,-1-1 0,1 1 0,-1 0 1,1 0-1,-1 0 0,1-1 0,-1 1 0,1 0 1,-1 0-1,1 0 0,-1 0 0,1 0 0,-1 0 1,1 0-1,-1 0 0,1 0 0,-1 0 1,1 0-1,-1 0 0,1 1 0,-1-1 0,0 0 1,1 0-1,-1 0 0,1 1 0,-1-1 1,1 0-1,-1 1 0,0-1 0,1 0 0,-1 1 1,0-1-1,1 0 0,-1 1 0,2 4-47,0-1 0,0 0 0,-1 1 0,0-1-1,0 1 1,0 0 0,-1-1 0,0 1 0,0 0-1,0 5 1,0 7 120,2 4-1,1 101-37,-3-108 65,-2 1 0,1-1 0,-2 1 0,0-1-1,-1 0 1,-6 16 0,9-28-53,1 0 1,-1 0 0,0 0-1,0 0 1,-1 0-1,1-1 1,0 1-1,-1 0 1,1-1 0,-1 1-1,1-1 1,-1 0-1,1 1 1,-1-1-1,0 0 1,0 0 0,0 0-1,0 0 1,0 0-1,0-1 1,0 1-1,-2 0 1,1-1 8,0 0 0,0 0 0,0 0 0,1 0 0,-1 0 0,0-1 0,0 1 0,0-1 0,1 0 0,-1 0 0,0 0-1,1 0 1,-1 0 0,-3-3 0,4 3-41,0 0 0,0-1 0,0 0 1,0 1-1,0-1 0,0 0 0,1 0 0,-1 0 0,1 0 0,-1 0 0,1 0 0,0 0 0,0-1 0,0 1 0,-1-5 0,1 6-43,1-1-1,0 0 1,0 0-1,0 0 1,0 1-1,1-1 1,-1 0-1,0 0 1,1 1 0,-1-1-1,1 0 1,-1 1-1,1-1 1,0 0-1,0 1 1,0-1-1,0 1 1,0-1 0,0 1-1,0 0 1,0-1-1,1 1 1,-1 0-1,3-2 1,1 0 9,1-1 1,-1 1-1,1 0 1,-1 1-1,1 0 1,0 0 0,0 0-1,0 0 1,7 0-1,10-1 3,25 0 0,-32 3 41,17-1 66,-1 3 0,1 0 0,42 10 0,-3 3-2298,-58-12-435,-4-2 822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46.70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19 17 4576,'-18'-16'2048,"28"24"-1760,-2-3-512,4-2 64,11 0-1216,2 10 768,14 9-1920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49.59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300 822 3328,'2'-3'460,"-1"1"0,0-1 1,1 0-1,-1 0 0,0 0 0,0 0 1,0 0-1,-1 0 0,1 0 0,-1 0 1,0 0-1,0-5 0,0 6-350,0 0-1,-1 0 1,1 1-1,-1-1 1,1 0-1,-1 1 1,0-1 0,0 1-1,0-1 1,0 1-1,0-1 1,0 1-1,0 0 1,0-1-1,0 1 1,-1 0 0,1 0-1,0 0 1,-1 0-1,1 0 1,-1 0-1,0 0 1,1 1 0,-1-1-1,-1 0 1,-3-1-100,0 0 1,-1 1 0,1 0 0,0 0 0,0 1 0,0 0 0,-1 0-1,1 0 1,0 1 0,-1 0 0,1 0 0,0 0 0,0 1-1,0 0 1,0 0 0,0 0 0,1 1 0,-8 5 0,2-1-36,0 0 0,1 1-1,0 1 1,0-1 0,1 2 0,0-1 0,-14 21 0,13-14 16,1 0 0,0 0-1,1 1 1,-7 20 0,12-27 12,0 0 1,0 0-1,1 1 0,0-1 1,1 0-1,1 1 0,-1-1 1,3 20-1,-1-25 27,0 0 1,0 0-1,1 1 0,0-1 0,0 0 1,0-1-1,0 1 0,1 0 1,0-1-1,0 1 0,0-1 0,0 0 1,1 0-1,-1 0 0,1 0 1,0-1-1,1 1 0,-1-1 0,0 0 1,1-1-1,0 1 0,-1-1 1,1 0-1,0 0 0,9 2 0,2 0 45,0-1-1,0-1 0,1-1 0,-1 0 1,1-1-1,-1 0 0,19-4 0,-6 0 133,50-13 0,-67 14-161,-1-1 0,0 0 1,0-1-1,-1 0 0,0 0 1,1-2-1,11-9 0,1-3 48,-2 0 1,0-2-1,-1-1 0,-1 0 0,-2-2 1,0 0-1,-1-1 0,21-45 0,-34 63-113,0-1 0,0 0 0,0 0 0,-1 0 0,0-1 0,0-12 0,-2 21 2,1 0 0,-1-1 0,0 1 1,0 0-1,0-1 0,0 1 0,0 0 0,0-1 1,0 1-1,0 0 0,0-1 0,0 1 0,0 0 0,0-1 1,0 1-1,0 0 0,0-1 0,-1 1 0,1 0 1,0-1-1,0 1 0,0 0 0,0-1 0,-1 1 0,1 0 1,0 0-1,0-1 0,-1 1 0,1 0 0,0 0 0,0 0 1,-1-1-1,1 1 0,0 0 0,-1 0 0,1 0 1,0 0-1,0-1 0,-1 1 0,1 0 0,0 0 0,-1 0 1,1 0-1,-1 0 0,1 0 0,0 0 0,-1 0 1,1 0-1,0 0 0,-1 0 0,1 0 0,0 0 0,-1 1 1,1-1-1,-2 1-21,1-1 1,0 1-1,0 0 1,-1 0-1,1 0 0,0 0 1,0 0-1,0 0 1,0 0-1,0 1 0,-2 2 1,-9 21 12,-9 29-1,10-26 8,2-2 63,1 0 1,1 1 0,2 0 0,-4 36 0,9-58-10,0 0 1,0 0-1,0 0 1,1 0-1,1 7 0,-2-10-5,0-1 0,1 1 0,-1 0 0,1-1 0,-1 1 0,1-1 0,0 1-1,0-1 1,0 1 0,0-1 0,0 1 0,0-1 0,0 0 0,0 0 0,0 1 0,1-1-1,-1 0 1,3 1 0,-3-2-3,0 0 0,0 1 0,0-1 0,0 0 0,1 0 1,-1 0-1,0 0 0,0 0 0,0-1 0,1 1 0,-1 0 0,0-1 0,0 1 0,0 0 0,0-1 0,0 1 0,0-1 0,0 0 0,0 1 0,0-1 0,0 0 0,1 0 0,21-21 237,-21 19-231,7-7 37,-1-1 0,0 0-1,-1 0 1,0-1 0,-1 0 0,0 0-1,-1-1 1,6-22 0,-3 2-18,-2 0-1,4-44 1,-10 74-55,0-1-58,1 0 0,-1-1 0,0 1 0,0 0 0,0-1 0,0 1 0,-1 0 0,0-1 0,0 1 0,-1-4 1,2 7 48,0 1 1,0 0-1,0 0 1,0 0-1,0 0 1,0 0-1,-1 0 1,1-1-1,0 1 1,0 0-1,0 0 1,0 0-1,0 0 1,0 0-1,0 0 0,0-1 1,0 1-1,0 0 1,-1 0-1,1 0 1,0 0-1,0 0 1,0 0-1,0 0 1,0 0-1,0 0 1,-1 0-1,1 0 1,0 0-1,0 0 1,0 0-1,0 0 1,0 0-1,-1 0 1,1 0-1,0 0 1,0 0-1,0 0 1,0 0-1,-4 5-178,0 12 36,2-5 133,2-1 1,0 1-1,0 0 1,1 0-1,1 0 1,0-1-1,0 1 1,1-1-1,1 1 0,0-1 1,9 18-1,-10-22 40,1 0 0,0-1-1,1 0 1,-1 1 0,1-2-1,0 1 1,1 0-1,-1-1 1,1 0 0,0 0-1,1-1 1,-1 0 0,1 0-1,-1 0 1,1-1 0,0 0-1,1 0 1,13 3 0,-13-5 21,1 0 0,0-1 0,-1 0 0,1 0 0,-1-1 0,1 0 0,-1 0 1,1-1-1,-1 0 0,0 0 0,0-1 0,0 0 0,0-1 0,0 0 0,-1 0 1,1-1-1,7-6 0,-5 4-6,-1-1 0,0-1 0,-1 0 1,0 0-1,0 0 0,-1-1 0,0-1 0,-1 1 1,0-1-1,0 0 0,6-18 0,-5 9 20,-3 10-42,-1-1-1,0 1 0,0-1 0,-1 1 0,2-21 0,-4 16-51,1 12 27,-1-1 0,0 0 0,0 1-1,0-1 1,0 1 0,-1-1 0,1 1-1,-1-1 1,0 1 0,0-1 0,0 1-1,0 0 1,-1-1 0,1 1 0,-3-3 0,3 5 7,1 0 0,-1 1 0,1-1 1,-1 1-1,1-1 0,-1 0 1,1 1-1,0-1 0,-1 0 1,1 0-1,0 1 0,0-1 1,-1 0-1,1 0 0,0 0 1,0 1-1,0-1 0,0 0 1,0 0-1,0 0 0,0 1 1,0-1-1,1 0 0,-1 0 1,0 1-1,0-1 0,1 0 0,-1 0 1,0 1-1,1-1 0,-1 0 1,1 1-1,-1-1 0,1 0 1,-1 1-1,1-1 0,-1 1 1,1-1-1,-1 1 0,1-1 1,0 1-1,-1-1 0,1 1 1,0 0-1,0-1 0,-1 1 1,3 0-1,3-3-53,0 1 1,0 0-1,1 0 1,10-1 0,-12 3 45,0-1 0,1 1 1,-1 0-1,1 0 0,-1 1 1,0 0-1,1 0 0,-1 0 1,0 0-1,0 1 1,0 0-1,0 0 0,0 0 1,0 1-1,0 0 0,-1 0 1,1 0-1,-1 0 0,0 1 1,0-1-1,0 1 1,-1 0-1,1 1 0,-1-1 1,0 0-1,0 1 0,-1 0 1,1 0-1,-1-1 0,0 1 1,0 1-1,1 6 1,1 12 11,-2-1 0,-1 47 0,-1-48 0,0-1 0,1 1 0,1-1 0,7 29 0,-8-45 19,0-1 1,1 0 0,0 0 0,-1 0 0,1 0-1,1 0 1,-1 0 0,5 5 0,-5-7 10,0 0 1,0 0-1,-1-1 0,1 1 1,0-1-1,1 0 1,-1 0-1,0 1 0,0-1 1,0-1-1,1 1 0,-1 0 1,0 0-1,1-1 1,-1 0-1,1 1 0,4-1 1,0-1-24,0 1 1,0-2-1,0 1 1,0-1-1,0 0 1,0-1-1,-1 1 0,1-1 1,-1-1-1,1 1 1,7-7-1,5-4 90,-1 0-1,20-21 0,-15 10-51,0-1 0,-1 0 0,-2-2 0,20-35-1,-32 48-25,0 0-1,-1 0 0,8-28 0,-13 39-35,-1 0-1,0-1 1,0 1 0,-1-1 0,1 1-1,-1-1 1,0 1 0,0-1-1,0 0 1,-1 1 0,0-1 0,0 1-1,0 0 1,0-1 0,-1 1-1,0 0 1,1 0 0,-5-6-1,0 4-178,6 6 182,-1-1 1,1 1 0,-1 0-1,1-1 1,-1 1 0,1-1-1,0 1 1,-1-1-1,1 1 1,0 0 0,-1-1-1,1 1 1,0-1 0,0 0-1,-1 1 1,1-1 0,0 1-1,0-1 1,0 1 0,0-1-1,0 0 1,1 2 7,0 0 0,1 0 1,-1 0-1,1-1 0,-1 1 0,1 0 0,0-1 1,-1 1-1,1-1 0,1 1 0,-1-1 1,5 2-12,0 1 1,-1-1-1,1 1 1,-1 0-1,0 1 1,0-1-1,0 1 1,0 1 0,-1-1-1,1 1 1,-1 0-1,0 0 1,-1 0-1,1 1 1,-1-1-1,0 1 1,-1 0 0,1 1-1,-1-1 1,0 0-1,-1 1 1,0 0-1,3 13 1,20 173 11,-23-174 5,5 21-59,-6-38 71,0 0 0,0 1 0,-1-1 1,2 0-1,-1 0 0,0 1 0,0-1 0,0 0 1,1 0-1,0 0 0,-1 0 0,1-1 0,2 3 1,-4-4 1,1 0 1,0 0-1,0 1 1,-1-1 0,1 0-1,0 0 1,0 0-1,0 0 1,-1 0 0,1-1-1,0 1 1,0 0-1,-1 0 1,1 0 0,0-1-1,-1 1 1,1 0-1,0-1 1,-1 1 0,1-1-1,1 0 1,13-11 227,-14 12-240,10-12 102,0 1 0,-1-2 0,0 0 0,9-16 1,4-4-61,-12 17-76,170-225-43,-175 233 44,4-2-460,-8 13 250,-2 9 157,-2 10 56,-1-1-11,2 0 0,0 26 1,4-14 82,7 38 0,-8-60-35,1 1 0,0-1 0,1 0 0,0-1 0,0 1 0,2-1 0,7 13 0,-11-20 19,0 0 1,0 0 0,1-1 0,-1 1 0,1 0-1,0-1 1,0 0 0,0 0 0,0 0 0,0 0 0,1 0-1,-1 0 1,1-1 0,-1 0 0,1 1 0,-1-1 0,1-1-1,0 1 1,-1 0 0,1-1 0,0 0 0,-1 0 0,1 0-1,0 0 1,0-1 0,-1 1 0,1-1 0,0 0 0,-1 0-1,1-1 1,-1 1 0,1-1 0,-1 1 0,0-1 0,0 0-1,4-3 1,8-7-21,-1-1-1,-1 0 1,0 0-1,19-28 0,37-65 111,-53 78-76,-9 18 9,-1-1-1,-1 0 0,1 0 0,4-18 1,-9 26-48,0-1 1,-1 1 0,1-1 0,-1 1 0,0-1-1,0 1 1,0-1 0,-1-6 0,0 8-22,1 0 0,-1 0 0,0 1 0,0-1 0,0 0 0,1 0 0,-2 0-1,1 1 1,0-1 0,0 1 0,-1-1 0,1 1 0,0-1 0,-1 1 0,0 0 0,-2-2 0,3 2-5,0 0 0,-1 0 0,1 1 0,-1-1 0,1 0 0,-1 1 0,1-1 0,-1 1 0,0 0 0,1-1 0,-1 1-1,1 0 1,-1 0 0,0 0 0,1 0 0,-1 0 0,0 1 0,1-1 0,-4 1 0,3 1-3,-1-1 0,0 0 0,0 1 0,1 0 1,-1 0-1,1 0 0,-1 0 0,1 0 0,-4 4 0,1 1-1,0 0-1,0 1 1,0-1-1,1 1 1,0 0 0,-3 11-1,5-12 13,0-1 0,0 2-1,1-1 1,0 0 0,1 0-1,-1 0 1,1 0 0,1 1-1,-1-1 1,1 0 0,0 0-1,1 0 1,0 0 0,0 0-1,6 12 1,-7-16 31,1-1 0,0 1 0,0-1 0,0 0 0,1 0 0,-1 1 0,0-2 0,1 1 0,-1 0 0,1 0 0,0-1 0,0 1 0,0-1 0,-1 0 0,1 0 0,0 0 0,0 0 0,1-1 0,-1 1 0,0-1 0,0 0 0,3 0 0,6 0 20,-1 0 0,1-1 1,-1-1-1,19-4 0,21-9-2,-1-2-1,52-25 1,91-56 68,-149 75-283,-43 22 197,-11 10-71,6-5 24,-61 49 65,32-27-60,1 1 1,-48 54 0,68-67-5,5-7 24,1 0-1,1 0 1,-1 1 0,1 0-1,0 0 1,1 0 0,-7 17 0,10-24 6,1 0 1,-1 1 0,1-1 0,0 0 0,-1 1 0,1-1-1,0 0 1,0 1 0,0-1 0,0 0 0,0 1-1,0-1 1,1 0 0,-1 1 0,0-1 0,1 0 0,-1 0-1,1 1 1,-1-1 0,1 0 0,-1 0 0,1 0 0,0 1-1,0-1 1,0 0 0,-1 0 0,1 0 0,0-1 0,0 1-1,0 0 1,1 0 0,-1 0 0,0-1 0,0 1 0,0-1-1,0 1 1,1-1 0,-1 1 0,0-1 0,3 1 0,0 0 22,1-1 1,0 1-1,0-1 1,0 0-1,0 0 1,0-1 0,-1 1-1,1-1 1,0 0-1,7-3 1,1-2 20,0 0-1,-1 0 1,0-2 0,0 1 0,-1-2-1,0 1 1,0-1 0,10-12 0,72-91 96,-70 82-205,-3 3 140,0 0-1,-2-1 1,-1-1 0,-1-1-1,-1 0 1,-2-1 0,14-50-1,13-149 259,-15 68-730,-23 152 361,1-3-199,-1 0 0,1-17 0,-5 20-133,0 14 85,-4 19 81,2 36 112,1 1 0,12 112 0,34 120 487,-1-11-2743,-40-266 1082,0 1 0,-1-1 0,-1 1 0,-1 0 0,0-1 0,-6 27 1,-2-20-1532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49.9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51 39 6976,'-51'-39'2592,"56"39"-2016,8 12-160,4-4-5600,9 3 2752,4 2 480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52.62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291 58 3904,'0'-1'113,"0"1"-1,0 0 1,0-1-1,0 1 1,0 0 0,0-1-1,0 1 1,-1 0 0,1-1-1,-2-1 1014,2 2-1013,0-1 0,-1 1-1,1 0 1,0 0 0,0 0-1,-1 0 1,1-1-1,-1 1 1,-12-1 1538,-17 6-376,22-3-1123,-1 2-1,1 0 1,0 0 0,0 0 0,0 1 0,0 0-1,1 0 1,-11 11 0,3-2 50,2 1 1,-23 30-1,22-24-82,1 0 1,1 0-1,0 2 0,2-1 1,1 1-1,-11 41 1,18-54-76,0-1 0,1 1 0,0 0 0,1 0 1,1 15-1,-1-22-16,1-1 0,-1 1 0,1 0 0,-1-1 0,1 1 0,0 0 0,0-1 0,0 1 0,0-1 0,0 1 0,1-1 0,-1 0 0,1 1 0,-1-1 1,1 0-1,0 0 0,0 0 0,0 0 0,0-1 0,0 1 0,0 0 0,1-1 0,-1 0 0,4 2 0,-3-2 6,0-1 0,0 1 1,0-1-1,0 0 0,0 0 1,0 0-1,0-1 0,0 1 0,0-1 1,-1 1-1,1-1 0,0 0 0,0 0 1,0 0-1,-1-1 0,1 1 0,-1-1 1,4-2-1,2-1 74,0-1 0,-1-1 1,0 1-1,9-11 0,-4 2-8,-1-1 0,-1 0 0,0 0 0,9-24 0,26-74 231,-40 99-289,7-22-72,-7 20-151,9-21 0,-13 36 175,0 0-63,0 1-1,0-1 1,0 0-1,-1 0 1,1 0 0,0 0-1,-1 0 1,1 1 0,-1-1-1,0 0 1,0 0-1,0 0 1,0 0 0,0 0-1,0-3 1,0 5 60,0 0 1,0 0-1,-1 0 1,1 0-1,0 0 1,0 0-1,0 0 0,0 0 1,0 0-1,0 0 1,0 0-1,0 0 1,0 0-1,-1 0 1,1 0-1,0 0 0,0 0 1,0 0-1,0 0 1,0 0-1,0 0 1,0 0-1,0 0 1,-1 0-1,1 0 0,0 0 1,0 0-1,0 0 1,0 0-1,0 0 1,0 0-1,0 0 1,0 0-1,0 0 0,0 0 1,-1 0-1,1 0 1,0 0-1,0 0 1,0 1-1,0-1 1,0 0-1,0 0 0,0 0 1,0 0-1,0 0 1,0 0-1,0 0 1,0 0-1,0 0 1,0 1-1,0-1 1,-4 6-68,1 5 126,1 1 0,0-1 0,0 1 0,1-1 0,1 1 1,1 23-1,14 93 644,-11-106-473,2 1 0,0-1 0,16 35 1,-20-51-168,2 0 1,-1 0 0,7 8 0,-10-13-46,1 0 0,-1-1 0,1 1 0,-1 0 0,1 0 1,0 0-1,-1-1 0,1 1 0,0 0 0,0-1 0,0 1 0,-1-1 0,1 1 0,0-1 0,0 1 0,0-1 0,0 1 0,0-1 0,0 0 0,0 0 0,0 0 0,0 1 0,0-1 0,0 0 0,0 0 0,0 0 0,0 0 0,0 0 0,0-1 0,0 1 0,0 0 0,1-1 0,0 0 25,5-3 12,0 0 1,0-1 0,-1 0-1,1 0 1,-1 0 0,0-1-1,6-9 1,2 0 5,-11 11-50,1 0 0,-1 0 1,0 0-1,4-8 0,-3 6-11,0 0-1,9-11 1,-8 10 52,1 1 0,6-13 0,7-18 79,10-18-107,31-80 0,-54 122-47,-5 18-202,-6 28-223,3-25 477,-6 47-163,-3 59 0,11-91 138,0 0 1,1 1 0,2-1 0,0-1-1,9 33 1,-10-49 31,0-1 0,0 1 0,0-1 0,0 1 0,1-1 0,4 6 0,-6-10-8,0 0 1,0 0-1,0 0 1,0 0-1,0 0 1,0 0 0,0 0-1,0 0 1,0-1-1,1 1 1,-1 0-1,0-1 1,1 1-1,-1-1 1,0 1-1,1-1 1,-1 0-1,0 1 1,1-1-1,-1 0 1,1 0-1,-1 0 1,0 0-1,1 0 1,-1-1 0,1 1-1,-1 0 1,0-1-1,1 1 1,2-2-1,1 0 31,0-1-1,0 0 1,-1-1 0,1 1-1,0-1 1,-1 0-1,0 0 1,0 0 0,0 0-1,5-9 1,0-1 25,0-1-1,9-23 1,45-130 10,-27 68 25,-15 59-927,-21 42 781,0 1-1,0-1 1,0 1-1,0 0 0,0-1 1,1 1-1,-1 0 0,0-1 1,1 1-1,0-1 0,-1 1 1,2 1-1,2 9-29,1 10-24,1 32-1,-4-31 119,7 30-1,-5-36 15,-1-3-9,0-1-1,1 1 1,0-1 0,1-1-1,13 24 1,-18-35-29,0-1 0,0 1 0,1 0 0,-1-1 0,1 1-1,-1-1 1,1 1 0,-1-1 0,1 0 0,-1 1 0,1-1 0,-1 1 0,1-1 0,-1 0-1,1 1 1,0-1 0,-1 0 0,1 0 0,-1 1 0,1-1 0,0 0 0,-1 0-1,1 0 1,0 0 0,0 0 0,0 0 7,0-1 0,0 1 0,0 0 0,0-1 0,0 1 0,0-1 0,0 1 0,0-1 0,0 0 0,0 1 0,-1-1 0,1 0 0,0 0 0,0-1 0,4-4 50,-1 0 0,0 0-1,4-11 1,-7 14-61,9-20 107,-1-1 0,-1 0 0,-1 0 0,-1-1 0,-1 1 0,-1-1 0,0-39 0,-9-18-1047,5 82 934,1 0-1,-1-1 0,0 1 1,0 0-1,1 0 1,-1-1-1,0 1 1,0 0-1,1 0 1,-1-1-1,0 1 1,1 0-1,-1 0 0,0-1 1,1 1-1,-1 0 1,0 0-1,1 0 1,-1 0-1,1 0 1,-1 0-1,0 0 1,1 0-1,-1 0 0,0 0 1,1 0-1,0 0 1,18-1-15,-8 1 51,37-4 13,47-2-104,-22 6 84,130-3-32,-146 3 125,-67 5-155,0 0 0,0 1 0,1 0 0,0 0 0,0 1 0,1 0 0,-9 9 0,6-6 51,1 2-1,0-1 0,0 1 0,2 1 0,-15 26 0,19-33-1,1 1-1,1-1 1,-1 1 0,1 0 0,1 0 0,-1 0-1,1 0 1,0 0 0,0 0 0,1 0 0,0 0 0,1 0-1,-1 0 1,1 0 0,2 8 0,-2-13 7,-1 0 0,1 0 1,0 0-1,-1-1 0,1 1 0,0 0 0,0 0 1,0 0-1,1-1 0,-1 1 0,0 0 1,1-1-1,-1 0 0,1 1 0,-1-1 1,1 0-1,0 1 0,-1-1 0,1 0 1,0 0-1,0 0 0,0-1 0,0 1 1,0 0-1,0-1 0,0 1 0,0-1 1,0 0-1,0 0 0,0 0 0,0 0 0,0 0 1,0 0-1,0 0 0,0-1 0,0 1 1,0-1-1,0 1 0,0-1 0,0 0 1,0 0-1,0 0 0,-1 0 0,1 0 1,0 0-1,-1 0 0,1 0 0,0-1 1,1-1-1,3-4 21,1-1 0,-1 0 0,0 0 1,0-1-1,-1 0 0,-1 0 0,1 0 0,5-17 1,-4 6-59,-1 0 0,0-1 0,1-26 0,-6 40 51,0 1 0,0 0 0,-2-9 0,0-10-85,2 24 38,1 0 0,-1 1 1,0-1-1,0 0 0,0 0 0,0 0 1,0 1-1,0-1 0,-1 0 0,1 0 1,0 1-1,0-1 0,0 0 0,-1 0 1,1 1-1,0-1 0,-1 0 0,1 1 1,-1-1-1,1 0 0,-1 1 0,1-1 0,-1 1 1,1-1-1,-1 1 0,0-1 0,1 1 1,-2-1-1,2 1 1,-1 0 0,0 0-1,1 1 1,-1-1 0,0 0 0,1 0-1,-1 1 1,1-1 0,-1 0 0,0 1-1,1-1 1,-1 1 0,1-1 0,0 1-1,-1-1 1,1 1 0,-1-1 0,1 1-1,0 0 1,-1-1 0,1 1 0,0-1-1,-1 1 1,1 0 0,0-1 0,0 1-1,0 0 1,0-1 0,0 1 0,0 1-1,-2 6-42,1 0 0,1-1-1,-1 1 1,2 0 0,-1 0-1,1 0 1,2 12-1,19 53 179,-11-41-220,-9-27 145,-1 0-1,1 0 0,0 0 1,1-1-1,-1 1 1,1-1-1,5 7 1,-7-10-22,0 0 0,0 0 0,0 0 0,0 0 0,0 0 0,0-1 0,0 1 0,0 0 0,0-1 0,0 1 0,0 0 0,1-1 0,-1 0 0,0 1 0,0-1 1,1 0-1,-1 1 0,0-1 0,0 0 0,1 0 0,-1 0 0,0 0 0,1 0 0,-1-1 0,0 1 0,1 0 0,-1 0 0,0-1 0,0 1 0,0-1 0,1 1 0,-1-1 0,0 0 0,1 0 0,8-7 49,-2 0-1,1 0 1,-1 0-1,0-1 1,11-16-1,6-8-27,18-19 31,-19 22-95,28-28 0,-25 26 12,-20 24-103,0 0 0,14-14 1,-20 22 105,-1 0 1,0 0 0,0 0-1,0 0 1,0-1-1,0 1 1,0 0 0,0 0-1,0 0 1,0 0-1,0 0 1,1 0 0,-1 0-1,0 0 1,0 0-1,0 0 1,0 0 0,0 0-1,0 0 1,0 0-1,1 0 1,-1 0 0,0 0-1,0 0 1,0 0-1,0 0 1,0 0 0,0 0-1,0 0 1,1 0-1,-1 0 1,0 0 0,0 0-1,0 0 1,0 1-1,0-1 1,0 0 0,0 0-1,0 0 1,0 0-1,0 0 1,0 0 0,1 0-1,-1 0 1,0 0-1,0 0 1,0 1 0,0-1-1,0 0 1,0 0-1,0 0 1,0 0 0,0 0-1,0 0 1,0 0-1,0 1 1,0-1 0,0 0-1,0 0 1,0 0-1,0 10-88,0-8 93,-8 101-114,2-57 178,6-39-51,-1 0 0,1 0 0,2 13 0,-2-19 1,0 1-1,1-1 0,-1 0 0,0 0 1,1 0-1,-1 1 0,1-1 0,-1 0 1,1 0-1,0 0 0,-1 0 0,1 0 0,1 1 1,-1-2 1,-1 1 0,1-1 0,-1 0 0,1 0 0,0 1 0,-1-1 0,1 0 0,-1 0 0,1 0 0,0 0 0,-1 0 0,1 1 0,0-1 0,-1-1 0,1 1 0,0 0 0,-1 0 0,1 0 0,0 0 0,-1 0 0,1 0 0,-1-1 0,1 1 0,0 0 0,-1-1 0,1 1 0,0-1 0,8-5 94,0 0 0,-1-1 1,15-14-1,2-2-12,-16 15-74,-1 1-49,1-1 0,12-6 0,-19 13 4,0-1 1,0 1-1,1 0 1,-1 0-1,0 0 1,1 0-1,-1 1 1,1-1-1,-1 1 0,0-1 1,1 1-1,-1 0 1,1 0-1,-1 0 1,1 0-1,2 1 1,-3-1 4,0 1-1,-1 0 1,1 0 0,0 0 0,-1 0 0,1 1-1,-1-1 1,1 0 0,-1 1 0,0-1 0,1 0-1,-1 1 1,0 0 0,0-1 0,0 1 0,0 0-1,0-1 1,0 1 0,-1 0 0,1 0 0,0 3-1,1 4 18,0 0 1,-1 0-1,1 12 0,0 21-64,-2 0-1,-2-1 1,-1 0 0,-14 62 0,11-79 91,0-1 0,-2 0-1,0 0 1,-2-1 0,0 0 0,-2-1 0,0-1 0,-2 1 0,-20 23-1,26-34 56,-1-1 0,-1 0-1,1-1 1,-2 0 0,1 0-1,-1-1 1,0-1 0,0 0 0,-23 9-1,27-13-58,-1 0 0,0 0 0,0 0 0,0-1-1,0 0 1,0-1 0,0 0 0,0 0 0,0 0 0,0-1-1,0-1 1,0 1 0,0-1 0,0-1 0,1 1 0,-14-8-1,14 7-12,0-1-1,1 0 0,-1-1 0,1 0 0,0 0 1,0 0-1,1-1 0,-1 0 0,1 0 0,-6-10 0,9 13-16,1 1 0,0 0 0,0-1 0,0 1-1,0-1 1,0 1 0,1-1 0,-1 1-1,1-1 1,0 0 0,-1 1 0,1-1 0,1 0-1,-1 1 1,0-1 0,0 0 0,1 1-1,0-1 1,-1 1 0,1-1 0,0 1 0,0-1-1,0 1 1,1 0 0,-1 0 0,1-1-1,-1 1 1,1 0 0,0 0 0,-1 0 0,1 0-1,0 1 1,0-1 0,1 1 0,2-3-1,5-2 18,1-1 0,-1 2 0,2-1 0,-1 1-1,20-5 1,64-12 91,-82 19-87,29-4 0,80-3 0,44 12-5384,-126 1 2723,-20-1 131,-1-1 0,36-3 0,1-10-216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09:54.6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 2 3648,'0'0'35,"0"-1"0,-1 1 176,1 0-176,0 0 0,0 0 0,0 0 0,0 0 0,0 0 0,0 0 0,0 0 1,0-1-1,-1 1 0,1 0 0,0 0 0,0 0 0,0 0 0,0 0 0,0 0 0,0 0 0,0 0 1,-1 0-1,1 0 0,0 0 0,0 0 0,0 0 0,0 0 0,0 1 0,0-1 0,0 0 0,-1 0 1,1 0-1,0 0 0,0 0 0,0 0 140,0 0-139,-3 7 634,2 12-56,9 149 1567,-9-62-558,-4-1 0,-27 153 0,15-166-732,35-111-227,24-19 0,-32 32-695,0-1 1,1 2 0,0-1-1,0 1 1,0 1 0,0 0-1,1 1 1,16-3-1,-17 4-9,-1 1 0,0 0-1,1 0 1,-1 1-1,1 1 1,-1 0 0,0 0-1,0 1 1,19 6 0,-24-6 78,0 0 0,-1 0 0,1 0 0,-1 1 0,1 0 0,-1 0 0,0 0 0,0 0 0,0 1 0,0 0 1,0-1-1,-1 1 0,0 0 0,0 1 0,0-1 0,0 1 0,-1-1 0,0 1 0,0 0 0,0 0 1,0 0-1,-1 0 0,0 0 0,0 0 0,0 0 0,-1 1 0,1-1 0,-1 0 0,-1 0 0,1 0 0,-1 1 1,0-1-1,0 0 0,0 0 0,-1 0 0,1 0 0,-1 0 0,-1 0 0,1-1 0,-1 1 0,-5 7 0,3-6-2,0 0 0,0-1 0,-1 1 0,0-1 0,0 0 0,0-1 0,0 0 0,-1 0 0,0 0 0,0-1 0,0 0 0,0 0 0,-12 3 0,2-3 39,0 0 1,0-1-1,0 0 0,-35-3 0,37-1-30,-1-1-1,1 0 0,0-1 0,0 0 0,-19-10 1,22 10-7,12 4-56,-1-1-1,0 1 1,0 0 0,0 0-1,0-1 1,0 1-1,1 0 1,-1-1-1,0 1 1,0-1-1,0 1 1,1-1-1,-1 1 1,0-1-1,1 0 1,-1 1-1,1-1 1,-1 0-1,0 1 1,1-1-1,0 0 1,-1 0-1,1 0 1,-1 1-1,1-1 1,0 0-1,0 0 1,-1 0-1,1-1 1,14 1-180,126 13 70,-3 0 48,-118-12 163,1-1-1,32-5 1,-44 4-74,1 0 0,-1-1 1,0 0-1,0 0 0,0 0 0,0-1 1,-1 0-1,11-8 0,-14 8 17,0 1 0,-1-1-1,1 0 1,5-9 0,6-6 53,-12 15-60,0 1 1,-1-1-1,1 0 1,-1 0-1,3-8 0,-3 7-17,0 0 0,0 1 0,1-1 0,-1 1 0,5-6 0,23-35-77,-14 27 75,-14 16 17,0 1 0,0-1 0,0 0 0,0 0 0,0 0 0,-1 0-1,1 0 1,-1-1 0,1 1 0,-1 0 0,2-5 0,2-3-13,-5 10-6,1-1 0,-1 0-1,1 0 1,-1 0 0,1 1-1,-1-1 1,0 0 0,1 0-1,-1 0 1,0 0 0,1 0 0,-1 0-1,0 0 1,0 0 0,0 0-1,0 0 1,0-1 0,0 2-1,-1 0-1,1 0 1,0-1 0,0 1-1,0 0 1,0 0 0,0 0 0,0 0-1,-1 0 1,1 0 0,0 0 0,0 0-1,0 0 1,0 0 0,-1 0 0,1 0-1,0 0 1,0 0 0,0 0 0,0 0-1,0 0 1,-1 0 0,1 0-1,0 0 1,0 0 0,0 0 0,0 0-1,-1 0 1,1 0 0,0 0 0,0 0-1,0 0 1,0 0 0,0 0 0,0 1-1,-1-1 1,1 0 0,0 0 0,0 0-1,0 0 1,0 0 0,0 0-1,0 1 1,0-1 0,0 0 0,0 0-1,-1 0 1,-5 7-224,1 1 223,2 1 0,-1 0 0,1-1 0,1 1 0,-1 1 0,1-1 1,1 0-1,0 0 0,0 14 0,-1 0 32,2-15 26,0 0 0,0 0 1,0 0-1,1 0 0,1 0 0,-1 0 0,1-1 0,0 1 1,1 0-1,0-1 0,0 1 0,7 9 0,-10-16-38,1 0-1,-1-1 1,1 1-1,-1 0 1,1-1-1,-1 1 1,1 0-1,0-1 1,-1 1-1,1-1 1,0 1-1,0-1 1,-1 1-1,1-1 1,0 0-1,0 1 1,0-1-1,0 0 1,-1 0-1,1 1 1,0-1-1,0 0 1,1 0-1,0 0 15,0-1 0,0 1 0,0-1 0,0 1 0,0-1-1,-1 0 1,1 0 0,0 1 0,0-1 0,2-2 0,4-4 82,0 0 1,0 0-1,8-11 1,-11 12-64,37-41 150,-15 16-171,60-55 1,-27 44-418,-60 42 378,1-1-1,-1 1 1,0 0 0,0 0 0,1 0 0,-1 0-1,0-1 1,1 1 0,-1 0 0,0 0 0,0 0 0,1 0-1,-1 0 1,0 0 0,1 0 0,-1 0 0,0 0-1,1 0 1,-1 0 0,0 0 0,1 0 0,-1 0-1,0 0 1,1 0 0,-1 1 0,0-1 0,0 0 0,1 0-1,-1 0 1,0 0 0,1 1 0,-1-1 0,0 0-1,0 0 1,1 1 0,4 14-116,-3 25 108,-2-36-19,0 107 75,-5 1 1,-21 124-1,21-209-70,-1 0-1,-2 0 1,-11 27-1,15-44 111,-1 0 0,0 0 1,0-1-1,-1 0 0,0 0 0,-1 0 0,0-1 0,0 0 0,-1 0 1,-16 13-1,20-19-41,0 1-1,0-1 1,0 0 0,-1 0 0,1-1 0,-1 1 0,1-1-1,-1 0 1,1 0 0,-1-1 0,0 1 0,-9-1-1,7-1 10,0 0-1,0 0 1,0-1-1,0 1 1,0-2-1,0 1 1,0-1-1,-7-4 1,7 4-47,1-1 0,-1 0 0,1-1 0,0 1 0,1-1 0,-1 0 0,1 0 1,0-1-1,0 0 0,1 0 0,-1 0 0,1 0 0,1-1 0,-1 1 0,1-1 1,0 0-1,-3-12 0,6 16-3,0 1 0,0-1-1,0 0 1,0 0 0,0 0 0,1 1 0,-1-1 0,1 0 0,0 0 0,2-4 0,14-26-130,-13 26 86,1 0 37,0-1 1,1 1 0,0 0-1,0 1 1,1-1-1,0 1 1,0 0 0,0 1-1,14-8 1,3 0 1,1 2 0,25-9 0,-27 11 20,0 2 1,1 1 0,0 1-1,31-3 1,-38 7-813,-1 0 1,0 2 0,0 0 0,1 0-1,-1 2 1,0 0 0,23 8 0,1 4-1487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0:07.67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1324 3072,'4'9'4546,"-4"-9"-4432,0 0-1,1 0 1,-1 0 0,12-7 3859,-8 5-4750,0-1 940,0-1 0,-1 1 0,1-1 0,-1 0 1,0 0-1,0 0 0,-1 0 0,1 0 0,2-7 0,1 0 89,39-84 649,-9 19-485,-15 34-320,60-104 400,-79 143-504,0 0 0,0 0 0,-1-1 0,1 1 0,-1 0 0,1-1 0,-1 0 0,0 1 0,-1-1 0,1 0 0,-1 1 0,1-1 0,-2-6 0,2 9-1,-1 1 1,1 0 0,-1-1-1,0 1 1,1 0 0,-1-1-1,1 1 1,-1 0-1,1-1 1,-1 1 0,1 0-1,0 0 1,-1 0-1,1-1 1,-1 1 0,1 0-1,-1 0 1,1 0 0,-1 0-1,1 0 1,0 0-1,0 0 1,2 0 4,29-5 22,1 1 0,0 2 0,0 1 0,59 6 0,-85-4-50,0 0 0,0 0-1,0 1 1,0 0 0,-1 1-1,1-1 1,-1 1 0,10 6-1,-14-8 27,0 1-1,1 0 1,-1 0-1,0-1 1,0 1 0,0 0-1,0 1 1,-1-1-1,1 0 1,-1 0-1,1 1 1,-1-1-1,0 1 1,0-1 0,0 1-1,0 0 1,0-1-1,0 1 1,-1 0-1,1 0 1,-1-1-1,0 1 1,0 0-1,0 0 1,-1 3 0,-16 83 219,6-27-300,-4 30 189,15-82-77,-1 0 0,1 0-1,1 0 1,0 0 0,0 0 0,1 0-1,3 11 1,-4-18-5,1 1-1,-1-1 0,1 1 1,-1-1-1,1 1 0,0-1 0,0 0 1,1 0-1,-1 0 0,0 0 1,1 0-1,4 2 0,-6-4-2,1 0-1,0 0 1,0 0-1,-1 0 0,1 0 1,0-1-1,0 1 1,0-1-1,0 1 0,0-1 1,0 0-1,0 0 1,0 0-1,0 0 0,0 0 1,0 0-1,0-1 1,0 1-1,0-1 0,0 1 1,-1-1-1,1 0 1,0 1-1,2-2 1,9-6 49,0-1 0,-1 1 0,0-2 0,-1 0 0,13-14 0,9-7-14,15-10-62,102-64 0,64-18 168,-209 120-155,4-1 16,-1-1 0,0 0 1,0 0-1,0-1 0,12-12 0,-20 18-27,1 0 1,-1-1 0,0 1 0,1 0 0,-1-1 0,0 1 0,0 0 0,1-1 0,-1 1 0,0 0 0,0-1 0,1 1 0,-1 0 0,0-1 0,0 1 0,0 0 0,0-1-1,0 1 1,0-1 0,0 1 0,0 0 0,0-1 0,0 1 0,0-1 0,0 1 0,0-1 0,0 1 0,0 0 0,0-1 0,0 1 0,0 0 0,-1-1 0,1 1 0,0-1-1,0 1 1,0 0 0,-1-1 0,1 1 0,0 0 0,0 0 0,-1-1 0,1 1 0,0 0 0,-1 0 0,1-1 0,0 1 0,-1 0 0,1 0 0,-1 0 0,1-1 0,0 1-1,-1 0 1,1 0 0,0 0 0,-1 0 0,1 0 0,-1 0 0,1 0 0,-1 0 0,1 0 0,-4-1-7,0 1-1,0 0 1,1-1-1,-1 1 1,-6 1-1,-7 3 9,-1 0-1,1 1 0,1 1 1,-1 1-1,1 0 0,0 1 1,1 1-1,0 0 0,0 1 1,1 1-1,0 0 0,1 1 1,1 0-1,-1 1 0,2 0 1,0 1-1,1 1 0,0-1 1,1 2-1,1-1 0,0 1 1,1 1-1,-10 33 0,16-43 31,-1 1-1,1 0 1,0 0 0,1 0-1,0 0 1,0 0 0,1 0-1,0 0 1,1 0-1,-1 0 1,1 0 0,1-1-1,5 13 1,-7-18-6,0 0 0,0 0 0,0 0-1,0 0 1,1-1 0,-1 1 0,1 0 0,-1-1 0,1 1 0,-1-1 0,1 1 0,0-1 0,0 0 0,0 0-1,0 0 1,0 0 0,0 0 0,0 0 0,0-1 0,0 1 0,0-1 0,1 1 0,-1-1 0,0 0-1,0 0 1,0 0 0,1 0 0,-1 0 0,0 0 0,0-1 0,4 0 0,1-1 22,0 0 0,0-1 0,-1 0 0,1 0 0,-1 0 0,0-1 0,0 0 0,9-7 0,-7 3 32,1 0 1,-2-1-1,1 0 1,-1 0-1,-1-1 0,11-20 1,25-69 354,-21 44-486,-15 42 19,2-6-171,0 0 1,6-25-1,-13 41-204,-1 7 197,1 16 167,1 23 127,2-17-43,1 0 1,10 30-1,-12-46 7,1 0 0,0-1 0,0 1 0,1-1-1,1 0 1,-1 0 0,1 0 0,11 11-1,-15-18-18,0 0 0,0 0 0,1 0 0,-1 0 0,1-1-1,-1 1 1,1-1 0,-1 1 0,1-1 0,0 0 0,0 0-1,-1 0 1,1 0 0,0-1 0,0 1 0,0-1 0,0 0-1,5 0 1,-2-1 4,-1 0 0,1 0 0,-1-1-1,1 0 1,-1 0 0,0 0 0,1 0-1,8-7 1,97-62 40,119-72-98,-221 138 35,-1 0-40,0 1 1,0-1-1,-1 0 1,1-1-1,-1 0 0,11-12 1,-18 18 30,0-1-1,0 1 1,0 0 0,0 0 0,1-1 0,-2 1 0,1 0-1,0 0 1,0-1 0,0 1 0,0 0 0,0 0-1,0-1 1,0 1 0,0 0 0,0 0 0,0-1-1,0 1 1,-1 0 0,1 0 0,0-1 0,0 1 0,0 0-1,-1 0 1,1 0 0,0 0 0,0-1 0,0 1-1,-1 0 1,1 0 0,0 0 0,0 0 0,-1 0 0,1 0-1,0 0 1,0-1 0,-1 1 0,1 0 0,0 0-1,0 0 1,-1 0 0,1 0 0,0 0 0,-1 0 0,1 0-1,0 0 1,0 1 0,-1-1 0,-2 0-18,-1 0 1,1 1-1,-1 0 0,1 0 1,0 0-1,-1 0 0,1 0 1,0 1-1,-3 1 1,-29 19-57,33-20 77,-19 13-7,1 0 0,1 2 0,1 1-1,0 0 1,1 1 0,1 1 0,0 0 0,2 1-1,-21 41 1,28-47-22,-14 34-69,19-44 102,0 0 0,1 0 0,0 0 1,1-1-1,-1 1 0,1 0 0,0 0 1,0 8-1,0-12 8,0 0 1,0-1-1,0 1 1,1 0 0,-1 0-1,0 0 1,0 0-1,1 0 1,-1 0-1,0 0 1,1-1-1,-1 1 1,1 0-1,-1 0 1,1 0-1,-1-1 1,1 1-1,0 0 1,-1-1 0,1 1-1,0 0 1,0-1-1,0 1 1,0-1-1,1 1 5,-1-1 0,0 0 1,1 0-1,-1 0 0,0 0 0,1 0 0,-1 0 0,0 0 0,1 0 0,-1-1 1,0 1-1,1-1 0,-1 1 0,3-2 0,5-3 69,-1 0 1,1-1-1,13-11 0,-18 13-43,28-24-178,47-53 1,23-42-622,-52 60 731,-31 39 28,-2 0 1,-1-2-1,-1 0 0,-1 0 1,-2-2-1,0 0 0,14-56 1,1-22-192,22-171 0,-49 272 195,1 0-96,0 0 0,0-1 0,-1 1 0,0-1 0,0 1 0,0-1 0,-1 1 1,0 0-1,0-1 0,-2-5 0,3 11 68,0-1 1,0 1-1,-1 0 1,1-1-1,0 1 1,0-1-1,-1 1 1,1 0-1,0-1 1,-1 1-1,1 0 1,0-1-1,-1 1 1,1 0-1,0 0 1,-1-1-1,1 1 1,0 0-1,-1 0 1,1 0-1,-1 0 1,1-1-1,-1 1 1,1 0-1,0 0 1,-1 0-1,1 0 0,-1 0 1,0 0-1,0 1 3,0-1-1,0 0 1,0 1-1,0-1 1,0 1-1,0 0 1,0-1-1,0 1 1,1 0-1,-1-1 1,-1 3-1,-3 2 8,1 0 0,1 1-1,-5 7 1,-4 12-14,1 0-1,-11 39 0,-8 57 276,1-8 19,19-77-53,1 1 0,1 0 0,-3 59 0,10-60-172,2 0 0,1 0 0,2-1 0,2 0 0,12 43 0,-16-68 38,1-1 1,1-1 0,-1 1 0,1 0-1,10 15 1,-12-22-44,-1 0 0,0-1 0,1 1 0,-1-1 0,1 1 0,-1-1 0,1 0 0,-1 1 0,1-1 0,0 0 1,0 0-1,0 0 0,0-1 0,2 2 0,-2-2-6,-1 0 0,1 0 0,0 0 0,-1 0 1,1 0-1,0 0 0,0-1 0,-1 1 0,1 0 0,-1-1 1,1 0-1,0 1 0,-1-1 0,1 0 0,-1 0 0,1 0 1,-1 0-1,0 0 0,1 0 0,0-1 0,8-9 15,-1 0 1,0 0-1,0 0 0,-2-1 0,12-22 1,3-5 9,74-103-43,-78 123-139,-16 15-167,-4 5 101,-7 6 0,4 1 167,0 1-1,0 1 0,1-1 1,0 1-1,1 0 0,0 0 1,0 0-1,1 0 0,0 0 1,0 16-1,1-11 113,2 0 1,1 21-1,-1-31-38,-1-1 0,1 1 0,1 0 0,-1 0 1,1-1-1,-1 1 0,1-1 0,0 1 0,1-1 0,-1 0 0,6 7 0,-6-10-33,-1 0-1,1 1 0,0-1 1,0 0-1,0 0 0,0 0 0,0 0 1,0 0-1,0-1 0,0 1 0,1 0 1,-1-1-1,0 0 0,0 0 0,0 1 1,1-1-1,-1 0 0,0-1 1,0 1-1,4-1 0,4-1 33,0-1 1,0 0-1,12-5 0,238-127 34,-24 10 118,-219 117-233,22-15 0,-38 23 35,-1 0-1,0 0 0,0 0 0,0 0 0,0 0 0,1 0 0,-1 0 0,0 0 0,0 0 0,0 0 0,0 0 0,0 0 0,1 0 0,-1 0 0,0 0 0,0 0 0,0 0 0,0 0 0,0 0 0,0-1 0,1 1 0,-1 0 0,0 0 0,0 0 0,0 0 0,0 0 0,0 0 0,0-1 0,0 1 0,0 0 0,0 0 0,0 0 0,0 0 0,0 0 0,0-1 0,0 1 0,0 0 1,0 0-1,0 0 0,0 0 0,0-1 0,0 1 0,0 0 0,0 0 0,0 0 0,0 0 0,0 0 0,0-1 0,0 1 0,0 0 0,0 0 0,0 0 0,0 0 0,0 0 0,0 0 0,-1-1 0,1 1 0,0 0 0,0 0 0,0 0 0,0 0 0,0 0 0,-1 0 0,-9-1-113,3 5 76,1 0-1,-1 0 0,1 1 1,0 0-1,0 0 0,-10 11 1,6-6 36,-7 7 2,1 1 0,1 0 0,0 1 0,2 0 0,-15 28 0,23-38 6,-5 8 36,1 1 0,0 0 0,1 0 0,1 1-1,1 0 1,-4 21 0,9-39-21,1 0 1,0 0-1,0-1 0,-1 1 1,1 0-1,0 0 0,0 0 1,0 0-1,0 0 0,0 0 0,0-1 1,1 1-1,-1 0 0,0 0 1,0 0-1,1 0 0,-1 0 1,0-1-1,1 1 0,-1 0 0,1 0 1,0-1 2,-1 1 0,1-1 0,-1 0 0,1 0 0,0 0 0,-1 0 0,1-1 0,-1 1 0,1 0 0,-1 0 0,1 0 1,-1 0-1,1 0 0,-1-1 0,1 1 0,-1 0 0,1-1 0,-1 1 0,1 0 0,-1-1 0,1 1 0,-1 0 0,1-1 0,4-4 108,0 0 0,0-1 0,7-10-1,0-5-179,0-1-1,-2 0 1,13-38-1,6-16-386,-24 64 342,-2 7-22,0 0-1,-1-1 0,1 0 0,-1 0 1,-1 1-1,1-1 0,0-9 0,-11 38-417,7-1 570,1 0-1,1 0 0,1 0 1,1 0-1,8 33 1,-9-51-13,0 1 1,0 0-1,1-1 0,-1 1 1,1-1-1,0 0 1,1 1-1,-1-1 1,1 0-1,5 6 0,-6-8 3,0-1 0,0 1 0,0-1 0,0 1-1,0-1 1,0 0 0,0 0 0,1 0 0,-1 0 0,0 0-1,1 0 1,-1-1 0,0 1 0,1-1 0,-1 0-1,1 1 1,-1-1 0,1 0 0,-1-1 0,1 1-1,-1 0 1,4-2 0,5-1 55,0-1-1,0 0 0,0 0 1,-1-1-1,13-9 1,49-37 116,-51 36-181,9-7-10,94-76 62,-107 83-44,-1 0 0,-1-2-1,-1 0 1,-1 0-1,15-24 1,-4-4 3,21-56 1,11-50 40,-55 147-67,26-72-54,-4-1 0,-3-2 0,10-84 0,-28 145-121,-1 1-1,-1-1 1,0 1 0,-1-1-1,-5-23 1,6 39 134,-1 0-1,1 0 0,0 0 1,-1 0-1,0 1 1,1-1-1,-1 0 1,0 1-1,-2-4 1,2 5 31,1-1 0,0 1 0,-1 0 1,1 0-1,-1-1 0,1 1 1,-1 0-1,1 0 0,-1 0 0,1 0 1,-1 0-1,1 0 0,-1 0 1,1 0-1,-1 0 0,1 0 0,-1 0 1,1 0-1,-1 0 0,1 0 1,-1 0-1,1 0 0,-1 1 0,1-1 1,0 0-1,-1 0 0,1 1 1,-1-1-1,1 0 0,-1 0 1,1 1-1,0-1 0,-1 0 0,1 1 1,0-1-1,-1 1 0,1-1 1,0 1-1,-1 0 0,-5 6-25,0 1 0,1 0 0,0 1 1,0-1-1,1 1 0,-4 10 0,-1 0 45,-11 27-55,2 1 0,-23 86 0,-35 222 166,56-263-50,3 2 1,5 0-1,0 101 0,12-184-3,-1-6-22,1-1 1,0 1-1,0 0 1,0 0-1,1 0 0,0 0 1,0 0-1,0 0 1,0 0-1,1-1 0,0 1 1,4 7-1,-6-11-32,1 0 0,-1-1 0,1 1 0,-1 0-1,1-1 1,0 1 0,-1-1 0,1 1 0,0-1 0,-1 1-1,1-1 1,0 1 0,0-1 0,-1 0 0,1 1 0,0-1-1,0 0 1,0 0 0,0 0 0,-1 1 0,1-1 0,0 0 0,1 0-1,0-1 8,-1 1-1,1-1 0,-1 1 1,0-1-1,1 1 1,-1-1-1,1 0 0,-1 0 1,0 0-1,1 0 0,1-2 1,2-2 47,-1 0 1,1 0 0,-1-1 0,5-9 0,17-30-206,2 1 0,61-73-1,-89 117 127,0-1 0,0 1 0,0 0 0,0 0-1,0 0 1,0 0 0,0 0 0,1 0-1,-1 0 1,0 0 0,0 0 0,0-1-1,0 1 1,0 0 0,0 0 0,0 0 0,0 0-1,1 0 1,-1 0 0,0 0 0,0 0-1,0 0 1,0 0 0,0 0 0,0 0-1,1 0 1,-1 0 0,0 0 0,0 0 0,0 0-1,0 0 1,0 0 0,0 0 0,1 0-1,-1 0 1,0 0 0,0 0 0,0 1-1,0-1 1,0 0 0,0 0 0,0 0 0,0 0-1,1 0 1,-1 0 0,0 0 0,0 0-1,0 0 1,0 1 0,0-1 0,0 0-1,0 0 1,0 0 0,0 0 0,0 0 0,0 0-1,0 0 1,0 1 0,3 13-262,-3 26 234,0-30 89,-1 29 67,-1-27-47,2 0 1,0 0-1,0 0 0,1 0 0,0-1 0,5 20 0,-5-29-55,0-1 0,-1 1-1,1 0 1,0-1-1,0 1 1,0 0-1,0-1 1,0 1 0,0-1-1,0 0 1,0 1-1,1-1 1,-1 0-1,1 0 1,-1 0-1,1 1 1,-1-2 0,3 2-1,-1-1 1,-1 0 0,1 0-1,-1-1 1,1 1 0,0-1 0,0 0-1,-1 0 1,1 0 0,0 0 0,-1 0-1,4-2 1,6-1 74,-1 0 0,0-1 0,0-1 0,15-9 0,-8 4-20,-1-1 0,0-1 0,-1 0 1,14-15-1,54-61 56,-47 47-77,-33 37-74,0 0 0,-1 0 0,0 0-1,0 0 1,0 0 0,0-1-1,-1 1 1,4-10 0,-6 14 15,0 0 0,1 0 0,-1-1 0,0 1 0,0 0 0,0 0 0,0 0 0,0-1 0,0 1 0,0 0 0,0 0 0,0 0 0,0 0 0,0-1 0,0 1 1,0 0-1,0 0 0,0 0 0,-1-1 0,1 1 0,0 0 0,0 0 0,0 0 0,0 0 0,0-1 0,0 1 0,0 0 0,0 0 0,-1 0 0,1 0 0,0 0 0,0 0 0,0-1 0,0 1 0,0 0 1,-1 0-1,1 0 0,0 0 0,0 0 0,0 0 0,-1 0 0,1 0 0,0 0 0,0 0 0,0 0 0,0 0 0,-1 0 0,1 0 0,0 0 0,0 0 0,0 0 0,-1 0 0,1 0 0,0 0 0,0 0 0,0 0 1,0 0-1,-1 0 0,1 1 0,0-1 0,0 0 0,0 0 0,0 0 0,0 0 0,-1 0 0,1 0 0,0 1 0,-13 7-193,5-2 198,1 0 0,-1 1-1,2 1 1,-1-1 0,1 1-1,1 0 1,-1 0 0,1 1 0,0 0-1,1 0 1,-4 10 0,7-13 22,-1 0 0,0 0 1,1 0-1,0 0 0,1 0 1,-1 0-1,1 0 0,0 1 0,1-1 1,-1 0-1,1 0 0,0 0 1,1 0-1,-1 0 0,1 0 1,1-1-1,-1 1 0,1-1 0,3 7 1,-4-10 2,0 1 0,0-1 0,0 1 1,1-1-1,-1 0 0,0 0 0,1 0 0,-1 0 1,1-1-1,0 1 0,0-1 0,0 1 0,-1-1 0,1 0 1,0 0-1,0 0 0,1-1 0,-1 1 0,0-1 1,0 1-1,0-1 0,0 0 0,0 0 0,4-1 1,-2 0-7,0 0 1,-1 0 0,1 0 0,0-1 0,-1 1 0,1-1 0,-1-1 0,0 1 0,0 0-1,1-1 1,-2 0 0,1 0 0,0 0 0,-1 0 0,4-4 0,-3 2-3,-1 0 0,1 0 0,-1-1 0,0 1 1,0-1-1,-1 1 0,0-1 0,0 0 0,0 0 1,-1 0-1,0 0 0,0 0 0,0 0 0,-1-13 0,0 15-25,-1 0-1,1 0 1,-1 0-1,0 0 1,0 0-1,-1 0 1,1 0-1,-1 0 1,0 0-1,0 1 1,0-1-1,-1 1 0,1-1 1,-1 1-1,1 0 1,-1 0-1,0 0 1,-1 0-1,1 1 1,0-1-1,-1 1 1,-7-4-1,-4-1-19,0 1 0,-1 1 0,0 0 0,0 1 0,-29-3 0,-84 2-53,141 4 144,1 0 0,13-4 0,9-1-82,146-12 151,23-5 112,-191 21-26,1 0-1,-1 2 0,24 1 1,-36-1-215,-1 0 0,1 0 0,0 1 0,0-1 0,-1 0 0,1 1 0,0-1 0,-1 0 0,1 1 0,0-1 0,-1 1 0,1-1 0,0 1 0,-1-1 0,1 1 0,-1 0 0,1-1 0,-1 1 0,1-1 0,-1 1 0,0 0 0,1 0 0,-1-1 0,0 1 0,0 0 0,1 0 0,-1-1 0,0 1 0,0 0 0,0 0 0,0 0 0,0-1 0,0 1 0,0 0 0,0 0 0,0-1 0,0 1 0,-1 1 0,0 5-30,-1 0 0,0 0 0,-4 9 0,3-8 39,-7 12 216,8-15-190,-1-1 1,1 0 0,0 1-1,1 0 1,-1-1 0,1 1 0,-1 7-1,2-11 110,2-2 80,70-41 59,-60 36-269,0 1 0,14-5 0,6-3 8,-29 12-26,14-7 14,29-9-1,-42 16-34,0 0 0,0 0 0,0 0 0,1 0 0,-1 1 0,0-1 0,1 1 1,-1 1-1,1-1 0,-1 0 0,0 1 0,9 2 0,-12-2 25,1 0 0,0 0 0,0 1 0,0-1 1,-1 0-1,1 1 0,-1-1 0,1 1 0,-1 0 0,1-1 1,-1 1-1,0 0 0,0 0 0,0 0 0,1 2 0,10 33 287,-9-24-187,6 15 393,18 41 1,-21-56-403,1 0-1,1 0 1,0 0-1,18 21 1,-22-30-19,1 1-1,0-1 1,0 0-1,0-1 1,0 1-1,0-1 1,7 3-1,-10-5-263,1 0 0,-1 0 0,1 0 0,-1 0 0,1-1 0,0 1 0,-1-1 0,1 1 0,0-1 0,-1 0-1,1 0 1,0 0 0,0 0 0,-1-1 0,1 1 0,0-1 0,-1 0 0,4-1 0,-5 2 13,-1 0-1,1-1 1,0 1 0,-1-1 0,1 1 0,-1-1 0,1 1-1,0-1 1,-1 0 0,1 1 0,-1-1 0,1 0 0,-1 1-1,0-1 1,1 0 0,-1 1 0,0-1 0,1 0 0,-1 0-1,0 1 1,0-1 0,0 0 0,0 0 0,0 0 0,0 1-1,0-1 1,0 0 0,0 0 0,0 0 0,0 1-1,0-1 1,-1-1 0,0-1-443,0 1-1,0-1 1,0 0-1,-1 1 1,1-1 0,-1 0-1,0 1 1,-3-4-1,-27-23-2966,-10-3 512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0:08.04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23 28 7552,'-22'-27'2816,"27"27"-2208,3 0 64,1 0-768,-1 8 64,0-2-480,7-1 288,-7 3-2656,-4-1 1600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0:08.4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747 74 7968,'-35'-19'3616,"53"15"-3136,4 4 576,17-4-672,17-4 608,9 1-544,4-6 32,10 2-288,7 3-160,1 8-64,-9 0-1248,-9 5 704,-13 3-2368,-21 6 1632,-17-2-4032</inkml:trace>
  <inkml:trace contextRef="#ctx0" brushRef="#br0" timeOffset="1">28 85 8224,'-27'-19'3040,"37"16"-2368,20-5-160,-4 4-3392,12-4 1472,-3-11-3232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0:51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93 162 1888,'9'-12'5392,"-9"25"-4160,-13 168 656,-5 76-982,7 15 236,-2-143-513,12-62 64,-1-52 243,-1-12 36,-1-11-597,-5-37 147,2 16-475,1 0-1,2-1 0,-1-33 0,3 44-39,-2-61-121,10-130-1,3 145-102,3 1-1,29-93 1,-41 156 213,8-25-143,2 1-1,0-1 1,2 2-1,1-1 0,30-42 1,-37 59 99,0 0-1,1 0 1,0 1-1,0 0 1,1 0 0,0 1-1,0 0 1,1 0 0,-1 1-1,1 0 1,0 0 0,1 1-1,-1 0 1,14-3 0,-18 7 28,-1-1 0,0 1 1,1 0-1,-1 1 0,0-1 1,1 1-1,-1-1 0,0 1 1,0 1-1,1-1 1,-1 1-1,0-1 0,0 1 1,0 0-1,-1 1 0,1-1 1,-1 0-1,1 1 0,-1 0 1,5 5-1,5 6 26,0 0 0,-1 1-1,12 21 1,-12-19 38,-2 0-1,0 1 1,-1 0-1,-1 1 1,-1 0-1,9 34 1,-14-42 14,0 1 0,-1-1 0,0 1-1,0-1 1,-2 1 0,1-1 0,-2 1 0,1-1 0,-1 1-1,-1-1 1,0 0 0,-1 0 0,-6 14 0,6-17-19,-1 0-1,1 0 1,-1-1 0,0 1-1,-1-1 1,0 0 0,0-1-1,0 0 1,-1 0 0,0 0-1,0 0 1,-1-1 0,0-1-1,1 1 1,-1-1 0,-1 0-1,1-1 1,-1 0 0,-9 2-1,-62 15-78,-62 13 102,135-32-46,6-1-18,0 0 0,1 0 0,-1 0 0,1 0-1,-1 0 1,0 0 0,1 0 0,-1 0 0,1 1 0,-1-1 0,1 0 0,-1 0 0,1 1 0,-1-1-1,1 0 1,-1 1 0,0 0 0,-5-1-1698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47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3072,'0'0'8389,"2"0"-8112,3 3-147,1 0-1,-1 0 0,1 0 1,7 7-1,11 6 174,4-1 95,47 35 1,-65-43-355,-1 2 1,0-1-1,0 1 0,-1 1 1,0-1-1,0 1 0,10 20 1,3 14 76,-3 0 1,-1 1-1,-2 1 1,13 74 0,-23-83-5,-1 0 0,-2 0 1,-2 0-1,-1 0 0,-2 0 1,-7 40-1,-2-19 191,-2-1 0,-2 0 1,-3-1-1,-34 73 0,40-106-384,0 0-1,-2-1 1,0-1-1,-1 0 1,-22 20 0,23-26-276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0:56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296 752 2720,'1'0'142,"0"0"0,-1-1 0,1 1-1,-1 0 1,1-1 0,-1 1 0,1-1 0,0 1 0,-1-1 0,0 1-1,1-1 1,-1 1 0,1-1 0,-1 0 0,0 1 0,1-1 0,-1 0-1,0 1 1,0-1 0,1 0 0,-1 1 0,0-1 0,0 0 0,0 0-1,0 1 1,0-1 0,0 0 0,-2-4 1882,-3 8-1190,-6 8-214,10-9-449,-50 46 1485,13-12-1115,-16 15 102,-22 23-230,65-61-350,0 1 0,0 0 0,2 0 0,-10 20 0,18-32-54,0 0 0,0-1 1,0 1-1,0 0 0,1 0 0,-1 0 1,1 0-1,0 0 0,-1 0 0,1 0 1,0 0-1,0 0 0,0 0 0,0 0 1,1 0-1,-1 0 0,0 0 1,1 0-1,0 0 0,-1-1 0,3 5 1,-2-4 19,1 0 0,-1-1-1,1 1 1,0 0 0,0 0 0,-1-1 0,1 1 0,0-1 0,0 0 0,1 0 0,-1 1 0,0-1 0,0 0 0,1-1 0,-1 1 0,0 0 0,4 0 0,4 0 101,-1 1 0,1-1 1,0-1-1,-1 0 0,1 0 0,0-1 0,-1 0 0,1-1 0,0 0 1,-1 0-1,0-1 0,0 0 0,0-1 0,10-5 0,-14 5-100,0 0-1,0 0 1,-1 0-1,1-1 1,-1 0 0,0 1-1,0-2 1,3-6-1,3-5 38,10-27 0,-11 17-58,-2 1-1,0-2 1,-2 1-1,2-33 1,-6 53-113,-1 0-1,0 0 1,0 0 0,-1 0-1,0 0 1,0 1 0,-1-1-1,-3-12 1,-1 30-72,2 0 0,-1 0 0,-4 19 0,6-14 242,0 0-1,1 0 0,0 1 1,2-1-1,1 28 1,1-34-37,-1 1 1,2 0-1,-1-1 1,1 1-1,1-1 1,0 0 0,1 0-1,0 0 1,8 12-1,-11-19 5,0 0 0,0 0 0,0 0 0,1-1 0,-1 1 0,1-1 0,-1 1 0,1-1 0,0 0 0,0 0 0,0 0 0,0 0 0,1-1 0,-1 1 1,0-1-1,1 0 0,-1 0 0,0 0 0,1-1 0,0 1 0,-1-1 0,1 0 0,-1 0 0,1 0 0,-1 0 0,1 0 0,-1-1 0,8-2 0,4-1 84,0-1 1,0-1 0,0 0-1,21-13 1,-7 1-157,28-23 0,3-14 182,-31 27-106,-23 21-78,1 1-1,-1 0 1,1 0-1,1 0 1,-1 1-1,11-6 1,-8 6 0,-1 1-1,1 0 1,0 1 0,0 0 0,0 1-1,1 0 1,-1 1 0,1 0 0,-1 0-1,14 2 1,28-1 211,-51 0-159,-1 0 0,1 0 0,-1-1 0,1 1 0,-1 0 1,1-1-1,-1 1 0,0 0 0,1-1 0,-1 1 0,1 0 0,-1-1 0,0 1 1,1-1-1,-1 1 0,0 0 0,1-1 0,-1 1 0,0-1 0,0 1 1,0-1-1,1 1 0,-1-1 0,0 1 0,0-1 0,0 0 0,0 1 0,0-1 1,0 1-1,0-1 0,0 1 0,0-1 0,0 1 0,0-1 0,0 1 0,-1-2 1,1 1-9,0-1 0,0 1 1,-1-1-1,1 0 1,0 1-1,-1-1 1,0 1-1,1-1 1,-1 1-1,0-1 1,0 1-1,-1-3 0,1 3-17,-1 0-1,1 0 0,0 1 0,0-1 0,0 0 0,0 1 0,-1-1 0,1 1 0,0-1 0,0 1 0,-1 0 0,1-1 0,0 1 0,-1 0 0,1 0 0,-1 0 0,-1 0 0,0 1-6,0-1 0,1 1 0,-1 0 0,0 0 0,0 0 0,1 0 0,-6 3 0,-2 3-37,0 0 1,1 1-1,-10 10 1,14-13 16,-8 7 34,2 0 0,0 1 0,0 0 0,1 1 0,1 0 0,0 0 0,-7 17 0,14-27 8,1-1 0,0 0 0,0 0 0,0 1 0,0-1 0,0 0 0,1 1 0,0-1 0,-1 1 0,1-1 0,0 0 0,1 1 0,-1-1 0,1 1 0,-1-1 0,1 0 0,2 6 0,-1-4-1,1-1 0,-1 0 0,1 0 0,0 0 0,0 0 0,0 0 0,1-1 0,-1 0 0,1 1 0,0-1 0,7 4 0,-2-1 63,1 0 1,-1-1-1,1-1 0,1 1 0,16 4 0,-21-8-27,0 0 0,0 0 0,0-1-1,0 0 1,0 0 0,0 0 0,0 0 0,0-1-1,0 0 1,0-1 0,10-2 0,-1-3-12,1 0 0,-1-1 0,0 0 0,15-12 1,52-47 178,-60 46-179,-1 0 0,-1-2 0,18-27 0,45-78 266,-11 15-212,-3 5-220,-56 85 33,-2-1 1,16-45-1,9-74-367,-32 115 401,2 0 13,-2 1 0,-1-1 0,-1 0 0,-3-53 0,1 77-13,-1 1 0,1-1 0,-1 1 0,0-1 0,0 1 0,0-1 0,-1 1-1,-1-4 1,2 7 43,1-1 0,0 1-1,0-1 1,-1 1-1,1 0 1,-1-1 0,1 1-1,0 0 1,-1-1-1,1 1 1,-1 0 0,1-1-1,-1 1 1,1 0-1,-1 0 1,1 0 0,-1-1-1,1 1 1,-1 0-1,1 0 1,-1 0 0,0 0 6,0 0 1,0 1 0,0-1 0,0 0 0,0 1 0,0-1 0,0 1 0,0-1-1,1 1 1,-1-1 0,0 1 0,0-1 0,1 1 0,-1 0 0,-1 1 0,-2 3-9,1 1 1,0-1 0,0 1-1,0 0 1,0 0 0,1 0-1,0 0 1,0 0 0,-1 9 0,-3 10 51,-41 137-25,26-92 95,-15 103 1,5 69 367,30-232-421,-38 277 1175,39-283-1164,-1 1 1,0-1-1,0 1 1,0-1 0,0 0-1,-1 1 1,0-1-1,0 0 1,0 0-1,0 0 1,-4 4-1,4-6-13,0 0-30,1-1 1,0 1 0,0-1 0,-1 1 0,1-1-1,-1 0 1,0 0 0,1 0 0,-1 0-1,0 0 1,1 0 0,-1 0 0,0 0-1,0-1 1,0 1 0,0-1 0,0 1 0,0-1-1,0 0 1,-3 0 0,5 0 9,0 0 0,-1 0 1,1 0-1,-1 0 0,1 0 1,0 0-1,-1 0 0,1 0 1,0 0-1,-1 0 0,1 0 1,0-1-1,-1 1 0,1 0 0,0 0 1,-1 0-1,1-1 0,0 1 1,0 0-1,-1 0 0,1-1 1,0 1-1,0 0 0,-1-1 1,1 1-1,0 0 0,0-1 1,0 1-1,-1-14 181,2 8-161,0 1 1,1-1 0,0 1 0,2-6 0,32-58-33,85-122 1,-105 169-98,0 1 1,2 1-1,35-31 0,-49 47 53,0 1 0,1 0 0,-1 0 0,1 0 0,0 0 0,0 1 0,0 0 0,5-2 0,-8 4 28,0-1 0,0 1 0,0 0 0,0 0 0,0-1 0,0 1 0,0 0 0,0 1 0,-1-1 0,1 0 1,0 1-1,0-1 0,0 1 0,0-1 0,-1 1 0,1 0 0,0 0 0,0 0 0,-1 0 0,1 0 0,-1 0 0,1 0 0,-1 0 0,1 1 0,1 1 0,1 3 3,0 0 0,-1 0 0,1 0 0,-1 0 0,-1 0 0,1 1 0,-1-1 0,0 1 0,0 0 0,-1 0 0,0 0 0,0-1 0,-1 1 0,0 10 0,-1-3 12,-1 1 0,0 0 0,0-1-1,-2 1 1,-9 23 0,8-27 27,-1 0 1,0-1-1,0 0 0,-2 0 1,1-1-1,-1 0 0,0 0 1,-1-1-1,0 0 0,0-1 1,-1 0-1,0 0 0,0-1 1,0 0-1,-15 6 0,15-11-56,10-1 30,-1 0 1,0 0 0,0 0-1,1 0 1,-1 0 0,0 0-1,1 1 1,-1-1-1,0 0 1,0 0 0,1 1-1,-1-1 1,1 0 0,-2 1-1,2-1-9,0 1 0,-1-1 0,1 0 0,0 0 0,0 0 0,-1 0-1,1 0 1,0 1 0,0-1 0,0 0 0,0 0 0,-1 0 0,1 1 0,0-1 0,0 0 0,0 0-1,0 1 1,0-1 0,0 0 0,0 0 0,0 1 0,-1-1 0,1 0 0,0 0 0,0 1 0,0-1-1,0 0 1,0 0 0,0 1 0,1-1 0,-1 0 0,0 1 0,0-1 0,0 0 0,0 0 0,0 0-1,0 1 1,13 5-168,-1-1 236,0 0 13,1 0 0,0 0 0,1-2 0,-1 1 0,0-2 1,1 0-1,0 0 0,14-1 0,-23-1-4,1 0 0,0-1 1,-1 0-1,1 0 0,-1 0 1,0 0-1,1-1 0,-1 0 1,0 0-1,0-1 0,0 1 1,0-1-1,0 0 0,-1 0 1,8-8-1,19-23 94,-1-1-1,43-68 1,27-73-241,-91 160 143,8-17-690,-18 36 573,-1 1-1,1-1 1,0 1-1,0-1 1,0 1 0,0-1-1,0 5 1,-1 6-18,-8 22-34,2-10 124,2 0-1,0 1 0,-3 52 1,9-70-6,0 0 0,1 0 1,1-1-1,-1 1 0,1-1 0,1 1 1,5 12-1,-6-16-16,1 1 1,0-1 0,0 0-1,0 0 1,1 0-1,0-1 1,0 1 0,0-1-1,0 0 1,1 0 0,7 5-1,-8-6 49,-1-1 1,1 0-1,0 0 0,1 0 0,-1 0 1,0-1-1,1 1 0,-1-1 0,0 0 1,1-1-1,-1 1 0,1-1 0,0 0 0,-1 0 1,1 0-1,-1-1 0,1 1 0,-1-1 1,1 0-1,-1 0 0,5-3 0,-2 2-28,0 0-1,0 0 0,0-1 0,0-1 0,0 1 1,-1-1-1,1 0 0,-1 0 0,7-7 0,52-59 48,-30 32-214,-33 36 117,0 0 0,0 0-1,0 0 1,0 0 0,0 1 0,1-1-1,-1 1 1,6-3 0,-8 4 22,1 0 1,0-1-1,-1 1 1,1 0-1,0 0 1,-1 0 0,1 0-1,0 0 1,0 0-1,-1 0 1,1 0-1,0 0 1,-1 0-1,1 1 1,0-1-1,-1 0 1,1 0 0,0 1-1,-1-1 1,1 0-1,0 1 1,-1-1-1,1 1 1,-1-1-1,1 0 1,-1 1 0,1-1-1,-1 1 1,1 0-1,-1-1 1,1 1-1,-1-1 1,0 1-1,1 0 1,-1-1 0,0 1-1,0 0 1,1-1-1,-1 2 1,3 12 44,0 0 0,-1 0 1,-1 0-1,0 0 0,-1 1 1,0-1-1,-5 25 0,2-27 146,3-7 280,6-13-117,7-12-344,11-24 0,-5 8 0,-4 10 23,1-1-37,26-37-1,-36 58 13,-1-1 1,1 1 0,0 1-1,0-1 1,1 1 0,0 0-1,8-4 1,-15 8-9,1 1 0,0-1 0,0 1 0,0 0 0,0-1 0,0 1 0,0 0 0,0 0 0,0 0 0,0 0 0,0-1 0,0 2 0,0-1 0,0 0 0,0 0 0,0 0 0,0 0 0,0 0 0,-1 1 0,1-1 0,0 0 0,0 1 0,0-1 0,0 1 0,0-1 0,0 1 0,-1 0 0,1-1 0,0 1 0,-1 0 0,1-1 0,0 1 0,-1 0 0,1 0 0,-1-1 0,1 1 0,-1 0 0,1 0 0,0 1 0,1 3-8,0-1 0,-1 1 0,1 0 0,-1 0 0,0 0 0,1 7 0,3 25 28,1 0 1,13 43-1,-19-77 5,1-1 0,0 1 0,0 0 0,0-1-1,0 1 1,1 0 0,-1-1 0,1 0-1,0 1 1,-1-1 0,1 0 0,0 0 0,0 0-1,0 0 1,1 0 0,-1 0 0,0-1-1,1 1 1,-1-1 0,1 0 0,-1 1 0,1-1-1,4 1 1,-1-1 34,1 0-1,-1-1 1,1 0 0,0 0-1,-1 0 1,1-1 0,-1 0-1,11-3 1,-2 0-26,-1 0 1,0-2-1,0 0 0,0 0 1,-1-1-1,0-1 0,-1 0 1,0-1-1,0 0 0,0-1 1,-1-1-1,-1 1 0,0-1 1,-1-1-1,14-20 0,-2-1-27,35-49-140,-49 72 45,-3 4 78,1 0-1,0 0 0,0 0 0,0 1 1,8-7-1,-12 11 10,0 1 0,1-1 1,-1 0-1,0 0 0,1 1 0,-1-1 1,1 1-1,-1-1 0,1 1 0,-1-1 1,1 1-1,-1 0 0,1 0 0,-1 0 0,1 0 1,-1 0-1,1 0 0,-1 0 0,1 1 1,-1-1-1,1 0 0,-1 1 0,1-1 1,-1 1-1,0 0 0,1-1 0,-1 1 0,0 0 1,0 0-1,1 0 0,1 2 0,51 54-86,-35-35 107,-18-20 37,-7-20 917,-1 5-1019,0 2 0,0-1-1,-1 1 1,-12-12-1,19 21 46,0 1-1,-1 0 1,1 0 0,0-1-1,0 1 1,-1 0-1,1 0 1,0 0-1,-1 1 1,1-1-1,-1 0 1,1 1-1,-1-1 1,0 0 0,1 1-1,-1 0 1,0-1-1,1 1 1,-1 0-1,0 0 1,1 0-1,-1 0 1,0 0-1,1 0 1,-1 1 0,0-1-1,1 1 1,-1-1-1,1 1 1,-1-1-1,1 1 1,-1 0-1,1 0 1,-1-1-1,1 1 1,0 0 0,-1 1-1,-1 1 1,-4 4-50,1 0 1,0 0-1,0 1 0,1 0 1,-7 12-1,-2 5 2,1 1-1,1 1 1,2 0-1,-9 32 0,18-53 76,0 1 1,0-1-1,0 1 0,1-1 0,0 1 0,0 0 0,2 10 0,-1-14 3,-1 1 0,1-1-1,0 0 1,1 1 0,-1-1-1,0 0 1,1 1 0,0-1-1,0 0 1,0-1-1,0 1 1,0 0 0,1 0-1,-1-1 1,1 1 0,2 1-1,-3-3 1,-1 0-1,0-1 1,0 1-1,1 0 0,-1-1 1,1 1-1,-1-1 0,1 0 1,-1 1-1,0-1 1,1 0-1,-1 0 0,1 0 1,-1 0-1,1 0 1,-1 0-1,1 0 0,-1-1 1,1 1-1,-1 0 0,0-1 1,1 1-1,-1-1 1,1 0-1,-1 1 0,0-1 1,0 0-1,1 0 1,-1 0-1,0 0 0,0 0 1,0 0-1,1-1 0,3-5 21,1 1 0,-1-1-1,-1 0 1,6-10-1,-9 15-56,8-16 57,-1 0 0,-1-1 0,8-33-1,-7 23-144,-3-4 1,-4 27 81,0 0 0,0-1 0,0 1 0,3-9 0,-4 40-784,-5 209 512,6-139 274,-1-61-73,-9 214 255,4-209-76,-21 137 17,21-152 10,-1 1 1,-1-1 0,-2-1 0,-22 45-1,30-64-80,-1-1 0,0 1 0,0-1 0,0 0 0,0 0 0,-1 0 0,1 0 0,-1 0 0,0-1 0,0 1 0,0-1 0,0 1 0,0-1 0,0 0 0,-1 0 0,1-1 0,-1 1 0,1-1 0,-1 0 0,0 0 0,-7 2 0,2-3-17,-1 0-1,0-1 1,1 0 0,-1 0 0,0-1 0,1 0 0,0 0-1,-1-1 1,1-1 0,-15-7 0,13 5 5,0 0 0,0-1 0,1 0 0,0-1 0,1 0 0,-1 0-1,2-1 1,-9-10 0,14 15-12,0 0-1,1 0 0,0 0 1,0 0-1,0 0 1,0 0-1,0-1 0,1 1 1,0-1-1,0 1 0,0-1 1,1 1-1,-1-1 1,1 0-1,0 1 0,0-1 1,1 1-1,-1-1 0,1 1 1,0-1-1,1 1 1,-1-1-1,1 1 0,-1 0 1,1-1-1,5-6 0,3-4 13,1 0-1,0 1 0,1 1 0,1 0 0,22-19 0,72-53-276,-86 70 187,1 0-1,1 2 1,31-14 0,-49 25-147,1 0 1,-1 0 0,0 1-1,0-1 1,1 1 0,-1 1-1,6-1 1,-7 17-6976,-4-15 6995,-1 0 1,1-1-1,0 1 0,0-1 0,-1 1 1,1 0-1,0-1 0,-1 1 1,1-1-1,-1 1 0,1-1 0,0 1 1,-1-1-1,1 0 0,-1 1 1,0-1-1,1 0 0,-1 1 0,1-1 1,-2 1-1,-13-6-3697,-3 1 1285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0:56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66 6720,'-21'-27'3040,"29"14"-2624,0 7-512,2 1-32,7-6-448,4 8 320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00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1221 3232,'0'-5'2424,"0"4"-2371,0 1-1,-1 0 1,1 0 0,0 0-1,0 0 1,0 0 0,0 0 0,0 0-1,-1 0 1,15-9 1663,-12 8-1525,3-2 25,-1 0 1,0 0-1,0-1 0,0 0 0,0 1 0,-1-1 0,1 0 0,3-7 0,20-38 747,-20 33-751,42-91 542,-17 36-521,50-123 82,-42 80-199,-10 24-3,39-151 111,-57 200-45,-8 27-88,0 0 0,0 0 0,-2 0 0,3-26 1,-5 40-101,0-1-1,0 0 1,0 1 0,0-1 0,0 1 0,0-1 0,0 1 0,0-1 0,0 0 0,0 1 0,0-1 0,0 1 0,0-1 0,0 0 0,-1 1 0,1-1 0,0 1 0,0-1 0,-1 1 0,1-1-1,0 1 1,-2-1 0,2 1-1,-1 0 0,1 0-1,-1 1 1,1-1 0,-1 0-1,1 1 1,-1-1-1,1 1 1,0-1 0,-1 0-1,1 1 1,0-1 0,-1 1-1,1-1 1,0 1 0,-1 0-1,1 0 1,-14 30 63,-27 100 329,21-62-220,-221 603 1326,183-547-1148,-20 51 232,56-120-33,20-47 87,7-10-239,10-12 6,-11 9-269,44-39-100,76-89 0,-79 72-141,58-97 0,69-82 81,-141 200 34,18-33 578,-45 64-689,-4 8 107,0-1 0,0 1 1,1 0-1,-1 0 0,0-1 0,0 1 0,0 0 0,0 0 1,0 0-1,1-1 0,-1 1 0,0 0 0,0 0 0,0 0 1,0 0-1,1-1 0,-1 1 0,0 0 0,0 0 0,1 0 1,-1 0-1,0 0 0,0 0 0,1 0 0,-1 0 0,0 0 1,0 0-1,1 0 0,-1 0 0,0 0 0,0 0 0,1 0 1,-1 0-1,0 0 0,0 0 0,1 0 0,-1 0 0,0 0 1,0 0-1,3 1-7,0 0 0,0 0 1,0 0-1,0 0 0,0 0 0,-1 0 0,1 1 1,-1-1-1,1 1 0,-1-1 0,1 1 1,-1 0-1,0 0 0,0 1 0,0-1 1,0 0-1,0 1 0,0-1 0,-1 1 1,1-1-1,-1 1 0,2 4 0,-2 15-10,0 0 0,-5 35 0,2-33 26,1 43-1,3-46 33,-2-9 49,1 0 0,5 21 0,-6-30-56,1 1 0,1-1 1,-1 0-1,0 0 0,1 1 1,0-1-1,0 0 0,0-1 1,0 1-1,0 0 0,0 0 0,1-1 1,4 4-1,-5-4-13,0-1 0,0 0 0,0-1 0,0 1 0,0 0 0,0-1-1,1 1 1,-1-1 0,0 1 0,0-1 0,1 0 0,-1 0 0,0 0 0,0 0 0,1-1 0,-1 1-1,4-1 1,3-2 26,1 0-1,13-7 0,-22 9-34,40-19 71,-2-3-1,0-1 1,-2-2 0,55-49 0,-5-6-131,-43 35 198,-43 45-168,3-4-21,-4 4 45,0 1-1,0 0 1,0 0 0,1 0 0,-1 0-1,0 0 1,0 0 0,0 0 0,0 0-1,0 0 1,0-1 0,0 1 0,0 0-1,0 0 1,0 0 0,0 0 0,0 0-1,0 0 1,0 0 0,0 0-1,-1-1 1,1 1 0,0 0 0,0 0-1,0 0 1,0 0 0,0 0 0,0 0-1,0 0 1,0 0 0,0 0 0,0 0-1,0-1 1,0 1 0,0 0 0,0 0-1,-1 0 1,1 0 0,0 0 0,0 0-1,0 0 1,0 0 0,0 0 0,0 0-1,0 0 1,0 0 0,-1 0-1,1 0 1,0 0 0,0 0 0,0 0-1,0 0 1,0 0 0,0 0 0,0 0-1,0 0 1,-1 0 0,1 0 0,0 0-1,0 0 1,-2 2-35,0-1-1,0 1 0,0 0 1,0-1-1,0 1 1,1 0-1,-4 4 1,3-3 15,-10 13 6,0 0 0,2 1 0,-17 35 0,-18 59 95,44-108-85,-6 14 46,2 1 0,-6 30 0,9-38 21,1 1 1,0-1 0,1 1-1,0-1 1,1 1-1,2 11 1,-3-20-47,0-1 1,1 1-1,-1-1 0,0 0 1,1 1-1,-1-1 0,1 0 1,0 1-1,-1-1 0,1 0 1,0 0-1,0 0 0,0 0 1,0 0-1,0 0 1,0 0-1,0 0 0,0 0 1,0 0-1,2 1 0,-2-2-7,0 0 1,0 0-1,1 0 0,-1 0 0,0 0 1,0 0-1,0 0 0,0 0 0,1 0 0,-1 0 1,0-1-1,0 1 0,0 0 0,0-1 0,0 1 1,0-1-1,0 1 0,0-1 0,0 0 1,0 1-1,0-1 0,0 0 0,0 0 0,0 1 1,-1-1-1,2-2 0,6-8 58,-1 1-1,-1-2 1,0 1-1,0-1 1,4-13-1,-4 10-29,15-39 6,-1-1 1,16-76-1,-35 97-380,-2 30 97,-1 9 113,-3 10 43,3-6 90,1-1 1,0 1-1,0-1 0,1 1 0,0 0 0,1-1 1,0 1-1,0 0 0,1-1 0,0 0 1,0 1-1,1-1 0,7 15 0,-7-17 37,0 0 0,1 0 0,0 0 0,0 0 0,0-1 0,1 1 0,6 5 0,-8-8-31,0-1 1,0 1 0,1 0 0,-1-1-1,1 0 1,0 0 0,-1 0 0,1-1-1,0 1 1,0-1 0,0 0 0,0 0 0,7 1-1,2-2 20,1 0 0,-1-1 0,0-1-1,0 0 1,0 0 0,0-2 0,0 1-1,-1-2 1,20-8 0,5-7-10,59-41 0,-15 8 89,-49 31-91,-21 15-46,0 0 0,0 0-1,20-8 1,-21 8-75,-20 14 13,3-1 60,2 0-1,-1 1 1,1 0-1,0 1 1,0-1-1,-4 10 1,-19 50 86,23-51-78,-1 1 0,-4 32 0,9-41 25,0 0 1,0 1-1,1-1 0,1 0 1,-1 0-1,1 0 0,1 0 0,2 10 1,-4-16 8,1-1 0,-1 1 0,1 0 0,0-1 0,-1 0 0,1 1 0,0-1 0,0 1 0,0-1 0,0 0 0,0 0-1,0 1 1,0-1 0,0 0 0,1 0 0,-1 0 0,0 0 0,1-1 0,-1 1 0,1 0 0,-1 0 0,1-1 0,-1 1 0,1-1 0,-1 1 0,1-1 0,-1 0 0,1 0 0,0 0 0,-1 0 0,1 0 0,0 0 0,-1 0 0,1 0 0,-1 0 0,1-1 0,0 1 0,-1-1 0,1 1 0,-1-1 0,2-1 0,1 0 10,0 0-1,0 0 1,-1-1 0,1 1-1,-1-1 1,0 0 0,0 0-1,4-5 1,2-2 4,37-37 129,67-66 254,-71 77-355,63-61-124,-76 63 84,-1-2 1,41-70 0,-42 58-26,23-63 0,10-50-67,-35 92 22,-11 31 24,-4 12 41,9-34 0,-15 33-739,-4 27 717,0 0 1,0 0-1,0-1 0,0 1 1,0 0-1,0 0 0,0 0 0,0 0 1,0 0-1,0 0 0,0 0 0,0-1 1,0 1-1,0 0 0,0 0 1,0 0-1,0 0 0,0 0 0,0 0 1,0 0-1,0 0 0,0-1 0,0 1 1,0 0-1,-1 0 0,1 0 1,0 0-1,0 0 0,0 0 0,0 0 1,0 0-1,0 0 0,0 0 0,0 0 1,0 0-1,-1 0 0,1 0 1,0 0-1,0-1 0,0 1 0,0 0 1,0 0-1,0 0 0,0 0 0,0 0 1,-1 0-1,1 0 0,0 0 0,0 0 1,0 0-1,0 1 0,-9 9-69,0 4-4,0 1 0,2 0 0,-12 32 0,-8 51 93,19-65 29,-25 104 41,-17 155 0,48-261-123,3 44 0,0-23 81,0-33 54,1-1 0,1 1 0,9 34 0,-12-51-65,1-1 0,-1 1 0,0-1 0,1 0 0,-1 1 1,1-1-1,0 0 0,0 1 0,-1-1 0,1 0 0,0 0 0,0 0 0,0 0 0,1 2 0,-1-3-8,-1 0 0,1 0 0,-1 1 1,1-1-1,0 0 0,-1 0 0,1 0 0,-1 0 0,1 0 0,-1 0 0,1 0 0,0 0 0,-1 0 0,1 0 0,-1 0 0,1 0 0,-1 0 0,1 0 1,-1 0-1,1-1 0,0 1 0,-1 0 0,1-1 0,3-2 16,-1 1-1,0-1 1,1 0 0,-1 0-1,-1-1 1,1 1 0,2-4-1,99-143 4,-97 142-87,0-1 0,1 1-1,0 1 1,10-8 0,-18 14 40,1 1-1,-1 0 1,0-1-1,1 1 0,-1 0 1,0-1-1,1 1 1,-1 0-1,0 0 1,1-1-1,-1 1 0,1 0 1,-1 0-1,1 0 1,-1 0-1,0 0 1,1 0-1,-1-1 0,1 1 1,-1 0-1,1 0 1,-1 0-1,0 0 1,1 1-1,-1-1 0,1 0 1,-1 0-1,1 0 1,-1 0-1,1 1 0,0-1-2,-1 1-1,0 0 1,1-1-1,-1 1 0,1 0 1,-1 0-1,0 0 1,0-1-1,1 1 0,-1 0 1,0 0-1,0 0 0,0-1 1,0 3-1,-4 34-165,3-33 160,-2 15 16,1 0 1,0 1 0,1 0-1,1-1 1,1 1 0,1-1-1,4 20 1,-5-36 13,0 0 0,0 0 0,0 0 0,0 0 0,0 0 0,0 0 0,1-1 0,0 1 0,-1 0 1,1-1-1,0 1 0,0-1 0,4 3 0,-4-3 10,0-1 1,1 0-1,-1 1 0,0-1 1,1 0-1,-1-1 0,1 1 1,-1 0-1,1-1 1,-1 1-1,1-1 0,-1 0 1,1 0-1,-1 0 1,1 0-1,4-1 0,3-1 26,0 0-1,-1-1 1,1 0 0,-1-1-1,1 0 1,8-6-1,51-34 87,-68 43-131,24-18-12,0-1 0,-1-2 0,-1 0 0,-2-1 0,34-47 0,-37 43-221,-18 26 190,1 0 0,0 0 0,-1 0 1,1 0-1,-1 0 0,1 0 0,-1-1 0,1 1 1,-1 0-1,0 0 0,0 0 0,0-1 0,0 1 1,0 0-1,0 0 0,0 0 0,0-1 0,0 0 1,-1 2 28,1-1 0,0 1 0,-1 0 0,1 0 0,0 0 0,-1 0 0,1 0 1,0 0-1,-1 0 0,1 0 0,0 0 0,-1 0 0,1 0 0,-1 1 0,1-1 0,0 0 0,0 0 1,-1 0-1,1 0 0,0 0 0,-1 1 0,1-1 0,0 0 0,-1 0 0,1 1 0,0-1 1,-10 8-179,10-8 186,-3 3 4,-1 1-1,2-1 0,-1 1 1,0-1-1,1 1 0,-1 0 0,1 0 1,0 0-1,1 0 0,-1 0 1,1 1-1,0-1 0,0 0 1,0 1-1,0-1 0,1 1 0,0 6 1,0-1-5,0-1 1,1 0 0,1 1-1,0-1 1,0 0 0,0 0-1,6 12 1,-4-12 44,1 0-1,0-1 1,0 0 0,0 0-1,10 10 1,-12-15-21,-1 0 0,1-1 0,0 1 0,0-1 1,0 1-1,0-1 0,0 0 0,0 0 0,1 0 1,-1-1-1,0 1 0,1-1 0,0 0 0,-1 0 0,1 0 1,5 0-1,-7-1 1,0 0 0,0-1 1,0 0-1,1 1 1,-1-1-1,0 0 0,0 0 1,0 0-1,0-1 0,0 1 1,0 0-1,-1-1 1,1 1-1,0-1 0,-1 0 1,1 1-1,-1-1 1,1 0-1,-1 0 0,0 0 1,0 0-1,0 0 0,1-4 1,2-3 36,0 0 1,-1-1-1,0 0 1,1-10-1,-3 15-85,0 1 1,-1-1-1,1 0 1,-1 1-1,0-1 1,-1 0-1,1 1 0,-1-1 1,0 1-1,0-1 1,0 1-1,-1-1 1,-3-6-1,3 7 14,0 1-1,0 0 0,-1 0 1,1 0-1,-1 1 1,0-1-1,0 0 1,0 1-1,0 0 0,0 0 1,0 0-1,-1 0 1,1 1-1,-1-1 1,1 1-1,-6-2 0,-9-2 13,0 1-1,-20-3 0,23 7 30,-1-2 3,16-1-23,10-3-6,-1 2 27,0 1 0,0 0-1,0 0 1,11-1 0,13-4 25,85-20-255,-89 23 188,-27 4 5,39-5-115,-37 6 106,-1 0 0,1 0-1,-1 0 1,1 0 0,-1 1-1,1 0 1,-1-1 0,1 2 0,5 1-1,-8-2 15,0-1 0,0 1-1,0 0 1,0-1 0,-1 1-1,1 0 1,0 0 0,0-1-1,-1 1 1,1 0 0,0 0-1,-1 0 1,1 0 0,-1 0-1,1 0 1,-1 0 0,0 0-1,1 2 1,0 0 12,-1 0 1,0 0-1,1 0 0,-1 0 1,0 0-1,-1 5 0,-1 1 52,0 0 0,0 0 0,-7 15 0,12-24 469,7-6-256,21-13-153,-5 3-22,-10 7-153,0 2-1,0 0 1,1 1 0,0 1 0,0 0 0,27-3 0,-41 8 31,-1 0 0,0 0 0,1 0-1,-1 0 1,1 0 0,-1 1 0,0-1 0,0 1 0,1 0 0,-1-1-1,0 1 1,0 0 0,0 0 0,0 0 0,1 1 0,-2-1 0,1 0 0,0 1-1,3 2 1,2 4-5,-1 0-1,0 0 0,7 12 0,-4-7 79,1 1 109,1 1 0,25 23 0,-29-30-114,1-1 0,1-1 1,0 1-1,0-1 1,0-1-1,11 6 1,-17-10-63,0 1 1,0-1 0,0 0 0,1-1 0,-1 1-1,0-1 1,1 1 0,-1-1 0,0 0 0,0 0-1,1 0 1,-1-1 0,0 1 0,1-1 0,-1 0-1,5-1 1,-4 0-435,0 0-1,-1 0 1,1 0-1,-1-1 0,0 1 1,1-1-1,4-5 1,7-6-1363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00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39 3552,'-3'-7'1632,"11"-1"-1440,-4 4 192,4 0-256,5-7-32,5 6-64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00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1 167 7040,'5'-19'3200,"20"8"-2752,6-2 1408,2 6-1088,38-12 896,6 6-960,19-9-160,-10 6-352,23-3-65,-9 7-63,4 1 32,-5 6-64,-16 5-2143,-14 5 1183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02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74 3072,'13'-3'876,"0"1"2722,-14 0-3300,1 1 0,0-1 0,0 1-1,0-1 1,-1 0 0,1 1-1,-1-1 1,1 1 0,-1-1-1,0-1 1,-1 0-163,-1-1 0,1 1 0,-1 0 0,0 0 0,0 0 0,0 0 1,0 1-1,0-1 0,0 1 0,-1 0 0,1-1 0,-1 2 0,0-1 0,1 0 0,-1 1 0,0 0 0,-6-2 0,3 2-97,-1-1 0,0 1 0,0 0 0,0 1 0,0 0 0,0 0 0,0 0 0,-9 3 0,5 0-1,0 1-1,0 1 1,1 0 0,0 0-1,0 1 1,0 0-1,1 1 1,0 0-1,0 1 1,0 0 0,1 0-1,1 1 1,-1 1-1,2-1 1,-1 1-1,1 0 1,1 1 0,0 0-1,0 0 1,-7 20-1,11-24 16,0-1 0,1 1 0,0 0 0,0-1 0,0 1 0,1 0 0,0 0 0,0-1 0,2 11 0,1-5 54,-1-1-1,2 1 0,-1-1 0,9 17 0,-9-23-61,1 1 0,-1-1 0,1 0 1,0 0-1,0-1 0,0 1 1,9 5-1,36 26 268,-38-29-221,39 23 203,-32-20-134,34 24 0,-47-29-131,1 0 0,-1 0 0,0 0 1,0 1-1,-1 0 0,1 0 1,-1 0-1,-1 0 0,5 10 0,-4-5 93,0 0 0,-1 1-1,-1-1 1,0 0 0,0 1-1,-1 0 1,-1-1-1,0 1 1,0 0 0,-2-1-1,1 1 1,-1-1 0,-5 17-1,1-12 15,0 1 0,0-1 1,-2 0-1,0 0 0,-1-1 0,0 0 0,-1 0 0,-16 16 0,21-26-50,0 0 0,0 0 0,0-1 0,-1 0 0,0 0 0,1 0 0,-10 4 0,14-8-102,1 1-1,-1-1 1,0 0-1,1 0 0,-1 0 1,0 1-1,1-1 0,-1 0 1,0 0-1,0 0 1,1 0-1,-1 0 0,0 0 1,1 0-1,-1-1 1,0 1-1,1 0 0,-1 0 1,0 0-1,1-1 0,-1 1 1,0 0-1,1-1 1,-1 1-1,0-1 0,1 1 1,-1 0-1,1-1 1,-1 1-1,1-1 0,-1 0 1,1 1-1,0-1 0,-1 1 1,1-1-1,0 0 1,-1 1-1,1-1 0,0 0 1,0 1-1,-1-2 1,1-1-503,-1 0 0,0 0 0,1 0 1,0 0-1,0 0 0,0 0 0,0-6 1,4-3-1306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03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50 3072,'-21'0'14639,"3"0"-13359,41-2-956,40-9 0,4-1-257,-4 4 56,0 3-1,90 3 1,-72 3-167,-47-1 227,-44-3-1075,-19-4-6024,20 9 4047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18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376 86 1824,'0'-6'881,"0"-1"0,-1 1 0,1 0-1,-3-11 1,2 15-764,0 0-1,1 0 1,-1 0 0,0 1-1,0-1 1,0 0-1,0 0 1,0 1-1,-1-1 1,1 1 0,0-1-1,-1 1 1,1 0-1,-1-1 1,1 1-1,-1 0 1,0 0 0,0 0-1,-2-1 1,-6-1 136,-1 0 1,1 1 0,-1 0 0,0 1-1,0 0 1,0 1 0,-18 1 0,-1 0-12,20 0-176,-1 1 1,0 0-1,1 0 1,0 1-1,-1 1 1,1 0-1,1 0 1,-16 9-1,4-2-8,14-8-47,1 0 1,0 1-1,0-1 1,1 1 0,-1 1-1,1-1 1,0 1-1,0 0 1,0 0-1,-6 9 1,9-11-8,0 1 0,1-1 0,-1 0 1,1 1-1,-1-1 0,1 1 0,0 0 0,1-1 0,-1 1 1,0 0-1,1 0 0,0-1 0,0 1 0,0 0 0,1 0 0,-1-1 1,1 1-1,0 0 0,0-1 0,0 1 0,2 4 0,34 66 58,-10-22-44,-3-7 52,-11-21 13,15 38-1,-5-6 123,-12-32-78,10 35 0,-17-45 47,-1 1 1,0-1 0,-1 1-1,0 0 1,-1 0 0,-1 0-1,-1 18 1,-3-7 78,0 1-1,-2-1 1,-1 0 0,-17 41 0,-10 21 72,30-77-289,-6 12-758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19.3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66 4224,'-9'-5'3660,"9"5"-3486,0-1 1,0 1-1,0-1 0,-1 1 1,1-1-1,0 1 0,0-1 0,0 1 1,0 0-1,0-1 0,0 1 1,0-1-1,0-3 1500,1 3-1537,0 1 0,0 0 0,0-1 1,-1 1-1,1 0 0,0 0 0,0 0 1,0-1-1,0 1 0,0 0 0,0 0 1,0 0-1,0 0 0,0 1 0,0-1 1,2 1-1,2-1 31,30 2 15,-23 0-84,1-2 0,15 0 0,216-31 603,-205 25-604,27-7-493,-36 9 97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20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86 2496,'-22'-2'5783,"12"0"-2671,10 2-3101,0 0 1,0-1 0,0 1-1,0 0 1,0 0 0,-1 0-1,1 0 1,0 0 0,0 0 0,0 0-1,0 0 1,0 0 0,0 0-1,0 0 1,0 0 0,0 0-1,0-1 1,0 1 0,0 0-1,0 0 1,0 0 0,0 0-1,0 0 1,0 0 0,0 0-1,0 0 1,0-1 0,0 1-1,0 0 1,0 0 0,0 0-1,0 0 1,0 0 0,0 0-1,0 0 1,0 0 0,0 0-1,0-1 1,0 1 0,0 0-1,0 0 1,0 0 0,0 0 0,0 0-1,0 0 1,0 0 0,0 0-1,1 0 1,-1 0 0,0 0-1,0 0 1,0 0 0,0-1-1,0 1 1,0 0 0,0 0-1,0 0 1,1 0 0,8-11 1396,-6 9-1295,1 0 1,0 0 0,0 0 0,-1 1 0,1-1 0,0 1 0,0 0 0,8-1 0,38-1 326,-28 2-353,151-3 409,71 6 280,-131-3-523,-98 1-121,0 0 1,23-5-1,-34 5-270,-1-1-1,1 0 1,-1 0-1,0 0 1,0 0-1,0 0 1,0-1-1,1 1 1,-2-1-1,1 0 1,0 0-1,0 0 1,-1 0-1,1-1 1,-1 1-1,5-6 1,-3 2-1030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32.9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1278 2656,'0'0'837,"14"-7"625,15-14-402,-1-2 1,-1-1 0,37-42 0,-44 46-793,8-13-49,-1 0 0,-2-2-1,-1-1 1,19-40 0,-34 59-163,2 0 1,0 0-1,0 1 1,19-19-1,-29 34-54,-1 1-1,1-1 0,-1 1 1,0-1-1,1 1 1,-1-1-1,1 1 0,-1 0 1,1-1-1,0 1 0,-1 0 1,1-1-1,-1 1 1,1 0-1,0 0 0,-1 0 1,1-1-1,0 1 0,-1 0 1,1 0-1,-1 0 0,1 0 1,0 0-1,-1 0 1,1 0-1,1 1 0,-1-1 10,-1 1 0,1 0-1,0-1 1,-1 1-1,1 0 1,0 0 0,-1-1-1,1 1 1,-1 0 0,0 0-1,1 0 1,-1 0 0,0 0-1,1-1 1,-1 1-1,0 1 1,2 7 151,-1 0 1,0 0-1,-1 10 0,0-16-69,-2 31 116,-2 0 1,-9 44-1,6-45-165,-63 244 826,57-241-693,9-29-91,2-1 1,-1 1 0,1 0 0,0 0-1,0 0 1,-1 12 0,21-47 153,6-19-83,2 1 0,2 2 0,42-51 1,111-108 1079,-179 200-1224,0 1 0,1 0-1,-1 0 1,1 0 0,-1 0 0,1 0 0,0 0-1,-1 1 1,7-3 0,-9 4-6,1 0 0,0 0 1,-1 0-1,1 0 0,0 0 1,-1 0-1,1 0 0,0 0 0,-1 0 1,1 0-1,0 0 0,-1 0 1,1 0-1,-1 1 0,1-1 0,0 0 1,-1 0-1,1 1 0,-1-1 1,2 1-1,-2 0 3,1 0-1,0 0 1,0 0 0,-1 0 0,1 0-1,0 0 1,-1 1 0,1-1-1,-1 0 1,1 0 0,-1 0 0,0 1-1,0-1 1,1 2 0,0 8 22,-1 0 1,1-1-1,-2 1 0,0 0 1,0 0-1,-5 19 0,-25 66 160,13-45-8,12-32-123,1-6-11,1 0 0,0 1 0,-3 27 1,5 22 294,3-56-315,-1 0 0,1 0 0,1 0 0,-1 0 0,1-1-1,6 13 1,-8-18-20,1 0 0,-1 1 0,1-1 0,0 0 0,-1 0 0,1 0 0,0 0 0,0 0 0,0 0 0,0 0 0,0 0 0,0-1 0,0 1 0,0 0-1,0-1 1,0 1 0,0 0 0,1-1 0,-1 1 0,2-1 0,-1 1 12,0-1 0,0 0 0,0 0 0,0 0 0,0 0 0,0-1 0,0 1 0,0-1 0,0 1 0,0-1 0,3-1 0,3-2 33,0 0 1,-1 0-1,0-1 1,0 0-1,7-8 1,127-115 168,-120 108-179,-1-2 1,-2 0 0,23-34-1,-15 14 115,23-53-1,-45 86-179,0-1-1,-1 0 0,3-19 1,-1 6-170,-6 29-463,-16 101 191,-8 15 273,23-103 265,0-1-1,2 0 0,0 0 0,4 34 0,-3-47-27,0 0 0,1 0 0,-1-1 0,5 10 0,-6-14-35,0 1 1,0 0-1,1 0 1,-1-1 0,0 1-1,1 0 1,-1-1 0,1 1-1,-1-1 1,1 1 0,-1-1-1,1 1 1,-1-1 0,1 1-1,-1-1 1,1 1-1,0-1 1,-1 1 0,1-1-1,0 0 1,0 0 0,-1 1-1,1-1 1,0 0 0,-1 0-1,1 0 1,0 0-1,0 0 1,-1 0 0,1 0-1,0 0 1,0 0 0,-1 0-1,1 0 1,0 0 0,0 0-1,-1-1 1,1 1 0,0 0-1,-1-1 1,1 1-1,0 0 1,-1-1 0,2 0-1,24-21 139,0-2 0,24-29 0,12-11-282,-38 41 130,-2-1 0,35-46 0,-50 60 78,3-4-471,-8 17 143,-4 11 116,0-1-60,-1 0 100,1 0 0,1 1 0,-1 20 1,3-29 127,-1 0 0,1 0 0,0-1 0,0 1 0,0-1 0,1 1 0,0-1 0,0 1 0,0-1 0,0 0 0,1 0 0,-1 0 0,1 0 0,4 4 0,-2-2 19,0 0-1,1-1 0,0 0 0,0 0 0,0 0 0,1 0 1,-1-1-1,1 0 0,0-1 0,0 0 0,1 0 0,-1 0 1,1-1-1,-1 0 0,1 0 0,0-1 0,0 0 1,0 0-1,-1-1 0,1 0 0,0 0 0,16-4 0,-15 3-11,1-1 0,-1 0-1,0-1 1,1 0 0,-1 0-1,0-1 1,13-7 0,26-22 40,-1-2 1,43-43 0,-80 69-87,72-63 21,-63 58-98,0-1 0,32-16 0,-48 29 53,0 1 0,-1 0 0,1 0 0,0 0 0,0 0 0,0 0 0,5-1 0,-7 2 18,0 0 0,0 1 0,1-1 0,-1 0 0,0 0 0,0 0 0,0 1 0,0-1 0,0 0 0,0 1 0,0-1 0,0 1 0,0 0 0,0-1 0,0 1 0,0 0 0,-1-1 0,1 1 0,0 0 0,0 0 0,-1 0 0,1 0 0,0 1 0,1 1 2,0 1 0,-1-1 0,0 1 0,1 0 0,-2-1 0,1 1 0,0 0 0,-1 0 0,1 0-1,-1 0 1,0-1 0,-1 8 0,-1 4 79,-7 25-1,9-39-68,-4 14 63,0 0 0,-1 0 0,-1 0 0,-11 20 0,8-22 182,7-10 178,9-7-172,-1 0-273,70-52 15,-55 38-166,1 1 0,36-20-1,-56 36 149,-1 0 1,1 0-1,0 0 0,0 1 0,0-1 0,0 1 0,-1-1 0,1 1 0,0 0 0,0 0 0,0 0 0,0 0 0,4 1 0,-6-1 19,1 0 0,0 0 0,0 1 0,0-1 0,0 1 0,0-1 0,-1 1 0,1-1 0,0 1 0,0-1 0,-1 1 0,1 0 0,-1-1 0,1 1 0,0 0 0,-1-1 0,1 1 0,-1 0 0,1 0 0,-1 0 0,0 0 0,1-1 0,-1 1 0,0 0 0,0 0 0,0 0 0,1 0 0,-1 0-1,0 0 1,0 0 0,0 1 0,-1 7 3,1-1 1,-1 1-1,-1-1 0,1 0 0,-2 1 0,1-1 0,-1 0 0,0 0 0,0 0 0,-8 11 0,8-14 83,1-1 0,-1 1 0,1-1 0,-2 7 0,4-11-75,0 0 1,0 0-1,0 0 1,0 0 0,0 0-1,0 0 1,0 0 0,0 0-1,0 1 1,0-1 0,0 0-1,0 0 1,0 0-1,-1 0 1,1 0 0,0 0-1,0 0 1,0 0 0,0 0-1,0 1 1,0-1 0,0 0-1,0 0 1,0 0-1,0 0 1,0 0 0,0 0-1,0 0 1,0 0 0,0 0-1,0 1 1,1-1 0,-1 0-1,0 0 1,0 0-1,0 0 1,0 0 0,0 0-1,0 0 1,0 0 0,0 0-1,0 0 1,0 1-1,0-1 1,0 0 0,0 0-1,0 0 1,1 0 0,-1 0-1,0 0 1,0 0 0,0 0-1,0 0 1,0 0-1,0 0 1,0 0 0,0 0-1,1 0 1,-1 0 0,0 0-1,0 0 1,0 0 0,0 0-1,0 0 1,0 0-1,13-14 283,56-61-439,-55 60 67,-9 9 16,0-1-1,1 1 1,0 0 0,0 0-1,0 1 1,13-9 0,-18 14 61,-1 0 0,0 0 0,1 0 0,-1 0-1,1 0 1,-1-1 0,1 1 0,-1 0 0,0 0 0,1 0 0,-1 0 0,1 0 0,-1 0 0,1 1 0,-1-1 0,1 0 0,-1 0 0,0 0 0,1 0 0,-1 0 0,1 1 0,-1-1 0,0 0 0,1 0 0,-1 1 0,0-1 0,1 0-1,-1 1 1,0-1 0,1 0 0,-1 1 0,0-1 0,0 0 0,1 1 0,-1-1 0,0 1 0,0-1 0,0 0 0,0 1 0,0-1 0,1 2 0,2 19-32,-2-19 26,4 82-42,-5-69 41,4 28 0,-4-39 55,1 1 1,0-1-1,0 0 0,0 0 0,1 0 0,-1 0 1,1-1-1,0 1 0,0 0 0,0-1 0,5 7 0,-5-9-21,-1 0 0,1 0 0,0 0 0,-1 0 0,1-1 0,0 1 0,0 0 0,-1-1 0,1 0 0,0 1 0,0-1 0,0 0 0,0 0 0,0 0 0,-1 0 0,1 0 0,0 0 0,0 0 0,0-1 0,0 1 0,-1-1 0,1 1 0,0-1 0,1-1 0,8-2 87,0-1 0,16-11 0,-18 11-39,22-14-15,0-1 1,-1-2 0,42-39-1,-52 41-54,-1-2-1,-2 0 1,23-34 0,33-75 107,-56 99-37,-14 27-63,34-64 131,40-103 0,-2-74-211,-24 72 71,-7 26-398,-43 135-18,-1 14 403,-1-1-1,1 0 0,-1 0 1,1 1-1,0-1 0,-1 0 0,1 1 1,0-1-1,-1 0 0,1 1 1,0-1-1,-1 1 0,1-1 1,0 1-1,0-1 0,-1 0 0,1 1 1,0-1-1,0 1 0,0-1 1,0 1-1,0-1 0,0 1 0,0 0 1,-16 56-80,-16 108 1,19-82 69,-116 674 527,124-727-505,-6 49 289,10-68-230,1 0 1,0 0-1,1 0 1,3 21-1,-4-31-42,1 1 0,-1-1 1,0 1-1,1-1 0,-1 1 0,1-1 1,-1 1-1,1-1 0,0 0 0,0 0 0,-1 1 1,1-1-1,0 0 0,0 0 0,0 0 0,0 0 1,1 0-1,0 1 0,-1-1 3,0-1-1,0 0 1,1 0-1,-1 0 1,0 0-1,0 0 1,0 0-1,0 0 1,1 0-1,-1 0 1,0 0-1,0-1 1,0 1-1,0 0 1,0-1-1,0 1 1,0-1 0,0 1-1,0-1 1,0 0-1,0 1 1,0-1-1,1-1 1,12-11-82,-1 0 0,-1 0 0,0-2 0,18-28 0,-19 28-48,47-74-283,-30 44 128,50-61-1,-77 104 231,1 0 0,0 0 0,0-1 0,1 2 0,-1-1 0,0 0 0,1 0 0,-1 1-1,4-2 1,-5 2 27,0 1 0,0 0-1,0 0 1,0 0-1,0 0 1,0 0-1,0 0 1,0 0-1,0 0 1,0 0 0,-1 0-1,1 1 1,0-1-1,0 0 1,0 0-1,0 1 1,0-1 0,0 1-1,0-1 1,-1 1-1,1-1 1,0 1-1,0 0 1,-1-1-1,1 1 1,0 0 0,-1 0-1,1-1 1,-1 1-1,1 0 1,0 1-1,19 31-91,-12-18 191,1 0 1,1-1-1,22 24 1,-23-30-36,0 0 1,0-1-1,1 0 0,0-1 1,1 0-1,-1-1 0,1 0 1,0 0-1,1-1 0,-1-1 1,14 3-1,-17-5-5,1 0 0,-1-1 0,0 0 0,1 0 0,-1-1 0,0 0 0,0-1 0,13-3 0,-17 3-17,0 0 1,0 0-1,0 0 1,0 0-1,0-1 1,-1 1-1,1-1 1,-1 0-1,0-1 1,0 1-1,0 0 1,0-1-1,0 1 1,-1-1-1,3-4 1,2-6-5,-1 1 1,0-1-1,5-18 0,-8 22-59,-1 0-1,0 0 0,0 0 1,-1 0-1,0-1 0,-1 1 1,-2-19-1,2 28 16,0 0-1,0 1 1,0-1 0,0 0-1,0 1 1,0-1 0,0 0-1,-1 1 1,1-1 0,0 0-1,0 1 1,-1-1 0,1 1-1,0-1 1,-1 1 0,1-1-1,-1 1 1,1-1 0,0 1-1,-1-1 1,0 0-1,0 1 3,1 0-1,-1 0 0,1 0 0,-1 0 0,1 0 0,-1 0 0,1 1 0,-1-1 0,1 0 0,0 0 0,-1 0 0,1 1 0,-1-1 0,1 0 0,-1 1 0,1-1 0,0 0 0,-1 1 0,1-1 0,0 0 1,-1 1-1,1-1 0,-4 7-123,-1-1 0,-5 12 0,9-16 136,-11 22-72,1 1 1,-9 32-1,16-43 99,0 0 0,2 0 0,-1 1 0,2 0 0,-1 27 0,3-38-11,-1-1 1,0 0-1,1 1 1,0-1-1,0 0 1,0 0-1,0 0 0,0 1 1,1-1-1,-1-1 1,1 1-1,0 0 0,-1 0 1,2 0-1,-1-1 1,0 1-1,0-1 0,1 0 1,-1 0-1,1 0 1,0 0-1,0 0 1,0 0-1,5 1 0,-3-1 43,0 0 0,0-1-1,1 1 1,-1-1 0,0-1-1,1 1 1,-1-1 0,1 0-1,-1 0 1,1 0 0,-1-1-1,1 0 1,9-3 0,30-14-8,0-1 0,69-44 0,-12 7 32,-81 45-173,-15 7 48,1 1 0,-1-1 0,1 1 0,0 0 0,0 1 0,1 0-1,11-2 1,-18 4 44,0 0-1,0-1 0,0 2 0,0-1 0,1 0 0,-1 0 1,0 0-1,0 0 0,0 1 0,0-1 0,0 1 1,0-1-1,0 1 0,0-1 0,0 1 0,0-1 0,0 1 1,0 0-1,0-1 0,-1 1 0,1 0 0,0 0 0,0 0 1,-1 0-1,1 0 0,0 0 0,-1 0 0,1 0 1,-1 0-1,0 0 0,1 0 0,-1 0 0,0 0 0,1 1 1,0 6 70,0 0 0,0-1-1,-1 1 1,0 9 0,-1 4 434,2-15-336,0 0 0,0-1 0,0 1 0,0 0-1,1-1 1,0 1 0,3 4 0,-4-7-100,1 0 0,-1 0 0,1-1 1,0 1-1,0-1 0,0 1 1,0-1-1,1 0 0,-1 0 0,0 0 1,1 0-1,0-1 0,-1 1 0,1 0 1,4 0-1,1 1-22,1 0 1,0-1 0,0-1-1,0 1 1,0-1-1,1-1 1,-1 0-1,0 0 1,16-3-1,4-3-1043,47-16 0,-37 10-1477,64-23-7386,-54 18 5392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49.0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317 68 2560,'-7'6'4563,"-25"27"-2844,-6 10-721,2-4-398,-58 86 0,-16 75 1768,166-283 240,-14 26-2635,92-96 0,-90 106-79,-31 33 54,-1-1 0,0-1 1,-1 0-1,0 0 1,9-21-1,16-23 132,-42 112 230,4-36-248,0-1 1,1 1 0,0-1-1,2 1 1,0 0 0,0-1-1,7 27 1,35 139 625,-12-44-496,-27-125-530,0 5-2887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21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50 2720,'-21'8'12085,"22"-8"-12015,-1-1-1,1 1 1,-1-1 0,1 1 0,-1 0 0,1-1-1,-1 1 1,1 0 0,-1 0 0,1-1 0,-1 1-1,1 0 1,0 0 0,-1 0 0,1 0 0,-1 0-1,1 0 1,0 0 0,-1 0 0,1 0 0,-1 0-1,2 0 1,24 0 281,-13 1-3,263-16 436,-253 14-665,25 0-1,-35 2-53,1 0-1,0-2 0,0 0 1,0 0-1,-1-1 0,20-6 1,-29 7 39,21-11-931,-14 0-3325,-7 10 2670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21.6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89 2656,'-4'2'340,"2"-1"-96,0-1 1,0 1-1,-1 0 1,1 0-1,1 0 0,-1 0 1,0 0-1,0 1 1,0-1-1,0 0 0,1 1 1,-1 0-1,1-1 1,-1 1-1,-14 10 6015,22-12-4162,8 0-1455,0-2 0,-1 1 0,25-8 0,41-16 156,-57 17-436,36-10-196,1 2 0,0 2 0,0 4 0,2 1 1,-1 4-1,76 2 0,-126 3-490,0 1 1,0 1-1,19 4 1,-24-4-801,1 0 1,-1 0-1,0 1 0,6 3 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25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236 220 2720,'5'-8'8245,"-5"8"-8231,0 0 0,-1 0 0,1 0 1,0 0-1,0-1 0,0 1 0,0 0 0,-1 0 0,1 0 1,0 0-1,0 0 0,0 0 0,-1 0 0,1 0 0,0 0 1,0 0-1,0 0 0,0 0 0,-1 0 0,1 0 0,0 0 1,0 0-1,0 0 0,-1 0 0,1 0 0,0 0 0,0 0 1,0 0-1,0 1 0,-1-1 0,1 0 0,0 0 0,0 0 1,0 0-1,0 0 0,0 0 0,-1 1 0,1-1 0,0 0 1,0 0-1,0 0 0,0 0 0,0 1 0,-7 4 62,2 2 5,0-1 1,1 1 0,0-1 0,0 1-1,1 1 1,-5 12 0,-1 1-4,-15 42 156,-25 94 0,25-73-142,-3 19 49,-2 9 54,7-33 221,21-77-395,-2 5 1179,3-7-1182,0 0 0,0 0-1,0 0 1,0 1 0,0-1 0,0 0 0,0 0 0,-1 0 0,1 0 0,0 0 0,0 0-1,0 0 1,0 0 0,0 0 0,0 0 0,-1 0 0,1 0 0,0 0 0,0 0-1,0 0 1,0 0 0,0 0 0,-1 0 0,1 0 0,0 0 0,0 0 0,0 0 0,0 0-1,0 0 1,0 0 0,-1 0 0,1 0 0,0 0 0,0 0 0,0 0 0,0 0 0,0 0-1,0 0 1,-1-1 0,1 0 25,0-1-1,0 0 0,-1 1 1,1-1-1,0 0 1,1 1-1,-1-1 1,0 0-1,0 1 0,1-1 1,-1 0-1,1 1 1,0-3-1,2-6 42,0-2-13,1 1 1,10-20 0,-1 2-48,58-168-74,-37 96-215,73-149-1,-68 166 116,-21 43-57,-9 16 46,-8 20 91,1 0-1,0 0 1,0 0 0,5-8 0,4-12-111,-6 10 191,-4 13-4,-1 1-1,1-1 0,-1 1 1,1 0-1,-1-1 0,0 1 1,1-1-1,-1 1 0,0-4 1,0 5-38,0 0 33,1 1 0,-1-1 1,1 1-1,-1-1 1,1 1-1,-1-1 0,0 1 1,1-1-1,-1 1 1,0 0-1,0-1 0,1 1 1,-1 0-1,0-1 1,0 1-1,0 0 0,0-1 1,0 1-1,0 0 1,0-1-1,0 1 0,0 1 1,1 6-2,7 14-14,-2 0 1,7 36-1,-3-10 71,38 190 124,-45-224-178,15 56 634,-17-64-529,3 7 120,-4-13-220,0 0 1,1 0-1,-1 1 1,0-1-1,0 0 1,0 0-1,0 0 1,0 0-1,0 1 0,1-1 1,-1 0-1,0 0 1,0 0-1,0 0 1,1 0-1,-1 0 1,0 1-1,0-1 1,0 0-1,0 0 1,1 0-1,-1 0 1,0 0-1,0 0 1,1 0-1,-1 0 0,0 0 1,0 0-1,0 0 1,1 0-1,-1 0 1,0 0-1,0 0 1,0 0-1,1 0 1,-1-1-1,0 1 1,0 0-1,0 0 1,1 0-1,-1 0 1,0 0-1,0 0 1,0-1-1,0 1 0,1 0 1,-1 0-1,0 0 1,0 0-1,0-1 1,3-3 40,0 0 0,0 0 1,-1 0-1,1 0 0,-1-1 1,0 1-1,3-10 0,8-38 23,-10 38-58,9-34-11,3 1 1,32-75-1,-35 91 5,5-7-154,-17 37 134,1 1 1,-1 0-1,0 0 0,0 0 1,0 0-1,1 0 1,-1 0-1,0 0 0,0 0 1,0 0-1,1 0 0,-1 0 1,0 0-1,0 0 1,0 0-1,1 0 0,-1 0 1,0 0-1,0 0 0,0 0 1,1 0-1,-1 0 1,0 0-1,0 0 0,0 0 1,1 0-1,-1 0 1,0 0-1,0 1 0,0-1 1,0 0-1,1 0 0,-1 0 1,0 0-1,0 0 1,0 1-1,0-1 0,0 0 1,0 0-1,1 0 1,-1 1-1,0-1 0,0 0 1,0 0-1,0 1 0,10 14-4,-5-7 34,0 0-31,0 0 1,0 0 0,-1 0 0,0 1 0,-1-1 0,4 12 0,10 55-45,-15-67 33,14 75 165,16 76-26,-20-111 136,24 60-1,-20-70-18,1-1-1,36 54 0,-27-52 1182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26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0 3552,'-3'2'478,"0"1"1,0-1 0,0 1-1,0-1 1,1 1 0,-1 0-1,1 0 1,-3 5-1,2-6-225,-198 230 4339,179-209-4342,0 1 1,2 1 0,-20 33 0,29-40-171,1 1 1,1 0 0,0 1 0,2 0-1,0 0 1,-4 21 0,4-5 61,2 0-1,1 0 1,2 0 0,2 0 0,5 50 0,-3-67 28,1 1-1,1-1 1,1 0-1,0 0 1,2-1-1,0 1 1,1-2-1,1 1 0,0-1 1,2 0-1,19 25 1,-16-27 36,1 0 1,0-1 0,27 19-1,-16-13 106,-15-12-83,0 0-1,18 10 1,-27-17-32,-3-11-1744,-2-3-938,2 1 715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27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195 127 3072,'8'-15'1996,"-8"23"581,-9 27-564,-19 20-853,-6 16-480,-34 138 46,16 8 287,49-198-713,2-13 28,0 0-1,-1 0 1,-2 9 0,46-137 1623,-36 98-1910,67-213-258,0 61-151,-26 64-95,-41 98 360,0-1-135,0 0 0,16-24 1,-22 39 230,0-1 0,0 1 0,0 0 0,0 0 0,1-1 0,-1 1 0,0 0 0,0 0 0,0 0 0,1-1 0,-1 1 0,0 0 0,0 0 0,0 0 1,1 0-1,-1-1 0,0 1 0,0 0 0,1 0 0,-1 0 0,0 0 0,1 0 0,-1 0 0,0 0 0,0 0 0,1 0 0,-1 0 0,0 0 0,0 0 1,1 0-1,-1 0 0,1 0 0,6 7 22,3 15 149,-10-21-173,20 59 305,-5-17-41,20 42-1,-19-48 52,20 63 0,1 40 132,-35-132-405,64 231 1119,-60-227-1005,-9-21-2785,-4-2 686,6 0 662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27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43 4896,'-1'0'95,"1"0"0,0-1 0,0 1 0,0 0-1,-1-1 1,1 1 0,0-1 0,0 1 0,0 0 0,0-1 0,0 1 0,0-1 0,0 1 0,0 0 0,0-1 0,0 1 0,0-1-1,0 1 1,0 0 0,0-1 0,0 1 0,0 0 0,1-1 0,-1 1 0,0-1 0,0 1 0,0 0 0,1-1 0,-1 1 0,0 0-1,0-1 1,1 1 0,-1 0 0,0 0 0,1-1 0,-1 1 0,0 0 0,1 0 0,-1 0 0,0-1 0,1 1 0,-1 0 0,0 0-1,1 0 1,24-6 2807,-12 3-2177,10-2 278,-1 1 0,46-2 1,-22 2-707,4 4 110,-20 1-1929,-18-1 744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28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8 4160,'-1'0'53,"1"0"0,0 0 1,0 0 52,0 0-52,0-1-1,0 1 0,0 0 0,-1 0 1,1 0-1,0 0 0,0 0 0,0-1 1,0 1-1,0 0 0,0 0 1,0 0-1,0 0 0,0-1 0,0 1 1,0 0-1,0 0 0,0 0 1,0 0-1,0-1 0,0 1 0,0 0 1,0 0-1,0 0 0,0 0 0,0-1 1,0 1-1,0 0 0,0 0 1,1 0-1,-1 0 0,0-1 0,0 1 1,0 0-1,0 0 0,9-1 2174,-6 1-1886,0 0-1,0 1 1,-1-1-1,1 1 0,0 0 1,3 1-1,-3 0-211,0 0-1,0 0 0,1 0 0,-1 0 1,0 1-1,-1-1 0,1 1 0,0 0 1,-1 0-1,0 0 0,0 0 0,0 0 1,0 0-1,0 1 0,0-1 0,-1 1 1,0-1-1,1 1 0,0 6 0,-2-5-19,1-1 0,-1 1-1,0 0 1,0-1-1,0 1 1,-1-1-1,1 1 1,-1-1-1,-1 1 1,1-1 0,0 1-1,-1-1 1,0 0-1,0 0 1,0 0-1,-4 5 1,0-1 50,-1 0 0,1-1 0,-1 0 0,-1 0 0,1-1 0,-16 10 0,17-12-315,0-1 0,0 0 0,-1 0 0,1 0 0,-1-1 0,0 0 0,1 0 0,-1-1 0,0 0 0,-10 1 0,-3-5-1757,20 3 1711,-1 0 0,1 0 0,-1 0 0,1-1 0,-1 1 0,0 0 0,1 0 0,-1 0 0,1 0-1,-1-1 1,1 1 0,-1 0 0,1-1 0,-1 1 0,-4-7-2828,5 6 2828,6-7-2704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29.4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28 3392,'-9'1'948,"1"0"0,0 0 0,0 1 0,-1 0-1,1 0 1,-8 4 0,-26 7 2278,28-8-2133,13-4-934,0 0 0,-1-1-1,1 1 1,0-1 0,-1 1-1,1-1 1,0 1 0,-1-1-1,1 0 1,0 0 0,-3 0-1,21-1 374,0-1-1,19-5 0,3-1-264,329-40-16,-307 49-528,-61-1 272,1 0 1,-1 0-1,0 0 1,1 0-1,-1 0 1,0 0-1,1 1 1,-1-1-1,0 0 1,1 0-1,-1 0 1,0 1-1,1-1 0,-1 0 1,0 1-1,0-1 1,1 0-1,-1 0 1,0 1-1,0-1 1,0 0-1,1 1 1,-1-1-1,0 0 1,0 1-1,0-1 1,0 1-1,0-1 1,0 0-1,0 1 1,0-1-1,0 0 1,0 1-1,0-1 1,0 1-1,0-1 0,-2 16-75,2-15 93,-3 11 40,-1 0-1,0-1 1,0 1-1,-1-1 1,0 0-1,-1 0 1,-14 18-1,7-12-111,-2 0-1,0-1 0,-27 22 0,-31 20 72,-50 44 231,87-70-144,-41 48 1,45-44-10,13-15-31,-32 45 0,47-59 30,-1 0 0,-1 0-1,1-1 1,-1 1 0,-8 5 0,15-12-88,-1 0 1,0 1-1,0-1 0,0 0 0,0 0 0,0 0 1,0 0-1,0 0 0,0 0 0,0 0 0,0 0 1,0 0-1,0 0 0,0 0 0,0 0 1,1 0-1,-1 0 0,0 0 0,0 0 0,0 0 1,0 1-1,0-1 0,0 0 0,0 0 0,0 0 1,0 0-1,0 0 0,0 0 0,0 0 1,0 0-1,0 0 0,0 0 0,0 0 0,0 1 1,0-1-1,0 0 0,0 0 0,0 0 0,0 0 1,0 0-1,0 0 0,0 0 0,0 0 1,-1 0-1,1 0 0,0 0 0,0 0 0,0 0 1,0 1-1,0-1 0,0 0 0,0 0 0,0 0 1,0 0-1,0 0 0,0 0 0,0 0 1,0 0-1,0 0 0,-1 0 0,1 0 0,0 0 1,0 0-1,0 0 0,0 0 0,0 0 0,0 0 1,10 0 150,13-3 189,368-82 608,-363 80-959,-17 4-3,0-1-1,1-1 0,-1 0 0,0 0 0,-1-1 1,14-7-1,-23 11-337,0-1-1,0 0 1,0 0 0,0 0 0,-1 0 0,1 0 0,0 0 0,-1 0 0,1 0 0,0 0 0,-1-1-1,0 1 1,1 0 0,-1 0 0,0 0 0,1-1 0,-1-1 0,4-10-1750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29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3488,'0'-12'4065,"0"12"-4029,2 2 204,0-1-1,0 0 0,0 0 1,0 0-1,0 0 1,0 0-1,0 0 1,0-1-1,1 1 1,2 0-1,3 1 252,11 4-256,-1 2-1,-1 0 0,1 1 1,-1 0-1,-1 2 0,1 0 0,-2 1 1,0 0-1,0 1 0,-1 1 1,-1 0-1,0 1 0,-1 1 1,12 19-1,4 10 157,-1 1 1,-2 2-1,-3 0 1,22 66-1,-38-92-182,-1 1 1,-1-1-1,-1 0 0,-1 1 1,-1 0-1,-1-1 0,-5 39 1,0-28 8,-2 1 1,-1-2 0,-2 1-1,-20 46 1,17-53-130,-1-1 1,-1 0-1,-24 32 1,-62 63 126,97-116-209,-8 8-468,-26 21-1,8-7-3676,24-6-2816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30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48 3392,'-18'3'3146,"15"-2"-2308,1 0-1,0 0 0,-1-1 1,1 1-1,-1-1 0,-4 1 1,-21 2 4921,55-10-4431,104-2-158,-24 4-233,35-11-286,74-5-491,-161 21-245,-22 0-5393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49.4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4992,'5'0'2240,"3"5"-1952,-3-5 1632,8 0-1120,4 0 288,4 3-640,2-3-128,2 0-192,1 0 64,-1 3-128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33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309 41 3328,'-5'-5'3589,"1"22"-1504,-19 68-274,-48 121 0,15-74-1223,-23 66 168,55-123-602,-19 70 1137,41-141-789,1-5-16,0-8-77,45-147 76,9 25-524,6-20 14,-25 39-86,49-155-524,-76 251 224,0 0 1,14-22-1,-21 38 412,0 0 0,0 0 0,0 0 0,0 0 1,0 0-1,1 0 0,-1 0 0,0 0 0,0 0 0,0 0 0,0 0 0,0 0 1,0 0-1,1 0 0,-1 0 0,0 0 0,0 0 0,0 0 0,0 0 0,0 0 1,0 0-1,0 0 0,1 0 0,-1 0 0,0 0 0,0 0 0,0 0 0,0 0 1,0 0-1,0 0 0,0 0 0,0 1 0,0-1 0,1 0 0,-1 0 0,0 0 1,0 0-1,0 0 0,0 0 0,0 0 0,0 0 0,0 1 0,0-1 0,0 0 1,6 10 62,5 14 56,3 29 130,11 85 0,-12-56-73,55 206 665,-36-160-330,-11-14 374,-19-104-850,-5-25-1576,-20-46-4332,17 41 4155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34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5152,'3'3'4736,"7"2"-3840,3-2 992,4 0-1120,1-3 32,3 5-480,1-5 0,-1 3-192,2-3-64,2 5-32,-4-5-1248,1 0 672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36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0 559 2912,'9'6'7477,"5"-1"-7085,0-1 0,0 0 0,1-1 0,-1-1-1,25 1 1,77-6-19,-76 1-94,64-6-27,32-1-83,-63 9-46,12 1 31,103-12 1,106-15-91,-140 14 80,-90 9 16,42-6 32,-45 2-160,110 3-1,61 23-25,-114-9 141,147-7 0,-52-3-169,-116 4 72,164-2 92,110-21 312,-189 5-156,-25-5 10,-33 3-264,-87 12-55,371-44 225,-328 35-195,245-41 212,-151 14-184,51-8-94,-147 38 109,22-3 134,152-40 0,-159 26-4,0 3 0,115-12 0,-167 31-256,139-16 522,-121 11-239,150-18 117,-46 23-122,22 0 239,-75 1 296,32-3-96,95-1-339,-212 8-350,128 4-396,-146-2-2589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37.9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213 112 3648,'13'-21'7134,"-13"21"-7087,-1 15 1108,-6 14-535,0 1-1,-19 44 1,12-35-335,-57 130 663,-7 19 487,60-118-779,16-66-216,1-8 2,1-6 58,13-21-200,1 0 0,27-41 0,-1 2-294,21-75-91,-48 110 21,78-231-304,-89 260 336,-1 0 0,1-1 0,-1 1 0,0 0 0,0-8 0,5 24 130,0-1-108,0 0 1,5 12-1,21 71 47,-10-27 44,-1-7 52,50 121 224,-33-97 4,44 87 361,-80-165-672,5 7 73,-7-21-2285,-7-14-1571,8 15 2542,-1 8 915,0 0 0,0-1 1,0 1-1,0-1 0,0 1 0,0 0 1,0-1-1,-1 1 0,1-1 0,-1-1 1,-2-7-1217,-4-7-1656,-2 4 1388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38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 2656,'-3'0'9982,"23"0"-4882,-11 0-6177,8 0 1730,134-3-245,-124 3-755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12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247 572 3488,'6'-11'5942,"-6"11"-5900,-1 1 351,0-1-352,1 0 1,0 1 0,0-1-1,-1 0 1,1 0-1,0 0 1,-1 1-1,1-1 1,0 0-1,-1 0 1,1 0-1,0 0 1,-1 0-1,1 0 1,0 0-1,-1 0 1,1 0 0,-1 0-1,1 0 1,0 0-1,-1 0 1,1 0-1,0 0 1,-1 0-1,1 0 1,-1 0-1,0-1 22,0 1-1,-1 0 0,1 0 1,0 0-1,0 0 0,0 0 0,-1 0 1,1 0-1,0 0 0,0 1 1,0-1-1,0 0 0,-1 1 1,1-1-1,0 1 0,0-1 0,-1 2 1,-21 14 433,14-9-279,-81 51 395,24-17-312,62-38-284,1-1 0,1 0 0,-1 1 0,0-1 0,0 1 1,1 0-1,0 0 0,-3 4 0,4-6-5,1 0 0,-1-1 0,1 1 0,0 0 0,-1 0 0,1 0 0,0-1 0,-1 1 0,1 0 0,0 0 0,0 0 0,0 0 0,0 0 0,0 0 0,0-1 0,0 1 0,0 0 0,0 0 1,1 0-1,-1 0 0,0 0 0,1-1 0,-1 1 0,0 0 0,1 0 0,-1-1 0,1 1 0,-1 0 0,1 0 0,-1-1 0,1 1 0,-1 0 0,1-1 0,0 1 0,0-1 0,-1 1 0,1-1 0,0 1 0,0-1 0,0 1 0,6 1 73,-1 1-1,1-1 1,-1 0 0,1 0-1,0-1 1,-1 0 0,1 0-1,13 0 1,56-8 365,-70 7-413,3-2 54,0 1 0,0-1 0,0-1 0,-1 0 0,1 0 0,0-1 0,15-8 0,-22 10-61,0 0 1,1-1 0,-1 1 0,0 0-1,0-1 1,0 1 0,-1-1-1,1 0 1,0 1 0,-1-1 0,0 0-1,0 0 1,0 0 0,0 0 0,0 0-1,0 0 1,-1 0 0,0-1 0,1 1-1,-1 0 1,-1-4 0,1 3-53,0 0-1,0 0 1,-1 0-1,0 0 1,0 0-1,0 0 1,0 0-1,0 0 1,-1 0 0,0 0-1,0 1 1,0-1-1,0 1 1,-1-1-1,1 1 1,-4-4-1,-10-10-165,13 13 61,0 1-1,0-1 1,0 1 0,0 0-1,0 0 1,-1 1 0,-5-5 0,8 7 123,1 0 1,0 0 0,0 0 0,0 0 0,0 0 0,-1 0-1,1 0 1,0 0 0,0 0 0,0 0 0,0 0 0,-1 0-1,1 0 1,0 0 0,0-1 0,0 1 0,0 0 0,-1 0-1,1 0 1,0 0 0,0 0 0,0 0 0,0 0 0,0-1-1,0 1 1,0 0 0,-1 0 0,1 0 0,0 0 0,0 0-1,0-1 1,0 1 0,0 0 0,0 0 0,0 0 0,0 0-1,0-1 1,0 1 0,0 0 0,0 0 0,0 0 0,0 0-1,0-1 1,0 1 0,0 0 0,0 0 0,0 0 0,0 0-1,0-1 1,0 1 0,0 0 0,0 0 0,1 0 0,-1 0-1,0-1 1,0 1 0,0 0 0,0 0 0,1 0-1,10-6 139,-9 5-65,3-2 2,0 0 1,-1 0 0,1 0-1,-1 0 1,0-1 0,0 1 0,0-1-1,-1 0 1,6-7 0,26-47 312,-26 42-302,56-108 432,11-20-489,2 3 60,-77 138-182,2-3-430,-2 10 183,-2 6 262,10 261-205,0-62 601,-12 21 213,-5-139-295,-4 0-1,-40 154 0,46-221-100,-1-1 0,0 1 0,-2-2 0,-1 1 0,-1-1 0,-16 24 0,25-43-63,-1 0-1,1 0 1,-1 0-1,0 0 1,0 0-1,-1-1 1,1 1 0,-4 1-1,5-3-40,1 0 0,-1-1 0,1 1 0,-1 0 0,1-1-1,-1 1 1,1-1 0,-1 0 0,0 0 0,1 1 0,-1-1 0,0 0 0,1 0 0,-1-1-1,0 1 1,1 0 0,-1 0 0,0-1 0,1 1 0,-1-1 0,1 1 0,-1-1 0,-1-1-1,1 0-6,-1 0 0,1 0-1,-1 0 1,1-1-1,0 1 1,0-1-1,0 1 1,0-1-1,0 0 1,1 0 0,-1 0-1,1 0 1,0 0-1,0 0 1,0 0-1,0 0 1,0 0 0,0-5-1,0-5-8,1 1 0,0-1 0,2-17 0,-1 14 63,1-1 1,1 0-1,1 1 0,0 0 0,1 0 0,1 0 0,0 0 0,1 1 0,1 0 0,0 1 0,1 0 0,1 0 0,0 1 0,1 0 0,0 0 1,1 1-1,26-19 0,-16 15 20,2 2 1,0 1 0,1 1-1,46-16 1,108-19-254,-165 44 254,-5 1-1890,1 0 0,16-2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16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1357 3136,'-22'3'9212,"32"-15"-8497,-6 6-285,149-207 1656,-27 32-983,-124 179-1079,8-12 123,0 1 0,1 0 0,1 0 0,0 1 1,23-17-1,-34 29-145,-1-1 0,1 1 1,0-1-1,-1 1 0,1-1 1,0 1-1,-1-1 0,1 1 1,0 0-1,-1-1 0,1 1 0,0 0 1,0 0-1,-1 0 0,1 0 1,0-1-1,0 1 0,0 0 1,-1 0-1,1 0 0,0 1 0,0-1 1,-1 0-1,1 0 0,0 0 1,0 0-1,-1 1 0,1-1 1,0 0-1,0 1 0,-1-1 0,1 1 1,0-1-1,-1 1 0,1-1 1,-1 1-1,1-1 0,-1 1 1,1-1-1,-1 1 0,1 0 1,-1-1-1,1 1 0,-1 0 0,0-1 1,0 1-1,1 0 0,-1 0 1,0-1-1,0 2 0,2 5 11,-1-1 0,0 1 0,-1-1 0,1 12 0,-1-14-19,-3 37 46,-1 1-1,-2-1 1,-21 73 0,2-14 483,22-83-408,-2 28 0,6-45-98,-1 0 1,0 0-1,0 0 1,0 1 0,0-1-1,0 0 1,0 0-1,0 1 1,0-1-1,0 0 1,1 0-1,-1 0 1,0 0 0,0 1-1,0-1 1,0 0-1,1 0 1,-1 0-1,0 0 1,0 0-1,0 1 1,1-1 0,-1 0-1,0 0 1,0 0-1,0 0 1,1 0-1,-1 0 1,0 0-1,0 0 1,1 0-1,-1 0 1,0 0 0,0 0-1,1 0 1,-1 0-1,0 0 1,0 0-1,1 0 1,-1 0-1,0 0 1,0 0 0,0-1-1,1 1 1,-1 0-1,14-5 83,-12 3-47,11-3 37,-2-1 0,1-1 0,0 0 0,-1-1 1,18-16-1,-25 21-87,26-24-44,50-56 0,18-39 37,4-5 4,-64 82-26,12-14-678,-50 59 700,0-1 1,0 1-1,1 0 0,-1 0 1,0 0-1,0 0 1,0 0-1,0 0 1,0 0-1,0 0 0,0 0 1,0 0-1,0 0 1,0 0-1,0 0 0,0 0 1,0 0-1,0 0 1,0 0-1,0 0 1,0 0-1,0 0 0,0 0 1,0 0-1,1 0 1,-1 0-1,0 0 1,0 0-1,0 0 0,0 0 1,0 0-1,0 0 1,0 0-1,0 0 1,0 0-1,0 0 0,0 0 1,0 0-1,0 0 1,0 0-1,0 0 0,1 0 1,-1 0-1,0 0 1,0 0-1,0 0 1,0 0-1,0 0 0,0 0 1,0 0-1,0 0 1,0 0-1,0 0 1,0 0-1,0 0 0,0 0 1,0 0-1,0 1 1,0-1-1,0 0 0,0 0 1,0 0-1,0 0 1,0 0-1,0 0 1,0 0-1,0 8-59,-3 8 72,-9 22-105,-6 46 0,9-31 286,3 1-1,2-1 0,5 94 1,0-143-140,-1 1 1,1 0-1,0-1 0,1 1 1,-1-1-1,1 0 0,3 7 1,-5-10-32,1 0-1,-1 0 1,1 0 0,-1 0 0,1-1 0,0 1-1,-1 0 1,1 0 0,0-1 0,-1 1-1,1-1 1,0 1 0,0-1 0,0 1 0,0-1-1,-1 1 1,1-1 0,0 0 0,0 1 0,0-1-1,0 0 1,0 0 0,0 0 0,0 1-1,0-1 1,0 0 0,0-1 0,0 1 0,0 0-1,0 0 1,0 0 0,0 0 0,0-1 0,0 1-1,0 0 1,-1-1 0,1 1 0,0-1-1,0 1 1,1-2 0,3-1 10,-1-1 0,1 0 0,-1 0 0,1-1 0,-1 1 0,-1-1 0,1 0-1,4-6 1,21-46 28,-28 53-49,71-163 105,-43 96-55,-20 52-126,0 0 0,2 0 0,12-18 0,-19 24-199,-4 23-138,-1-4 408,1 0 0,-1 0 0,0 0 0,-3 8 0,-3 20 62,1 21 13,3-36-52,1 0 0,0 1 0,2 25-1,2-10 30,-2-22-11,1-1-1,0 0 1,5 20 0,-3-20 18,1 0 1,0-1 0,12 23 0,-14-31-40,0 1 1,0-1 0,1 0 0,-1 1 0,1-1 0,0 0-1,0-1 1,0 1 0,0 0 0,0-1 0,0 0 0,1 0-1,-1 0 1,1 0 0,0 0 0,4 1 0,-3-2 15,0-1 0,0 1 1,0-1-1,0 0 1,-1 0-1,1 0 0,0-1 1,0 0-1,0 0 0,0 0 1,0 0-1,-1-1 0,1 0 1,0 0-1,-1 0 1,0 0-1,6-5 0,3-3-25,0 0-1,-1-1 1,20-22-1,-18 17-4,-1-1 0,-1-1 0,-1 0 0,0 0 0,8-21 0,34-101 44,-38 94-122,-6 15 106,24-50 0,-31 76-1,7-12-513,-9 18 472,0-1 1,0 0-1,0 0 0,0 0 1,0 0-1,0 0 1,0 0-1,0 0 0,0 0 1,0 0-1,0 0 0,0 0 1,0 0-1,0 0 0,0 0 1,0 0-1,1 0 0,-1 0 1,0 1-1,0-1 0,0 0 1,0 0-1,0 0 1,0 0-1,0 0 0,0 0 1,0 0-1,0 0 0,0 0 1,0 0-1,0 0 0,0 0 1,0 0-1,0 0 0,0 0 1,0 0-1,0 0 0,0 0 1,0 0-1,0 0 1,1 0-1,-1 0 0,0 0 1,0 0-1,0 0 0,0 0 1,0 0-1,0 0 0,0 0 1,0 0-1,0 0 0,0 0 1,0 0-1,0 0 0,0 0 1,0 0-1,0 0 1,0 0-1,0 0 0,0 0 1,0 0-1,1 0 0,-1 0 1,0 0-1,0 0 0,0-1 1,-2 15-140,-39 266-49,36-248 125,2-9 80,1 0 0,1 0 0,2 37 0,-1-57 34,0 0 0,1 0-1,0 0 1,-1 0 0,1 0 0,0 0 0,0 0 0,1-1-1,-1 1 1,1 0 0,1 2 0,-2-4-30,0 0 0,0 0 0,1 0 1,-1-1-1,0 1 0,0 0 0,0-1 0,1 1 0,-1 0 1,0-1-1,1 0 0,-1 1 0,0-1 0,1 0 1,-1 0-1,0 0 0,1 0 0,-1 0 0,0 0 1,1 0-1,-1 0 0,1 0 0,-1-1 0,0 1 0,2-1 1,0 0-4,-1 0 0,1-1 1,-1 1-1,1 0 1,-1-1-1,0 1 1,0-1-1,0 0 0,0 0 1,0 0-1,3-4 1,17-28-61,-17 27 7,54-106 249,11-16-195,-58 110-42,0 1-1,2 0 1,0 1-1,26-24 0,-25 28 10,1 1-1,1 0 1,0 1-1,0 0 1,1 2-1,1 0 0,-1 1 1,22-6-1,-31 12 5,1 0 0,0 1 0,0 0 0,0 0 0,0 1 0,0 0 0,0 1-1,-1 0 1,1 1 0,0 0 0,11 4 0,-13-4 97,-11-2-58,-11-2-55,11 2 14,-65 3-363,59-2 363,0 1-1,0 0 1,0 0-1,1 1 1,-15 7-1,6-2-15,0 1 0,0 1 1,-22 17-1,32-21 15,1-1-1,0 1 1,1 0 0,-1 1 0,1-1 0,0 1 0,1 0 0,0 0 0,0 1 0,-5 13 0,2-2 34,1 1 1,1 0 0,0 0 0,2 0-1,-1 23 1,4-36 3,0 1 1,0-1-1,1 0 0,0 0 1,1 0-1,0 0 0,4 13 0,-3-15-7,-1-1 0,0 0 0,1 0 0,0 0 0,0 0 0,0 0-1,0-1 1,0 1 0,1-1 0,0 0 0,0 0 0,0 0-1,4 2 1,-2-2 9,-1-1-1,1 0 1,0 0-1,0-1 1,0 1-1,0-1 1,0 0-1,0-1 1,0 0 0,0 0-1,1 0 1,-1 0-1,0-1 1,0 0-1,8-3 1,2-1 4,-1 0 0,1-1 0,-1-1 0,21-12 0,-18 7-26,-1 0 0,-1-1-1,0-1 1,0-1 0,14-18 0,62-86 163,-71 90-101,18-22-98,44-68-643,40-109-670,7-13 565,-121 226 701,19-29-106,-2-2 0,21-52-1,-45 93 75,0 0-1,-1 0 0,0 0 0,0 0 0,0 0 1,0-8-1,-1 13 96,0-1 0,0 1 0,0-1 1,0 1-1,0-1 0,-1 1 0,1-1 0,0 1 1,0-1-1,0 1 0,0-1 0,-1 1 0,1-1 1,0 1-1,-1-1 0,1 1 0,0 0 0,-1-1 1,1 1-1,0 0 0,-1-1 0,1 1 0,-1 0 1,1-1-1,0 1 0,-1 0 0,1 0 0,-1-1 1,1 1-1,-1 0 0,1 0 0,-1 0 0,1 0 1,-1 0-1,1 0 0,-1 0 0,1 0 0,-1 0 0,1 0 1,-1 0-1,1 0 0,-1 0 0,1 0 0,-1 0 1,1 0-1,-1 1 0,0-1 0,-3 1-6,1 1-1,-1-1 1,0 0 0,-5 5-1,-8 6 35,0 0-1,1 2 1,1 0-1,-18 21 0,23-21 50,0-1-1,1 2 0,1-1 0,0 1 0,1 0 0,-5 18 0,4-12 26,-63 179 974,21-51-549,38-115-366,1 0-1,3 0 1,0 1 0,2 0 0,2 0 0,1 0-1,2 1 1,1-1 0,10 69 0,-7-89-60,1 1 1,0-1 0,7 16 0,-8-24-16,0-1 1,1 1-1,-1-1 1,1 0-1,0 0 1,1 0-1,0-1 1,0 1-1,6 4 1,-8-7-32,1-1 1,0 0-1,1 1 0,-1-1 1,0 0-1,1-1 1,-1 1-1,1-1 1,-1 0-1,1 0 1,-1 0-1,1-1 0,0 0 1,6 0-1,3-1 15,-1 0 0,1-2 0,21-5-1,-24 5-31,0 0 0,0-1 0,0 0-1,-1-1 1,0 0 0,0 0 0,0-1 0,0-1-1,-1 0 1,0 0 0,9-10 0,-3 0 2,-1 0 1,-1-1-1,0-1 1,19-39 0,-25 43-70,-2 1 0,1-1 0,-1-1 0,-1 1 0,-1-1 0,0 1 1,0-32-1,-3 45 27,1 1 0,-1-1 1,-1 0-1,1 0 0,0 1 1,0-1-1,-1 0 0,1 1 1,-1-1-1,1 0 0,-1 1 1,1-1-1,-1 1 1,0-1-1,0 1 0,0-1 1,0 1-1,0-1 0,0 1 1,-1 0-1,1 0 0,0 0 1,-1 0-1,1 0 0,0 0 1,-1 0-1,0 0 0,1 0 1,-1 1-1,1-1 0,-1 0 1,0 1-1,1 0 1,-1-1-1,0 1 0,-3 0 1,-2 0-7,1 0 1,-1 1 0,0-1 0,0 2 0,1-1 0,-1 1 0,1 0-1,-9 4 1,1-1 25,1 2 0,0 0 0,1 1 0,0 0 0,-13 11 0,18-13-7,1 0 1,0 0-1,0 1 0,0 0 0,1 0 0,0 0 0,0 1 0,1-1 0,-7 17 0,5-7 49,1 0 0,1 0 0,0 0-1,1 1 1,-1 28 0,4-40-22,0 0-1,0 0 0,1 0 1,0 0-1,0 0 0,0 0 1,1 0-1,0 0 1,0 0-1,1 0 0,0-1 1,0 1-1,0-1 0,0 0 1,1 0-1,0 0 1,0-1-1,0 1 0,8 6 1,-6-6 14,0-1 1,0 0 0,0 0-1,0-1 1,1 0 0,-1 0 0,1 0-1,0-1 1,0 0 0,0 0-1,0 0 1,0-1 0,0 0-1,1-1 1,-1 0 0,0 0-1,0 0 1,1-1 0,-1 0 0,0-1-1,0 1 1,7-4 0,-2 1-25,-1-2 0,0 0 0,0 0 0,0-1 0,-1 0 0,0 0 0,0-2 0,-1 1 1,0-1-1,10-12 0,10-16 36,34-58-1,-24 34-38,-21 37-8,1 0 1,1 1-1,32-27 0,-36 33-59,-16 17 41,1 0-1,-1-1 1,1 1 0,-1-1-1,1 1 1,-1 0-1,1-1 1,-1 1-1,0-1 1,1 1 0,-1-1-1,0 0 1,1 1-1,-1-1 1,0 1-1,0-1 1,0 1 0,1-1-1,-1 0 1,0 0-1,-2 2-1,1 0 0,0-1-1,-1 1 1,1 0-1,0 0 1,-1 0-1,1 0 1,0 1 0,0-1-1,0 0 1,-1 2-1,1-2 1,-8 11 17,1-1 0,1 1 0,0 0-1,0 1 1,-7 21 0,-16 69 35,25-82 17,-7 33 170,12-48-162,-1 0 1,1 0-1,0 0 1,0 0-1,1 0 1,1 11-1,-2-16-37,0-1 1,1 1-1,-1 0 1,0 0-1,0-1 0,0 1 1,1 0-1,-1 0 0,0-1 1,1 1-1,-1 0 1,1 0-1,-1-1 0,1 1 1,-1-1-1,1 1 0,-1 0 1,1-1-1,0 1 1,-1-1-1,1 0 0,0 1 1,-1-1-1,1 1 0,0-1 1,0 0-1,-1 0 1,1 1-1,0-1 0,0 0 1,0 0-1,-1 0 0,1 0 1,0 0-1,0 0 1,0 0-1,-1 0 0,1 0 1,0 0-1,0 0 1,0-1-1,-1 1 0,1 0 1,0 0-1,0-1 0,-1 1 1,1-1-1,1 0 1,4-3 45,1-1 1,-1 0 0,0 0-1,6-7 1,-5 5-71,112-121-102,3-3-262,-109 115 43,-11 13 152,-8 9-35,1 0 199,1 1 0,0-1 0,0 1 0,0 0 0,1 1 0,0-1 0,1 0 0,0 1 0,0 0 1,0-1-1,1 1 0,-1 14 0,2-8 45,1-1 0,0 0 1,1 0-1,0 1 1,1-1-1,1-1 1,5 14-1,-7-20 26,1-1 0,0 1 0,0-1-1,0 0 1,1 0 0,7 8 0,-10-11-38,0-1 1,0 0-1,0 1 1,1-1-1,-1 0 1,0 0-1,1 0 1,-1 0-1,1 0 1,-1-1-1,1 1 1,-1 0-1,1-1 0,0 1 1,-1-1-1,1 1 1,0-1-1,0 0 1,-1 0-1,1 1 1,0-1-1,0-1 1,-1 1-1,1 0 1,0 0-1,-1-1 1,1 1-1,0-1 0,1 0 1,3-3 26,-1-1 0,0 0 0,0 0 0,0 0 1,-1-1-1,1 1 0,-1-1 0,6-12 0,-2 5-6,43-74 81,24-35-177,-59 98-56,-7 10 13,1-1 1,1 1 0,0 1-1,23-22 1,-34 35 82,1-1 1,-1 1 0,1-1-1,-1 1 1,1-1-1,-1 1 1,1 0-1,-1-1 1,1 1-1,0 0 1,-1 0-1,1-1 1,-1 1-1,1 0 1,0 0 0,-1 0-1,1 0 1,0 0-1,-1 0 1,1 0-1,0 0 1,-1 0-1,1 0 1,-1 0-1,1 0 1,1 1-1,-1-1 6,-1 1-1,1 0 1,0-1-1,-1 1 1,1 0-1,0 0 0,-1 0 1,1-1-1,-1 1 1,1 0-1,-1 0 1,0 0-1,1 0 0,-1 0 1,0 1-1,2 5-17,-1 0 0,0 0 0,-1 10 0,0-17 23,-1 20 31,0 0-1,-2 0 1,0 0-1,-2 0 1,-7 20 0,-40 93 283,48-124-292,0 2 52,-1 0 1,0-1-1,0 1 0,-1-1 1,0 0-1,-1-1 0,-10 12 1,15-20-66,1 0 1,-1 0-1,1 1 1,-1-1 0,1 0-1,-1-1 1,1 1-1,-1 0 1,0 0-1,0-1 1,1 1 0,-1-1-1,0 0 1,0 1-1,0-1 1,0 0-1,1 0 1,-1 0 0,0 0-1,0 0 1,0-1-1,0 1 1,1 0 0,-1-1-1,0 0 1,0 1-1,1-1 1,-1 0-1,0 0 1,-2-2 0,-3-2 45,-1-1 1,2-1 0,-1 1 0,-11-15 0,14 16-9,-17-26-348,24 35 292,3 2 45,0 0 0,0 0 0,1-1 0,0 1-1,0-2 1,9 6 0,19 7 224,0-2-1,1-1 1,1-2-1,0-1 1,1-2-1,-1-2 1,2-1-1,-1-2 1,73-2 0,-96-3-387,0-1 0,0-1 1,0 0-1,-1-1 1,1 0-1,19-10 0,-11 3-2470,0-2-1,39-28 0,-23 13-726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25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244 568 3136,'0'-1'114,"0"1"-1,0 0 1,1-1-1,-1 1 1,0-1 0,0 1-1,0-1 1,0 1 0,1 0-1,-1-1 1,0 1 0,0-1-1,0 1 1,0-1 0,0 1-1,0-1 1,0 1-1,0-1 1,0 1 0,-1-1-1,1 1 1,0-1 0,0 1-1,0 0 1,-1-1 0,1 1-1,0-1 1,0 1-1,-1 0 1,1-1 0,0 1-1,-1-1 1,1 1 0,0 0-1,-1 0 1,1-1 0,0 1-1,-1 0 1,1 0 0,-1-1-1,1 1 1,-1 0-1,1 0 1,-1 0 0,1 0-1,0 0 1,-2-1 0,-1 1 78,0-1 0,-1 0 0,1 1 0,0-1 0,0 1 0,-1 0 1,-5 1-1,0 0-40,0 1 0,0 1 0,0-1 0,1 1 0,-1 1 0,1 0 0,0 0 0,0 0 0,1 1 0,-1 0 0,1 1 0,0 0 0,-10 11 0,3-4 12,-26 30 225,37-40-398,0 1 0,0 0 0,0 0 0,1 0 0,0 1 0,0-1 0,0 1 0,0-1 1,-1 7-1,3-10 21,0 1 1,0 0-1,0 0 1,0 0-1,0-1 1,0 1-1,1 0 1,-1 0-1,1-1 1,-1 1-1,1 0 1,0-1-1,-1 1 1,1 0-1,0-1 1,0 1-1,0-1 1,0 0-1,0 1 1,1-1-1,-1 0 1,0 0-1,1 1 1,-1-1-1,1 0 1,-1 0-1,1-1 1,1 2-1,2 0 40,0 0 1,0 0-1,-1 0 0,1-1 0,0 1 0,1-1 0,-1-1 0,8 1 1,8-1 336,37-6 1,-48 4-225,0 0 0,0-1 1,0 0-1,0 0 0,15-8 0,-23 10-141,-1-1-1,1 1 1,0 0-1,-1 0 1,1-1-1,-1 1 0,1-1 1,-1 1-1,0-1 1,1 1-1,-1-1 1,0 0-1,0 0 1,0 0-1,0 1 1,-1-1-1,1 0 0,0-3 1,0 2 3,-1-1 0,0 0-1,0 1 1,0-1 0,0 1 0,-1-1-1,1 0 1,-1 1 0,-2-7 0,-1-1-2,-1 0 0,0 1 0,-1-1 0,0 1 0,-14-16 0,15 19-71,-8-9-255,0 0 0,-27-24 0,23 32-412,14 9 125,10 5 460,-3-3 121,0-1 1,1 1 0,-1-1-1,1 0 1,-1-1-1,1 1 1,0-1 0,0 0-1,0 0 1,0-1 0,0 1-1,6-1 1,0 0 85,1-1 1,-1 0-1,0-1 1,17-4-1,-13 1 31,1-1 0,-1-1 0,0 0 0,0-1-1,-1-1 1,0 0 0,-1-1 0,0 0 0,0-1 0,17-19-1,8-15 107,53-82-1,-66 91-232,-5 3-17,-1-1 1,25-63-1,-33 71-143,-7 18-133,-2 9 2,-4 16-15,1-7 470,-44 426 253,16-162 96,-27 87-262,50-333-112,0 0 0,-1 0 0,-2-1 0,-1 0 0,-1-1 0,-25 44-1,35-68-65,-1 0 0,1 1-1,0-1 1,-1 0-1,0 0 1,1 0-1,-1 0 1,0 0-1,0 0 1,0-1-1,0 1 1,-1-1-1,1 1 1,0-1-1,-1 0 1,1 0-1,-1 0 1,1 0-1,-1 0 1,1 0-1,-5 0 1,5-1-31,1-1-1,0 1 1,-1 0 0,1 0 0,-1-1 0,1 1 0,0-1 0,-1 1-1,1-1 1,0 0 0,0 1 0,-1-1 0,1 0 0,0 0 0,0 0-1,0 0 1,0 0 0,0 0 0,0 0 0,0 0 0,0 0-1,1-1 1,-1 1 0,0 0 0,1 0 0,-1-1 0,1 1 0,-1-2-1,0-2-32,-1 0-1,1 1 1,1-1 0,-1 0-1,1 0 1,0-8-1,2-3 27,0 1 0,1 0 0,1 1 0,0-1 0,11-24 0,0 7 221,27-40 1,-32 55-134,1 1-1,2 0 1,-1 1 0,2 0 0,21-19 0,-29 29-102,0 1 0,0-1-1,0 1 1,1 0 0,0 0 0,0 1 0,0 0-1,0 0 1,0 1 0,0 0 0,1 0 0,-1 1 0,1-1-1,0 2 1,-1-1 0,1 1 0,11 1 0,0 3-367,0 0 1,36 13-1,-41-12-2712,0 1-1,17 12 0,-18-10 570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33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6 625 2400,'-6'-1'7131,"9"-6"-5500,12-15-1056,34-37-1,-14 18-389,71-97 269,47-59 148,-141 184-564,-6 4-40,1 1-1,0 0 1,0 0-1,1 0 1,0 1-1,16-10 1,-24 17 5,1-1 0,0 1-1,-1 0 1,1-1 0,0 1 0,0 0 0,0-1 0,-1 1-1,1 0 1,0 0 0,0 0 0,0 0 0,-1 0 0,1 0-1,0 0 1,0 0 0,1 0 0,-2 0 0,1 1 1,-1-1 0,1 0 0,-1 1-1,1-1 1,-1 0 0,1 1-1,-1-1 1,0 1 0,1-1-1,-1 1 1,0-1 0,0 1-1,1-1 1,-1 1 0,0-1-1,0 1 1,1-1 0,-1 2-1,1 3 26,-1 0 0,0-1 0,0 1 0,-1 10 0,0-3 6,-1 23 88,-2-1 0,-1 1-1,-2-1 1,-16 49 0,23-81-108,-5 31 529,5-33-533,0 0-1,0 0 0,0 0 0,1 0 1,-1 1-1,0-1 0,0 0 1,0 0-1,1 0 0,-1 0 0,0 0 1,0 0-1,0 0 0,1 0 1,-1 0-1,0 0 0,0 0 1,0 0-1,1 0 0,-1 0 0,0 0 1,0 0-1,1 0 0,-1 0 1,0 0-1,0 0 0,0 0 0,1 0 1,-1 0-1,0 0 0,0-1 1,0 1-1,0 0 0,1 0 1,-1 0-1,0 0 0,0 0 0,0-1 1,0 1-1,0 0 0,1 0 1,-1-1-1,12-16 112,0 0 0,-1-1 1,10-24-1,6-8-216,47-66-144,-60 98 111,0 1 0,2 0-1,33-29 1,-47 45 109,-1 0 1,0 0-1,0 0 1,1 1-1,-1-1 0,0 0 1,1 1-1,-1-1 1,0 1-1,1-1 1,-1 1-1,1-1 1,-1 1-1,1 0 0,-1 0 1,1 0-1,1 0 1,-2 0 15,0 1 1,0-1 0,0 1 0,0-1 0,-1 1 0,1-1-1,0 1 1,0-1 0,-1 1 0,1 0 0,0-1-1,-1 1 1,1 0 0,0 0 0,-1 0 0,1-1-1,-1 1 1,1 0 0,-1 0 0,0 0 0,1 0-1,-1 0 1,0 0 0,0 0 0,0 0 0,1 0-1,-1 0 1,0 0 0,-1 1 0,1 24-37,-1-1 0,-5 30 0,3-34 77,-33 182 212,36-202-219,0 1 0,-1-1 0,1 0 0,0 1 1,-1-1-1,1 0 0,0 1 0,0-1 0,0 1 0,0-1 0,1 0 1,-1 3-1,1-4-23,-1 0-1,0 0 1,0 0 0,1 0 0,-1 0-1,0 0 1,0 0 0,1 0 0,-1 0 0,0 0-1,0 0 1,1 0 0,-1 0 0,0 0 0,1 0-1,-1 0 1,0 0 0,0 0 0,1 0-1,-1 0 1,0 0 0,0-1 0,1 1 0,-1 0-1,0 0 1,0 0 0,0 0 0,1-1-1,-1 1 1,0 0 0,0 0 0,0 0 0,1-1-1,-1 1 1,25-32 383,-21 26-314,54-73 250,35-46-43,-71 100-728,49-43 1,-70 67 400,1-1 0,-1 1 0,0 0 0,1 0 0,0 0 0,-1 0 0,1 0 0,0 0 0,-1 0 0,4 0 0,-5 1 32,1 0 0,0 0 1,-1 0-1,1 0 0,0 0 0,-1 1 1,1-1-1,0 0 0,-1 0 1,1 1-1,0-1 0,-1 0 1,1 1-1,-1-1 0,1 1 0,-1-1 1,1 0-1,-1 1 0,1-1 1,-1 1-1,1 0 0,-1-1 1,0 1-1,1-1 0,-1 1 0,0 0 1,1-1-1,-1 1 0,0-1 1,1 2-1,2 9-5,-1 0-1,0 0 1,0 0 0,-1 0 0,0 0 0,-1 0-1,-2 16 1,2 3 73,-1 20 86,2 68 89,1-103-147,0 1-1,0 0 1,2-1-1,0 1 1,8 19 0,-11-32-51,1 1 1,-1 0 0,1-1 0,0 0 0,1 1 0,-1-1 0,0 0 0,1 0 0,0 0 0,3 3 0,-4-5-19,0 0 0,0 0 0,0 0 0,0 0 0,0 0 0,0-1 0,0 1 0,0-1 0,0 1 0,0-1 0,0 0 0,0 1 0,0-1 0,1 0 0,-1-1 0,0 1 0,0 0 0,0 0 0,0-1 0,4-1-1,3-2 26,1 0-1,-1-1 1,0 0-1,-1 0 1,15-11-1,38-39 127,-46 41-169,58-56 32,86-76-115,-52 53 132,-100 84-29,-8 4-113,0 5 87,0-1 1,1 1 0,-1 0 0,0 0-1,0 0 1,1 0 0,-1 0 0,0 0-1,0 0 1,0 0 0,1 0 0,-1 0-1,0 0 1,0 1 0,1-1-1,-1 0 1,0 1 0,0-1 0,1 0-1,-1 1 1,-1 0 0,-17 13-28,1 1 0,0 0 0,-30 35 0,25-25 47,-6 6 29,-38 53-1,53-64-48,2 0 0,0 1 0,1 1 0,-11 30 0,21-50 14,0 1 1,1 0-1,-1 0 0,0 0 1,1 0-1,0 0 0,0 0 0,0 0 1,0 0-1,0 0 0,1 5 0,0-6 7,-1-1 0,1 0 0,-1 0-1,1 1 1,0-1 0,-1 0 0,1 0-1,0 0 1,0 0 0,0 0 0,0 0-1,0 0 1,0 0 0,0 0 0,0 0 0,0 0-1,1-1 1,-1 1 0,0-1 0,0 1-1,1-1 1,-1 1 0,0-1 0,1 1-1,-1-1 1,2 0 0,2 0 18,0 1 1,0-2 0,0 1-1,0 0 1,0-1 0,0 0-1,0 0 1,-1-1 0,1 1-1,0-1 1,8-4 0,1-3 18,1 0 1,12-12 0,-20 16-66,12-11 7,0-2 0,-1 0 0,0-1 0,-2-1 0,0-1 1,-2 0-1,0-1 0,-1 0 0,16-41 0,-26 55-136,-2 6-52,-1 6 23,1 3 106,7 44 86,-5-23-120,12 48 1,-12-69 136,-1 1 0,1-1 0,0 0 0,0 0 1,1 0-1,0 0 0,0 0 0,1-1 0,0 0 0,0 0 0,6 5 0,-10-9-12,1-1-1,-1 0 0,0 0 0,1 0 0,-1 0 0,1-1 0,-1 1 0,1 0 0,0 0 1,-1-1-1,1 1 0,0-1 0,-1 0 0,1 1 0,0-1 0,-1 0 0,1 0 0,0 0 1,0 0-1,-1 0 0,1-1 0,0 1 0,-1 0 0,1-1 0,0 1 0,-1-1 1,1 0-1,0 1 0,-1-1 0,1 0 0,-1 0 0,0 0 0,1 0 0,-1 0 0,2-2 0,3-4 26,0 0-1,0 0 0,0 0 0,-1-1 0,5-8 0,16-35 91,26-66 0,-10 17-265,19-16-89,-59 113 174,0 1-1,0-1 0,0 1 1,0-1-1,0 1 0,1-1 0,-1 1 1,1 0-1,-1 0 0,5-2 0,-6 4 34,-1 0-1,0 0 0,1 0 1,-1 0-1,1 0 0,-1 0 1,1 0-1,-1 0 0,1 0 1,-1 0-1,0 0 0,1 0 1,-1 0-1,1 1 0,-1-1 1,1 0-1,-1 0 0,0 0 1,1 1-1,-1-1 0,0 0 1,1 1-1,-1-1 0,0 0 1,1 1-1,-1-1 0,0 0 1,0 1-1,1-1 0,-1 0 1,0 1-1,0-1 0,0 1 1,1 0-1,4 16-13,-5-15 12,3 20 54,-1 0 0,0 1 0,-2-1 0,-5 41 0,3-43 23,-15 125 128,11-113-30,-2-1 0,-16 46-1,22-73-131,-13 32 267,13-33-245,1 0-1,0-1 1,-1 1-1,0-1 1,0 1 0,1-1-1,-1 0 1,-1 0-1,-2 3 1,4-4-43,0-1 0,1 1 1,-1 0-1,0-1 0,0 1 0,0-1 0,0 1 0,0-1 0,0 1 1,0-1-1,-1 0 0,1 1 0,0-1 0,0 0 0,0 0 1,0 0-1,0 0 0,0 0 0,0 0 0,-1 0 0,1-1 1,0 1-1,0 0 0,0 0 0,0-1 0,0 1 0,0-1 0,0 1 1,0-1-1,0 1 0,0-1 0,0 0 0,1 0 0,-1 1 1,0-1-1,0 0 0,0 0 0,1 0 0,-1 0 0,1 0 0,-1 1 1,1-1-1,-1 0 0,0-2 0,-2-4-95,0-1 0,0 0-1,-1-10 1,3 16 63,1 0 1,-1 0-1,1 0 1,0 0-1,0 0 0,0 0 1,0 0-1,0 0 1,0 0-1,0 0 0,1-1 1,-1 1-1,1 0 0,-1 0 1,1 0-1,0 0 1,0 1-1,1-4 0,0 4 6,-1 0-1,1 1 1,-1-1-1,1 1 0,-1-1 1,1 1-1,-1-1 1,1 1-1,-1 0 0,1 0 1,-1 0-1,1 0 0,-1 0 1,1 0-1,0 1 1,-1-1-1,1 0 0,-1 1 1,0-1-1,1 1 1,2 1-1,5 1-44,12 0 47,0-1 1,0-1-1,0-1 0,0 0 1,33-6-1,-41 3 38,0 1 0,0-2 1,-1 0-1,0 0 0,0-1 0,0-1 0,0 0 0,-1-1 1,0 0-1,0 0 0,0-1 0,-1-1 0,-1 1 1,0-2-1,0 1 0,0-2 0,-1 1 0,-1-1 0,0 0 1,11-22-1,69-159 138,-74 166-317,19-29 0,-32 54 138,0 1 1,1-1-1,-1 1 1,0-1-1,0 1 0,1-1 1,-1 1-1,0-1 0,1 1 1,-1 0-1,1-1 1,-1 1-1,0-1 0,1 1 1,-1 0-1,1 0 0,-1-1 1,1 1-1,-1 0 1,1 0-1,-1-1 0,1 1 1,-1 0-1,1 0 0,-1 0 1,1 0-1,-1 0 1,2 0-1,-2 0-3,1 1 0,-1-1-1,1 1 1,0-1 0,-1 1 0,1-1 0,-1 1 0,0 0 0,1-1-1,-1 1 1,1 0 0,-1-1 0,0 1 0,1 0 0,-1 0-1,0 1 1,6 32-53,-3 45 100,-3 0 0,-14 104 0,10-151-76,-4 27 24,7-53 102,-1 1 0,0-1 0,0 1-1,0-1 1,-1 0 0,-5 8 0,8-13-50,-1 0 1,0 0-1,1 0 0,-1 0 0,0 0 1,0 0-1,0 0 0,0 0 0,0 0 1,0-1-1,-1 2 0,1-2-18,0 0-1,0 1 0,0-1 1,0 0-1,1 0 0,-1 0 1,0-1-1,0 1 1,0 0-1,0 0 0,1 0 1,-1-1-1,0 1 0,0 0 1,1-1-1,-1 1 1,0 0-1,0-1 0,1 1 1,-1-1-1,0 0 0,-6-5 28,1 0 0,0 0 1,1 0-1,-1-1 0,1 1 0,-4-9 0,-1-1-69,-12-29 0,21 41 76,0 2-92,0 0 0,0 0 1,0 0-1,0-1 1,1 1-1,-1 0 0,0-3 1,1 5 35,0-1 1,0 1-1,1 0 1,-1 0-1,0-1 1,0 1-1,0 0 1,0 0-1,0 0 1,0-1-1,0 1 0,0 0 1,0 0-1,1 0 1,-1 0-1,0-1 1,0 1-1,0 0 1,0 0-1,1 0 1,-1 0-1,0 0 1,0-1-1,0 1 1,1 0-1,-1 0 1,0 0-1,13 1-55,63 21 205,-23-7 182,55 10 0,-84-22-894,22 2-1,-36-5-2798,0-1 0,17-2 0,-14 2 139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42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209 194 2656,'0'-2'202,"1"0"0,-1 0 0,0 0 0,1 0-1,-1 0 1,1 0 0,-1 0 0,1 1 0,2-4 0,-3 4-30,1 0-1,-1 0 0,1 1 1,-1-1-1,1 0 1,-1 1-1,1-1 1,-1 0-1,1 1 1,0-1-1,-1 1 1,1-1-1,0 1 1,0-1-1,0 1 1,-1 0-1,1-1 1,0 1-1,0 0 1,0 0-1,1-1 1,-2 2-42,1-1-1,-1 1 1,1-1 0,0 1 0,-1 0-1,1-1 1,-1 1 0,1 0 0,-1-1-1,0 1 1,1 0 0,-1-1 0,0 1 0,1 0-1,-1 0 1,0 0 0,0-1 0,0 1-1,0 0 1,0 0 0,0 0 0,0-1 0,0 3-1,-13 51 1151,-27 60-618,-47 143 24,20-49-7,37-106 110,29-95-342,1-10 397,2-18-645,0 0-1,1 0 1,12-39 0,-2 6-178,6-31-82,4 1 1,60-146-1,16-30-605,-95 245 585,-1 7-57,-1 0-1,1 0 1,1 0-1,-1 0 0,9-13 1,-12 21 129,1 0 0,-1-1 0,0 1 0,0 0 0,0-1 0,0 1 0,0 0 0,1 0 0,-1-1 0,0 1 0,0 0 0,0 0 0,1 0 0,-1-1 0,0 1 0,0 0 0,1 0 0,-1 0 0,0 0 0,0-1 0,1 1 0,-1 0 0,0 0 0,1 0 0,-1 0 0,0 0 0,1 0 0,-1 0 0,0 0 0,0 0 0,1 0 0,-1 0 0,0 0 0,1 0 0,-1 0 0,0 0 0,1 0 0,-1 0 0,0 0 0,0 1 0,1-1 0,-1 0 0,0 0 0,1 0 0,-1 0-1,0 1 1,0-1 0,0 0 0,1 0 0,-1 1 0,0-1 0,0 0 0,0 0 0,1 1 0,-1-1 0,0 0 0,0 0 0,0 1 0,9 25-110,77 488 598,-68-382 263,-13-83-144,-3-42-300,0-11-8,4-18 124,-4 11-360,27-125 307,25-91-498,-40 179 122,28-88-482,-40 131 434,0-1 1,1 1 0,-1-1-1,1 1 1,5-6 0,-7 10 45,-1 0 0,0 1 1,1-1-1,-1 1 0,1-1 0,0 1 0,-1-1 1,1 1-1,-1-1 0,1 1 0,0 0 1,-1-1-1,1 1 0,0 0 0,-1 0 0,1-1 1,0 1-1,-1 0 0,1 0 0,1 0 1,-1 0 0,0 1 1,0-1-1,-1 1 1,1-1-1,0 1 1,0-1-1,-1 1 1,1-1-1,0 1 1,-1 0-1,1 0 1,-1-1-1,1 1 1,-1 0-1,1 0 1,-1-1 0,1 1-1,-1 0 1,0 0-1,1 0 1,-1 1-1,9 29 26,-1 0 0,6 43-1,1 71 275,-4-29-165,41 230 969,-45-318-994,-4-19-170,-1 0 1,0 0-1,2 18 1,-4-19-384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51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0 1472,'-10'5'5221,"9"-5"-5072,-14 3 2704,13-2-2526,-1 0 0,1 0-1,0-1 1,0 1 0,-1-1-1,1 1 1,-5-1 0,8 0-292,-1 0 0,0 0 0,0 0 1,0 0-1,0 1 0,0-1 0,0 0 0,0 0 0,0 0 1,1 0-1,-1 0 0,0 0 0,0 1 0,0-1 0,0 0 0,0 0 1,0 0-1,0 0 0,0 0 0,0 1 0,0-1 0,0 0 1,0 0-1,0 0 0,0 0 0,0 1 0,0-1 0,0 0 1,0 0-1,0 0 0,0 0 0,0 0 0,-1 1 0,1-1 0,0 0 1,0 0-1,0 0 0,0 0 0,0 0 0,0 0 0,0 0 1,0 1-1,-1-1 0,1 0 0,0 0 0,0 0 0,0 0 0,0 0 1,0 0-1,-1 0 0,1 0 0,0 0 0,0 0 0,0 0 1,0 0-1,0 0 0,-1 0 0,3 1 32,-1 0 0,1 0-1,-1 0 1,1 0 0,0 0 0,-1-1-1,1 1 1,2 0 0,35 2 295,-1-1-1,1-2 1,76-10 0,0 0-39,157 11 109,-224 2-650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43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8 3392,'1'-8'3843,"-8"22"-1324,-28 40-1495,3 1-1,-28 65 0,34-66-589,23-48-400,-16 31 290,2 1 1,-24 77 0,26-50 31,3 1-1,2 0 1,4 0-1,2 1 1,8 100-1,-2-139-190,2 0-1,9 40 1,-10-58-134,0 0 0,0 0 0,1 0 0,1-1 1,0 1-1,0-1 0,1 0 0,0-1 1,13 15-1,-17-21-171,-1 0 1,1-1-1,0 1 0,0-1 1,0 0-1,0 1 1,0-1-1,0 0 0,0 0 1,1 0-1,-1-1 0,0 1 1,0-1-1,4 1 1,-2 0-714,1-2 0,-1 1 0,1 0 0,-1-1 1,1 0-1,8-2 0,13-4-1632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44.5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121 202 4992,'-5'-4'3325,"5"3"-3214,1 10 1381,-3 14-808,0 0-1,-2 0 1,-8 31 0,0-2-262,-9 60 142,-30 131 765,46-215-1084,-2 6 929,6-29-681,4-7-83,7-12 84,-3-4-408,-2 0 0,1-1 0,1-19 1,7-61-59,-5 24-12,39-151-24,-27 135-170,18-72-382,-37 156 461,0-1 0,7-13 0,-8 18 60,-1 3 40,0 0 0,0 0 0,0 0 0,0 0 0,1 0 0,-1 0 0,0-1 0,0 1 0,0 0 0,0 0 0,0 0 0,0 0 0,0 0 0,0 0 0,0 0 0,0 0 0,0 0 0,1 0 0,-1 0 0,0 0 0,0 0 1,0 0-1,0 0 0,0 0 0,0 0 0,0 0 0,0 0 0,0 0 0,0 0 0,1 0 0,-1 0 0,0 0 0,0 0 0,0 0 0,0 0 0,0 1 0,0-1 0,0 0 0,0 0 0,0 0 0,0 0 0,0 0 0,0 0 0,0 0 0,1 0 0,-1 0 0,0 0 0,0 0 0,0 1 0,6 6 72,5 13 153,-11-20-224,28 54 237,-2 2 0,-3 0 0,-3 2 0,21 88-1,45 183 546,-54-232 38,-64-129-11532,21 18 9169,-3-1 171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44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70 5568,'-4'-3'4662,"17"10"-1975,-6-7-2500,-1 0 0,1 0 0,-1 0 0,1-1 0,-1 0 0,0 0 0,1-1 0,-1 1 0,0-2 0,8-2 0,9-3-47,101-26-605,-41 18-5000,-54 15 3321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45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0 4384,'-1'0'76,"1"1"0,0-1 0,0 0 1,-1 1-1,1-1 0,0 0 0,0 0 0,0 1 0,-1-1 1,1 0-1,0 1 0,0-1 0,0 0 0,0 1 1,0-1-1,0 1 0,0-1 0,0 0 0,0 1 0,0-1 1,0 0-1,0 1 0,0-1 0,0 1 0,0-1 1,0 0-1,0 1 0,1-1 0,6 15 2003,12 10 673,-14-21-2304,-2 0 0,1 1 1,0 0-1,-1 0 1,0 0-1,4 9 1,-6-11-314,0 0 0,0 1 0,0-1 1,-1 0-1,1 0 0,-1 0 0,0 0 1,0 0-1,0 1 0,-1-1 0,1 0 1,-1 0-1,1 0 0,-2 4 0,-2 1 45,0 0 0,0 0 0,-1-1-1,-7 11 1,0-2-1,5-4-11,-16 17 0,20-26-223,0 0-1,0 0 0,-1 0 0,1 0 0,-1 0 1,1-1-1,-1 0 0,-7 4 0,9-6-74,1 1 0,0-1 0,-1 0 0,1 0 0,0 0 0,-1 1 0,1-1 0,0 0 0,-1-1 0,1 1 0,0 0 0,-1 0 0,1-1 0,0 1-1,0 0 1,-1-1 0,1 1 0,0-1 0,0 0 0,0 1 0,0-1 0,-2-2 0,1 2-371,0-1 0,1 1 0,-1-1 0,1 0 0,0 1 0,-1-1 0,1 0 0,0 0 1,0 0-1,0 0 0,1 0 0,-2-5 0,1-12-2443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46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22 4064,'-20'4'9122,"19"-4"-8987,1 1 1,0 0-1,-1-1 0,1 1 0,-1 0 1,1-1-1,-1 1 0,1-1 0,-1 1 1,1-1-1,-1 1 0,1-1 1,-1 1-1,0-1 0,1 0 0,-1 1 1,0-1-1,0 0 0,1 1 0,-1-1 1,0 0-1,0 0 0,1 0 0,-1 0 1,0 0-1,0 0 0,1 0 1,-2 0 152,-3 0 599,12-3-290,1 2-564,1 1-1,-1 0 0,1 0 1,10 2-1,-9-1-27,1 0-1,18-2 1,66-19 6,-84 19 23,41-6-31,0 3-1,75 3 1,-90 0 190,-29 1-216,-1-1 1,0 1 0,0 0 0,0 1 0,0 0 0,12 3 0,-18-4 21,0 0 0,-1 1 1,1-1-1,0 0 1,0 1-1,-1-1 0,1 0 1,-1 1-1,1-1 0,0 1 1,-1-1-1,1 1 0,-1-1 1,1 1-1,-1-1 0,1 1 1,-1 0-1,0-1 0,1 1 1,-1 0-1,0-1 0,1 1 1,-1 0-1,0 1 0,0-1-2,0 1-1,0-1 1,0 0-1,0 1 1,0-1-1,-1 1 1,1-1-1,0 0 1,-1 1-1,1-1 1,-1 0-1,0 2 1,-2 1-16,0 0 1,0 0-1,0 0 1,0 0-1,0-1 0,-7 6 1,-81 58 2,70-52 11,1 1 1,0 1 0,1 0 0,1 2-1,1 0 1,0 1 0,1 1 0,2 0-1,-19 36 1,-63 144 79,77-159 123,14-30 105,0-1 1,0 1 0,-10 13 0,20-29-50,1 1 0,-1 0-1,1 0 1,0 1 0,11-4 0,44-12-300,1 6 132,126-8-1,-149 19-70,74-6-1230,-111 7 824,0 0 0,0-1 0,0 0-1,0 1 1,0-1 0,0 0 0,-1 0 0,1 0 0,0 0-1,0 0 1,-1 0 0,1-1 0,-1 1 0,1 0 0,-1-1-1,1 0 1,-1 1 0,0-1 0,0 0 0,0 1 0,0-1-1,0 0 1,0 0 0,0 0 0,0-2 0,7-16-2169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1:46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6 4992,'-2'-5'1492,"5"6"0,10 9 1001,5 15-1774,-1 0 0,-1 1 0,-2 1 0,0 1 0,18 52 1,23 97 448,-45-137-871,-2 1-1,4 65 1,-10-12 446,-5 0 0,-26 165 0,19-209-1364,-34 93 0,38-120-313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01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2656,'-5'13'8677,"7"-9"-7641,-2-4-1010,0 1 1,0-1-1,0 0 1,1 0-1,-1 1 0,0-1 1,0 0-1,0 0 1,0 1-1,1-1 0,-1 0 1,0 0-1,0 0 0,1 0 1,-1 1-1,0-1 1,0 0-1,1 0 0,-1 0 1,0 0-1,0 0 1,1 0-1,-1 0 0,0 1 1,1-1-1,-1 0 1,0 0-1,0 0 0,1 0 1,-1 0-1,0-1 0,1 1 1,-1 0-1,0 0 1,1 0-1,-1 0 0,0 0 1,0 0-1,1 0 1,1 0-98,81-2 671,76 3-133,-20 11-19,-110-14-172,-11 1 344,-11 2-395,-3-1-1340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01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3 105 4640,'-1'-1'182,"1"1"1,0-1-1,-1 0 1,1 0-1,0 0 0,0 0 1,0 0-1,0 0 1,0 0-1,0 0 1,0 0-1,0 0 1,0 1-1,0-1 0,0 0 1,0 0-1,1 0 1,-1 0-1,0 0 1,1 0-1,-1 0 1,1 1-1,-1-1 0,1 0 1,-1 0-1,1 1 1,-1-1-1,1 0 1,0 1-1,0-1 0,1-1 1,-1 1 91,1-1 1,-1 1-1,0-1 0,0 1 0,1-1 1,-1 0-1,0 0 0,-1 1 1,2-4-1,-2 4-192,0 0 1,0 0-1,1 0 0,-1 0 1,0 0-1,0 0 1,1 1-1,-1-1 0,1 0 1,-1 0-1,0 0 1,1 0-1,0 0 0,-1 0 1,1 1-1,0-1 1,-1 0-1,1 1 0,0-1 1,0 0-1,-1 1 0,1-1 1,0 1-1,0-1 1,0 1-1,0 0 0,0-1 1,2 0-1,24 0 434,50-11 0,-68 10-497,45-6 118,0 3 0,72 1-1,-114 5-383,17-2-269,-11-2-2566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02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4 129 4480,'-1'50'2005,"-1"-84"-1514,2 33-380,0 0 0,0 0 0,0-1 0,0 1 0,0 0 0,0 0 0,0 0 0,0-1 0,0 1 0,1 0 0,-1 0 1,0 0-1,1 0 0,-1-1 0,1 1 0,-1 0 0,1 0 0,0 0 0,0 0 0,-1 0 0,1 0 0,0 0 0,0 1 0,0-1 0,1-1 0,1 1 322,0 0 0,0 0 0,0 0-1,0 1 1,0-1 0,0 1 0,6-1-1,10-1 627,97-23 1211,-29 6-2066,-29 8-246,48-11-514,-36 0-3699,-45 14 2234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05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1 776 2816,'2'-7'2743,"-2"7"-2700,0 0 0,0 0 0,0 0 0,1 0 1,-1 0-1,0 0 0,0 0 0,0 0 1,0 0-1,0 0 0,0 0 0,1 0 0,-1 0 1,0 0-1,0 0 0,0 0 0,0 0 1,0 0-1,0 0 0,1 0 0,-1 0 0,0 0 1,0 0-1,0 0 0,0 0 0,0 0 1,0 0-1,1 0 0,-1-1 260,0 1-260,0 0 0,1 0 0,-1 0 0,0 0 1,0 0-1,0 0 0,0-1 0,0 1 1,0 0-1,0 0 0,0 0 0,0 0 0,0 0 1,0 0-1,0-1 0,0 1 0,0 0 1,0 0-1,47-118 3424,48-101-1793,-16 87-837,-57 91-550,-16 29-209,0 1 0,0 0 0,1 0 0,14-17 1,-21 28-86,1 0 0,-1-1 1,0 1-1,0 0 0,0 0 0,0 0 1,0 0-1,0 0 0,0 0 1,1 0-1,-1 0 0,0 0 1,0 0-1,0-1 0,0 1 1,0 0-1,1 0 0,-1 0 1,0 0-1,0 0 0,0 0 1,0 0-1,1 0 0,-1 0 1,0 0-1,0 0 0,0 0 1,0 0-1,0 0 0,1 1 1,-1-1-1,0 0 0,0 0 0,0 0 1,0 0-1,0 0 0,0 0 1,1 0-1,-1 0 0,0 0 1,0 1-1,0-1 0,0 0 1,0 0-1,0 0 0,0 0 1,1 0-1,3 12 18,-2 15 165,-3-7-79,-2 0 1,0-1-1,-10 35 0,2-14-38,5-10 117,1-1 0,-3 56 0,10-81 682,2-9-572,4-12-75,0-1-156,2 0 1,0 0-1,0 1 1,2 1-1,0 0 1,1 0-1,17-16 0,114-89-378,-112 95 235,-19 16 58,-5 3-95,-1 1-1,1 0 1,1 0 0,-1 1 0,1 0-1,15-6 1,-23 10 122,0 1 0,0-1-1,0 1 1,0 0 0,0-1 0,0 1 0,0 0-1,0 0 1,0 0 0,0 0 0,0 0-1,0 0 1,1 0 0,-1 0 0,0 1-1,0-1 1,0 0 0,0 1 0,0-1 0,0 0-1,0 1 1,0-1 0,-1 1 0,1 0-1,0-1 1,0 1 0,0 0 0,0-1 0,-1 1-1,1 0 1,0 0 0,-1 0 0,1 0-1,-1 0 1,1-1 0,-1 1 0,1 0-1,-1 0 1,0 0 0,1 0 0,-1 1 0,0-1-1,0 0 1,1 1 0,-1 4 21,0-1 1,0 1-1,0-1 1,0 1-1,-1-1 1,-2 11-1,-15 42 369,-26 59-1,43-114 197,1-5-403,3-7-20,8-7-27,0 1-1,2 1 1,17-17-1,7-8-305,-24 24 54,112-130-668,-124 144 765,0-1-29,1 0 1,0 0-1,0 0 1,0 0 0,0 0-1,3-2 1,-5 4 45,1 0 1,-1-1 0,1 1 0,-1 0 0,1 0-1,-1 0 1,1 0 0,-1 0 0,1-1 0,-1 1-1,1 0 1,-1 0 0,1 0 0,-1 0 0,1 1-1,-1-1 1,1 0 0,-1 0 0,1 0 0,-1 0-1,1 0 1,-1 1 0,1-1 0,-1 0 0,0 0-1,1 1 1,-1-1 0,1 0 0,-1 1 0,0-1-1,1 0 1,-1 1 0,0-1 0,1 0 0,-1 1-1,0-1 1,0 1 0,1-1 0,-1 1 0,0-1-1,0 1 1,0-1 0,1 1 0,1 6 3,0 0 0,-1 0 1,0 1-1,0-1 0,0 0 1,-1 1-1,0-1 0,0 0 0,-1 0 1,-2 12-1,0 8 142,1-2-65,-1-2 1,1 1-1,2-1 1,0 0-1,4 27 1,-3-48-56,-1 1 0,1-1 1,0 0-1,-1 0 0,1 0 1,0 0-1,0 0 0,1 0 1,-1 0-1,0 0 0,3 3 0,-3-4-6,0 0-1,0 0 1,0-1-1,0 1 1,0 0-1,0-1 1,0 1-1,0-1 1,0 1-1,1-1 1,-1 0-1,0 1 0,0-1 1,0 0-1,1 0 1,-1 0-1,0 0 1,0 0-1,0 0 1,1 0-1,-1 0 1,0 0-1,2-1 0,7-3 29,0 1-1,-1-2 0,17-9 0,6-4 40,44-18 264,110-57-145,-149 71-223,-1-1-1,60-50 1,-79 63-297,-17 10 315,0-1-1,0 1 1,0 0 0,0 0 0,0 0 0,0 0 0,1 0 0,-1 0-1,0 0 1,0 0 0,0 0 0,0 0 0,0 0 0,0 0 0,0 0-1,0 0 1,0 0 0,0 0 0,0 0 0,0 0 0,0 0 0,0 0-1,0 0 1,0 0 0,1 0 0,-1 0 0,0 0 0,0 0 0,0 0-1,0 0 1,0 0 0,0 0 0,0 0 0,0 0 0,0 0 0,0 0-1,0 0 1,0 0 0,0 0 0,0 0 0,0 0 0,1 0-1,-1 0 1,0 0 0,0 0 0,0 0 0,0 0 0,0 0 0,0 0-1,0 1 1,0-1 0,0 0 0,0 0 0,0 0 0,0 0 0,0 0-1,0 0 1,0 0 0,0 0 0,0 0 0,0 0 0,0 0 0,0 0-1,-8 9-55,-58 42-227,35-28 227,-11 8 34,7-7 89,-38 36-1,63-51-56,1 1 0,0 0 0,1 0 1,0 1-1,0 0 0,1 0 0,0 1 1,-5 15-1,11-24 18,0-1 0,0 1 0,0 0 0,0 0 0,1 0 0,0 0 0,-1 0 0,1 0 0,0 0 0,0 1 0,1-1 0,-1 0 0,1 0 0,-1 0 0,1-1 0,2 6 0,-2-7-3,-1 0 0,1 1 1,0-1-1,0 0 0,0 0 0,0 0 1,0 0-1,0 0 0,1 0 0,-1 0 1,0 0-1,0 0 0,1-1 0,-1 1 1,0 0-1,1-1 0,-1 1 0,1-1 1,-1 0-1,1 1 0,-1-1 0,1 0 1,-1 0-1,1 0 0,-1 0 0,1 0 1,-1 0-1,1 0 0,-1 0 0,1-1 1,-1 1-1,0-1 0,3 0 0,18-9 58,-1 0 0,-1-1 0,0-1 0,24-19 0,-38 26-79,22-16 101,27-28 0,-24 21 44,-28 25-157,0-1 0,0 1 0,-1 0 1,1-1-1,-1 1 0,0-1 0,0 0 1,-1 0-1,1 0 0,1-6 0,5-10-226,-9 22 184,1-1 0,0 1 0,-1 0 0,1 0 0,0 0 0,0-1 0,0 1 0,0 0 0,1 0 0,-1-1 0,0 1 0,1 0 0,0 2 1,2 3 33,0-1 0,0 1 1,6 9-1,-6-11 94,1 1 1,0 0-1,1-1 0,-1 0 1,1 0-1,0 0 0,0 0 0,1-1 1,7 5-1,-10-8-30,-1 0-1,0 0 1,1-1-1,-1 1 1,0-1-1,1 1 1,-1-1-1,1 0 1,-1 0-1,1 0 1,-1 0 0,0 0-1,1-1 1,-1 1-1,4-2 1,2 0 54,-1-2 0,0 1 0,10-6 0,-2 0-3,10-6-77,0 0 0,0-2 0,-2-1 1,0 0-1,-1-2 0,-1-1 0,-1 0 0,0-2 0,23-36 0,-35 46-28,62-81-124,-69 92 114,0 1 0,0 0 0,0 0 0,0 0 0,0 0 0,0 0-1,0 0 1,0 0 0,0 1 0,1-1 0,-1 0 0,0 1 0,1-1-1,-1 1 1,3-1 0,-4 1 9,1 0 0,0 0 0,-1 0 0,1 0 0,0 1 1,-1-1-1,1 0 0,0 1 0,-1-1 0,1 1 0,-1-1 0,1 0 0,0 1 0,-1-1 0,1 1 0,-1-1 0,1 1 0,-1 0 0,0-1 1,1 1-1,-1 0 0,0-1 0,1 1 0,-1 0 0,0-1 0,0 1 0,0 0 0,1-1 0,-1 1 0,0 0 0,0 0 0,6 33 7,-1-1 0,-2 1 0,-1-1-1,-4 52 1,0-61 97,-1 0-1,-1 0 1,-1 0 0,-1-1-1,-1 0 1,-1 0 0,-17 35-1,8-30 156,16-27-234,0 0 0,0 0 0,0 1 1,0-1-1,0 0 0,0 0 0,0 0 0,0-1 1,0 1-1,-1 0 0,1 0 0,0-1 1,-1 1-1,1 0 0,0-1 0,-1 0 0,1 1 1,-2-1-1,0 0 1,0-1 0,1 0 0,-1 0 0,1 0 0,-1 0 0,1 0 0,-1 0 0,1-1 0,0 0 0,0 1 0,-1-1 0,1 0 0,0 0 0,1 0 0,-1 0 0,-2-3 0,-1-1-50,0-1 0,1 1 0,0-1 0,-5-12 0,-14-48-493,22 67 518,1 0-1,0-1 1,0 1 0,-1 0 0,1-1-1,0 1 1,0 0 0,0-1 0,0 1 0,0-1-1,0 1 1,0 0 0,0-1 0,0 1 0,0 0-1,0-1 1,0 1 0,0-1 0,0 1 0,0 0-1,0-1 1,0 1 0,0 0 0,0-1-1,1 1 1,-1 0 0,0-1 0,0 1 0,0 0-1,1-1 1,-1 1 0,0 0 0,0-1 0,1 1-1,0-1-10,0 1-1,0 0 0,1-1 0,-1 1 0,0 0 0,0 0 1,0 0-1,0 0 0,1 0 0,-1 0 0,2 0 0,4 2 9,0-1 0,0 1 0,7 3 0,34 16-72,-26-10 161,2-1 1,38 11-1,-56-19-33,0-1 0,1 0 0,-1 0 0,0 0 0,0-1 0,1 0 0,-1 0 0,0-1 0,1 0 0,-1 0 0,0 0 0,0-1 0,0 1 0,0-2 0,8-3 0,3-5 9,-1 0 0,0-1 0,-1-1 0,0 0 0,24-29 0,55-84 105,-84 110-93,60-90-277,-69 104 197,0 0 0,0 0 0,1 0 0,-1 0-1,0 0 1,1 1 0,-1-1 0,1 0 0,-1 1 0,1 0 0,0-1 0,0 1 0,0 0 0,0 0 0,0 0 0,0 0 0,0 0 0,0 0 0,0 0 0,0 1 0,0-1 0,0 1 0,3-1-1,-2 2-1,-1-1 0,0 1 0,1 0 0,-1 0 0,0-1 0,0 1 0,0 0-1,0 1 1,1-1 0,-2 0 0,1 1 0,0-1 0,0 1 0,0 0 0,-1-1-1,1 1 1,-1 0 0,1 0 0,-1 0 0,0 0 0,2 3 0,3 9 29,0-1 1,-2 1-1,1 0 1,-1 0-1,-1 0 1,-1 0-1,0 1 1,-1-1-1,0 1 1,-1 0-1,-1-1 1,-3 23-1,2-30 30,1 0-1,-1-1 1,-1 1 0,1-1-1,-1 1 1,0-1 0,-1 0 0,-6 9-1,8-12-11,-1 1 0,0-1 0,0 0 0,0 0 0,0-1 0,0 1 0,0 0 0,-1-1 0,1 0 0,-1 0 0,0 0 0,0 0 0,0-1 0,0 0 0,0 1 0,-4-1 0,-5 1-19,0-1 0,0-1 0,-1 0 0,1-1 0,0 0 0,0-1 0,0 0 0,-23-9 0,-7-4-239,40 13 120,6 1 62,7 0 32,69-8 230,150 3 0,-171 6-186,-15-3-430,0 0-2161,-17 5-3179,-3-1-3661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52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1 1984,'-10'3'6192,"8"2"-5798,1-1 0,0 1 0,0-1 0,0 1-1,0-1 1,1 1 0,-1-1 0,2 8 0,-1-9-265,-28 338 3576,14-217-3116,-4-21-376,16-91-282,2-3-952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05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41 2656,'2'-2'272,"0"0"0,0 0-1,0-1 1,-1 0 0,1 1 0,-1-1 0,1 0-1,-1 1 1,5-16 6589,-48 78-4131,24-30-2185,0-2 1,-3 0-1,-27 28 0,18-23-329,0 1 1,2 2-1,2 1 0,1 1 1,2 0-1,2 2 0,1 1 0,-14 43 1,24-52-32,0 0 0,-8 65 0,16-78-104,1 0-1,1 0 1,0 0 0,1 0-1,2 0 1,7 32 0,8 4 208,2-2-1,41 77 1,-10-23-14,38 66 466,-87-169-740,-2-3-52,1 0-1,-1 0 1,1 0 0,0 0 0,-1 0-1,1 0 1,0 0 0,0 0 0,0 0 0,0 0-1,0 0 1,0 0 0,0-1 0,2 2-1,-3-2-20,1 0 0,-1 0 0,0 0 0,0 0 0,0 0 0,1-1 0,-1 1 0,0 0 0,1-1-289,-1 1 289,0 0 0,0 0 0,0 0 0,0-1 0,0 1 0,0 0 0,0 0-1,0 0 1,0-1 0,0 1 0,1 0 0,-1 0 0,0-1 0,0 1 0,0 0 0,0 0 0,-1 0 0,1-1 0,0 1-1,1-12-1707,-1 11 1340,0-21-1992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06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377 1 3328,'-6'1'707,"1"2"1,-1-1-1,0 0 1,1 1 0,0 0-1,0 1 1,-9 6-1,-8 5 251,-10 7 561,-53 46 0,-21 34 739,95-91-2053,1 1 0,0 0 1,-9 16-1,15-21-101,-1 0 1,2 0 0,-1 1 0,1-1 0,1 1-1,-1 0 1,-2 14 0,5-18-63,0 0 0,0 0 0,0 0 0,0 0 0,1 0 0,0 0 0,0 3 0,0-5-23,-1-1 1,0 0 0,1 0-1,-1 0 1,1 0 0,-1 0 0,1 1-1,0-1 1,-1 0 0,1 0-1,0 0 1,0-1 0,-1 1-1,1 0 1,0 0 0,0 0-1,0 0 1,0-1 0,0 1 0,0-1-1,1 1 1,-1-1 0,0 1-1,0-1 1,2 1 0,1-1 65,0 0 1,0 0-1,0-1 0,0 1 1,0-1-1,0 0 1,0 0-1,-1 0 0,1-1 1,0 1-1,6-5 0,4-3 72,21-16-1,-21 14-5,-7 5-199,0-1 0,0 1 1,0-1-1,-1-1 0,0 1 1,-1-1-1,0 0 0,9-17 1,-2-4-261,13-42 0,-10 25 46,-4 5-549,-8 63 1078,-3-12-68,1 0 1,1 0-1,0 0 0,0-1 1,1 1-1,0-1 0,1 1 0,0-1 1,0 0-1,1 0 0,0-1 0,7 9 1,4 5 171,2-1 0,0-1 0,27 21 0,-28-23-227,-14-14-143,0 0-1,1-1 0,-1 1 1,1-1-1,-1 0 1,1 0-1,0 0 0,0-1 1,1 1-1,-1-1 1,6 2-1,-10-4-248,1 0 0,0-1-1,-1 1 1,1 0 0,0 0 0,-1-1-1,1 1 1,-1 0 0,1-1 0,5-6-2979,4-5-1314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07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5984,'4'66'7536,"1"-17"-6040,-2-25-698,-1 0 0,-1 0 1,-1 0-1,-6 47 0,4-63-612,2-8-169,0 0-1,0 0 0,0 0 0,0 0 0,0 0 1,0 0-1,0 0 0,0 0 0,0 0 0,1 0 1,-1 0-1,0 0 0,0 0 0,0 0 1,0 0-1,0 0 0,0 0 0,0 0 0,0 0 1,0 0-1,0 0 0,0 0 0,0 0 0,1 0 1,-1 0-1,0 0 0,0 0 0,0 0 0,0 0 1,0 0-1,0 0 0,0 0 0,0 0 0,0 0 1,0 0-1,0 0 0,0 0 0,0 0 0,0 1 1,0-1-1,0 0 0,0 0 0,0 0 0,0 0 1,0 0-1,0 0 0,0 0 0,0 0 0,0 0 1,0 0-1,0 1 0,5-3 230,-3 2-218,-1-1-1,1 0 1,0 0 0,0 0-1,-1 0 1,1 0 0,-1 0-1,1-1 1,-1 1 0,1 0-1,-1-1 1,2-2 0,15-23 63,-7 10-35,50-71-199,4-5-269,-46 74 206,-18 19 195,-1-1 1,1 1-1,0-1 1,-1 1-1,1-1 1,0 1-1,-1 0 1,1-1-1,0 1 0,0 0 1,-1-1-1,1 1 1,0 0-1,0 0 1,-1 0-1,1 0 1,0 0-1,0 0 0,-1 0 1,1 0-1,0 0 1,0 0-1,0 0 1,-1 0-1,1 1 1,0-1-1,0 0 0,-1 0 1,2 1-1,-1 1 17,0-1-1,0 0 1,0 1-1,0-1 0,0 1 1,0-1-1,0 1 0,-1 0 1,1-1-1,-1 1 0,1 0 1,-1 0-1,0-1 1,1 4-1,-2 26 198,1-30-193,-2 19 106,-1 0 0,-1 0 1,-1-1-1,-11 28 0,14-40-18,0 0 0,0-1-1,1 1 1,0 0 0,0 9 0,1-16-88,0 0 1,0 0 0,0 1 0,0-1-1,0 0 1,0 0 0,0 0-1,0 1 1,0-1 0,0 0 0,0 0-1,0 0 1,0 0 0,0 1-1,0-1 1,0 0 0,0 0 0,1 0-1,-1 0 1,0 0 0,0 1 0,0-1-1,0 0 1,0 0 0,0 0-1,1 0 1,-1 0 0,0 0 0,0 0-1,0 1 1,0-1 0,1 0-1,-1 0 1,0 0 0,0 0 0,0 0-1,0 0 1,1 0 0,-1 0 0,0 0-1,0 0 1,0 0 0,1 0-1,-1 0 1,0 0 0,0 0 0,0 0-1,0 0 1,1 0 0,-1 0-1,0-1 1,0 1 0,0 0 0,0 0-1,1 0 1,9-6 133,-9 5-99,23-19-98,-1 0 0,-1-1 0,29-38 0,-12 14 36,-34 39-28,1 1 1,0-1 0,0 1 0,0 0-1,1 0 1,11-6 0,-17 10 36,1 1 0,0-1 0,-1 0 0,1 0 0,0 1 0,0-1 0,-1 1 0,1-1 0,0 1 0,0 0 0,0 0 0,0 0 0,0 0 0,-1 0 0,1 0 0,0 1 0,0-1 0,0 0 0,-1 1 0,1 0 0,0-1 0,0 1 0,-1 0 0,1 0 0,0 0 0,-1 0 0,1 0 0,-1 0 0,0 0 0,1 1 0,-1-1 0,0 0 0,2 3 0,2 6 54,0 0 0,-1 0 0,0 0 0,-1 1 0,0-1 0,-1 1 0,2 15 0,1 51 456,-4-49-2033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07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2 4160,'4'-1'6199,"-3"2"-5864,-1 1 1,1 0 0,-1 0 0,1-1 0,-1 1-1,0 0 1,0 0 0,0 2 0,-5 29 1174,-28 137 2196,27-152-3428,1 0 1,1 1-1,1-1 0,-1 27 1,4-42-233,0 0-1,1-1 1,-1 1 0,0-1 0,1 1 0,0-1 0,0 0-1,-1 1 1,3 3 0,-2-5-16,0 0-1,-1 0 0,1 0 1,-1 0-1,1-1 0,0 1 1,0 0-1,0 0 0,-1-1 1,1 1-1,0 0 0,0-1 1,0 1-1,0-1 0,0 1 1,0-1-1,0 1 0,0-1 1,0 0-1,0 0 0,0 0 1,0 1-1,1-1 0,-1 0 1,1 0-1,3-1 30,0 0 1,0-1-1,0 1 0,-1-1 0,1 0 1,-1 0-1,1 0 0,-1-1 0,5-3 1,5-4-58,19-19 0,-8 2-441,-1-2-1,31-47 1,-21 28 19,-33 46 361,0 0 0,0 1 1,0-1-1,1 1 0,-1-1 0,0 1 1,1-1-1,3-1 0,-5 3 52,0 0 0,0 0 0,0 0 0,0 0 0,1 0 1,-1 0-1,0 0 0,0 0 0,0 0 0,0 0 0,1 0 0,-1 0 0,0 0 0,0 0 0,0 0 0,0 0 0,0 0 0,1 0 0,-1 0 0,0 0 0,0 1 0,0-1 0,0 0 1,0 0-1,0 0 0,1 0 0,-1 0 0,0 0 0,0 0 0,0 1 0,0-1 0,0 0 0,0 0 0,0 0 0,0 0 0,0 1 0,2 12-61,-5 41 132,1-35 272,1 0 0,2 29 0,0-42-266,-1 0-1,1 0 0,1-1 1,-1 1-1,1-1 0,0 1 1,1-1-1,-1 0 0,1 0 1,0 0-1,0 0 0,7 8 1,-5-8 42,1 0 0,0 0-1,0 0 1,0 0 0,10 5 0,-13-9-122,-1 1 0,1-1 0,-1 0 0,1 0 0,-1 0 0,1 0 0,0-1 0,-1 1 0,1-1 0,0 1 0,0-1 0,0 0 0,-1 0 0,1 0-1,0-1 1,0 1 0,5-2 0,6-8-2027,3 3 538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08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5152,'1'-1'175,"-1"0"0,1 1 0,0-1 0,0 0 0,0 1-1,0-1 1,0 1 0,0-1 0,0 1 0,0 0 0,0-1 0,0 1 0,0 0 0,0 0 0,1 0 0,-1-1 0,0 1 0,0 0 0,0 1 0,0-1 0,0 0-1,0 0 1,0 0 0,0 1 0,0-1 0,1 0 0,-1 1 0,0-1 0,-1 1 0,1 0 0,0-1 0,0 1 0,0 0 0,0-1 0,0 1 0,1 1 0,4 5 357,0 0 1,0 0 0,8 12-1,-5-7 262,12 19-162,0 0 0,-2 1 1,-2 1-1,-1 1 0,-1 0 1,-2 1-1,11 48 0,-9-19-179,-4 2 0,-2 0-1,0 82 1,-9-113-253,-2 0-1,-1-1 1,-11 51 0,-37 97 41,51-180-213,-19 53-921,16-49 358,0 0 0,0 0 1,0 0-1,-1 0 0,0 0 1,-5 5-1,8-10 211,0 0 0,1-1 0,-1 1-1,0 0 1,0-1 0,0 1 0,0-1 0,0 1-1,-1-1 1,1 1 0,0-1 0,0 0 0,-1 1 0,-9 0-2812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37.3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1257 3136,'0'-4'7370,"0"1"-7222,0 1 1,1 0-1,0-1 0,-1 1 0,1 0 0,0 0 0,0 0 0,0-1 0,1 1 1,1-2-1,8-17 510,90-198 1310,-83 185-1792,1 2 0,2 0 0,2 2 0,33-37 0,-26 36-2,1 1 1,56-42-1,-86 71-176,1 0 0,-1 0 0,0 0 0,1 0 0,-1 1 0,0-1 0,1 0 1,-1 1-1,1-1 0,0 1 0,-1 0 0,1-1 0,-1 1 0,1 0 0,-1 0 0,1 0 0,3 1 0,-4-1 5,0 0-1,0 1 0,0 0 1,0-1-1,0 1 0,0 0 0,0-1 1,0 1-1,0 0 0,0 0 1,-1 0-1,1 0 0,0 0 0,0 0 1,-1 0-1,1 0 0,-1 0 0,1 1 1,2 5 19,-1 0 1,0 1-1,-1-1 1,0 0-1,1 13 1,-1 3 41,-2-1 0,0 0-1,-1 0 1,-9 36 0,-31 83 310,20-86-256,-4 11 212,23-47-91,3-19-224,-1 0 0,1 1 0,0-1 0,0 0 0,0 0 0,0 1 0,0-1 0,0 0 0,0 1 0,0-1 0,0 0 0,0 1 0,0-1 0,0 0 0,0 1 0,1-1 0,-1 0 0,0 1 0,0-1 0,0 0 0,0 0 0,0 1 0,1-1 1,-1 0-1,0 0 0,0 1 0,0-1 0,1 0 0,-1 0 0,0 1 0,1-1 0,-1 0 0,0 0 0,0 0 0,1 0 0,-1 0 0,0 1 0,1-1 0,-1 0 0,0 0 0,1 0 0,-1 0 0,0 0 0,0 0 0,1 0 0,-1 0 0,0 0 0,1 0 0,-1 0 0,0 0 0,1 0 0,-1-1 0,0 1 0,1 0 0,-1 0 0,0 0 0,0 0 0,1-1 0,9-5 90,-1 0 0,0-1 0,-1 0 0,11-11-1,-9 8-105,13-14-32,-1-2 0,-1 0 0,18-31 0,-10 14 69,17-26-29,-27 38-38,2 1 1,30-34-1,-15 19-396,-36 45 422,0 0 0,0 0 1,0 0-1,0 0 0,0 0 0,1 0 0,-1 0 1,0 0-1,0 0 0,0 0 0,0 0 0,0 0 1,0 0-1,0 0 0,0-1 0,0 1 0,0 0 1,0 0-1,0 0 0,0 0 0,0 0 0,1 0 0,-1 0 1,0 0-1,0 0 0,0 0 0,0 0 0,0 0 1,0 0-1,0 0 0,0 0 0,0 0 0,0 0 1,0 1-1,0-1 0,1 0 0,-1 0 0,0 0 0,0 0 1,0 0-1,0 0 0,0 0 0,0 0 0,0 0 1,0 0-1,0 0 0,0 0 0,0 0 0,0 0 1,0 0-1,0 0 0,0 0 0,0 1 0,3 6-181,0 10 93,-2 12 137,-1 0 0,-2 0 0,-6 36 0,-1 14-44,8-65-27,0-1 105,0 0 1,1 0 0,0 0-1,1 0 1,0 0-1,5 19 1,-6-31-60,0-1 0,0 0 0,0 1 0,0-1 0,0 1 0,0-1 0,1 0 0,-1 1 0,0-1 0,0 1 0,0-1 0,1 0 0,-1 1 0,0-1 0,1 0 0,-1 1 0,0-1 0,1 0 0,-1 0 0,0 1 0,1-1 0,-1 0 0,0 0 0,1 1 0,-1-1 0,1 0 0,-1 0 0,0 0 0,1 0 0,-1 0 0,1 0 0,-1 0-1,1 0 1,-1 0 0,1 0 0,1 0 9,0-1 0,-1 0-1,1 1 1,-1-1-1,1 0 1,-1 0-1,1 0 1,-1 0-1,3-2 1,3-4-3,0 0 0,7-12 1,95-147 138,-3 4-243,-103 157 30,-2 4 31,-1 0-1,1 1 0,-1-1 0,1 0 0,-1 0 0,1 1 1,0-1-1,-1 0 0,1 1 0,0-1 0,0 1 1,1-2-1,-2 11-435,-5 18 327,-7 24 115,-3 53-1,13-89 11,1 0 0,1 1 0,1-1 0,0 0 0,1 0 0,1 0 0,0 0 0,6 18 0,-7-28 52,1 1 0,-1-1-1,1 0 1,0 0 0,1 0 0,-1 0 0,1 0 0,0-1 0,7 8 0,-8-11-22,-1 1 1,0 0-1,1-1 1,-1 1 0,1-1-1,-1 0 1,1 0 0,-1 0-1,1 0 1,0 0 0,0-1-1,0 1 1,-1-1-1,1 0 1,0 1 0,0-1-1,0-1 1,0 1 0,-1 0-1,1-1 1,0 1-1,3-2 1,3-1 1,-1-1-1,0 0 1,0 0 0,0-1 0,0 1-1,-1-2 1,0 1 0,0-1-1,-1 0 1,1-1 0,-1 1 0,-1-1-1,9-12 1,2-9-31,0-1 1,16-45-1,17-67 73,-33 93-254,-14 40 18,-3 7-24,-5 14-20,-3 27 167,1 0-1,2 0 1,0 47 0,5-85 40,2 110 77,0-96 32,1 1-1,1-1 1,0 0 0,11 29-1,-13-43-76,-1 0 0,1 0 1,0-1-1,0 1 0,0 0 0,1 0 0,-1-1 0,0 1 0,3 2 1,-3-4-14,-1 1 0,1-1 0,-1 1-1,1-1 1,0 0 0,-1 0 0,1 1 0,0-1 0,-1 0 0,1 0 0,0 0 0,-1 0 0,1 0 0,0 0 0,-1 0 0,1 0 0,0 0 0,0 0 0,-1 0 0,1 0 0,0 0 0,-1 0 0,1-1 0,0 1 0,-1 0 0,1-1 0,-1 1 0,1 0 0,0-1 0,-1 1 0,1-1 0,-1 1 0,1-1 0,7-6 45,-2 0 1,1-1-1,-1 0 1,0 0-1,7-12 1,22-48 46,-16 31-41,51-89-123,-53 99-21,2 1 1,30-34-1,-43 55 45,-1 0 0,1-1 0,1 2 0,-1-1 0,0 1 0,1 0-1,0 0 1,8-3 0,-12 7 28,-1-1 1,1 0-1,-1 1 0,1-1 1,-1 1-1,1-1 0,-1 1 1,1 0-1,-1 0 0,1 1 1,-1-1-1,4 1 0,-4 0 3,0 0-1,-1-1 0,1 1 0,0 0 1,-1 0-1,1 0 0,-1 0 0,1 1 1,-1-1-1,0 0 0,1 1 1,-1-1-1,0 1 0,0-1 0,0 1 1,0-1-1,0 1 0,1 3 0,2 7 9,-1-1 1,0 1-1,-1 0 0,2 21 0,-1 49 47,-3-81-56,-6 74 383,1-3 140,56-167 261,-47 87-783,1-6-31,2 0 0,-1 1 0,1 0-1,1 1 1,1 0 0,0 0 0,17-18 0,-26 29 18,1 0 1,0 1-1,0-1 0,0 0 0,0 0 0,0 1 0,0-1 1,0 1-1,0-1 0,0 1 0,0-1 0,0 1 0,1-1 1,-1 1-1,0 0 0,0 0 0,0 0 0,0 0 0,1 0 0,0 0 1,-1 0 1,0 1 0,0-1 0,0 1 0,0 0 0,0-1 0,0 1 1,-1 0-1,1-1 0,0 1 0,0 0 0,-1 0 0,1 0 0,-1 0 1,1 0-1,-1 0 0,1 0 0,-1 0 0,0 0 0,1 0 0,-1 0 1,0 0-1,0 0 0,1 2 0,0 13 3,0 0-1,0 0 1,-1 0 0,-1 0-1,-5 21 1,0 40 8,6-75 9,0-1-1,0 1 0,0-1 1,0 1-1,0-1 0,0 1 1,1 0-1,-1-1 0,1 2 1,3-2 163,2-7 40,6-15-135,-1 0 0,0-1 0,10-32 0,-14 33-183,1 0 0,1 1 0,1 0 0,13-20 0,-21 43 63,-1 0 0,0 0 0,0 0 0,0 0 0,0 1 1,0 4-1,3 47-193,-3-36 259,0 0-1,1 1 1,1-1-1,10 31 0,-12-47-18,0 0-1,0 1 0,1-1 1,0 0-1,0 0 1,-1 0-1,2-1 0,2 4 1,-4-5 10,0 0 0,0 0 1,0 0-1,0 0 0,0-1 1,0 1-1,0 0 0,1-1 0,-1 1 1,0-1-1,0 0 0,1 1 1,-1-1-1,0 0 0,1 0 1,-1 0-1,0 0 0,0 0 1,1 0-1,-1 0 0,0 0 0,1 0 1,-1-1-1,0 1 0,2-1 1,5-2 5,0-1 1,0 0-1,0-1 1,-1 1-1,0-1 1,13-12-1,33-40-24,-42 44 64,50-55-121,85-106 226,-127 148-156,-1-2-1,-1 0 1,-1-1 0,22-59-1,8-96 77,-43 171-86,27-187-224,-26 120 54,-4 73 73,-2 0-268,-1 12 46,-4 12 155,-2 16 36,-9 61 0,10-45 149,-1 0-4,-28 132-55,-17 75 118,37-97-52,17-129 72,1-1-1,1 0 1,8 43 0,-9-69-44,0 1 0,0-1 1,1 0-1,-1 1 1,4 4-1,-5-7-39,1 0 1,0 0-1,-1 0 0,1 0 0,0 0 0,-1 0 1,1 0-1,0 0 0,0-1 0,0 1 0,0 0 1,0-1-1,0 1 0,0 0 0,0-1 0,0 1 1,0-1-1,0 0 0,2 1 0,0-1 1,-1-1 0,1 1 0,-1-1 0,0 0-1,1 1 1,-1-1 0,0-1 0,0 1 0,0 0-1,0 0 1,0-1 0,0 1 0,0-1 0,0 0 0,0 1-1,0-1 1,-1 0 0,2-3 0,5-5 4,-1-1-1,6-13 1,-12 22-20,23-50 51,-2-1 0,22-86 1,-32 97-177,-9 29 155,0 3-446,2 22 87,-3-2 321,1 0 0,1 0 1,0 0-1,0-1 0,1 0 1,6 9-1,-7-13 14,0 1 0,0-1 0,0 0 0,1-1 0,0 1 0,0-1 0,0 0 0,0 0 0,0 0 0,11 4 0,-12-6 16,1-1 1,-1 0 0,1 0-1,0 0 1,-1 0-1,1-1 1,0 0 0,0 0-1,0 0 1,4-1 0,5-1 51,-1-1 1,16-5 0,-13 2-54,1-1 0,-1 0 1,-1-2-1,0 1 0,22-18 0,-17 11 65,-1-2 0,-1 0 0,21-25 0,-34 36-82,18-23-16,-22 27-19,0 1 0,0-1 0,0 0 0,0 0 0,0 0 0,-1 1 0,1-1-1,0 0 1,-1 0 0,1 0 0,-1 0 0,0 0 0,0-4 0,0 6 16,0-1 0,0 1-1,0-1 1,-1 1 0,1-1 0,0 1-1,-1-1 1,1 1 0,0 0 0,-1-1 0,1 1-1,0 0 1,-1-1 0,1 1 0,-1 0 0,1-1-1,0 1 1,-1 0 0,1 0 0,-1 0-1,1-1 1,-1 1 0,1 0 0,-1 0 0,1 0-1,-1 0 1,1 0 0,-1 0 0,1 0 0,-1 0-1,1 0 1,-1 0 0,0 0 0,-17 4-93,11 0 91,0-1 1,1 1-1,-1 1 0,1-1 0,0 1 0,0 1 0,0-1 0,1 1 0,0 0 1,-8 12-1,12-17 13,-9 13 1,1 1 0,0 1 0,1-1 0,1 1 1,0 1-1,1-1 0,1 1 0,0 0 0,2 1 0,0-1 0,-1 21 0,4-34 20,0 0 0,0 0 0,0 1 0,0-1 0,1 0 0,-1 0 0,1 0 0,1 1 1,-1-1-1,0 0 0,1 0 0,0-1 0,0 1 0,2 4 0,-2-6-1,0 0 0,0-1 0,0 1 0,0-1 0,0 1 0,0-1 0,0 1 0,0-1 0,0 0 0,1 0 0,-1 0 0,1 0 0,-1-1 0,0 1 0,1-1 0,-1 1 0,1-1 0,-1 0 0,1 0 0,0 0 0,-1 0 0,1 0 0,-1-1 0,3 0 0,4-1 27,-1 0-1,1-1 1,-1 0-1,0 0 1,-1-1-1,15-8 1,39-34-77,-46 32-4,1 2-1,34-21 1,-48 32 29,0 0 0,0 0 0,0 0 0,0 0-1,1 0 1,-1 0 0,0 1 0,0-1 0,0 1 0,1 0 0,-1-1 0,0 1 0,0 0-1,1 0 1,-1 1 0,0-1 0,1 0 0,-1 1 0,0-1 0,0 1 0,0 0 0,0 0-1,0 0 1,1 0 0,-1 0 0,-1 0 0,1 0 0,0 1 0,0-1 0,0 1 0,-1-1-1,2 3 1,20 23 60,-11-12 61,0-1 0,1 0-1,0-1 1,1 0 0,31 21 0,-30-26 2,1 0 0,1 0-1,0-2 1,0 0 0,0-1 0,0 0-1,21 1 1,-22-4-98,-1 0-1,1-2 0,-1 1 1,1-2-1,-1 0 1,0-1-1,1-1 1,23-7-1,-31 7-338,0-1 0,0 0 0,0 0 0,-1 0 0,0-1 1,0 0-1,0-1 0,-1 0 0,0 0 0,0 0 0,6-8 0,-5 5-1072,-1 0 0,-1 0 0,1-1 0,-1 0 0,-1 0-1,0 0 1,0 0 0,1-11 0,4-15-3236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39.6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357 189 1888,'10'-13'11369,"-18"31"-10092,-14 31-1438,-21 37 857,17-36-384,-42 71 470,36-68-402,-28 67-1,33-54 194,-17 72 1,34-102-368,-14 60 121,22-88-70,1-8 125,3-20 104,11-37-362,3-1 0,2 2 0,3 0-1,54-104 1,-2 10-174,-64 131 20,70-180-7,-13 28-182,-29 104-101,-37 67 310,0 0 0,0 0 1,0 0-1,0-1 0,0 1 0,0 0 1,0 0-1,0 0 0,0 0 0,0 0 0,0-1 1,0 1-1,0 0 0,1 0 0,-1 0 0,0 0 1,0 0-1,0 0 0,0 0 0,0-1 1,0 1-1,1 0 0,-1 0 0,0 0 0,0 0 1,0 0-1,0 0 0,0 0 0,1 0 0,-1 0 1,0 0-1,0 0 0,0 0 0,0 0 0,0 0 1,1 0-1,-1 0 0,0 0 0,0 0 0,5 6-175,3 13 61,-7-17 89,2 8 62,-1-1-1,0 1 1,-1 0 0,0 0-1,-1 0 1,0 15-1,0 14 60,3 18-4,2 31-141,26 151-1,21-23 1190,-21-96-351,-31-117-729,1 0-1,0 0 1,1 0-1,-1 0 1,0 0-1,5 5 550,-6-19-572,3 2-969,-1 0 1,-1-1-1,2-10 1,-3-29-6925,0 31 3925,0 6 1365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40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33 1568,'-15'5'7829,"13"-4"-7389,0 0 1,0 0-1,0-1 1,0 1-1,0 0 1,0-1 0,0 1-1,0-1 1,-5 0 1358,7 0-1773,0 0 0,0 0 0,0 0 0,0 0 0,0 0 0,0-1 0,0 1 1,0 0-1,0 0 0,0 0 0,0 0 0,0 0 105,0 0-105,6-4 830,12-3-144,14-2-382,0 2 0,0 1 0,1 1 0,-1 2-1,61 1 1,-57 2-257,6 1-617,-15 4-4979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47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36 2976,'9'-20'1961,"-9"19"-1558,0-1-1,1 1 1,8-10 4010,-9 11-4388,3 7 629,-3-5-519,1 0 0,-1 0 1,1 0-1,-1 0 0,0 0 0,0 0 0,1-1 1,-2 1-1,1 0 0,0 0 0,-1 2 0,1 6 83,0 3 14,0 0-1,-1 0 1,0-1 0,-1 1-1,0 0 1,-1-1 0,-1 1 0,-6 16-1,6-22-90,-4 11 268,-1-1 1,-22 32 0,28-45-380,-1 1 0,1-1 1,-1-1-1,0 1 1,0 0-1,0-1 0,-1 0 1,1 0-1,-1 0 1,0-1-1,1 1 1,-1-1-1,0 0 0,0-1 1,-10 3-1,5-3-200,0-1 0,0 1 0,0-2-1,-1 1 1,-17-5 0,20 3-601,0 0 1,1 0-1,-1-1 0,-8-4 1,4 1-750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50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331 619 3232,'1'0'109,"-1"0"0,1-1 1,-1 1-1,1-1 0,-1 1 1,1-1-1,-1 1 0,1-1 1,-1 1-1,1-1 0,-1 1 0,0-1 1,1 0-1,-1 1 0,-3-12 4902,2 12-4845,-3-1 34,-1 1 0,1-1 0,-1 1 0,0 1 0,1-1 1,-1 1-1,1 0 0,-1 0 0,1 0 0,-7 2 0,6-1-71,-20 5 260,0 2 0,0 0 0,2 1 0,-46 27 0,61-31-347,0-1-1,1 1 1,-1 0-1,1 0 1,0 1-1,0 0 1,1 1-1,0-1 1,1 1-1,-1 0 1,1 0-1,1 1 1,0 0-1,0 0 1,1 0-1,-5 17 1,7-22-21,1 1 1,-1 0-1,1 0 1,0 0-1,0 0 1,0 0-1,1 0 1,0-1-1,0 1 1,0 0-1,1 0 1,-1-1-1,1 1 1,0-1-1,4 7 1,-2-6 21,0 0 0,0 1 0,1-2-1,-1 1 1,1 0 0,0-1 0,1 0 0,-1 0 0,1-1-1,7 5 1,-1-3 21,0 0 0,1-1 0,-1 0 1,1-1-1,-1 0 0,1-1 0,0 0 0,0-1 0,0-1 0,26-2 0,-26-1-28,0 0 1,0 0-1,-1-1 1,1-1-1,-1 0 0,21-13 1,66-50 111,-45 28-77,-26 21 10,128-93 302,-134 94-346,0-1-1,-1 0 1,0-2-1,-2 0 1,31-45-1,-30 33-160,-2 0-1,20-49 1,21-79-144,-33 86 296,-13 38-535,14-67 1,-27 104 477,1-1 1,-1 0 0,0 0 0,0 0 0,0 0 0,0 0 0,0 0 0,0 1 0,0-1 0,0 0 0,0 0 0,-1 0 0,1 0 0,0 0 0,0 1 0,-1-3 0,0 3 24,1 0 0,-1 0 1,1 0-1,0 0 1,-1 0-1,1 0 0,-1 0 1,1 0-1,-1 0 0,1 0 1,0 0-1,-1 0 0,1 0 1,-1 0-1,1 0 0,0 0 1,-1 0-1,1 1 0,0-1 1,-1 0-1,1 0 1,-1 1-1,1-1 0,0 0 1,0 0-1,-1 1 0,1-1 1,0 0-1,-1 1 0,1-1 1,0 0-1,0 1 0,0-1 1,-1 0-1,1 2 1,-7 7 50,0 2 1,1-1 0,0 1 0,-7 21 0,-14 50 335,21-61-312,-5 16 5,-3 12 9,-2 0 0,-2-2 0,-33 64 0,-10-10 119,-32 60 184,-2 47 865,94-206-1221,1-1 11,-1 1-1,1-1 0,-1 0 0,0 1 1,1-1-1,-1 0 0,0 0 0,0 0 1,0 1-1,0-1 0,0 0 0,-1 1 0,2-2-38,0 0 0,0 0-1,0 0 1,0 0-1,0 0 1,0 0-1,0 0 1,0 0-1,0 0 1,0 0 0,0 0-1,0-1 1,0 1-1,0 0 1,0 0-1,0 0 1,0 0-1,0 0 1,0 0 0,0 0-1,0 0 1,0 0-1,0 0 1,0 0-1,0 0 1,0 0-1,0 0 1,0 0 0,0 0-1,0 0 1,0 0-1,0 0 1,0 0-1,0-1 1,0 1-1,0 0 1,-1 0-1,1 0 1,0 0 0,0 0-1,0 0 1,0 0-1,0 0 1,0 0-1,0 0 1,0 0-1,0 0 1,0 0 0,0 0-1,0 0 1,0 0-1,0 0 1,0 0-1,0 0 1,0 0-1,0 0 1,-1 0 0,1 0-1,0 0 1,2-9 51,0 0 0,0-1 0,1 1 0,0 0 0,0 0 0,1 1 1,0-1-1,8-10 0,-3 3-81,1 1 0,0 1 0,1 0 1,0 0-1,2 1 0,-1 1 0,2 0 1,-1 1-1,2 0 0,-1 1 0,18-9 0,-19 12 14,-1 0-3,23-9 1,-32 15-28,0 0 0,1 0 0,-1 0 0,0 0 0,1 1 0,-1-1 0,0 1 0,1 0 0,-1 0 1,0 0-1,1 1 0,5 0 0,-8 0 27,1-1-1,-1 1 1,0 0 0,1-1 0,-1 1-1,0 0 1,1 0 0,-1 0 0,0 0-1,0 0 1,0 0 0,0 0 0,0 0-1,0 0 1,0 0 0,0 1 0,-1-1-1,1 0 1,0 1 0,0 1 0,0 2 1,1 1 0,-1 0 0,0 0 0,0 6 0,-1-7 52,0-1-1,1 0 0,-1 1 1,1-1-1,0 0 0,0 1 1,1-1-1,3 7 0,-4-9-15,1 0-1,-1 1 0,1-1 1,0 0-1,0 0 0,0 0 1,0-1-1,0 1 0,0 0 1,0-1-1,1 0 0,-1 1 0,0-1 1,1 0-1,-1 0 0,4 1 1,-3-2 7,1 1 1,0-1 0,0 0 0,0 0-1,-1 0 1,1 0 0,0-1 0,0 1-1,0-1 1,4-2 0,8-3 31,-1-2 0,1 1 1,-2-2-1,18-12 0,-10 6-113,21-11 86,-8 5 13,42-33 0,-83 56-155,1 0 0,0 0-1,0 1 1,-1 0-1,-4 4 1,-2 3 105,1 1-1,0 0 1,1 1 0,0 1 0,0-1 0,1 1 0,1 1 0,-9 21 0,7-13 94,1 2 0,1-1-1,2 1 1,-7 44 0,12-59-13,0 1 0,1 15-1,-1-23-48,1 0-1,1 0 1,-1 0 0,0-1-1,0 1 1,1 0-1,-1 0 1,1-1 0,-1 1-1,1 0 1,0-1-1,0 1 1,0-1 0,0 1-1,0-1 1,0 1-1,0-1 1,0 0 0,0 1-1,1-1 1,-1 0-1,2 1 1,-2-2-13,0 1-1,-1-1 1,1 0-1,0 0 1,0 0-1,-1 0 1,1 0 0,0 0-1,0 0 1,-1 0-1,1 0 1,0-1-1,-1 1 1,1 0 0,0 0-1,-1-1 1,1 1-1,0 0 1,-1-1-1,1 1 1,0-1 0,-1 1-1,1-1 1,-1 1-1,1-1 1,-1 1-1,1-2 1,16-21 204,16-37-133,40-103-1,-55 120-110,-14 33-1,1 1-50,-1-1 0,0 0 1,-1 0-1,0 0 0,3-20 0,-6 29 65,0 1 0,-1 0 0,1 0 0,0 0 0,0 0-1,0 0 1,0-1 0,-1 1 0,1 0 0,0 0 0,0 0 0,0 0 0,-1 0 0,1 0 0,0 0 0,0 0 0,0 0 0,-1 0 0,1 0 0,0 0 0,0 0 0,-1 0 0,1 0 0,0 0 0,0 0 0,0 0 0,-1 0 0,1 0 0,0 0 0,0 0-1,0 0 1,-1 0 0,1 1 0,0-1 0,0 0 0,0 0 0,0 0 0,-1 0 0,1 0 0,0 1 0,0-1 0,0 0 0,0 0 0,-1 1 0,-9 6-136,6-3 149,1 0 0,-1 0-1,1 0 1,0 0-1,0 1 1,1-1 0,-1 1-1,1 0 1,0-1-1,0 1 1,0 0-1,1 0 1,0 1 0,0-1-1,0 0 1,1 0-1,0 1 1,-1-1 0,2 7-1,0 0 7,1-1 0,0 0 0,1 1 0,0-1-1,0-1 1,1 1 0,10 19 0,-12-27 20,0 1 1,0-1-1,0 0 1,0 1-1,1-1 0,-1 0 1,1 0-1,0-1 0,0 1 1,0-1-1,0 1 1,1-1-1,-1 0 0,0 0 1,1 0-1,4 1 0,-3-2 5,-1 0-1,0-1 0,0 1 0,1-1 0,-1 0 1,0 0-1,0-1 0,1 1 0,-1-1 0,0 0 1,0 0-1,0-1 0,0 1 0,7-4 0,8-7-3,0 0 0,0-1-1,-2 0 1,0-2-1,16-16 1,-7 6 54,36-39 51,-3 4-254,-55 56 181,-3 2-120,1 1 1,-1-1 0,1 1 0,0-1 0,0 1-1,0-1 1,0 1 0,0 0 0,3-1 0,-5 2 42,0 0 0,1 0 0,-1 0 1,0 0-1,1 0 0,-1 0 0,0 0 0,0 0 1,1 0-1,-1 0 0,0 1 0,1-1 0,-1 0 1,0 0-1,0 0 0,1 0 0,-1 1 0,0-1 1,0 0-1,1 0 0,-1 0 0,0 1 0,0-1 1,0 0-1,1 1 0,4 14 8,7 90 82,-8-81 111,7 31-90,-9-50-64,-1 0 1,1 0 0,0 0 0,1 0 0,-1 0-1,1 0 1,6 8 0,-8-12-14,0 0-1,0 0 0,1 0 1,-1 0-1,0-1 1,0 1-1,1 0 1,-1 0-1,0-1 1,1 1-1,-1-1 1,0 1-1,1-1 1,-1 0-1,1 1 1,-1-1-1,1 0 1,-1 0-1,1 0 1,-1 0-1,1 0 1,-1-1-1,3 0 1,3-1 40,0 0 0,-1 0-1,12-7 1,-13 7-55,121-68 13,12-6 126,-73 47-26,-35 16-159,-1-1 1,0-1 0,43-30 0,-72 45 38,0 0 0,0 0 0,1 0 0,-1 0 0,0 0 0,0 0 0,0 0 0,0 0 1,0 0-1,0 0 0,0 0 0,0 0 0,1 0 0,-1 0 0,0 0 0,0 0 0,0 0 0,0 0 1,0 0-1,0-1 0,0 1 0,0 0 0,0 0 0,0 0 0,0 0 0,0 0 0,1 0 0,-1 0 1,0 0-1,0 0 0,0-1 0,0 1 0,0 0 0,0 0 0,0 0 0,0 0 0,0 0 0,0 0 1,0 0-1,0 0 0,0-1 0,0 1 0,0 0 0,0 0 0,0 0 0,0 0 0,0 0 0,0 0 1,-1 0-1,1 0 0,0 0 0,0-1 0,0 1 0,0 0 0,0 0 0,0 0 0,0 0 0,0 0 1,0 0-1,-10 0-191,-11 5-4,2 2 120,-20 7-80,-38 21-1,67-30 182,-1 1 0,1 0-1,0 1 1,1 1-1,0-1 1,0 1-1,1 1 1,-11 12-1,16-17-20,1-1 0,0 1 0,0 0 0,0 0-1,0 0 1,0 0 0,1 0 0,-2 9-1,3-12 6,0 1-1,-1-1 1,1 1-1,0-1 1,0 1-1,1 0 1,-1-1-1,0 1 1,0-1-1,1 1 1,-1-1-1,1 1 1,-1-1-1,1 1 1,0-1-1,0 1 1,0-1-1,-1 0 0,1 0 1,0 1-1,1-1 1,-1 0-1,0 0 1,0 0-1,0 0 1,1 0-1,1 1 1,1 0 15,0-1 1,-1 0-1,1 0 1,0 0-1,0 0 1,0-1-1,0 1 1,-1-1-1,1 0 1,0 0-1,0 0 1,0-1-1,4 0 1,5-2 46,-1 0 0,19-8 0,-23 7-28,0 1-1,0-2 0,-1 1 1,0-1-1,0 0 0,0 0 1,-1-1-1,12-11 0,-3-3-13,24-35-1,-32 44-26,-6 8-45,1 1 0,-1-1 0,1 0 0,-1 0-1,0 0 1,0 0 0,1-4 0,-2 7 38,0 0 0,0 0 0,0 0 0,0 0 0,0 0 0,0 0 0,0-1 0,0 1-1,0 0 1,0 0 0,0 0 0,0 0 0,0 0 0,0 0 0,0 0 0,0 0 0,0-1 0,0 1 0,0 0 0,0 0 0,0 0 0,0 0 0,0 0 0,0 0 0,0 0 0,0 0-1,0 0 1,0-1 0,0 1 0,0 0 0,-1 0 0,1 0 0,0 0 0,0 0 0,0 0 0,0 0 0,0 0 0,0 0 0,0 0 0,0 0 0,0 0 0,0 0 0,-1 0-1,1 0 1,0 0 0,0 0 0,0 0 0,0 0 0,0 0 0,0 0 0,0 0 0,0 0 0,-1 0 0,1 0 0,0 0 0,0 0 0,0 0 0,-11 11-167,4-3 117,1 1-1,1 0 1,-1 1-1,2 0 1,-8 19-1,1-1 9,-31 80-15,-32 71 138,16-63 132,-85 124-1,141-237-196,-3 6 72,-1-1-1,0 0 1,-12 12-1,17-19-61,0 0 0,0 0 0,-1 0-1,1 0 1,0 0 0,0 0 0,-1 0-1,1 0 1,0 0 0,-1-1-1,1 1 1,-1 0 0,1-1 0,-1 0-1,1 1 1,-1-1 0,1 0-1,-1 0 1,1 1 0,-1-1 0,0 0-1,1-1 1,-1 1 0,1 0 0,-1 0-1,1-1 1,-1 1 0,1-1-1,-1 1 1,1-1 0,-1 0 0,0 0-1,-2-3-3,0 0-1,0 0 1,1 0-1,-1 0 0,1-1 1,0 1-1,0-1 1,1 0-1,-4-10 0,3 7-2,0 0-1,1 0 1,0 0-1,0-1 0,1 1 1,-1-11-1,2 14-20,0-1-1,0 0 1,1 0-1,0 0 1,0 1-1,0-1 0,0 1 1,1-1-1,0 1 1,0-1-1,1 1 1,0 0-1,-1 0 1,2 0-1,-1 0 0,0 1 1,1-1-1,0 1 1,0 0-1,1 0 1,-1 1-1,1-1 1,7-4-1,2 0-24,1 1 1,-1 0-1,27-8 1,52-10 12,-46 14 32,-1-1 24,-14 5-22,-1-1-1,0-2 0,-1-1 0,33-17 0,-26 6-28,-2-1 1,45-38-1,58-66 298,-112 100-215,-1-1 1,28-42-1,-46 61-68,-1-1-1,0 0 1,8-19-1,-13 26-17,0 1-1,-1-1 0,1 1 1,0-1-1,-1 0 1,1 1-1,-1-1 0,0 0 1,0 1-1,0-1 1,0 0-1,-1 1 0,1-1 1,-1 1-1,1-1 1,-1 0-1,0 1 0,0-1 1,0 1-1,0 0 1,-3-4-1,3 4-9,-1 1 0,1-1-1,-1 1 1,0-1 0,0 1 0,0 0 0,0 0 0,1 0 0,-1 0-1,-1 0 1,1 0 0,0 1 0,0-1 0,0 1 0,0-1-1,0 1 1,-1 0 0,1 0 0,0 0 0,-4 0 0,4 0 1,-6 1-25,-1-1 0,1 1 0,0 1 0,0 0 0,0 0 0,0 0 0,-15 7 0,10-2 51,-1 1 0,1 0 0,-14 11 0,19-12 22,0 1 1,0-1-1,1 1 0,0 1 0,0-1 1,1 1-1,0 1 0,1-1 0,0 1 1,0 0-1,1 0 0,1 0 1,-1 0-1,2 1 0,-1 0 0,0 15 1,2-15 31,0 0-1,1 0 1,0 0 0,1 0 0,0 0 0,1 0 0,0 0 0,1-1 0,0 1-1,1-1 1,0 1 0,0-1 0,1 0 0,1-1 0,-1 1 0,9 9 0,-9-13-13,1 0-1,0 0 1,1-1 0,-1 0 0,1 0 0,0 0 0,0-1 0,0 0 0,1-1 0,-1 1 0,14 3 0,-4-3 75,0-1 1,0 0-1,0-1 1,27-1 0,-34 0-152,1-2 0,0 0 0,-1 0 0,1 0 0,-1-2 0,1 1 0,-1-1 0,0-1 0,0 0 0,0 0 0,-1-1 0,0 0 0,14-10 0,-10 3-1147,0-1-1,-1 0 0,-1 0 1,0-1-1,-1-1 1,-1 1-1,13-26 0,1-8-1769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55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1201 2080,'5'-10'9227,"25"-37"-7169,-14 24-1444,0 0-162,0-1 0,-2-1-1,22-52 1,20-105 374,7-22-729,-7 88 108,-39 84-309,21-38 413,-21 38-382,37-53 0,-20 35 123,-20 27-67,2 2 0,0 0 0,1 1 0,20-18 0,-17 20-20,-10 8 35,1 1 0,17-12 0,-23 18-11,0 0 0,0 1 0,1-1 0,-1 1 0,0 0 0,8-1 0,-12 2 11,1 1-1,0 0 1,0-1 0,0 1-1,-1 0 1,1 0 0,0 0-1,0 1 1,-1-1 0,1 0-1,0 0 1,0 1 0,-1 0 0,1-1-1,0 1 1,-1 0 0,1-1-1,-1 1 1,1 0 0,-1 0-1,1 0 1,-1 1 0,0-1-1,2 2 1,16 19-187,-13-16 153,-1 0 1,0 0-1,0 1 1,-1-1 0,0 1-1,5 10 1,-5-7-7,-1 0 0,0 0 0,-1 0 0,0 1 0,0-1 0,-1 1 0,0-1 0,-1 1 0,-1-1 0,1 1 0,-1-1 0,-1 1 0,0-1 0,-1 0 0,-7 20 0,6-18 97,-1 0 1,-1 0-1,0 0 1,-14 20-1,13-22-28,0-1 1,-1 0-1,0-1 0,-1 1 0,0-2 1,0 1-1,0-1 0,-19 10 1,17-12 17,-1 0 1,1-1-1,-1 0 1,0-1-1,0 0 1,0-1-1,0-1 1,0 1-1,0-2 1,-1 0-1,1 0 1,-16-4-1,20 3 42,8 1-80,0-1 0,-1 1 0,1 0 0,0 0 0,-1 0 0,1-1 0,0 1 0,-1 0 0,1 0 0,0 0 0,-1 0 0,1 0 0,0 0 0,-1 0 0,1 0 0,0 0 0,-1 0 0,1 0-1,0 0 1,-1 0 0,1 0 0,0 0 0,-1 0 0,1 0 0,0 1 0,-1-1 0,1 0 0,0 0 0,-1 0 0,1 1 0,-1-1 0,24 5-279,27 13 404,-34-12-253,0-1 0,0 2 0,20 11 0,-33-15 125,1 0 0,-1 0 0,1 0 0,-1 1 1,0-1-1,-1 1 0,1 0 0,0 0 0,-1 0 0,0 0 0,0 0 0,0 0 1,-1 0-1,1 1 0,0 5 0,1 3 15,0 1 1,-2 0-1,1 25 1,-2-31 26,-1 1 1,0-1 0,0 0-1,-1 1 1,0-1-1,-1 0 1,1 0-1,-1 0 1,-1 0-1,-4 8 1,5-12 24,0 1-1,0-1 1,0 1-1,-1-1 1,1 0-1,-1-1 1,0 1 0,0-1-1,0 1 1,-1-1-1,1-1 1,-1 1-1,1 0 1,-1-1 0,0 0-1,-10 3 1,7-4-21,1-1 1,0 1-1,-1-2 1,1 1-1,-1 0 1,1-1-1,0-1 1,-1 1 0,1-1-1,0-1 1,-11-4-1,-2-2-40,0-2-1,-28-19 0,41 26-469,1-1 0,-1 1 0,1-1-1,1-1 1,-10-10 0,14 15 211,0-1 1,0 1 0,0-1-1,0 0 1,0 0 0,0 1-1,1-1 1,-1 0 0,1 0-1,-1 0 1,1 0 0,0 0-1,-1 0 1,1 0 0,0 0 0,1 0-1,-1 0 1,0 0 0,0 1-1,1-1 1,-1 0 0,1 0-1,0 0 1,-1 0 0,1 1-1,2-4 1,10-11-1693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2:51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281 30 2816,'-5'-1'800,"0"0"-1,0 0 1,0 1-1,0 0 1,1 0 0,-1 0-1,0 0 1,0 1 0,0 0-1,0 0 1,1 0 0,-10 4-1,-14 3 1872,18-4-1239,17-1-182,21 1-231,20-4-466,81-8 0,-73 2-373,236-11 114,-6 0-156,-276 16-142,20-2-74,0 1 0,0 2 1,53 6-1,-83-7 76,1 1 1,-1 0-1,0 0 1,0 1-1,1-1 1,-1 0-1,0 0 0,1 0 1,-1 0-1,0 0 1,0 0-1,1 0 0,-1 0 1,0 0-1,0 1 1,0-1-1,1 0 1,-1 0-1,0 0 0,0 0 1,0 1-1,1-1 1,-1 0-1,0 0 1,0 1-1,0-1 0,0 0 1,0 0-1,1 0 1,-1 1-1,0-1 0,0 0 1,0 1-1,0-1 1,0 0-1,0 0 1,0 1-1,0-1 0,-8 13-64,-26 15-13,21-17 99,-15 17-48,-44 58-1,23-25 22,9-17 7,-2-1 0,-72 55 0,-70 32-1,80-59 24,39-20 238,-114 117 0,52-44 22,113-111-165,0-1 0,-1 0 0,0-1 0,-1 0 0,0-1 1,-33 14-1,41-21 161,13-6-157,18-7-91,49-8 290,149-19 1,-207 35-304,213-15 25,3 15-18,-180 2-24,-32 0-240,35-1-2166,-48 1 2043,1-1 0,-1 0 0,0 0 0,1 0-1,-1-1 1,0 0 0,5-3 0,-8 5 30,-1-1-1,1 0 0,-1 1 1,0-1-1,1 0 1,-1 0-1,0 0 0,0 0 1,0 0-1,0 0 1,0 0-1,0-1 0,0 1 1,0 0-1,0 0 1,-1-1-1,1 1 0,0-1 1,-1 1-1,1-1 1,0-2-1,2-12-2808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3:02.84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53 243 2080,'0'0'9946,"22"7"-8783,44 25-118,-52-24-949,1-1-1,1 0 1,-1-1-1,1 0 1,0-2-1,0 0 1,1 0-1,-1-2 1,1 0-1,24 0 1,323-31 640,-281 26-650,-49 2-17,-1-1 0,54-9 0,42-9 161,-91 16-172,135-11 134,14-1 105,-128 8-251,68-18 0,-34 5 56,156-16-1,130 4-106,56 16 154,-192 0 178,-30 0-366,-141 15 149,168-8-327,-136-3 306,69-4 276,-110 15-416,76 7 0,-87-2-174,44 6 472,-80-7-338,28 1 0,-43-3 38,-21 0 266,-19-8-378,-25-3 200,42 6-70,-1 1 1,-23-1-1,-303 4 7,163 3 56,144-2-41,-200 7-134,-240 6-19,339-14 534,-19 7-594,-16 1 186,-20-7-152,-9 14 277,8 6 70,130-16-171,-355 26-96,262-21 346,118-9-256,-413 18-52,418-13 32,0 1-1,1 1 0,0 3 1,0 1-1,-45 20 0,-86 57-223,160-82 312,1 0 1,0 0-1,-8 9 0,2-2-194,14-13 150,-1 1 0,0-1 0,1 1-1,-1-1 1,1 1 0,-1-1 0,1 1 0,-1-1-1,1 1 1,-1 0 0,1-1 0,-1 1 0,1 0-1,0-1 1,-1 1 0,1 0 0,0-1 0,0 1 0,0 0-1,-1 0 1,1-1 0,0 1 0,0 0 0,0 0-1,0 0 1,1 1 0,-1 3 88,19-1-10,6-6-100,0-1 1,0-1-1,41-12 0,-13 3 157,116-19-102,214-13 0,-38 5-74,-69 7 78,-29 3 142,78-6-96,-214 28 85,220-14-324,6 27 259,-210 1-2,463 6-140,-283-22 189,-124 1-112,-27 8 195,-153 1-239,4 1 12,0-1 1,0-1-1,0 1 1,-1-1-1,1 0 1,0-1-1,8-2 1,-15 4-14,0 0 0,1 0-1,-1 0 1,1 0 0,-1-1 0,0 1 0,1 0 0,-1 0 0,0 0 0,1 0 0,-1-1 0,0 1-1,1 0 1,-1 0 0,0-1 0,0 1 0,1 0 0,-1-1 0,0 1 0,0 0 0,1-1-1,-1 1 1,0 0 0,0-1 0,0 1 0,0 0 0,0-1 0,1 1 0,-1-1 0,0 1 0,0 0-1,0-1 1,0 0 0,-1 1 1,1-1 0,-1 1 0,0-1 0,1 0 1,-1 1-1,0-1 0,1 1 0,-1 0 0,0-1 0,0 1 0,1-1 0,-1 1 0,0 0 0,-1-1 0,-29-5-137,-24 3-43,-57 3 0,-90 10 339,-90-2-320,-61 0-123,275-7 307,-214 7 122,-26 10-72,21 1-149,62 0 284,-187 12-451,129-2 178,2 0 10,109-13-149,128-8 255,-1 3-1,-84 27 0,118-30-11,6-4-40,1 1 0,0 0 0,0 1 0,1 1 0,-1 0 0,-12 9 0,23-13 13,1-1-13,0 0 1,-1 0-1,1 0 1,-1-1 0,0 1-1,0-1 1,1 1 0,-7 1-1,14-3 214,9 0-132,23-2 0,-22 0-68,58-8-1742,88-3 1,-96 16 223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26.9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436 0 1984,'6'3'5728,"-6"-2"-5555,-3 7 1489,1-6-1586,1 0 0,-1 0 0,0 0 0,0-1 0,0 1 1,-4 2-1,-32 17 907,-73 44 583,-97 61-499,203-124-1057,1 1 1,0-1 0,0 1-1,0 0 1,1 0 0,-1 0-1,1 1 1,0-1 0,-4 6-1,5-3 18,1 1-1,0-1 1,0 1-1,0 7 1,0-4-16,-6 44 29,-1 15 62,7 87 561,2-73-550,-1 236 601,10-167-370,-3-61 35,-1 129 1081,0-221-1360,1 0-1,-1-1 0,1 1 0,-1-1 0,11-5 0,7-1-71,5 1 24,-1 1 0,32-2 1,-26 6-41,39 3 1,-14 1-1657,-48-2 1172,25 1-4119,-15 6 2142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28.73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1 2560,'4'0'1017,"-7"0"-615,57 2 7576,86 14-7386,-110-11-557,52 12-17,-72-14-18,1 1 0,-1 0 0,0 1 0,-1 0 0,18 11 0,-26-15 27,1 1 1,-1-1-1,1 1 0,-1-1 0,1 1 0,-1 0 0,0-1 1,0 1-1,0 0 0,0 0 0,0 0 0,0 0 0,0 0 0,-1 0 1,1 0-1,-1 0 0,0 0 0,1 3 0,-1 5-1,0 0 0,-1-1 0,-1 10 0,-1 15 117,-7 87 524,-2 101 42,15 66-69,3-106 21,9-59-106,-1-31-333,-6-53-140,9 39 88,-16-77-161,-1 0-1,1 0 1,-1 0-1,0 0 1,0 0-1,1 0 0,-1 0 1,0 1-1,0-1 1,0 0-1,0 0 1,0 0-1,0 0 0,-1 0 1,1 1-1,0-1 1,-1 0-1,0 1 0,0 5-62,-2 2 108,2-8-56,1-1 0,0 1 0,0 0 0,-1-1 0,1 1 0,0 0 0,0-1 0,0 1 0,0 0 0,0-1 0,0 1 0,0 0 0,0-1 0,0 1-1,1 0 1,-1 0 0,0 0 9,1-1 0,-1 1-1,0-1 1,0 1 0,0 0-1,0-1 1,0 1-1,0-1 1,0 1 0,0 0-1,0-1 1,0 1 0,0-1-1,0 1 1,0-1 0,0 1-1,0 0 1,-1-1-1,1 1 1,0-1 0,0 1-1,-1-1 1,1 1 0,0-1-1,-1 1 1,0 0-1,1-1 1,0 0 0,0 0 0,-1 0 0,1 1 0,0-1 0,0 0 0,0 0 0,-1 1 0,1-1 0,0 0 0,0 0 0,0 1 0,0-1 0,0 0 0,-1 0 0,1 1 0,0-1 0,0 0 0,0 0 0,0 1 0,0-1 0,0 0 0,0 1 0,0-1 0,0 0 0,0 0 0,0 1 0,0-1 16,1 1 1,-1-1-1,0 0 0,0 0 1,0 1-1,0-1 0,0 0 1,0 0-1,0 0 1,0 1-1,0-1 0,0 0 1,-1 0-1,1 1 1,0-1-1,0 0 0,0 0 1,0 0-1,0 1 0,0-1 1,0 0-1,-1 0 1,1 0-1,0 1 0,0-1 1,0 0-1,-3 1 39,1 0 0,0 0 0,-1 0 1,1 0-1,-1-1 0,1 1 0,-1-1 0,1 1 0,-1-1 0,1 0 0,-3 0 0,-32-4-111,24 2 94,10 2-114,-13-1-1172,-25-7-1,35 7 13,1-1 0,-1 0-1,0 0 1,-5-4 0,-3-3-1976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31.09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0 247 1728,'0'12'11194,"1"-13"-11185,0 0 1,0 0-1,0 1 0,-1-1 0,1 0 0,0 1 0,0-1 0,0 0 0,0 1 1,0 0-1,0-1 0,0 1 0,0-1 0,0 1 0,2 0 0,8-4 48,29-13 200,66-16-1,-66 21-156,270-66 631,38 23-416,-296 50-349,21-3-90,1 2 0,75 6 0,-134 1 111,0 0 1,27 7-1,-38-7 21,0 1 0,-1-1 0,1 0-1,-1 1 1,1 0 0,-1 0 0,0 0 0,0 0 0,1 0 0,-1 1 0,-1-1 0,1 1 0,0 0 0,-1 0-1,1 0 1,1 4 0,1 4 82,-1 0 0,0 0 0,0 0-1,-2 0 1,4 22 0,2 12-26,-7-42-35,0 0 1,0 0 0,0 0-1,0-1 1,1 1-1,-1 0 1,1-1-1,-1 1 1,1 0 0,0-1-1,0 0 1,1 0-1,-1 1 1,0-1-1,1-1 1,-1 1-1,1 0 1,-1 0 0,1-1-1,4 2 1,2 0 40,-1-1 1,1 0 0,-1 0 0,1-1-1,17 1 1,6-2 97,0-2-1,62-12 1,-81 12-127,220-44 451,-106 20-328,288-44 343,226 3 90,-436 53-605,55-2 85,-245 16-79,-2 0-800,0-1-1,23-4 0,-36 5 610,1-1 0,0 1 1,0 0-1,-1-1 0,1 1 0,0 0 1,0-1-1,-1 1 0,1-1 0,0 1 1,-1-1-1,1 0 0,0 0 0,3-7-1673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32.48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126 308 2912,'0'0'83,"-1"0"0,1-1-1,0 1 1,-1 0 0,1 0 0,0 0 0,-1-1-1,1 1 1,-1 0 0,1 0 0,0 0 0,-1 0-1,1 0 1,-1 0 0,1 0 0,0 0 0,-1 0-1,1 0 1,-1 0 0,1 0 0,-1 0 0,1 0-1,0 0 1,-1 0 0,1 0 0,-1 0 0,1 1-1,-1-1 1,-11 9 2514,7-6-1169,26-10 821,-15 6-2133,-1-1-1,1 0 1,0 0-1,6-4 1,9-8 253,30-27 0,-7 5-286,-10 10 56,62-44 36,-75 57-171,0 0 0,40-17 0,40-17 72,-89 41 34,-10 4-193,-3 1 28,-11 3 9,-18 4 44,20-1-42,0-1 1,-16 11-1,-5 3-33,-7 4 123,-56 42 0,3-1 363,11-20-313,56-29-25,-1-2 0,-1-1 0,1-2 0,-31 9 1,36-13-1,3 3 278,17-8-340,0 0 1,0 0 0,0 0-1,0 1 1,0-1-1,0 0 1,0 0 0,0 0-1,0 0 1,0 0 0,0 1-1,0-1 1,0 0-1,0 0 1,0 0 0,0 0-1,0 0 1,1 0 0,-1 1-1,0-1 1,0 0-1,0 0 1,0 0 0,0 0-1,0 0 1,0 0 0,1 0-1,-1 0 1,0 0-1,0 0 1,0 0 0,0 1-1,0-1 1,0 0 0,1 0-1,-1 0 1,0 0-1,0 0 1,0 0 0,0 0-1,1 0 1,-1 0 0,0 0-1,0 0 1,0 0 0,0 0-1,0-1 1,0 1-1,1 0 1,36 1 646,-27-1-718,3 0 83,1 1 0,-1 0 1,1 1-1,-1 1 0,0 0 1,0 1-1,0 0 0,15 8 1,2 1-22,-16-7 19,-1 0 1,21 12-1,-29-14-96,-1-1 0,1 0-1,0 0 1,0 0 0,0-1-1,1 0 1,-1 0 0,0 0-1,1-1 1,0 0 0,-1 0-1,1 0 1,-1 0 0,1-1-1,10-1 1,-7 1-1048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38.64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46 751 1568,'9'-3'3635,"-12"26"-998,3-21-3133,-6 44 1282,-3 21 145,-15 89 549,13-72-587,10-65-346,1-13 138,3-11 547,0-2-1118,1-1 0,0 0-1,0 1 1,11-13-1,2-6 2,25-38-248,51-62-1,-60 87-239,56-54 0,-86 90 294,1 0 0,0 0 0,-1 1 1,1-1-1,1 1 0,-1 0 1,0 0-1,0 0 0,1 1 0,7-3 1,-10 4 62,-1 0 0,1 0 0,0-1 0,-1 1 0,1 0 0,0 1 0,0-1 0,-1 0 0,1 0 0,0 1 0,-1-1 0,1 1 0,-1-1 1,1 1-1,0 0 0,-1-1 0,0 1 0,1 0 0,-1 0 0,1 0 0,-1 0 0,0 1 0,0-1 0,0 0 0,1 0 0,-1 1 0,0-1 0,-1 1 0,1-1 1,0 1-1,1 1 0,0 4 60,0 1 0,0-1 0,0 0 0,-1 1-1,0-1 1,0 15 0,-6 48 342,2-36-141,1-22-162,0 0 1,-1 0-1,0-1 0,-1 1 0,0-1 1,-11 19-1,1 1 86,8-19-136,4-10-10,1 0 1,0 0-1,-1 0 0,1 0 0,0 1 0,1-1 0,-1 0 1,0 0-1,1 1 0,-1-1 0,1 0 0,0 0 0,-1 1 0,1-1 1,0 1-1,1 3 0,4 14-76,-3-13 70,-2-6-14,0-1-1,0 1 0,1 0 1,-1 0-1,0 0 1,1-1-1,-1 1 0,0 0 1,1 0-1,-1-1 0,1 1 1,-1 0-1,1-1 1,1 2-1,4 7 98,-6-9-79,0 1 1,1 0 0,-1-1-1,0 1 1,1 0-1,-1-1 1,1 1 0,-1-1-1,0 1 1,1-1 0,-1 1-1,1-1 1,0 1 0,-1-1-1,1 1 1,-1-1 0,1 0-1,0 1 1,-1-1 0,1 0-1,1 1 1,10 4 194,-10-5-184,-1 1 1,1 0 0,-1 0-1,1-1 1,0 1-1,0-1 1,-1 0-1,1 1 1,0-1 0,-1 0-1,1 0 1,0 0-1,2 0 1,4-2 56,0 0 0,-1-1 0,1 1-1,-1-1 1,1-1 0,-1 0 0,0 0 0,0 0 0,-1-1 0,1 0 0,9-10-1,8-10-11,-9 11-31,-1-1-1,-1 0 1,-1-1-1,0 0 0,-1-1 1,12-24-1,-4-2-126,37-74-206,-39 76-4,-12 28-111,-5 20-292,-6 12 625,-4 0-121,-8 24 0,-2 3 101,8-16-90,-18 62 1,27-83 203,1 0 0,0 1 1,0-1-1,1 1 0,1-1 1,0 0-1,1 14 0,-1-8 72,0-14-89,0-1 0,0 1-1,0 0 1,-1-1-1,1 1 1,0 0-1,0 0 1,0-1-1,0 1 1,0 0 0,0-1-1,0 1 1,1 0-1,-1-1 1,0 1-1,0 0 1,0-1-1,1 1 1,-1 0 0,0-1-1,1 1 1,-1-1-1,1 1 1,-1-1-1,0 1 1,1-1 0,-1 1-1,1-1 1,-1 1-1,1-1 1,0 1-1,0-1 1,3 1 83,1 0 0,-1 0 0,1-1 0,-1 1-1,1-1 1,-1-1 0,1 1 0,-1-1 0,1 1 0,5-3 0,1 0 102,-1-2 0,17-7 0,-8 2-92,43-26-7,-49 28 30,7-5-96,-1 0 0,0 0 0,-1-2-1,18-19 1,-18 16-114,-12 14 45,-1-1-1,0 0 1,-1 0-1,5-6 1,2-3 162,-9 12-147,0 1 0,0-1 1,-1 0-1,1 0 0,-1 0 0,1 0 0,-1 0 1,0-1-1,0 1 0,0 0 0,0-1 0,0 1 1,1-4-1,0-1 5,-1 5-121,-4 5-436,-44 85-318,39-75 878,1 0 1,1 1 0,-1 0 0,-6 24 0,13-34 15,-1 0-1,1 1 1,0-1-1,0 0 1,0 0-1,0 1 1,1-1-1,-1 0 1,1 0-1,2 4 1,-3-6 24,1 0 1,0 0-1,0 0 1,0 0 0,0 0-1,0 0 1,0-1-1,0 1 1,1 0-1,-1-1 1,0 1-1,1-1 1,0 1-1,-1-1 1,1 0-1,0 0 1,-1 0-1,1 0 1,0 0-1,0 0 1,0 0-1,4 0 1,0 0 90,1 0-1,-1-1 1,1 0 0,0 0 0,-1 0-1,1-1 1,-1 0 0,1-1 0,-1 1-1,0-1 1,9-4 0,4-3 13,0-1-1,21-15 1,-21 13-91,-8 5-49,0 0 0,-1-1-1,0 0 1,0-1 0,11-12 0,-11 9-81,2 0-1,-1 1 1,1 0 0,1 1 0,0 1-1,21-13 1,-32 21 94,1 0-1,-1 0 1,1 0-1,-1 0 1,1 0-1,0 0 1,-1 1-1,1-1 1,0 1-1,-1 0 1,1 0-1,0 0 1,0 0-1,-1 1 1,5 0-1,-6-1-5,1 1 1,0 0-1,-1-1 0,1 1 0,-1 0 0,1 0 0,-1 0 0,0 0 0,1 0 0,-1 0 0,0 0 0,0 1 0,0-1 0,0 0 0,0 1 0,0-1 0,0 1 0,0-1 0,0 1 1,-1-1-1,1 1 0,-1-1 0,1 1 0,-1 3 0,1-2 13,-1 0 0,0 1 0,0-1 1,0 0-1,0 0 0,-1 1 0,1-1 0,-1 0 1,0 0-1,0 1 0,-1 3 0,-3 3 86,-13 19-1,3-3 180,13-23-178,1 0 0,-1 0 0,0-1 0,0 1 0,-1 0 0,-2 3-1,34-26 529,5-4-566,54-27 0,53-10-410,-102 44 129,-36 16 197,-1 1 0,0-1-1,0 0 1,1 1 0,-1-1 0,0 1 0,1 0 0,-1 0 0,0 0 0,1 0 0,-1 0-1,5 1 1,-6-1 24,-1 1-1,1-1 0,0 0 1,0 1-1,0-1 0,0 1 1,0-1-1,0 1 0,0 0 0,-1-1 1,1 1-1,0 0 0,0-1 1,-1 1-1,1 0 0,-1 0 1,1 0-1,-1 0 0,1 0 1,-1-1-1,1 1 0,-1 0 1,0 0-1,1 0 0,-1 0 1,0 0-1,0 0 0,0 0 1,0 1-1,0 0 0,0 4 11,-1 1 1,0-1-1,0 0 0,0 0 0,-1 1 0,0-1 0,0 0 1,0-1-1,-4 7 0,-5 6 66,-17 23 0,18-27 18,7-9 178,5-5-38,11-6 123,-3 0-187,1 0-61,0-2 0,0 1 0,-1-1 0,0-1 0,10-10 0,40-51-136,31-56-263,-39 52-82,-50 71 325,0 0 1,0 0-1,0 0 0,1 1 0,-1-1 1,1 1-1,0-1 0,0 1 1,4-2-1,-7 4 40,0 0-1,1 0 1,-1 0 0,0 0 0,1 0 0,-1 0 0,0 0-1,0 0 1,1 1 0,-1-1 0,0 0 0,0 0-1,0 0 1,1 0 0,-1 1 0,0-1 0,0 0 0,0 0-1,1 1 1,-1-1 0,0 0 0,0 0 0,0 1-1,0-1 1,0 0 0,0 0 0,0 1 0,0-1-1,0 0 1,0 0 0,1 1 0,-1-1 0,0 0 0,-1 1-1,1-1 1,0 1 0,1 10-98,-1-11 105,-2 34-46,-9 56 0,-1-6 169,11-76-130,0-2 13,1 1-1,0 0 0,1 13 1,0-4 126,-1-15-124,0 0 0,0 0 0,-1 0 0,1 0 0,0 1 0,1-1 0,-1 0 1,0 0-1,0 0 0,0 0 0,1 0 0,-1 0 0,1 0 0,-1 0 0,1 0 0,-1 0 0,1 0 0,-1 0 0,1 0 0,0 0 1,-1 0-1,1 0 0,0 0 0,0-1 0,0 1 0,0 0 0,0-1 0,0 1 0,0-1 0,0 1 0,0-1 0,0 1 0,0-1 0,2 1 0,5 1 88,1-1-1,0 0 0,0 0 0,0-1 0,0 0 0,-1 0 0,1-1 0,16-3 1,3-4 87,35-13 0,-47 15-149,-1-2 0,0 0 0,-1 0 0,0-1 0,0-1 0,-1-1 0,-1 0 0,1 0 0,-2-1 0,0-1 0,0 0 0,-1 0 0,13-24 0,-19 30-49,0 0 1,-1-1-1,4-8 0,-7 15-25,1-1-1,0 0 0,-1 0 0,1 0 0,-1 0 0,0 0 1,0 0-1,0 0 0,0 0 0,0 0 0,0 0 0,0 0 1,-1 1-1,1-1 0,-1 0 0,1 0 0,-1 0 0,-1-3 0,1 4 35,1 1 0,0-1 0,-1 1 0,1 0 0,-1-1 0,1 1 0,0-1 0,-1 1 0,1 0-1,-1-1 1,1 1 0,-1 0 0,1 0 0,-1-1 0,1 1 0,-1 0 0,1 0 0,-1 0 0,1 0-1,-1-1 1,0 1 0,1 0 0,-1 0 0,1 0 0,-2 1 0,1-1-2,-1 0-1,1 1 1,0-1 0,0 1 0,-1 0-1,1-1 1,0 1 0,0 0 0,0 0 0,-2 1-1,-1 2-27,0 1 0,0-1 0,1 1 0,-4 6-1,2-2 17,0 0 0,1 0 0,0 1 0,0 0 0,1 0 0,-2 11 0,4-15 10,0 0 1,1 1-1,-1-1 0,1 1 1,1-1-1,-1 1 1,1-1-1,0 1 1,0-1-1,5 12 0,-3-11 70,0 0 0,1 0 0,0 0 0,0-1-1,0 0 1,1 0 0,0 0 0,9 9-1,-10-12-14,0 0 0,0 0-1,0 0 1,0-1 0,1 1-1,-1-1 1,1 0 0,-1-1-1,1 1 1,0-1 0,-1 0-1,1 0 1,0 0 0,9 0-1,-6-2 5,-1 0 0,1 0 0,0 0 0,0-1 0,-1 0-1,1-1 1,-1 0 0,0 0 0,1 0 0,-1-1 0,-1 0-1,1 0 1,-1-1 0,1 0 0,9-11 0,-8 8-44,-1 0 1,0 0 0,-1-1 0,1 0-1,-2 0 1,1-1 0,-1 0 0,-1 0-1,0 0 1,5-21 0,-8 23-34,-1 0 1,0 1-1,0-1 0,-1 0 1,0 0-1,0 1 1,-1-1-1,-4-14 0,6 22 27,-1-1-1,1 0 1,0 1-1,0-1 1,0 1-1,0-1 0,0 0 1,0 1-1,0-1 1,0 0-1,0 1 1,0-1-1,0 1 1,0-1-1,0 0 0,0 1 1,1-1-1,-1 1 1,0-1-1,0 0 1,1 1-1,-1-1 0,1 1 1,-1-1-1,0 1 1,1-1-1,-1 1 1,1 0-1,-1-1 0,1 1 1,-1-1-1,1 1 1,-1 0-1,1-1 1,0 1-1,-1 0 0,1 0 1,-1 0-1,1-1 1,0 1-1,-1 0 1,1 0-1,-1 0 1,2 0-1,4-1-17,1 1 1,-1 0-1,11 0 1,-7 1-36,-2-1 39,0 0 0,0 1 0,0 0 0,0 1 0,-1 0-1,1 0 1,-1 0 0,1 1 0,-1 0 0,14 9 0,-17-10 17,0 1 1,-1 0-1,1 0 1,0 0-1,-1 1 1,0-1-1,0 1 1,0 0-1,0 0 1,0 0-1,-1 0 1,0 0-1,0 1 1,0-1-1,0 0 1,-1 1-1,0 0 0,0-1 1,1 8-1,3 56 35,-5-65-31,1-1-1,-1 1 1,1-1-1,-1 1 0,1-1 1,0 1-1,0-1 1,0 1-1,0-1 0,0 0 1,1 0-1,-1 1 1,1-1-1,-1 0 0,1 0 1,0 0-1,0-1 0,0 1 1,0 0-1,0-1 1,4 3-1,-1-1 63,1 0 0,-1-1 0,0 0 0,1 0 0,0 0 0,-1 0 0,1-1 0,9 1 0,3-2-25,-1 0-1,1-1 0,-1-1 1,1-1-1,-1 0 0,0-1 1,-1-1-1,1-1 0,-1 0 1,0-1-1,0-1 0,-1 0 1,27-20-1,-26 17 24,2-1 37,18-17-1,39-32-240,-43 36 115,-10 9-49,-13 10 82,-1 0 0,0-1 0,0 0-1,9-11 1,-14 12-60,-4 4-205,-11 6-33,-16 16 111,12-9 156,-22 16-41,-44 40 0,68-54 96,1 0 1,0 1-1,0 1 1,2 0-1,-19 31 1,28-42 36,0 1 1,1-1-1,-1 0 1,1 1-1,0-1 0,-1 8 1,2-11-54,-1 0 1,1 0-1,0 0 1,0 0-1,0 0 1,0-1 0,0 1-1,0 0 1,0 0-1,1 0 1,-1 0-1,0 0 1,0 0-1,1 0 1,-1-1-1,0 1 1,1 0-1,-1 0 1,1 0-1,-1-1 1,1 1-1,0 0 1,-1-1-1,1 1 1,0 0-1,-1-1 1,1 1-1,0-1 1,0 1-1,-1-1 1,1 1 0,0-1-1,0 0 1,0 1-1,0-1 1,1 0-1,2 1 23,-1-2 1,1 1-1,0 0 0,-1-1 1,1 0-1,-1 0 0,1 0 1,-1 0-1,0 0 0,1-1 1,-1 0-1,0 1 0,0-1 0,0 0 1,0-1-1,5-3 0,4-6-22,0-1-1,12-15 0,-20 23-25,4-5-3,42-57-295,-52 72 191,0-1 0,0 1 0,0 0 0,1-1 1,0 1-1,-1 6 0,2-9 129,0 0 0,-1 1 0,1-1 0,0 0 1,0 1-1,0-1 0,1 0 0,-1 1 0,0-1 0,1 0 1,0 0-1,-1 1 0,1-1 0,0 0 0,0 0 1,0 0-1,1 0 0,-1 0 0,0 0 0,3 2 0,1 0 1,0-1-1,0 0 0,1 0 1,-1 0-1,1-1 0,-1 0 1,1 0-1,0 0 0,0-1 1,0 0-1,0 0 1,0-1-1,0 1 0,0-1 1,0 0-1,0-1 0,11-2 1,1 0 32,-1-2 1,1 0 0,-1-1 0,29-14 0,-28 10 3,-1 0 0,0-1 0,-1-1 0,0-1 0,-1 0 0,0-1 1,-1-1-1,0 0 0,-1-1 0,-1 0 0,16-29 0,57-108-16,-66 118-105,89-152-166,-69 112-119,-2-2 0,35-112 0,-70 183 255,1-5-118,-3 11 215,0 0 0,0 0 0,0 0 0,0 0 1,0 0-1,0-1 0,0 1 0,0 0 0,0 0 0,0 0 0,0 0 1,0 0-1,0 0 0,0-1 0,0 1 0,0 0 0,0 0 0,0 0 1,0 0-1,0 0 0,-1 0 0,1 0 0,0-1 0,0 1 0,0 0 1,0 0-1,0 0 0,0 0 0,0 0 0,0 0 0,-1 0 0,1 0 1,0 0-1,0 0 0,0 0 0,0 0 0,0 0 0,0 0 1,-1 0-1,1 0 0,0 0 0,0 0 0,0 0 0,0 0 0,0 0 1,0 0-1,-1 0 0,1 0 0,0 0 0,0 0 0,0 0 0,0 0 1,0 0-1,0 0 0,-1 0 0,1 0 0,0 0 0,0 0 0,-6 9-233,-115 234-181,100-194 445,1 1 0,3 1 0,-14 69 0,23-86 75,3 1 1,1 0-1,1 0 0,3 40 0,1-70-18,-1 0 0,1 0-1,0 0 1,0-1 0,2 6-1,-2-9-56,-1 0-1,1 0 0,-1 0 1,0 0-1,1 0 0,0-1 1,-1 1-1,1 0 0,-1 0 1,1 0-1,0-1 0,0 1 1,-1 0-1,1-1 0,0 1 1,0-1-1,0 1 0,0-1 1,0 1-1,0-1 0,0 0 1,0 0-1,0 1 0,0-1 0,0 0 1,0 0-1,0 0 0,0 0 1,1 0-1,13-3 13,0-1-1,-1 0 1,0-1-1,0-1 1,0 0-1,-1-1 1,13-8 0,1 1-6,12-11 23,-31 18-86,1 1 0,1 0 0,-1 1 0,18-7 0,-27 12 19,1 0 1,-1-1-1,0 1 1,1 0-1,-1 0 1,0 0-1,0 0 1,1 0-1,-1 0 1,0 0-1,1-1 1,-1 1-1,0 0 1,1 0-1,-1 0 1,0 0-1,1 0 1,-1 1-1,0-1 1,1 0-1,-1 0 1,0 0-1,0 0 1,1 0-1,-1 0 1,0 0-1,1 1 1,-1-1 0,0 0-1,0 0 1,1 0-1,-1 1 1,0-1-1,0 0 1,0 0-1,1 1 1,-1-1-1,0 0 1,0 0-1,0 1 1,0-1-1,0 0 1,1 1-1,-3 14-205,1-10 168,-7 30 124,5-23 2,1 0 0,-2 16 0,3-12-227,-1-3 124,1 1 0,1-1 0,1 0 0,0 0 0,3 17 0,-3-28 58,0 1-1,0-1 0,0 1 1,0-1-1,1 1 0,-1-1 0,1 0 1,-1 0-1,1 0 0,0 0 0,0 0 1,0 0-1,0 0 0,0 0 0,0-1 1,1 1-1,-1-1 0,1 0 0,-1 0 1,1 0-1,-1 0 0,1 0 1,-1 0-1,6 0 0,-3 0-1,0-1 1,0 1-1,0-1 0,0 0 0,0-1 0,0 1 1,0-1-1,0 0 0,0 0 0,0-1 1,-1 1-1,8-4 0,-8 3-20,-1 0-1,1-1 1,-1 1-1,0-1 1,0 0-1,0 0 1,0 0-1,0 0 1,-1 0-1,1-1 1,-1 1-1,0-1 1,0 0-1,0 1 1,0-1-1,-1 0 1,0 0-1,1 0 1,-1 0-1,-1 0 1,1-1-1,-1 1 1,0 0-1,1 0 1,-2 0-1,1-1 1,0 1-1,-1 0 1,0 0-1,0 0 1,-3-7-1,1 2-20,-1-1 1,-1 1-1,0 0 1,0 0-1,0 0 0,-1 1 1,-1-1-1,1 2 1,-1-1-1,-9-7 0,4 4-28,-1 0 0,0 1-1,-17-10 1,14 15-148,15 6 233,9 2 10,1 0-21,-1-1 0,1-1 0,-1 1 0,1-1 0,0-1 0,14 0-1,53-9 103,-76 9-137,33-6 39,-21 3-57,1 1 0,-1 0-1,0 1 1,23 1 0,-32 0 14,-1 1 1,1-1-1,0 1 0,-1 0 1,1 0-1,-1 0 0,1 0 1,-1 0-1,0 1 0,1-1 1,-1 1-1,0 0 0,0-1 1,0 1-1,0 0 0,0 0 1,0 0-1,-1 0 0,1 1 1,-1-1-1,1 0 0,-1 1 1,0-1-1,0 1 0,0-1 1,0 1-1,0 3 0,2 7 86,-1 0 0,0 0 0,-2 1 0,1 15-1,-1-21-20,0 1 11,0-1 1,1 1-1,0-1 1,1 0 0,0 1-1,3 7 1,-3-12-33,-1 0 0,1 0 0,0-1 0,0 1 1,0-1-1,0 0 0,0 1 0,1-1 0,-1 0 0,1 0 1,0-1-1,0 1 0,0 0 0,6 2 0,-1-1 1,0-1 0,0 0 0,1-1-1,-1 0 1,1 0 0,-1-1 0,1 0 0,-1-1-1,1 0 1,0 0 0,-1-1 0,17-2 0,-11 0-455,1-1 0,-1 0 1,1-1-1,-1-1 0,-1 0 1,21-12-1,-25 12-220,0 0-1,-1-1 0,0 1 1,0-1-1,-1-1 1,1 0-1,-2 0 0,1 0 1,-1-1-1,8-14 1,1-19-2954,-3 5 1212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39.02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 34 7040,'-8'-3'3200,"26"0"-2752,2-2 1056,6 5-896,22-3 608,5 3-704,21-5-64,-5 2-288,17-5-32,1 8-64,9-4-832,-15 8 416,-7 0-4000,-13 3 2400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42.878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88 49 2976,'-38'-19'6890,"35"19"-6575,0-1 0,0 0 0,0 1-1,1 0 1,-1 0 0,0 0 0,0 0 0,-5 1-1,-10 0 1285,166 7-47,-25-1-1350,69 2 220,-164-12-144,-27 3-273,0 0 1,-1-1-1,1 1 0,0 0 1,-1 0-1,1 0 0,0-1 0,-1 1 1,1 0-1,0-1 0,-1 1 1,1 0-1,0-1 0,-1 1 1,1-1-1,-1 1 0,1-1 1,-1 1-1,1-1 0,-1 0 1,0 1-1,1-1 0,-1 1 1,0-1-1,1 0 0,-1 1 0,0-1 1,1-1-1,-2 0-427,1 0-1,0 0 0,0 0 1,-1 1-1,1-1 0,-1 0 1,1 0-1,-1 1 0,0-1 1,0 1-1,0-1 0,0 0 1,0 1-1,-2-3 1,2 3 200,0 0 1,0 1-1,1-1 1,-1 0-1,0 1 1,0-1-1,0 1 1,0-1-1,0 1 1,0-1-1,0 1 1,0 0-1,0-1 1,0 1-1,0 0 1,0 0 0,0 0-1,0 0 1,0 0-1,0 0 1,0 0-1,0 0 1,-1 0-1,1 1 1,0-1-1,0 0 1,0 1-1,-1 0 1,-3 5-883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43.40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 1728,'-12'3'3381,"3"6"-538,-1-7-408,20 2-593,-8-3-1691,0-1 0,0 1 0,0-1 1,0 0-1,0 1 0,1-1 0,-1 0 0,0 0 0,0-1 0,3 1 1,4-1 244,264-7 1668,-217 8-1942,-56 0-202,1 0 0,-1 0 0,0 0 0,1 0 0,-1 0 0,0 0 0,1 0 0,-1 0 0,0 0 0,0 0 0,1 0 0,-1 0 0,0-1 0,1 1 0,-1 0 0,0 0 0,0 0 0,1 0 0,-1-1 0,0 1 0,0 0 0,0 0 0,1 0 0,-1-1 0,0 1 0,0 0 0,1-1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7:56.1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12 3072,'-2'-1'663,"-1"1"1,1-1-1,0 1 0,0-1 1,0 1-1,0-1 0,0 1 1,-1 0-1,1 0 0,-4 1 1,-2-1 1596,10 1-2102,0-1 0,0 1 0,0-1 0,0 1 0,-1-1 0,1 0 0,0 0 0,0 1 0,4-2 0,-6 1-111,9 0 174,17 1 154,0-2 1,-1-1-1,31-6 0,-44 7-226,-1 0 1,23 2-1,-27-1-85,-67 5-64,-55 1-880,97-6 342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43.84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32 1 2144,'-1'0'164,"-1"0"-1,1 0 1,0 1 0,0-1-1,-1 0 1,1 1 0,0-1-1,0 1 1,0 0 0,0-1 0,-2 2-1,2-1 207,0 0 0,0-1 0,0 1 1,0 0-1,0-1 0,0 1 0,-1-1 0,1 0 0,0 1 0,0-1 0,-2 1 0,40 0 4756,26 1-4108,9-2-493,127 19 1,-186-17-1102,16 3 1167,-18-4-3849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45.27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281 20 1984,'0'-1'90,"1"1"1,-1-1-1,1 0 0,-1 1 1,0-1-1,1 0 0,-1 0 1,1 1-1,-1-1 0,0 0 1,0 0-1,0 0 0,1 1 1,-1-1-1,-1-8 3712,-5 9-3325,1 1 1,0-1-1,0 1 0,0 0 1,1 0-1,-1 1 0,-7 2 1,-45 23 842,-67 42 0,94-51-1059,28-17-333,-1 1 0,1-1 0,0 1 0,0 0 0,-1 0 0,1 0 0,1 0 0,-1 0 0,0 0 0,0 0 0,-2 5 0,5-7-184,0 0 0,0 0 0,0 0 0,0 0-1,0 0 1,0 0 0,0 0 0,0-1 0,0 1 0,0 0 0,-1 0 0,1-1 0,0 1-1,1-1 1,12 0-2051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45.68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132 0 4576,'0'2'633,"0"1"-1,0-1 1,0 0 0,-1 1 0,1-1-1,0 0 1,-1 1 0,0-1 0,-1 3-1,-11 32 1179,-7 7-288,-52 79 0,69-117-1369,-1 1 0,1-1 0,-4 12 1,6-16-239,0 1 0,0-1 1,1 1-1,-1 0 0,1-1 1,0 1-1,0-1 0,0 1 0,0 0 1,0-1-1,0 1 0,1 0 1,0 3-1,5 1-916,13-5-4597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48.7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0 664 3072,'5'-2'7683,"20"-9"-6097,-20 7-1353,0 0 1,0-1-1,0 1 0,-1-1 1,6-8-1,11-11 234,176-157 658,-51 69-835,-72 57-169,-10 14 203,-31 20-264,-33 21-65,0 0 1,1 0 0,-1-1 0,0 1 0,0 0-1,1 0 1,-1 0 0,0-1 0,0 1 0,1 0 0,-1 0-1,0 0 1,1 0 0,-1 0 0,0-1 0,1 1-1,-1 0 1,0 0 0,1 0 0,-1 0 0,0 0 0,1 0-1,-1 0 1,0 0 0,0 0 0,1 0 0,-1 0-1,0 1 1,1-1 0,-1 0 0,0 0 0,1 0 0,-1 0-1,0 0 1,0 1 0,1-1 0,-1 0 0,0 0 0,0 0-1,1 1 1,-1-1 0,0 0 0,0 0 0,0 1-1,1-1 1,-1 0 0,0 1 0,0-1 0,0 0 0,0 0-1,0 1 1,0-1 0,1 0 0,-1 1 0,0-1-1,0 0 1,0 1 0,0-1 0,0 0 0,0 1 0,0-1-1,-1 0 1,1 1 0,-3 26 174,2-22-174,-4 15 44,1-1-1,-16 35 0,-21 37 178,32-74-136,-29 51 575,39-66-500,4-4-88,7-5-9,16-18 166,-1-2 0,45-57 0,-5 6-298,-46 55 22,-6 5-58,2 1 1,0 0-1,1 1 0,1 0 0,22-13 0,-41 29 105,1 0-1,-1-1 0,0 1 0,1 0 0,-1-1 0,1 1 0,-1 0 1,1 0-1,-1-1 0,1 1 0,-1 0 0,1 0 0,-1 0 0,1 0 1,0 0-1,-1 0 0,1 0 0,-1 0 0,1 0 0,-1 0 0,1 0 0,-1 0 1,1 0-1,-1 0 0,1 1 0,-1-1 0,1 0 0,-1 0 0,1 1 1,0-1-1,-1 1 1,1 0 1,-1 0-1,1 0 1,-1 0-1,0 0 0,1 0 1,-1 0-1,0 0 1,0 0-1,0 0 1,1 0-1,-1 0 1,0 0-1,-1 2 1,0 6-20,0 0 0,-5 15 0,6-24 18,-65 217-203,49-174 725,40-64 134,29-34-671,2 2 0,2 4-1,3 1 1,85-51 0,-76 60-610,-69 39 627,0 0 0,1 0-1,-1 0 1,0-1-1,0 1 1,0 0 0,0 0-1,0 0 1,0 0-1,0 0 1,0 0-1,1 0 1,-1 0 0,0 0-1,0 0 1,0 0-1,0 0 1,0 0 0,0 0-1,0 0 1,1 0-1,-1 0 1,0 0-1,0 0 1,0 0 0,0 0-1,0 0 1,0 0-1,0 0 1,0 1 0,1-1-1,-1 0 1,0 0-1,0 0 1,0 0 0,0 0-1,0 0 1,0 0-1,0 0 1,0 0-1,0 0 1,0 1 0,0-1-1,0 0 1,0 0-1,1 0 1,-1 0 0,0 0-1,0 0 1,0 0-1,0 1 1,0-1-1,0 0 1,0 11-91,-4 11 42,-62 196 233,56-191-48,-10 45 1,19-70-116,1 0 0,0 0 0,0 0 0,-1 0 0,1 0 0,0 0 0,0 0 0,1 0 0,-1 0 0,0 0 0,1 0 0,-1 0 0,1 0 0,-1 0 0,1-1 0,0 1 0,0 0 0,0 0 0,0-1 0,0 1 0,3 2 0,-2-2 4,0-1 0,0 0 0,0 1-1,0-1 1,0 0 0,0 0 0,0 0 0,0 0 0,1 0-1,-1-1 1,0 1 0,0-1 0,1 1 0,-1-1 0,1 0-1,-1 0 1,3 0 0,8-2 31,0 0 0,0-1 1,0-1-1,-1 0 0,1 0 0,-1-1 0,13-8 0,78-50-7,-99 61-37,251-172 92,-242 165-116,2-1 11,0 0 0,-1-2 0,16-16-1,-30 28-1,1-1-1,0 0 0,0 0 0,-1 0 0,1 1 1,0-1-1,-1 0 0,1 0 0,-1 0 0,1 0 0,-1 0 1,1-1-1,-1 1 0,0 0 0,1 0 0,-1-1 1,0 1 1,0 1 0,-1 0 0,1-1 0,0 1 0,0 0 0,-1-1 0,1 1 0,0 0 0,-1 0 1,1-1-1,0 1 0,-1 0 0,1 0 0,0 0 0,-1-1 0,1 1 0,0 0 0,-1 0 0,1 0 0,0 0 1,-1 0-1,1 0 0,-1 0 0,1 0 0,0 0 0,-1 0 0,1 0 0,-1 0 0,1 0 0,-7 1-24,0 0 1,0 0-1,-10 4 0,5-1-12,0 1 0,1 0 0,0 1 1,0 0-1,-11 8 0,1 2-26,-25 23 0,19-12 11,1 1 0,1 1 0,2 1 0,1 2 0,-28 52 0,43-72 118,-7 22 0,13-31-43,-1 0 0,1 1 0,0 0 0,1-1 0,-1 1 0,1-1 0,0 1 0,-1 0 0,1-1 0,1 1 0,0 4 0,-1-8-4,0 1-1,1 0 0,-1 0 1,1 0-1,-1 0 1,1 0-1,0 0 1,-1-1-1,1 1 0,0 0 1,-1 0-1,1-1 1,0 1-1,0 0 1,0-1-1,-1 1 0,1-1 1,0 1-1,0-1 1,0 0-1,0 1 1,0-1-1,0 0 0,0 0 1,0 0-1,0 1 1,0-1-1,0 0 1,0 0-1,0 0 0,0-1 1,0 1-1,0 0 1,0 0-1,2-1 1,3-1 44,0 0 0,0 0 1,0 0-1,6-4 0,0 0-14,-1-1 0,0-1-1,15-12 1,-12 8-16,26-20 13,-2-2-1,-1-1 1,-2-2-1,39-53 1,-35 39-108,16-23-748,-58 83 588,0 0-1,1 0 1,-1 15 0,-5 50 240,7-62-11,0 1-1,2-1 0,-1 0 0,4 14 0,-3-22 38,0 1-1,0 0 1,0-1 0,1 1-1,0-1 1,0 1 0,0-1-1,1 0 1,-1 0-1,1 0 1,0 0 0,0-1-1,7 7 1,-9-9-16,1 0-1,-1 0 1,1 0 0,-1 0 0,1-1-1,-1 1 1,1-1 0,0 1 0,-1-1-1,1 1 1,0-1 0,-1 0 0,1 0-1,0 0 1,-1 0 0,1 0 0,0 0 0,-1 0-1,1-1 1,0 1 0,-1-1 0,1 1-1,0-1 1,-1 1 0,1-1 0,-1 0-1,1 0 1,-1 0 0,3-2 0,1-1-4,1-1-1,-1 0 1,1 0 0,-2 0 0,7-8 0,17-29 187,33-65 0,-11 18-189,-40 73-81,1-1 1,0 2-1,1-1 1,1 2-1,1-1 1,27-21-1,-40 35 43,0 0-1,1 0 1,-1 0-1,0 1 0,1-1 1,-1 0-1,1 1 1,-1-1-1,1 1 0,-1-1 1,1 1-1,-1 0 1,1 0-1,-1-1 0,1 1 1,-1 0-1,1 1 1,0-1-1,1 0 0,-2 1 4,0-1 0,0 1 0,1-1-1,-1 1 1,0 0 0,0 0-1,0-1 1,0 1 0,0 0 0,0 0-1,0 0 1,0 0 0,0 0 0,-1 0-1,1 1 1,0-1 0,-1 0-1,1 0 1,-1 0 0,1 1 0,-1-1-1,0 0 1,1 2 0,0 7-16,0 0 0,-1 1 0,0-1 1,0 0-1,-1 0 0,-3 13 0,0-1 76,-5 37 6,-4-1 1,-1 0-1,-32 78 0,23-82 222,20-49-212,0 0 0,0 1 0,0-1 0,-1-1-1,1 1 1,-1 0 0,-5 3 0,7-6-30,1-1 0,-1 0 0,1 0-1,-1 0 1,0 0 0,1-1 0,-1 1 0,0 0 0,1 0 0,-1-1 0,0 0 0,0 1 0,0-1 0,0 0 0,-2 0-1,3 0-15,0 0 1,-1 0-1,1-1 0,0 1 0,0-1 0,-1 1 0,1-1 0,0 1 0,0-1 0,0 0 0,0 0 0,0 1 0,0-1 0,0 0 0,0 0 0,0 0 1,0 0-1,0 0 0,0 0 0,1-1 0,-1 1 0,1 0 0,-1 0 0,0-2 0,-8-17 36,4 11-82,1 0-1,0 0 0,1-1 1,-1 1-1,2-1 0,-3-18 0,6 13-86,0 10-91,1 6-87,22 36 79,-20-30 233,-1-1-1,1 1 0,0-1 0,1 0 0,0 0 0,-1-1 0,2 1 0,-1-1 1,1 0-1,9 6 0,-11-9 25,-1 0 1,1 0-1,0 0 1,0 0-1,1-1 0,-1 0 1,0 0-1,0 0 1,1 0-1,-1-1 1,0 1-1,1-1 0,-1 0 1,0-1-1,1 1 1,-1-1-1,0 0 1,9-2-1,7-5 24,-1-1 0,1-1 0,-2-1 0,1 0 0,-2-2 1,1 0-1,-2-1 0,0 0 0,28-33 0,2-11-108,58-95 0,-102 150 45,45-60 44,-35 48-321,-12 15 266,0-1 0,1 1-1,-1 0 1,0-1 0,0 1-1,1 0 1,-1-1 0,0 1-1,1 0 1,-1-1 0,0 1-1,1 0 1,-1 0 0,1 0-1,-1-1 1,0 1 0,1 0-1,-1 0 1,1 0 0,-1 0-1,1 0 1,-1 0 0,0-1-1,1 1 1,-1 0 0,1 0-1,-1 1 1,1-1 0,0 0-1,-1 0 0,1 1-1,0-1 1,-1 1 0,1-1-1,0 1 1,-1 0-1,1-1 1,-1 1-1,1 0 1,-1-1 0,1 1-1,-1 0 1,1 0-1,-1 1 1,3 4-20,-1 0 0,-1 1 0,3 9-1,0 32 26,-1 1 0,-2 0 0,-7 57 0,5-88 56,-1-1 0,-8 33 0,9-46-18,-1 1 1,1-1-1,-1 1 0,0-1 1,0 0-1,0 1 0,-1-1 1,1 0-1,-1 0 1,0-1-1,0 1 0,0-1 1,-1 1-1,0-1 0,-5 3 1,7-4-8,-1-2 1,1 1-1,-1 0 1,0 0-1,1-1 1,-1 1-1,0-1 1,1 0-1,-1 0 0,0 0 1,0 0-1,1-1 1,-1 1-1,0-1 1,-2 0-1,-6-2 26,1 0 0,-12-6 0,-13-7-78,-52-31 0,81 42-34,7 2 36,5 2-6,4 2 33,0 1 0,0 0 0,0 0 0,0 1 0,-1 0-1,17 8 1,-4-2 209,102 48 746,-19-7-214,-100-48-678,1 0 0,-1-1 0,0 1 0,1-1 0,8 0 0,-13 0-131,1-1 1,-1 0-1,0 0 0,1 0 0,-1 0 1,0 0-1,1 0 0,-1-1 0,0 1 1,0 0-1,1-1 0,-1 1 1,0-1-1,0 1 0,1-1 0,-1 0 1,0 1-1,0-1 0,0 0 0,0 0 1,0 0-1,0 0 0,0 0 1,0 0-1,-1 0 0,2-2 0,0-3-1128,-1-1 0,0 0 0,-1 0-1,1 0 1,-2 0 0,0-9 0,1 8-14,-1-17-1638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52.01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470 665 1824,'7'-3'398,"-5"2"48,0 0 1,0 1-1,0-1 0,0 0 0,0 1 0,0 0 1,10-6 3251,-17 7-3030,-41 4 756,27 2-1151,-1 0 1,2 1 0,-21 11-1,-49 35 430,61-35-572,0 2 1,1 1 0,1 0-1,2 2 1,0 1-1,1 1 1,2 1-1,-33 56 1,49-77-63,1 0 0,1 0 0,-1 0 0,1 0 0,0 0 0,0 0 1,1 1-1,-1 10 0,2-15-37,-1 0 0,1 0 0,1 0 0,-1 0 0,0 0 0,0 0 0,1 0 0,-1 0 0,1 0 0,0-1 0,-1 1 1,1 0-1,0 0 0,0-1 0,0 1 0,0 0 0,1-1 0,-1 1 0,0-1 0,1 1 0,-1-1 0,1 0 0,-1 0 0,1 0 0,0 0 0,-1 0 1,1 0-1,0 0 0,0 0 0,0 0 0,3 0 0,3 0 60,-1 0 1,1 0-1,0-1 0,0 0 0,0 0 1,-1-1-1,1 0 0,0 0 1,-1-1-1,14-5 0,3-1 70,43-24-1,-45 19-68,0-1 0,-1 0 0,-1-2-1,0-1 1,-1 0 0,-1-1-1,19-25 1,10-20 17,39-71 0,-50 77 0,12-27-298,-3-2 0,-4-2 0,40-127 0,-76 202 69,0-1-1,-1 0 1,-1 0-1,0 0 0,-1 0 1,0-27-1,-2 40 91,0 0 0,0 0 0,0 0 0,0 0 0,0 0-1,0 0 1,-1 0 0,1 0 0,0 0 0,-1 0 0,1 0 0,0 0-1,-1 0 1,0 0 0,1 0 0,-1 0 0,1 0 0,-1 0 0,0 0 0,0 1-1,0-1 1,1 0 0,-1 1 0,0-1 0,-2 0 0,2 0-4,-1 1 1,1 0-1,-1 0 0,1 0 1,-1 0-1,1 0 1,-1 0-1,1 1 1,-1-1-1,1 0 1,-1 1-1,1-1 0,-1 1 1,1 0-1,-2 1 1,-4 2-33,0 1 1,0-1 0,1 2 0,-1-1-1,-6 8 1,0 4 81,0 0 1,1 1-1,-19 38 0,-19 62 13,38-87-17,-22 49 38,11-25 210,1 0-1,-16 67 0,35-103-161,0 0-1,1 1 0,1-1 1,1 0-1,1 0 0,1 1 1,0-1-1,6 23 0,-6-35-65,0 1 0,1-1 0,-1 0 0,1 0 0,1 0 0,-1 0 0,1 0-1,1-1 1,-1 0 0,1 0 0,0 0 0,0 0 0,9 6 0,-11-9-1,1 0 1,1 0-1,-1-1 0,0 1 1,0-1-1,1 0 1,0-1-1,-1 1 0,1-1 1,0 1-1,0-2 1,-1 1-1,1 0 0,0-1 1,0 0-1,0 0 1,0 0-1,0-1 1,0 0-1,0 0 0,6-2 1,1-1 28,-1-1 0,1-1 0,-1 0-1,0-1 1,-1 0 0,0 0 0,0-1 0,-1 0 0,15-17 0,-7 5 16,-1 0 0,-1-2 0,20-38 0,-31 53-86,-1 0-1,0-1 0,0 1 1,0-1-1,2-15 1,-5 21-37,1 0 1,-1-1-1,0 1 1,0 0-1,0 0 1,0 0-1,0-1 1,-1 1-1,1 0 1,0 0-1,-1 0 1,0 0-1,1 0 1,-1 0-1,0 0 1,0 0-1,0 0 1,-1 0-1,1 0 1,0 0-1,-1 1 1,1-1-1,-1 1 1,-3-3-1,4 3 16,0 0-1,-1 0 1,1 0-1,-1 1 0,1-1 1,-1 1-1,0-1 1,1 1-1,-1 0 0,1-1 1,-1 1-1,0 0 1,1 0-1,-1 0 0,0 0 1,1 1-1,-4 0 0,2 0 11,0 0-1,0 0 0,0 0 0,1 1 0,-1 0 0,0-1 1,1 1-1,-5 4 0,1-1 4,1 1 1,-1 1 0,1-1-1,0 1 1,-7 14-1,7-10 12,0 0 0,1 0 1,0 0-1,1 1 0,0-1 0,1 1 0,0 0 0,1 0 0,0 15 0,1-19 14,1 1-1,0-1 0,0 0 0,1 0 1,0 0-1,1 0 0,-1 0 0,2 0 0,-1-1 1,1 1-1,0-1 0,1 0 0,-1 0 1,8 7-1,-4-5 49,1-1 0,0 0 0,0-1 0,1 0 0,0 0 0,0-1 0,0-1 0,1 1 0,0-2 0,0 1 0,0-2 0,1 1 0,-1-2 0,1 1 0,0-1 0,-1-1 1,1-1-1,0 1 0,0-2 0,0 1 0,0-2 0,21-5 0,-26 5-13,0-1 0,-1 0 0,1 0 0,-1-1 0,0 0 0,0 0 0,0 0 0,-1-1 0,1 0 0,-1 0 0,5-6 0,4-8 16,24-40 1,-36 56-65,66-119 119,12-21 165,16-37-440,41-156-304,-129 312 354,-4 11-46,1 0-1,0 0 1,0 0 0,10-16 0,-33 51-543,-59 130 495,55-105 184,-35 68 143,8-18-38,-43 122 1,-7 39 365,83-226-269,-1 0 1,-1-2 0,-1 0-1,-2-1 1,-45 47-1,32-42-33,-1-1-1,-1-3 0,-2-1 0,-46 27 1,72-48-75,10-7-47,1 0 0,-1 1 0,1-1 0,-1 0 0,0 0 0,1 0 0,-1 0 0,0-1 0,0 1 0,0 0 0,0-1 0,0 1 0,0-1 0,0 0 0,0 0 0,1 0 0,-5 0 0,6 0-26,-1 0 1,1 0-1,0-1 1,-1 1-1,1 0 1,0-1-1,-1 1 1,1 0-1,0-1 1,0 1-1,-1-1 1,1 1 0,0 0-1,0-1 1,0 1-1,0-1 1,0 1-1,-1 0 1,1-1-1,0 1 1,0-1-1,0 1 1,0-1-1,0 1 1,0-1-1,0 1 1,0 0-1,1-1 1,-1 1-1,0-1 1,0 1-1,0-1 1,0 1-1,1 0 1,-1-1 0,0 1-1,0 0 1,1-1-1,-1 1 1,0 0-1,1-1 1,12-16-40,-6 11 47,-1 0 0,1 0-1,0 1 1,0 0-1,12-6 1,43-17 52,-38 18-67,101-36 0,-4 2 61,-99 34-79,-1 0 0,0-1-1,27-20 1,35-24 85,0 0-69,-26 15-81,46-36 88,-66 45 127,71-65-19,-94 82-128,-1 0 0,0-2 0,-2 1 0,1-2-1,10-20 1,-21 35-2,0 0-1,0 0 0,0 0 1,0 0-1,-1 0 0,1 0 0,-1 0 1,0 0-1,1 0 0,-1 0 1,0 0-1,0 0 0,0 0 1,0 0-1,-1 0 0,1 0 0,0 0 1,-1 0-1,1 0 0,-3-4 1,2 5 3,0-1 0,0 1 0,-1-1 0,1 1 0,-1 0 0,1-1 1,-1 1-1,1 0 0,-1 0 0,0 0 0,1 0 0,-1 0 0,0 1 1,0-1-1,0 0 0,1 1 0,-1 0 0,0-1 0,0 1 0,0 0 0,0 0 1,-3 0-1,-5 0-4,0 1 1,0 0-1,0 1 1,0 0-1,1 1 1,-1 0-1,1 0 0,-1 1 1,1 0-1,0 1 1,1 0-1,-1 0 1,1 1-1,0 0 1,-14 14-1,18-16 31,-1 1 0,1 0 0,0 0 1,1 0-1,-1 1 0,1-1 0,0 1 0,0 0 0,1 0 0,0 0 0,0 0 0,0 0 0,1 0 1,0 0-1,0 1 0,0-1 0,1 1 0,0-1 0,0 0 0,1 1 0,-1-1 0,2 0 0,-1 1 1,1-1-1,4 11 0,-2-8 15,1 0 0,0 0 0,1 0 0,0-1 0,0 0 0,1 0 0,0 0 0,0-1 0,1 0 0,0 0 0,0-1 0,13 7 0,-14-9 3,0 0 1,0-1-1,0 1 1,0-2-1,1 1 1,-1-1-1,1 0 1,0-1-1,-1 0 1,1 0 0,0 0-1,0-1 1,0 0-1,0-1 1,-1 0-1,16-3 1,-6-2 1,-1-1 0,-1 0 0,0-1 1,21-13-1,53-46 164,-5 4-284,-65 51 76,0 1 0,0 1 0,32-12 0,-40 18 16,0 0 0,0 1-1,0 1 1,0 0 0,0 1-1,1 0 1,-1 0 0,17 2-1,-6 0-135,-17-1 57,-16 0 57,-7 1-32,-25 4 0,5 0-53,19-2 100,0 0 0,0 2-1,0 0 1,0 1 0,1 1 0,-25 13 0,34-16 0,-1 2 0,2-1 0,-1 1-1,0 1 1,1-1 0,1 2 0,-1-1 0,1 1 0,0 0 0,1 0 0,0 1-1,0 0 1,-7 13 0,11-16 31,0-1 0,1 1 0,-1 0 0,1-1 0,0 1 0,1 0 0,-1 0-1,1 6 1,0-10-9,0 1-1,1 0 0,-1 0 0,1 0 1,-1-1-1,1 1 0,0 0 1,0-1-1,0 1 0,0-1 0,1 1 1,-1-1-1,1 1 0,-1-1 1,1 0-1,0 0 0,0 0 0,2 2 1,2 0 9,1 0 0,-1-1 0,1 0 1,0 0-1,0 0 0,0-1 0,0 0 1,0 0-1,0-1 0,1 0 0,8 0 1,7-1 66,1 0 0,25-4 0,-29 1-73,0 0 0,0-1 0,0-1 0,0-1 0,-1 0 0,0-2 1,0 0-1,-1-1 0,29-19 0,-31 16 37,0-1 0,-1 0 0,0-1 0,-1 0 0,23-32 1,48-91 16,-44 69-105,71-127 93,4-14-304,-21 46-6,-93 161 215,9-21-249,-10 23 264,-1-1 1,0 0 0,0 0 0,1 0 0,-1 1 0,0-1-1,0 0 1,0 0 0,0 0 0,0 0 0,0 1 0,0-1-1,0 0 1,0 0 0,0 0 0,-1 0 0,1 1 0,0-1 0,0 0-1,-1 0 1,1 1 0,-1-1 0,0-1 0,1 2 11,-1-1-1,0 1 1,0 0 0,0-1 0,0 1 0,1 0-1,-1 0 1,0-1 0,0 1 0,0 0 0,0 0 0,0 0-1,0 0 1,0 0 0,0 0 0,1 0 0,-1 1 0,0-1-1,0 0 1,0 0 0,0 1 0,0-1 0,1 0-1,-1 1 1,0-1 0,0 1 0,0 0 0,-1 0-12,-5 3-10,1 0 0,-1 0 0,1 1-1,0 0 1,-8 8 0,9-8 0,-14 15 26,0 0 0,2 2 0,0 0 0,1 1-1,-22 44 1,-47 133 5,56-124 68,17-43 5,2 0 1,1 0-1,1 1 0,2 0 1,2 1-1,1-1 0,1 1 1,2 0-1,2-1 0,1 1 1,9 38-1,-11-64-28,2 0 0,-1 0 1,1-1-1,0 1 0,1-1 0,0 0 1,0 0-1,1 0 0,0-1 0,1 0 0,-1 0 1,1 0-1,1 0 0,-1-1 0,1 0 1,0 0-1,0-1 0,1 0 0,0 0 0,0-1 1,0 0-1,11 4 0,-3-3 1,0-1 0,0 0-1,1-1 1,-1-1 0,1 0 0,0-1-1,-1-1 1,1-1 0,0 0 0,-1-1 0,24-6-1,-22 3-142,-9 4-465,-1-2 1,1 1-1,10-6 1,-16 7 303,-1 0 1,0 0 0,0-1 0,0 1 0,0-1 0,0 1 0,0-1 0,0 0 0,-1 0 0,1 0-1,-1 0 1,1 0 0,-1 0 0,0 0 0,0 0 0,2-4 0,0-16-2666,1 2 977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52.38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29 14 5216,'-28'-10'4776,"35"11"-3110,58-6 2658,34 6-2763,-30 0-1233,11-1-186,203 4-1478,-256-1 403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52.85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2 38 3072,'5'-32'3248,"-5"32"-3157,0-1 0,0 1 0,1 0 0,-1-1 0,0 1 0,0 0 0,0-1 0,1 1 0,-1 0 0,0 0 0,0-1 0,1 1 0,-1 0 0,0 0 0,1 0 0,-1-1 0,0 1 0,1 0 0,-1 0 0,0 0 0,1 0 0,-1 0 0,0-1 0,1 1 0,-1 0 0,0 0 0,1 0 0,-1 0 0,1 0 0,0 0 0,11 1 725,-9-1-599,1 1 0,0 0-1,0 0 1,-1 0 0,1 1 0,-1-1 0,1 1-1,-1 0 1,0 0 0,1 0 0,-1 0 0,0 1-1,0-1 1,-1 1 0,1 0 0,0-1 0,-1 1-1,3 5 1,-2-3-33,-1-1 0,0 0 0,0 1 0,-1 0 0,0-1 0,1 1 0,-2 0 0,1 0 1,0 0-1,-1 0 0,0-1 0,0 1 0,-1 0 0,0 7 0,-33 130 478,30-126-610,1-9-45,1-1-1,-1 1 0,0-1 0,0 1 1,0-1-1,-1 0 0,0 0 0,0 0 0,-1-1 1,0 0-1,-6 7 0,-3 5-921,11-12-47,13-14-3203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01:14:53.1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57 0 5984,'21'5'2688,"-42"18"-2336,26-11 2208,3 3-1472,-8 9 1184,0-2-1312,-8 14 767,3-3-1023,-3 14-352,3-1-224,-4 0-64,9 1-32,-4-9 128,0-4-96,-9-2-1504,0-5 768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21.4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256 112 2144,'0'0'4293,"0"8"-3717,0 0-312,-1 1 0,0-1 0,-1 0 0,0 0 0,0-1 0,-1 1 0,0 0 0,0-1 0,-8 15 0,2-5-35,4-9-137,0 0-1,0 0 0,-1 0 0,0-1 1,0 0-1,0 0 0,-1-1 0,-13 10 1,18-14-69,-1 0 1,0 0-1,0 0 1,0 0-1,-1-1 1,1 1-1,0-1 1,-1 0-1,1 0 1,0-1-1,-1 1 1,1-1-1,-1 1 1,1-1-1,-1 0 1,1 0-1,-1-1 1,1 1-1,-1-1 1,1 1-1,-1-1 1,1 0-1,0-1 1,0 1-1,-1 0 1,1-1-1,0 0 1,0 0-1,-3-2 1,1 0-21,1 0 0,0 0 0,0-1 0,0 1 0,0-1 0,1 0 0,0 0 0,0 0 0,0-1 0,1 1 1,0 0-1,0-1 0,0 0 0,0 1 0,1-1 0,-1-8 0,2 7-4,-1 0 1,1 0-1,0 1 0,1-1 1,-1 0-1,1 1 1,1-1-1,-1 1 0,1-1 1,0 1-1,1 0 0,0-1 1,0 1-1,0 0 1,0 1-1,7-9 0,-4 7 8,1 0 0,-1 0 1,1 1-1,0 0 0,0 0 0,1 0 0,0 1 0,0 0 0,9-3 0,-1 1 67,0 1 1,1 0-1,31-5 0,-44 11-56,-1-1-1,1 1 1,-1 0 0,1 0-1,-1 1 1,1-1-1,0 1 1,-1 0-1,0 0 1,1 0-1,-1 0 1,0 0-1,1 1 1,-1 0 0,0-1-1,0 1 1,0 0-1,0 1 1,3 3-1,-2-3 26,0 1 0,-1 0 0,0 0-1,1 1 1,-2-1 0,1 1-1,0-1 1,-1 1 0,0 0 0,0 0-1,0 0 1,-1 0 0,2 7 0,1 33 228,-1 0 0,-5 73-1,-21 93 109,17-166-178,2-15-86,-16 56 0,16-74 119,0 0 0,0 0 0,-2-1-1,1 0 1,-1 0 0,-1-1 0,-12 16 0,19-26-218,0 0-1,0 0 1,0 0 0,0 1-1,0-1 1,0 0 0,0 0 0,0 0-1,0 0 1,0 0 0,0 1-1,0-1 1,-1 0 0,1 0 0,0 0-1,0 0 1,0 0 0,0 0-1,0 0 1,0 0 0,-1 0 0,1 1-1,0-1 1,0 0 0,0 0 0,0 0-1,0 0 1,-1 0 0,1 0-1,0 0 1,0 0 0,0 0 0,0 0-1,-1 0 1,1 0 0,0 0-1,0 0 1,0 0 0,0 0 0,0-1-1,-1 1 1,1 0 0,0 0-1,0 0 1,0 0 0,0 0 0,0 0-1,0 0 1,-1 0 0,1 0-1,0-1 1,0 1 0,0 0 0,-2-13 222,5-21-349,3 5-194,1 0-1,17-41 1,-5 14 26,-9 24 192,43-123-171,-38 117 217,39-71 1,-45 93-99,1 0 0,1 0 1,1 1-1,0 0 0,1 1 1,23-19-1,-34 32 70,0-1 1,0 1-1,0-1 1,0 1-1,0 0 1,1 0-1,-1 0 1,3-1-1,-4 2 60,0 0 0,-1 0 0,1 0 0,0 0 0,0 0 0,-1 0 0,1 0 0,0 0 0,-1 0 0,1 0 0,0 0-1,0 1 1,-1-1 0,1 0 0,0 0 0,-1 1 0,1-1 0,0 0 0,-1 1 0,1-1 0,-1 1 0,1-1 0,-1 1 0,1-1 0,-1 1 0,1-1 0,-1 1-1,1-1 1,-1 1 0,0 0 0,1 1 0,1 4 35,0 1 0,0 0 0,-1 0 0,0 0 0,-1 1 0,0 12 0,-10 130 364,5-101-284,-4 26 372,-27 99 0,20-106 43,8-39-72,3-12 109,4-14-363,3-6-128,29-47-1027,111-178-330,-102 167 1160,60-87-23,-71 108 78,56-56 1,-84 94-15,14-11-90,-14 13 186,-1-1 1,0 1-1,0 0 0,0 0 0,1 0 1,-1 0-1,0 0 0,0 0 1,1 0-1,-1-1 0,0 1 1,0 0-1,1 0 0,-1 0 0,0 0 1,0 0-1,1 0 0,-1 0 1,0 0-1,0 0 0,1 0 0,-1 1 1,0-1-1,0 0 0,1 0 1,-1 0-1,0 0 0,0 0 1,1 0-1,-1 0 0,0 1 0,0-1 1,0 0-1,1 0 0,-1 0 1,0 1-1,0-1 0,0 0 0,0 0 1,0 0-1,1 1 0,-1-1 1,0 0-1,0 0 0,0 1 1,0-1-1,0 0 0,0 0 0,0 1 1,0-1-1,0 0 0,0 0 1,0 1-1,0-1 0,0 0 0,0 0 1,0 1-1,0-1 0,0 0 1,0 0-1,0 1 0,-1-1 1,-6 117 962,-20 117-18,8-89-683,12-53-165,7-79-44,1 1-1,0 0 0,0 0 0,6 20 0,-7-32-18,1-1-1,-1 0 0,0 1 0,1-1 0,-1 1 0,1-1 0,-1 0 0,1 1 0,0-1 1,-1 0-1,1 0 0,0 0 0,0 1 0,0-1 0,0 0 0,0 0 0,0 0 1,0 0-1,0-1 0,1 1 0,-1 0 0,0 0 0,1-1 0,-1 1 0,0-1 0,1 1 1,-1-1-1,0 1 0,1-1 0,-1 0 0,1 0 0,-1 0 0,3 0 0,0-1-47,0 0 0,0 0 0,-1 0 0,1-1 0,0 1 0,0-1 0,-1 0 0,1-1 0,-1 1 0,1 0 0,2-4 0,115-95-1027,-91 75 1029,-21 19 9,0 0 0,0-1 0,-1 0 0,0 0-1,0-1 1,-1 0 0,9-14 0,-14 16-85,-5 5-25,-10 7-120,-15 15 149,-18 42 189,38-49-69,1 0-1,0 1 1,-8 22 0,5-14-1,8-17-26,1 1 1,-1-1-1,-1 11 0,3-14 28,-1 0-1,1 0 1,0 0-1,0 0 0,0 0 1,0 0-1,1 0 1,-1 0-1,0 0 0,1 0 1,-1 0-1,3 3 0,-3-4-11,1-1-1,-1 1 1,1-1-1,-1 0 1,1 1-1,-1-1 1,1 0-1,-1 1 1,1-1-1,-1 0 1,1 0-1,0 1 1,-1-1-1,1 0 1,-1 0-1,1 0 1,0 0-1,-1 0 1,1 0-1,0 0 1,-1 0-1,1 0 1,0 0-1,-1 0 1,1 0-1,-1-1 1,1 1-1,0 0 1,-1 0-1,1-1 1,-1 1-1,1 0 1,0-1-1,18-12 269,-2-4-476,-1 0 0,25-36 0,-28 34 106,-11 14-7,1 0 1,0 0-1,1 1 0,-1-1 0,1 1 1,0 0-1,0 0 0,0 0 1,8-5-1,-11 9 48,-1 0-1,1-1 1,0 1 0,-1 0-1,1 0 1,0 0 0,0 0 0,-1 0-1,1 0 1,0 0 0,-1 0-1,1 0 1,0 0 0,-1 0 0,1 1-1,0-1 1,-1 0 0,1 0-1,-1 1 1,1-1 0,0 0 0,-1 1-1,1-1 1,0 1 0,14 14 89,-8-7-39,3 0 80,1 0-1,0-1 0,0 0 1,1 0-1,16 5 1,-23-9-13,1-1 0,0 0 1,-1-1-1,1 0 0,0 0 1,0 0-1,0 0 0,0-1 1,0 0-1,0 0 0,0-1 1,0 0-1,-1 0 0,1 0 1,0-1-1,0 0 0,-1 0 1,1 0-1,6-4 0,-3 1-80,-2 0 0,1 0 0,-1-1 0,1 0 0,-2 0 0,1-1 0,-1 0-1,0 0 1,0 0 0,-1-1 0,9-15 0,59-121-675,-65 134 165,-8 10 490,0 0-1,1 0 0,-1 0 0,0 0 1,0 0-1,0 0 0,1 0 0,-1 0 1,0 0-1,0 0 0,1 0 1,-1 0-1,0 0 0,0 1 0,0-1 1,1 0-1,-1 0 0,0 0 0,0 0 1,0 0-1,0 0 0,1 1 0,-1-1 1,0 0-1,0 0 0,0 0 0,0 0 1,0 1-1,1-1 0,-1 0 0,8 23-349,-6-15 400,1 3 39,-1 0 0,0 1 0,-1 0 0,0-1 0,-1 17 0,-2-1 330,-6 33-1,5-45-321,0-1 0,-2 0 1,0 0-1,-1 0 0,-11 21 1,16-33-21,1-1-1,-1 0 1,0 0 0,0 0 0,0 0 0,0 0 0,0 0-1,0 0 1,0 0 0,0 0 0,0 0 0,-3 1 0,4-2-55,-1 1 1,0-1 0,1 0 0,-1 0 0,0 0-1,1 0 1,-1 0 0,0 0 0,1 0-1,-1 0 1,0 0 0,1 0 0,-1 0 0,0 0-1,1 0 1,-1-1 0,1 1 0,-1 0-1,-1-1 1,1 0-67,-1 0 0,1-1-1,-1 1 1,1-1 0,0 1-1,0-1 1,0 1 0,0-1-1,0 0 1,0 1 0,0-1 0,0 0-1,0 0 1,1 0 0,-1 0-1,0-3 1,1 3-37,-1-1-1,1 1 1,0-1-1,0 1 1,0-1 0,0 1-1,0-1 1,1-3 0,-1 5 63,0 1 1,1 0 0,-1-1-1,0 1 1,0-1 0,0 1-1,1 0 1,-1-1 0,0 1-1,0 0 1,1 0 0,-1-1-1,0 1 1,1 0 0,-1 0 0,1-1-1,-1 1 1,0 0 0,1 0-1,-1 0 1,1-1 0,0 1-18,0 0 0,0 0 0,0 0 0,1 0 0,-1 0 0,0 0 1,0 1-1,0-1 0,0 0 0,0 0 0,2 2 0,15 4 36,-7-1 291,1-1 1,20 5-1,-27-8-161,0 0-1,0-1 0,0 0 1,0 0-1,0 0 1,0-1-1,0 0 1,0 1-1,0-2 1,6-1-1,-3-1-27,0 0-1,0 0 0,0-1 0,-1 0 0,0 0 0,0-1 0,0 0 0,0 0 0,-1 0 0,0-1 1,6-9-1,7-12-34,25-51 1,-33 57-36,0 3-156,0 0 0,27-33 0,-37 51 87,0 0 0,0 0 1,-1 0-1,1 0 0,0 0 0,0 0 1,0 0-1,1 0 0,-1 1 0,0-1 0,0 0 1,0 1-1,1-1 0,-1 1 0,0-1 0,0 1 1,1-1-1,-1 1 0,1 0 0,1 0 0,-2 0 29,0 0 0,1 1-1,-1-1 1,0 1 0,0-1-1,0 1 1,1-1 0,-1 1-1,0 0 1,0 0 0,0-1-1,0 1 1,0 0 0,0 0-1,0 0 1,-1 0 0,2 1-1,2 4 32,-1 0 0,0 0 0,0 1-1,0-1 1,-1 1 0,2 10 0,-1-2 80,-1 0 0,0 0 0,-1 1 0,-1-1 0,-2 21 0,-3-4 253,-12 47 0,16-73-301,-1 1 0,0-1 0,-1 1 0,0-1 0,0 0 0,0 0 0,-7 9 0,9-13-2,-1 0 0,1-1 0,-1 1 0,0 0 0,1-1-1,-1 1 1,0-1 0,0 0 0,0 0 0,0 0 0,0 0 0,-1 0-1,1 0 1,0 0 0,0-1 0,-1 1 0,1-1 0,0 1-1,-1-1 1,1 0 0,-1 0 0,1 0 0,0 0 0,-1-1 0,-2 0-1,-1-1-67,-1 0-1,1 0 0,-1-1 1,1 0-1,0 0 0,1-1 1,-1 0-1,0 0 0,1 0 1,0-1-1,0 1 0,-6-9 1,5 10-73,5 2 73,1 1 0,-1 0 0,1 0 0,-1-1 0,0 1 0,1 0 1,-1-1-1,1 1 0,-1 0 0,1-1 0,-1 1 0,1-1 0,0 1 0,-1-1 1,1 1-1,-1-1 0,1 1 0,0-1 0,-1 0 0,1 1 0,0-1 0,0 1 1,-1-2-1,50 4 490,78 26 435,35 4-2092,-157-31 874,-3 0-129,0-1 0,0 0 0,-1 0 0,1 0 0,0 0 0,0 0 0,-1 0 0,1 0 0,3-2-1,3 2-1902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24.3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215 609 2144,'-2'-1'6133,"-28"5"-3269,4 2-1840,7-2-106,-25 9 0,38-11-815,0 1-1,0-1 0,1 1 1,-1 1-1,1-1 0,0 1 1,0 0-1,-6 6 0,6-5-109,1 0 0,0 0-1,0 0 1,1 0 0,-1 0-1,1 1 1,1 0 0,-1 0 0,-2 7-1,5-11 29,-1 0-1,1 0 0,0 0 1,-1 0-1,1 0 0,0 0 1,0 0-1,1 0 0,-1 0 1,0 0-1,1 0 0,-1 0 1,1 0-1,0 0 0,-1 0 1,1-1-1,0 1 0,0 0 1,0 0-1,0-1 0,1 1 1,-1-1-1,0 1 0,1-1 1,-1 1-1,1-1 1,-1 0-1,1 0 0,0 0 1,-1 0-1,1 0 0,0 0 1,2 1-1,2 0 70,1 0 0,-1-1 0,1 0 0,-1 0 0,1 0 0,0-1 0,-1 0 0,1 0 0,0 0 0,10-3 0,10 0 98,-22 3-108,1-1 0,0 0 0,0 0 0,-1-1-1,1 1 1,-1-1 0,1 0 0,-1-1-1,0 1 1,6-4 0,-10 5-70,1-1-1,0 1 1,-1 0-1,1-1 1,0 1-1,-1-1 1,0 0-1,1 0 1,-1 1-1,0-1 1,0 0 0,0 0-1,0 0 1,0 0-1,-1 0 1,1 0-1,-1 0 1,1 0-1,-1-1 1,0 1-1,1 0 1,-1 0-1,-1 0 1,1 0 0,0-1-1,0 1 1,-1 0-1,1 0 1,-1 0-1,-1-3 1,1 1-32,-1 0 1,0 1-1,0-1 1,-1 1 0,1 0-1,-1 0 1,1 0-1,-1 0 1,0 0-1,0 0 1,0 1-1,-1-1 1,1 1 0,-1 0-1,1 0 1,-1 0-1,0 1 1,1-1-1,-5 0 1,1 0-42,1 0 0,-1 1 0,1 0 0,-1 0 0,0 1 0,1 0 0,-1 0 0,1 0 1,-1 1-1,0 0 0,-7 2 0,2 2-370,18-2 231,21-3 400,-15-2-87,-1 0 0,1 0 0,0-1 0,-1 0 0,0-1 0,1-1 1,14-8-1,-11 4 13,0-1-1,0 0 1,-1-1 0,18-18 0,-6 0 19,-1-1 0,-1-1 0,35-62-1,-24 28-37,-3 0 0,30-91 0,-60 151-148,0-1-1,-1 0 1,0 0-1,0 1 1,0-1-1,-1 0 1,1 0-1,-2 0 1,1 0-1,-1 0 1,0 0-1,-2-10 1,-1 25-301,1-1 0,1 1 0,-4 18 0,-22 326 696,-9 13 5,-21-1 118,52-336-274,-2 0 0,-2-1 1,-18 41-1,25-65-108,0 0 1,0 0-1,0 0 0,0 0 0,-1-1 1,0 1-1,1-1 0,-1 0 1,0 0-1,-1-1 0,1 1 0,0-1 1,-1 0-1,1 0 0,-9 2 1,10-3-75,1 0 0,-1-1 0,1 1 1,-1-1-1,1 1 0,-1-1 0,0 0 1,1 0-1,-1 0 0,1-1 0,-1 1 1,0-1-1,1 1 0,-1-1 0,1 0 1,0 0-1,-1 0 0,1 0 0,0 0 1,-1-1-1,1 1 0,0-1 0,0 1 1,0-1-1,0 0 0,0 0 0,1 0 1,-1 0-1,1 0 0,-1 0 1,1 0-1,-2-5 0,1 3-34,0-1 1,0 0-1,1 1 0,0-1 1,0 0-1,1 0 0,-1 1 1,1-1-1,0 0 0,0 0 1,2-8-1,-1 5-12,1 0 0,1 0 1,-1 0-1,1 0 0,1 1 0,5-10 1,3-1-19,0 1 0,1 1 1,0 1-1,30-27 0,51-34 221,-77 65-145,0 1 0,0 1 0,0 0 0,23-7 0,43-13-1978,-71 28 971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8:05.48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251 6 1248,'0'-4'3328,"-2"3"-3260,0 1 1,1 0-1,-1 0 0,0-1 1,0 1-1,1 0 1,-1 0-1,0 1 0,1-1 1,-1 0-1,0 1 1,-3 0-1,-28 10 77,-94 27 293,114-35-474,3 0 92,10-2 14,6 1 32,16 2-77,5 1 40,1-1-1,33 1 0,-32-5 288,-28 0-288,-16 12 592,5-7-550,0 1 0,0-2-1,-1 1 1,0-1 0,-12 2-1,-3 2 147,-69 20-108,120-20-32,-4-6-89,-10-1 1,-1 0 0,1 0 0,-1 1 0,0 1 1,0-1-1,16 8 0,-26-10-20,0 0 0,1 0-1,-1 1 1,0-1 0,1 0 0,-1 0 0,0 0 0,0 1 0,1-1 0,-1 0 0,0 1 0,0-1 0,1 0 0,-1 1-1,0-1 1,0 0 0,0 1 0,0-1 0,0 0 0,0 1 0,1-1 0,-1 0 0,0 1 0,0-1 0,0 0-1,0 1 1,0-1 0,0 0 0,0 1 0,-1-1 0,1 1 0,0-1 0,-8 16 171,-20 12 27,3-7-214,-48 46-93,72-66 106,0-1 0,1 1 0,-1 0-1,1-1 1,-1 1 0,1 0 0,-1 0 0,1-1 0,-1 1 0,1 0 0,-1 0-1,1 0 1,0-1 0,0 1 0,-1 0 0,1 0 0,0 0 0,0 0-1,0 0 1,0-1 0,0 1 0,0 0 0,0 0 0,0 0 0,1 0-1,-1 0 1,0-1 0,0 1 0,1 0 0,-1 0 0,0 0 0,1 0-1,-1-1 1,1 1 0,-1 0 0,1-1 0,-1 1 0,1 0 0,0-1-1,-1 1 1,1-1 0,0 1 0,0 0 0,5 3-15,0-1 1,1 1-1,-1-1 0,11 3 1,-6-1 80,-7-4-70,0 1-1,-1 0 1,1 0-1,-1 0 1,1 1-1,-1-1 1,0 1-1,3 3 0,-5-5 17,0 0 0,0 0 0,0 0 0,-1 1 0,1-1-1,0 0 1,-1 0 0,1 1 0,-1-1 0,1 0 0,-1 1-1,0-1 1,0 1 0,1-1 0,-1 0 0,0 1 0,0-1 0,0 0-1,-1 1 1,1-1 0,0 1 0,0-1 0,-1 0 0,1 1-1,-1-1 1,-1 2 0,-1 4-23,-2-1-1,1 1 1,-8 7-1,-5 7 149,22-19-134,-1-1-1,0 0 1,0 0 0,1 0 0,-1-1-1,5 1 1,-7-1 2,10 1-70,-7-1 76,1 0-1,-1 1 0,1 0 0,-1 0 0,0 0 1,8 4-1,-12-5-7,0 1 0,-1-1 1,1 1-1,0-1 0,0 1 0,0 0 1,-1-1-1,1 1 0,0 0 0,-1-1 1,1 1-1,-1 0 0,1 0 0,-1 0 1,1 0-1,0 1 0,-1 0-6,0-1 0,0 1 0,1-1 0,-1 1 0,0 0 0,-1-1 0,1 1 0,0-1 0,0 1 0,-1 0 0,1-1 0,-1 1 0,0 1 0,-3 4 36,0-1 0,0 0 0,0 0 0,-9 9 0,-5 6 25,18-21-56,0 1 0,0-1 0,0 0 1,0 0-1,0 0 0,0 0 0,-1 0 0,1 0 0,0 0 1,0 0-1,0 0 0,0 0 0,0 1 0,0-1 0,0 0 0,0 0 1,0 0-1,0 0 0,0 0 0,-1 0 0,1 0 0,0 1 1,0-1-1,0 0 0,0 0 0,0 0 0,0 0 0,0 0 0,0 1 1,0-1-1,0 0 0,0 0 0,0 0 0,0 0 0,0 0 1,0 0-1,1 1 0,-1-1 0,0 0 0,0 0 0,0 0 0,0 0 1,0 0-1,0 0 0,0 1 0,0-1 0,0 0 0,0 0 0,1 0 1,-1 0-1,0 0 0,0 0 0,0 0 0,0 0 0,0 0 1,0 0-1,0 0 0,1 0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30.8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1255 1824,'-6'3'8718,"3"-3"-8604,3 0-11,0-1 1,0 0-1,1 1 1,-1-1-1,0 1 1,0-1-1,0 0 0,0 1 1,0-1-1,1 1 1,-1-1-1,0 0 1,1 1-1,-1-1 1,0 1-1,1-1 1,-1 1-1,0-1 1,1 1-1,-1 0 1,1-1-1,0 0 1,17-19 241,146-162 207,-15 13-149,-141 161-393,1-1 0,-1 2 0,1-1 0,0 1 0,1 0 0,0 1 0,14-7 0,-23 12-13,0 1 1,0 0 0,0-1-1,0 1 1,0 0 0,1-1-1,-1 1 1,0 0 0,0 0-1,0 0 1,0 0 0,1 0-1,-1 0 1,0 1 0,0-1-1,0 0 1,0 0 0,0 1-1,0-1 1,0 1 0,0-1 0,0 1-1,0-1 1,0 1 0,0 0-1,0 0 1,0-1 0,0 1-1,0 0 1,-1 0 0,1 0-1,0 0 1,0 1 0,2 3 34,-1 0 0,0 0 0,0 0 0,-1 0 0,2 9 0,-2-10 9,3 22 64,-1 0 1,-1 0-1,-2 0 0,0 0 0,-2 0 0,-5 29 0,6-49-65,-1 9 352,-1-1 0,-8 27 0,63-143-184,-37 74-319,1 1 1,2 1-1,0 0 0,2 2 0,1 0 0,0 1 0,2 1 1,28-20-1,-47 38 12,0 1 0,0 1 1,0-1-1,1 1 0,5-3 1,-9 5 89,0-1 0,0 1-1,1 0 1,-1-1 0,0 1 0,0 0 0,1 0 0,-1 0 0,0 0 0,0 0 0,1 0 0,-1 0 0,0 0 0,0 1 0,1-1-1,-1 0 1,0 1 0,0-1 0,0 1 0,0-1 0,0 1 0,0 0 0,0-1 0,0 1 0,0 0 0,2 1 0,-1 1 41,0 0 1,0 0 0,0 1-1,0-1 1,-1 0 0,1 1 0,-1-1-1,0 1 1,0-1 0,0 6-1,3 40 206,-3-29-163,1 21 83,4 44 67,-4-73-179,1 1 0,0-1 0,0 0 0,9 20 0,-9-25 20,1 0 0,0 0 0,0-1 1,0 0-1,0 0 0,9 9 0,-11-13-19,1 0 1,-1 0-1,1 0 0,-1 0 0,1-1 0,0 1 0,-1-1 1,1 1-1,0-1 0,0 0 0,0 0 0,0 0 1,0-1-1,0 1 0,1-1 0,-1 1 0,0-1 1,6 0-1,-2-1 5,-1-1 0,1 1 0,0-1 0,-1 0 1,1-1-1,-1 0 0,0 0 0,0 0 0,0 0 0,0-1 0,9-8 0,-7 4-55,0 0 0,0-1 0,-1 0 0,0 0-1,-1 0 1,8-16 0,1-8-17,-2 0 0,-1-1 0,11-53-1,-21 77 21,2-2-24,-1-1 1,-1 1-1,0-1 1,0 0-1,-2 0 1,0-23-1,0 35-11,0 0-1,0 0 1,-1 0-1,1 0 1,0 0-1,0 0 1,0 0 0,-1 0-1,1 0 1,0 0-1,-1 1 1,1-1-1,-1 0 1,1 0 0,-1 0-1,0 1 1,1-1-1,-1 0 1,0 1-1,1-1 1,-1 0-1,0 1 1,0-1 0,0 1-1,-1-1 1,1 1 9,0 0 1,0 0 0,-1 0 0,1 1 0,0-1-1,0 0 1,0 1 0,0-1 0,0 1 0,0-1 0,0 1-1,0 0 1,0-1 0,0 1 0,0 0 0,0 0-1,0-1 1,0 1 0,1 0 0,-2 2-1,-5 6 35,0 1 0,1-1 0,0 1-1,1 0 1,0 1 0,-3 11-1,-18 69 523,23-79-504,-1 4 33,1 1-1,1 0 0,0 0 1,2 28-1,0-34-17,1-1 0,1 0-1,-1 0 1,2 0 0,0 0-1,0 0 1,0-1-1,10 18 1,-12-26 5,0 1 0,0 0 0,0 0 0,0-1 0,1 1 0,-1-1 0,0 1 0,1-1 0,0 0 0,-1 1 0,1-1 0,-1 0 0,1 0 0,0 0 0,0 0 0,0 0 0,0-1 0,0 1 0,0-1 0,0 1 0,0-1 0,3 1 0,-2-1-11,-1-1 1,0 1-1,1-1 1,-1 1 0,0-1-1,1 1 1,-1-1-1,0 0 1,0 0-1,1-1 1,-1 1-1,0 0 1,0-1 0,0 1-1,-1-1 1,1 1-1,3-5 1,96-135 547,-18 21-459,-62 92-114,-14 18-257,0 0-1,1 0 0,16-15 0,-24 24 238,0 1 0,1 0-1,-1 0 1,0 0 0,0 0 0,0 0-1,0 0 1,0 0 0,0 0 0,0 0-1,0 0 1,0 0 0,0 0 0,0 0-1,0 0 1,1 0 0,-1 0 0,0 0-1,0 0 1,0 0 0,0 0 0,0 0-1,0 0 1,0 0 0,0 0 0,0 0-1,0 0 1,0 0 0,1 0 0,-1 0-1,0 0 1,0 0 0,0 0 0,0 0-1,0 0 1,0 1 0,0-1 0,0 0-1,0 0 1,0 0 0,0 0 0,0 0-1,0 0 1,0 0 0,0 0 0,0 0-1,0 0 1,0 0 0,0 0 0,1 1-1,-1-1 1,0 0 0,1 8-219,-2 11 109,-14 93 395,-3 26-51,16-123-186,1-8 25,0-1 0,1 1 0,0-1-1,0 1 1,0 0 0,1-1 0,2 12-1,-3-18-48,1 1 0,-1 0 0,0-1 0,0 1 0,1-1-1,-1 1 1,0 0 0,1-1 0,-1 1 0,0-1 0,1 1-1,-1-1 1,1 1 0,-1-1 0,1 1 0,-1-1-1,1 0 1,0 1 0,-1-1 0,1 0 0,-1 1 0,1-1-1,0 0 1,-1 0 0,1 0 0,0 1 0,-1-1 0,1 0-1,0 0 1,-1 0 0,1 0 0,0 0 0,-1 0 0,1 0-1,0-1 1,-1 1 0,1 0 0,0 0 0,-1 0 0,1-1-1,-1 1 1,1 0 0,0-1 0,0 0 0,4-2 100,0 0 0,0 0 0,0-1 0,4-4 1,-7 7-112,21-22-60,-1 0 0,0-1 0,-2-1 0,-1-1 0,16-28 0,25-39-210,-57 87 192,-3 5 57,1 0-1,-1 0 0,0 0 0,1 1 0,-1-1 0,1 0 0,-1 0 0,1 1 0,-1-1 0,1 0 0,-1 1 0,1-1 0,0 1 0,-1-1 0,1 1 0,1-2 0,-2 2 1,0 0-1,0 0 1,1 0-1,-1 0 1,0 0-1,0 0 1,0 0-1,0 0 1,1 0-1,-1 0 1,0 0-1,0 0 1,0 1-1,0-1 1,0 0-1,1 0 1,-1 0 0,0 0-1,0 0 1,0 0-1,0 0 1,0 0-1,1 0 1,-1 1-1,0-1 1,0 0-1,0 0 1,0 0-1,0 0 1,0 0-1,0 1 1,0-1-1,0 0 1,0 0-1,0 0 1,0 0 0,1 1-1,-1-1 1,0 0-1,0 0 1,0 0-1,0 0 1,0 1-1,0-1 1,-1 0-1,1 0 1,-1 14-255,-4 23 0,-1 2 234,4-14 18,0-3-78,0 33-1,2-49 195,1 1 0,0 0 0,0-1 0,0 1-1,1-1 1,0 1 0,0-1 0,1 0 0,4 8 0,-7-14-80,0 1 1,1-1-1,-1 0 1,0 1-1,1-1 1,-1 1-1,0-1 1,1 0-1,-1 0 1,0 1-1,1-1 1,-1 0-1,1 0 1,-1 1-1,0-1 1,1 0-1,-1 0 1,1 0-1,-1 0 1,1 0-1,-1 0 1,1 1-1,-1-1 1,1 0-1,-1 0 1,0-1-1,1 1 1,0 0-1,1 0 18,0-1 0,-1 0-1,1 1 1,0-1 0,-1 0 0,1 0-1,-1 0 1,3-2 0,0-1 47,1 0 1,-1 0-1,0-1 1,6-8-1,14-27-10,-3-1 1,20-51-1,-23 47-205,44-74 1,-31 71 76,40-72 18,-42 57-47,26-80 0,8-74 124,-56 193-180,-2 0-1,-1-1 0,2-42 1,-6 64 77,0-1 0,0 1 0,0 0 1,-1 0-1,0 0 0,1-1 0,-3-2 0,3 5 37,0 0 0,-1 1-1,1-1 1,0 0 0,-1 1-1,1-1 1,0 1-1,-1-1 1,1 1 0,-1-1-1,1 1 1,-1-1 0,0 1-1,1-1 1,-1 1-1,1 0 1,-1-1 0,0 1-1,1 0 1,-1 0 0,0-1-1,1 1 1,-1 0-1,0 0 1,1 0 0,-1 0-1,0 0 1,1 0 0,-1 0-1,0 0 1,0 0-1,1 0 1,-1 0 0,0 1-1,1-1 1,-1 0 0,0 0-1,1 1 1,-2-1-1,-2 3-2,0-1 0,-1 1 0,1-1 0,0 1 0,0 1-1,1-1 1,-1 0 0,1 1 0,0 0 0,-1 0-1,2 0 1,-1 0 0,-4 8 0,-1 6 37,1 0 1,-7 24-1,13-37-10,-28 103 148,4 2 0,-10 122 0,31-188-52,1 73 0,5-92 11,0-1 0,2 0 0,0 0 0,12 35 0,-15-57-66,-1 0 0,1 0 1,0-1-1,0 1 0,0 0 0,0 0 1,0 0-1,0-1 0,0 1 1,0 0-1,1-1 0,-1 1 0,1-1 1,-1 0-1,1 0 0,0 1 1,2 0-1,-3-1 8,1-1 0,0 0 0,0 1 0,0-1 0,0 0 1,0 0-1,-1 0 0,1 0 0,0 0 0,0-1 0,0 1 0,0-1 0,0 1 0,-1-1 1,1 1-1,0-1 0,0 0 0,-1 0 0,3-1 0,8-7 40,0 0-1,-1 0 1,0-1 0,-1-1 0,12-14-1,7-7-160,79-79 129,-103 106-60,3-3-40,-1 0-1,13-18 1,-17 20-640,-3 6 675,0 0 0,0 0-1,0 0 1,0 0 0,0 0 0,0 0-1,0-1 1,0 1 0,0 0 0,0 0-1,0 0 1,0 0 0,0 0 0,0 0-1,0 0 1,0 0 0,1-1 0,-1 1-1,0 0 1,0 0 0,0 0 0,0 0-1,0 0 1,0 0 0,0 0 0,0 0-1,1 0 1,-1 0 0,0 0 0,0 0-1,0 0 1,0 0 0,0 0 0,0 0-1,1 0 1,-1 0 0,0 0 0,0 0-1,0 0 1,0 0 0,0 0 0,0 0-1,0 0 1,1 0 0,-1 0-1,0 0 1,0 0 0,0 0 0,0 0-1,0 0 1,0 0 0,0 0 0,1 0-1,-1 0 1,0 1 0,0-1 0,9 4 21,-7-3-6,0 0-1,0 0 1,-1 0 0,1 0-1,0 0 1,0 1-1,-1-1 1,1 1 0,-1 0-1,1-1 1,-1 1-1,0 0 1,0 0 0,1-1-1,-1 1 1,0 0-1,-1 0 1,1 1 0,0-1-1,-1 0 1,1 0-1,-1 0 1,1 3 0,0 6 46,-1 1 0,1-1 0,-3 15 0,1-17 7,-1 121 32,2-114-59,0-9 24,0 0 1,0 1-1,1-1 0,0 1 1,0-1-1,1 0 0,5 15 1,-7-22-39,1 0 1,-1 1-1,0-1 1,0 0 0,1 1-1,-1-1 1,0 0-1,0 0 1,1 1-1,-1-1 1,0 0 0,1 0-1,-1 0 1,0 1-1,1-1 1,-1 0-1,0 0 1,1 0-1,-1 0 1,0 0 0,1 0-1,-1 0 1,1 0-1,-1 0 1,0 0-1,1 0 1,0 0 0,15-4 119,-12 2-140,1 0-1,-1-1 1,1 1-1,7-7 1,0-3 0,22-29 1,-22 25 64,17-16 1,67-56-195,-90 82 8,-7 6-102,-15 10 12,10-4 218,1 1-1,-1 0 1,1 0 0,0 1 0,-6 13 0,4-9-29,-8 16 46,1 0 0,1 0 0,1 2 0,2-1 0,1 1 0,-5 32 0,13-60 14,1 0 0,0 0 0,0-1-1,0 1 1,0 0 0,0 0 0,0 0 0,0 0-1,2 3 1,-2-4-22,0-1 0,0 1 1,1-1-1,-1 0 0,0 1 0,1-1 0,-1 0 0,0 1 0,1-1 0,-1 0 0,0 0 0,1 1 0,-1-1 0,1 0 1,-1 0-1,1 0 0,-1 0 0,0 1 0,1-1 0,-1 0 0,1 0 0,-1 0 0,1 0 0,-1 0 0,1 0 0,-1 0 1,0 0-1,1 0 0,-1-1 0,1 1 0,-1 0 0,1 0 0,-1 0 0,1 0 0,-1-1 0,0 1 0,1 0 1,-1 0-1,0-1 0,1 1 0,-1 0 0,0-1 0,1 1 0,8-8 34,0 1 0,0-2 0,-1 1 0,-1-1 1,1 0-1,-1 0 0,7-14 0,1 1-75,72-92-21,-19 25-224,-64 83 256,0 2-99,-1 0 1,0-1-1,0 1 0,0-1 1,4-10-1,-12 19-378,1 3 469,0 1 0,1 0 0,0 0 0,0 0 0,1 0 0,-1 11-1,2-14 36,0 1-1,0-1 1,1 0-1,0 1 0,0-1 1,1 0-1,-1 1 0,1-1 1,0 0-1,1 1 0,2 6 1,-3-10 2,0 0 1,0 0-1,0 0 1,1 0-1,-1 0 1,1 0-1,-1 0 1,1-1-1,0 1 1,-1-1-1,1 1 1,0-1-1,0 0 1,0 1-1,0-1 0,4 1 1,-2-1 19,-1 0 0,0-1 0,0 1 0,1-1 0,-1 0 0,0 0 0,1 0 0,-1-1 0,0 1 0,6-2 0,3-2 55,-1 0-1,0-1 0,0 0 0,-1-1 0,18-12 0,20-19 87,80-81-1,-105 93-100,-2-1-1,0-1 0,-2-1 1,28-55-1,6-25 8,58-167 1,-108 265-98,13-38 70,-15 44-179,0-1 1,0 1-1,0-1 1,-1 0 0,0 1-1,0-1 1,-1-7-1,1 11 118,0 1-1,0-1 0,0 1 1,0-1-1,0 1 0,0 0 0,0-1 1,0 1-1,0 0 0,-1-1 1,1 1-1,0-1 0,0 1 1,-1 0-1,1-1 0,0 1 1,0 0-1,-1-1 0,1 1 0,0 0 1,-1 0-1,1-1 0,0 1 1,-1 0-1,1 0 0,0 0 1,-1 0-1,1-1 0,-1 1 0,1 0 1,0 0-1,-1 0 0,1 0 1,-1 0-1,1 0 0,0 0 1,-1 0-1,1 0 0,-1 0 0,1 0 1,-1 0-1,1 0 0,0 0 1,-1 1-1,-1 0 17,0 0-1,0 0 1,1 0 0,-1 0 0,0 0-1,1 0 1,-1 1 0,1-1-1,-1 1 1,0 1 0,-6 8 15,0 1 1,1 0-1,1 0 0,0 1 1,-5 14-1,-18 72-135,23-75 113,-38 162 191,35-140-81,3-1-1,0 58 1,6-83-74,0 0-1,2 0 0,0 0 1,1-1-1,1 1 1,1-1-1,1 0 1,1 0-1,0-1 1,10 18-1,-13-29-214,1-1 1,-1 0-1,1 0 1,0 0-1,1-1 1,-1 0-1,1 1 1,0-2-1,8 6 0,-10-8-279,-1 0 0,1-1 0,0 1 0,-1-1 0,1 1 0,0-1 0,0-1 0,5 2 0,-6-2-84,0 0-1,-1 0 1,1 0 0,0-1-1,-1 1 1,1-1-1,0 1 1,-1-1 0,1 0-1,-1 0 1,1 0-1,-1 0 1,3-3-1,17-7-2953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31.2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34 6144,'-38'-3'2784,"33"3"-2432,10 0 1312,3 0-992,18 0 1056,9 0-992,18-3 480,3 3-704,21-5-128,24-3-256,-7 2-96,2-2 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36.0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25 2976,'0'4'12405,"-23"7"-10848,21-9-1520,-6 3 17,0-1-1,1 2 1,-8 6 0,13-10-62,1 0 1,-1 0 0,0 0 0,1 0-1,0 0 1,-1 0 0,1 0-1,0 0 1,0 0 0,0 1 0,0-1-1,1 0 1,-1 1 0,1-1 0,-1 1-1,1 3 1,1-3 43,-1-1 1,1 1-1,1-1 0,-1 0 0,0 1 1,1-1-1,-1 0 0,1 0 1,0 0-1,-1 0 0,1 0 0,0 0 1,0 0-1,3 1 0,4 3 48,0-1 1,1-1-1,-1 1 0,1-2 1,17 5-1,-23-6-22,0-1 0,1-1-1,-1 1 1,1-1 0,-1 1-1,1-1 1,-1-1 0,1 1-1,-1 0 1,1-1 0,-1 0 0,0 0-1,1-1 1,-1 1 0,7-4-1,-6 2 30,0-1-1,-1 0 0,0 1 1,1-2-1,-1 1 0,0 0 1,-1-1-1,1 0 0,-1 1 0,0-2 1,0 1-1,-1 0 0,1 0 1,1-9-1,-3 10-91,-1-1-1,1 1 1,-1-1 0,-1 1 0,1-1-1,-1 0 1,1 1 0,-1 0 0,0-1-1,-1 1 1,1 0 0,-1-1-1,-4-6 1,5 10-17,0-1 0,0 0-1,0 0 1,0 1 0,-1-1-1,1 1 1,-1 0 0,1-1 0,-1 1-1,1 0 1,-1 0 0,0 0-1,1 0 1,-4-1 0,4 1-12,-1 1 1,1 0-1,-1 0 1,0-1-1,1 1 1,-1 1-1,1-1 1,-1 0-1,0 0 1,1 0-1,-1 1 1,1-1-1,-1 1 1,1-1-1,-1 1 1,1 0-1,0-1 1,-1 1-1,1 0 1,-2 2-1,-5 3-67,-2 0-29,1 1 0,0 1 0,0-1 0,1 2 0,-8 9 0,10-10-783,5-8 739,1 1 1,-1-1 0,1 1-1,-1-1 1,1 1-1,-1-1 1,1 1-1,-1-1 1,1 1-1,0 0 1,-1-1-1,1 1 1,0 0-1,-1-1 1,1 1-1,0 0 1,0 0 0,0-1-1,0 1 1,0 0-1,0-1 1,0 1-1,0 0 1,0 0-1,0-1 1,0 1-1,0 0 1,0 0-1,1-1 1,-1 1-1,0 0 1,1-1 0,-1 1-1,0 0 1,1-1-1,-1 1 1,1-1-1,-1 1 1,1 0-1,-1-1 1,1 1-1,10 10-1344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36.5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62 0 1728,'0'0'560,"-8"4"848,4 15 6135,-8 6-5500,7-14-1836,0 0 1,-5 16-1,9-23-81,-4 14 159,1 0-1,1 0 1,-1 29-1,3-42-220,1-1 0,1 1-1,-1-1 1,0 1 0,1-1-1,0 0 1,0 1 0,0-1 0,1 0-1,-1 0 1,1 0 0,0 0-1,0 0 1,1 0 0,-1 0 0,1-1-1,0 1 1,0-1 0,0 1-1,7 4 1,-9-7-33,0 0 0,0-1 0,0 1 0,1 0-1,-1-1 1,0 1 0,1-1 0,-1 1 0,0-1 0,1 0 0,-1 0-1,0 0 1,1 1 0,-1-1 0,0 0 0,1-1 0,-1 1 0,0 0-1,1 0 1,1-1 0,0 0 22,-1 0 0,1-1 0,-1 1-1,0-1 1,1 1 0,-1-1 0,0 0 0,0 0-1,3-3 1,1-3 40,-1 1 0,0-1 0,0 0 0,-1 0 0,5-13-1,-7 15-73,0-1-1,-1 1 0,1-1 0,-1 0 0,-1 0 1,1 0-1,-1 1 0,-1-1 0,1 0 0,-1 0 1,0 0-1,-1 1 0,1-1 0,-1 0 0,-1 1 1,-3-9-1,3 12-55,1 0 1,0 0-1,-1 0 1,0 0-1,0 1 0,0-1 1,0 1-1,0 0 1,-1 0-1,-4-3 1,4 3-362,-1 0 0,1 0 0,-1 0 1,0 1-1,0-1 0,1 1 1,-11-1-1,9 4-871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38.0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458 54 2656,'0'-12'1520,"0"11"-1278,0 0 0,0 0 1,-1 1-1,1-1 0,0 0 1,-1 0-1,1 0 0,-1 1 0,1-1 1,-1 0-1,1 1 0,-1-1 0,0 0 1,1 1-1,-1-1 0,0 1 1,0-1-1,1 1 0,-1-1 0,0 1 1,0-1-1,0 1 0,1 0 1,-1-1-1,0 1 0,0 0 0,-2 0 1,-8-2 228,-1 0 1,0 1-1,1 0 0,-1 1 1,0 0-1,0 1 1,1 0-1,-1 1 1,-17 5-1,16-3-307,1 1-1,-1 1 1,1 0-1,1 0 1,-1 1-1,1 1 1,0 0 0,-11 11-1,-4 4 91,-22 27 1,40-39-217,-1 0 1,2 0 0,-1 1 0,1 0 0,-8 20-1,1 5 195,2 0 0,-14 76 0,22-91-197,2 0 1,1 0 0,0 0-1,2 0 1,1 0-1,7 40 1,-7-55 1,-1-1 0,2 1 0,-1-1 0,1 1 0,0-1 0,0 0-1,0 0 1,1 0 0,0-1 0,0 1 0,1-1 0,0 0 0,-1 0 0,2-1 0,-1 1 0,0-1-1,1 0 1,0-1 0,0 1 0,0-1 0,0 0 0,1-1 0,-1 0 0,1 0 0,-1 0 0,1 0-1,11 0 1,-6-2 33,-1 0-1,1-1 1,0 0-1,0-1 0,16-5 1,55-21 6,-81 27-70,43-16 126,62-35 1,-90 42-86,0 0 0,-1-2 0,0 0 0,-1-1 0,0-1 0,-1 0 0,0-1 0,-1 0 0,14-23 0,-9 7 43,-1-1 1,-1-1 0,-1 0 0,16-58-1,-28 80-80,-1 1 0,-1-1 0,1 1 0,-2-1 0,1 0 0,-2 1 0,1-1 0,-1 0 0,-1 1-1,0-1 1,0 1 0,-1 0 0,-5-11 0,4 13-60,0 0 0,0 0 0,-1 0 0,0 1-1,0 0 1,-1 0 0,0 1 0,0 0 0,-1-1 0,1 2 0,-1-1-1,-1 1 1,1 0 0,-1 1 0,0 0 0,-11-4 0,3 3-55,0 1 0,0 1 0,0 0 0,0 1 0,-20 1 0,13 1 58,0 1 1,0 2 0,0 0-1,0 1 1,-30 10 0,46-11-25,-23 7-988,28-9 769,1-1-1,-1 1 0,0 0 0,1-1 0,-1 1 0,1 0 0,-1 0 0,1 0 0,-1 0 1,1 1-1,0-1 0,-2 2 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38.7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 28 3712,'0'-1'351,"-1"0"0,1 0-1,-1-1 1,1 1 0,0 0 0,-1 0 0,1-1 0,0 1-1,0 0 1,0 0 0,6-13 5703,-6 14-5974,2 14 1185,-5 73-424,0 33-71,5-56-285,-12 98 0,7-141-306,2-17-130,0 0-1,1 0 0,-1 1 0,1-1 1,0 1-1,0-1 0,0 0 1,2 5-1,-1-2-1461,13-38-7627,-3 18 6896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39.2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257 2 6144,'-10'-2'5665,"10"3"-5488,-16 9 2764,10-5-2568,0 1 1,0 0-1,-5 7 1,3-1-137,0 1-1,1 0 1,1 0 0,0 1-1,-5 21 1,1 0 152,-4 38-1,10-49-319,1 0 1,1 0-1,1 1 0,2-1 1,0 0-1,2 0 0,0 0 1,10 36-1,-11-56-35,-1 0-1,1 1 1,0-1-1,1 0 1,-1-1-1,0 1 1,1 0-1,0-1 1,3 4-1,-4-5-7,-1-1 0,1 0 0,-1 1 0,1-1 0,0 0 0,-1 0 0,1 0 0,0 0 0,0 0 0,0-1 0,0 1 0,0 0 0,0-1 0,0 0 0,0 1 0,0-1 0,0 0 0,0 0 0,0 0 0,0 0 0,3-1 0,-2 0-6,1 0 0,-1 0 0,0 0 0,0 0 1,0-1-1,0 1 0,0-1 0,-1 0 0,1 0 1,0 0-1,-1 0 0,1-1 0,-1 1 0,0-1 0,0 1 1,0-1-1,0 0 0,0 0 0,-1 0 0,1 0 0,-1 0 1,0 0-1,0 0 0,0 0 0,0-1 0,-1 1 1,1 0-1,-1 0 0,0-1 0,0 1 0,0 0 0,0-1 1,0 1-1,-1 0 0,0-1 0,-1-3 0,0 2-81,0 0 0,0 0 0,0 1 0,-1-1 0,0 1 0,0-1 0,0 1 0,-1 0 0,1 0 0,-1 1 0,0-1-1,0 1 1,0 0 0,-6-4 0,6 6 17,1-1 0,-1 0-1,0 1 1,0 0 0,0 0-1,0 0 1,0 0 0,0 1-1,-1-1 1,1 1 0,0 0-1,0 1 1,0-1 0,0 1-1,0-1 1,0 1 0,0 0-1,0 1 1,-4 1 0,-2 1-388,0 1 1,0 1-1,0 0 0,1 0 1,0 1-1,-14 13 1,18-15-202,0 0 0,0 0 1,1 1-1,0 0 0,0-1 1,0 2-1,1-1 0,0 0 1,0 1-1,0-1 0,-2 14 1,3 3-936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40.7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22 2912,'3'-3'12586,"9"3"-12450,-4-1 437,54-5-222,1 2 0,91 6 0,-127-1-273,209 0 305,-130-2-115,-105 1 41,0-11-2383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41.3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60 3552,'-18'-13'8679,"23"4"-7540,0 4-299,-4 4-734,0 0 0,0 0 0,-1 1 0,1-1 0,0 0 0,0 0 0,0 0 1,1 1-1,-1-1 0,0 0 0,0 1 0,0-1 0,0 1 0,1-1 0,-1 1 0,0 0 0,1-1 0,-1 1 0,0 0 0,0 0 0,2 0 0,3 1-43,-1 0 0,1 0 0,0-1 0,-1 0-1,1 0 1,7-1 0,5 0 169,116-7 803,13-3-507,-132 10-506,-3 0-17,0 1 0,17 1 0,3 1 49,-19-3-2833,-38 27-8223,12-11 9050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41.6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83 3552,'-2'1'564,"-13"-6"4995,15 4-5416,0 1 43,1-1-1,-1 1 1,1 0-1,-1-1 0,1 1 1,0 0-1,-1-1 1,1 1-1,-1 0 1,1 0-1,0 0 0,-1 0 1,1 0-1,0-1 1,-1 1-1,1 0 0,0 1 1,1-2 204,32-9 1590,-10 2-1250,51-11 436,89-9 0,-117 23-1105,0 2 0,0 2 0,52 6-1,-90-4-207,-1 0 0,1 1 0,-1 0 0,14 5-1,-22-7 54,0 0 0,1 0 0,-1 1 0,1-1-1,-1 0 1,1 0 0,-1 1 0,0-1 0,1 0-1,-1 1 1,1-1 0,-1 0 0,0 1 0,0-1-1,1 0 1,-1 1 0,0-1 0,0 1 0,1-1-1,-1 1 1,0-1 0,0 1 0,0-1 0,0 1-1,1-1 1,-1 0 0,0 1 0,0-1 0,0 1 0,0-1-1,0 1 1,0-1 0,-1 1 0,1-1 0,0 1-1,0-1 1,0 1 0,0-1 0,0 1 0,-1-1-1,1 1 1,0-1 0,0 0 0,-1 1 0,-2 8-2622,2 2 695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8:07.583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438 12 1728,'7'-6'628,"-7"6"-595,0-1 1,0 1-1,1-1 1,-1 1-1,0 0 1,0-1-1,0 1 0,0-1 1,0 1-1,0-1 1,0 0-1,-52 5 3071,-12 4-1995,-125 30 1,162-30-948,-34 6 145,52-12-166,23-5-58,31-6-44,0 2 0,82-3 0,-111 9-19,-7 0 3,0 1 1,0-1-1,0 1 1,-1 1 0,1 0-1,0 0 1,12 4-1,-20-5-17,-1 0 0,0 0-1,0 0 1,0 0-1,0 0 1,1 1-1,-1-1 1,0 0-1,0 0 1,0 0 0,0 0-1,0 0 1,1 0-1,-1 0 1,0 1-1,0-1 1,0 0-1,0 0 1,0 0 0,0 0-1,0 0 1,0 1-1,1-1 1,-1 0-1,0 0 1,0 0 0,0 1-1,0-1 1,0 0-1,0 0 1,0 0-1,0 0 1,0 1-1,0-1 1,0 0 0,0 0-1,0 0 1,-1 0-1,1 1 1,0-1-1,0 0 1,0 0 0,0 0-1,0 0 1,0 1-1,0-1 1,0 0-1,0 0 1,-1 0-1,1 0 1,0 0 0,0 0-1,0 1 1,0-1-1,0 0 1,-1 0-1,1 0 1,0 0 0,0 0-1,0 0 1,0 0-1,-1 0 1,1 0-1,0 0 1,0 0-1,0 0 1,0 0 0,-1 0-1,1 0 1,-200 72 500,156-52-222,28-12-172,0-1-1,-19 6 1,31-12-3,11-1-98,12-2-78,8-3 39,2-1 58,-1 1 1,42 0 0,-55 7-99,-14-2 68,-1 0-1,0 0 1,0 0-1,1 0 1,-1 0-1,0 0 1,1 0-1,-1 0 1,0 1-1,0-1 1,1 0-1,-1 0 1,0 0-1,0 0 1,1 0-1,-1 1 1,0-1-1,0 0 1,0 0-1,1 0 1,-1 1-1,0-1 1,0 0-1,0 0 1,0 1-1,1-1 1,-1 0-1,0 0 1,0 1 0,0-1-1,0 0 1,0 1-1,0-1 1,0 0-1,0 0 1,0 1-1,0-1 1,0 0-1,0 1 1,0-1-1,0 0 1,0 0-1,0 1 1,0-1-1,0 0 1,0 0-1,-1 1 1,1-1-1,0 0 1,0 0-1,0 1 1,0-1-1,-1 0 1,1 0-1,0 1 1,0-1-1,-10 9 33,-1-1 0,0 1-1,0-2 1,0 0 0,-20 9-1,-19 13-66,-49 35 99,87-48-126,9-8-3,3-8 68,0 0-1,0 0 1,0 1-1,0-1 1,0 0-1,0 0 1,0 0-1,0 0 1,0 1-1,0-1 1,0 0-1,0 0 1,0 0-1,0 0 1,1 0-1,-1 1 1,0-1-1,0 0 1,0 0-1,0 0 1,0 0-1,0 0 1,1 0-1,-1 0 1,0 0-1,0 0 1,0 1-1,0-1 1,0 0-1,1 0 1,-1 0-1,0 0 1,0 0-1,0 0 1,0 0-1,1 0 1,-1 0-1,0 0 1,0 0-1,132 0-18,-131 0 3,1 0 0,-1 0 0,1 0 0,-1 0 0,1 0 0,-1 1-1,1-1 1,-1 0 0,1 1 0,-1-1 0,0 1 0,2 1 0,-2-2 15,-1 0 1,1 1-1,-1-1 1,1 1-1,-1-1 1,0 1-1,1-1 1,-1 1-1,0-1 1,1 1-1,-1 0 1,0-1-1,1 1 1,-1-1-1,0 1 1,0 0-1,0-1 1,0 1-1,0 1 1,0 0 6,0-1 0,0 1 0,-1 0 0,1 0 0,-1 0 0,0-1 0,1 1 0,-1 0 0,0-1 0,0 1 0,0-1-1,0 1 1,0-1 0,-1 1 0,1-1 0,-2 2 0,-24 20 82,0-2 0,-32 19-1,57-38-80,-4 1 14,0 1 1,1-1-1,-1 1 0,1 1 0,-8 8 0,14-13-17,-1 1 1,1-1-1,-1 0 1,1 1-1,-1-1 1,1 1-1,-1-1 1,1 0-1,-1 0 1,1 1-1,0-1 1,-1 0-1,1 0 1,1 1-1,5 0 12,1-1 0,0 0 0,0 0 0,0 0 0,12-3 1,6 0-108,-11 2 14,1 1 0,-1 0 1,0 1-1,17 4 1,-26-2 177,-7 1-43,-11 3 0,9-5-37,-5 2 25,1 1-1,-16 4 0,-5 4-11,-53 20-27,69-24 10,12-9-20,0 0 1,0 0-1,0 0 0,0 0 1,0 0-1,0 0 0,0 1 1,0-1-1,1 0 0,-1 0 1,0 0-1,0 0 0,0 0 1,0 0-1,0 1 0,0-1 1,0 0-1,0 0 0,0 0 1,0 0-1,0 0 0,1 0 1,-1 0-1,0 0 0,0 0 1,0 1-1,0-1 0,0 0 1,0 0-1,1 0 0,-1 0 1,0 0-1,0 0 0,0 0 1,0 0-1,0 0 0,0 0 1,1 0-1,-1 0 0,0 0 1,0 0-1,0 0 0,0 0 1,1 0-1,26-2 41,-21 1-21,328-11-558,-329 13 730,-12 2-65,-21 3-15,14-4-95,-75 14-663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42.3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9 3328,'4'-8'8186,"-2"13"-6340,0-1-1696,-1 0 1,1 0-1,-1 0 1,1 0-1,-1 0 1,-1 0-1,1 0 1,0 0-1,-1 0 1,0 1-1,0-1 1,0 0-1,-2 8 1,-2 7 338,-10 34 0,5-24-172,2 3-77,0 1-1,-1 39 1,2 68 106,3-42-46,1-59-190,-2 76 564,4-113-720,0 0-1,0 0 0,0 1 0,-1-1 1,1 0-1,0 0 0,-1 0 0,1 0 1,-1 0-1,0 0 0,0 0 0,-1 2 0,2-27-9424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43.2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529 8 4064,'-11'-8'7430,"-2"13"-5468,0 2-282,-21 14 1,-6 5-808,-145 83 396,169-100-1220,0 1 0,1 1-1,1 0 1,0 1 0,0 0-1,1 2 1,-14 18 0,14-14 14,2 0 1,0 1 0,1 0-1,1 1 1,-12 39-1,13-28 34,1 1 0,1 1-1,-1 41 1,7-66-72,0 1 0,0 0 0,0-1 1,2 1-1,-1-1 0,1 1 0,0-1 1,0 1-1,1-1 0,1 0 0,-1 0 0,7 9 1,-8-13 4,2 1 1,-1-1-1,1 0 1,-1 0 0,1 0-1,0-1 1,0 1-1,1-1 1,-1 0 0,1 0-1,-1 0 1,1-1 0,0 0-1,0 0 1,0 0-1,1 0 1,-1-1 0,0 0-1,0 0 1,9 0-1,-2 0-60,1-2-1,-1 1 0,0-2 1,1 1-1,-1-2 0,0 0 1,0 0-1,0-1 0,-1 0 1,0-1-1,1-1 0,-1 0 1,-1 0-1,1-1 0,-1 0 1,-1-1-1,1 0 0,-1-1 1,10-11-1,-18 18 46,1 0-22,-1 0 0,1-1 0,-1 1-1,1 0 1,-1-1 0,1-2 0,-1 4-5,-1 0 1,0 0-1,0 0 0,0 0 1,0 0-1,0 0 0,0 0 1,0 0-1,0 0 0,0 0 1,0 1-1,0-1 1,-1 0-1,1 0 0,0 0 1,-1 0-1,1 0 0,-1 0 1,1 1-1,-1-1 0,1 0 1,-1 0-1,-1-1 0,-1-1-15,-1 0-1,0 0 0,0 1 1,0-1-1,0 1 1,0 0-1,-1 0 0,1 0 1,-1 1-1,1 0 0,-1-1 1,1 2-1,-7-2 0,-4 1 68,0 0 1,-30 3-1,30-1-62,-1 1 1,1 1 0,0 0-1,0 1 1,0 1 0,0 0-1,1 1 1,0 0 0,0 1-1,-14 10 1,26-15-44,0-1 1,-1 1-1,1 0 0,0-1 1,1 1-1,-1 0 0,0 0 1,0 0-1,1 1 0,-1-1 1,1 0-1,0 0 0,0 1 0,0-1 1,0 1-1,0-1 0,0 1 1,0 3-1,1-4-143,1 0 0,-1 0 0,0 0 0,1 0-1,-1 0 1,1 0 0,0 0 0,-1-1 0,1 1 0,0 0 0,0 0 0,0-1 0,1 1-1,-1-1 1,0 1 0,1-1 0,-1 1 0,1-1 0,-1 0 0,1 0 0,-1 0-1,1 0 1,3 2 0,3 0-636,0 0 0,0 0 0,0-1-1,0 0 1,0 0 0,0-1 0,1 0-1,-1-1 1,9 0 0,18 0-1524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43.5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 7968,'4'-13'2565,"-4"13"-2498,1-1 1,-1 1-1,1 0 0,-1-1 1,0 1-1,1 0 0,-1 0 1,1-1-1,-1 1 0,1 0 1,-1 0-1,1 0 0,-1 0 1,1 0-1,-1 0 0,1 0 1,-1 0-1,1 0 0,-1 0 1,1 0-1,-1 0 0,1 0 1,0 0-1,2 1 258,1-1 1,-1 1-1,0 0 0,0 0 1,0 0-1,0 0 0,0 1 1,-1-1-1,1 1 0,0 0 1,-1 0-1,1 0 0,-1 0 0,1 0 1,-1 0-1,0 1 0,0-1 1,3 6-1,-4-6-316,0 0 0,-1 1 0,1-1 0,-1 0-1,0 0 1,1 1 0,-1-1 0,0 0 0,-1 1 0,1 2-1,0-4-270,-1 0-1,1 0 0,0 0 0,-1 0 1,1 0-1,0 0 0,-1 1 0,1-1 1,-1 0-1,0 0 0,0 1 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44.0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 8 5888,'-1'-1'233,"0"0"-55,1 1-1,-1-1 1,1 1 0,-1-1-1,1 1 1,-1-1 0,1 1-1,-1 0 1,0-1 0,1 1-1,-1 0 1,0-1-1,1 1 1,-1 0 0,0 0-1,-1-1 1,-1 1 252,0 1 0,0-1 0,0 0 0,0 1 1,0 0-1,0 0 0,0 0 0,0 0 0,1 0 0,-1 1 0,0-1 0,1 1 0,-5 2 0,3 1-172,-1-1-1,0 1 1,1 0 0,0 0-1,0 0 1,-4 7-1,1 1-158,1 0 0,0 0 0,1 1 0,1 0 0,0-1 0,-3 17 0,3-2 19,1 1 0,1-1 0,1 1 0,2-1 0,1 0 0,1 1 0,7 28 0,-8-48-62,1-1 0,0 0 0,0 0 0,1 0 0,0 0 0,0-1 0,1 1 0,0-1 0,1 0 0,-1-1 0,1 1 0,0-1 0,11 8 0,-8-8 19,1 0-1,-1 0 1,1-1 0,0-1-1,0 1 1,0-2-1,1 1 1,0-1 0,21 2-1,-19-3-45,0-1 0,1-1-1,-1 0 1,1-1 0,-1-1-1,0 0 1,1 0-1,-1-1 1,-1-1 0,1 0-1,0-1 1,-1-1 0,0 0-1,0 0 1,-1-1 0,0 0-1,0-1 1,11-10 0,-15 10-4,0 1-1,-1-1 1,0-1 0,0 1 0,-1-1 0,0 0 0,0 0 0,-1 0 0,0-1 0,-1 1-1,0-1 1,-1 0 0,0 0 0,1-16 0,-2 14-46,-1-1 0,0 0 0,-1 0 0,-1 1 0,0-1-1,-1 0 1,0 1 0,-1 0 0,0 0 0,-1 0 0,-1 0 0,1 1 0,-2 0 0,0 0 0,0 1-1,-1-1 1,0 2 0,-1-1 0,0 1 0,0 0 0,-1 1 0,-13-9 0,8 7-47,-1 1 0,0 0 1,0 2-1,-1 0 0,1 0 1,-2 2-1,1 0 0,-20-3 0,26 6-319,0 1-1,-1 1 0,1-1 1,-1 2-1,1-1 0,-1 2 0,1-1 1,-1 2-1,1 0 0,0 0 1,0 1-1,1 0 0,-17 9 1,26-13 77,-1 1 0,1 0 0,0-1 0,0 1 0,0 0 0,0 0 0,0 0 0,0 0 0,0 0 0,0 0 0,0 0 0,1 0 0,-1 0 0,0 0 0,1 0 0,-1 1 0,1-1 0,-1 0 0,1 0 0,-1 1 0,1-1 0,0 0 0,0 1 0,0 1 0,3 15-3268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45.2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366 44 3136,'5'-6'1097,"-4"4"-618,0 1 0,1-1 0,-1 0 0,0 0 0,0 1 0,0-1 0,1-3 0,-2 4-393,0 0 1,0 1-1,0-1 1,0 1-1,0-1 1,0 1-1,-1-1 1,1 0-1,0 1 1,0-1-1,0 1 1,-1-1-1,1 1 1,0-1-1,0 1 1,-1-1 0,1 1-1,0-1 1,-1 1-1,1-1 1,-1 1-1,1 0 1,-1-1-1,1 1 1,0 0-1,-1-1 1,1 1-1,-1 0 1,0 0-1,1-1 1,-1 1-1,1 0 1,-1 0-1,0 0 1,-5-2 162,1 1 1,-1 0-1,1 0 0,-1 1 1,1-1-1,-1 1 0,0 1 0,1-1 1,-1 1-1,-9 2 0,-3 2 439,-35 14-1,35-11-498,0 2-1,1-1 1,0 2-1,1 1 0,0 0 1,0 0-1,2 2 1,-22 24-1,26-26-102,2 1 1,0 1-1,0-1 0,1 1 0,-8 23 0,14-34-23,1 0-1,-1-1 0,1 1 0,-1 0 1,1 0-1,0-1 0,0 1 0,0 0 1,1 0-1,-1-1 0,2 6 0,-2-7-32,0 1 0,1-1 0,-1 0 0,1 0 0,-1 1 0,1-1 0,0 0 0,0 0 0,-1 0 0,1 0 0,0 0 0,0 0 0,0 0 0,0 0 1,0-1-1,0 1 0,0 0 0,0 0 0,0-1 0,0 1 0,1-1 0,-1 1 0,0-1 0,0 1 0,1-1 0,0 0 0,3 0 67,0 0 0,0 0 0,0-1 0,0 0 0,0 0 0,0 0 0,0 0 0,0-1 0,-1 0 0,8-4 0,4-3-175,21-15 1,-19 10-2,-1 0 0,0-1 0,21-26 0,36-55-43,-60 76-102,16-33 0,-28 56-57,-1 12 219,-1 17 128,0-16 34,1 0 1,1 0-1,0 0 1,1 0-1,1-1 0,0 1 1,1-1-1,1 1 0,0-2 1,17 28-1,-11-20 591,-10-17-1255,0 0 0,1 0 0,0 0 1,0-1-1,5 7 0,-6-10 192,-1 0 0,0 0 0,1 0 0,-1 0 0,1 0 0,-1 0 0,1 0 0,-1-1 0,1 1 0,-1-1 0,1 1 0,0-1 0,-1 1 0,1-1 0,0 0 0,0 0 0,-1 0 0,1 0 0,0 0 0,-1 0 0,1-1 0,2 1 0,12-4-1622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45.90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60 7808,'5'-6'4179,"-5"6"-4094,1 0 7,-1 0-1,1 0 1,-1 0 0,1 0-1,-1 0 1,1 0 0,-1 0-1,1 0 1,-1 0 0,1 0-1,0 0 1,-1 0-1,1 0 1,-1 0 0,1 1-1,-1-1 1,1 0 0,-1 0-1,0 1 1,1-1 0,-1 0-1,1 1 1,0 0 0,3 5 182,-1 0 0,1 1 1,-1-1-1,-1 1 0,1 0 1,-1 0-1,0 0 1,-1 0-1,1 8 0,1 10 48,-2 31-1,-1-47-92,0 13 211,1 0-1,4 25 0,0-31 23,-5-16-444,0 1 0,0-1 0,1 0 0,-1 0 1,0 0-1,0 1 0,0-1 0,0 0 0,1 0 1,-1 0-1,0 0 0,0 0 0,0 1 0,1-1 0,-1 0 1,0 0-1,0 0 0,0 0 0,1 0 0,-1 0 0,0 0 1,0 0-1,1 0 0,-1 0 0,0 0 0,0 0 1,1 0-1,-1 0 0,0 0 0,0 0 0,1 0 0,1-1 68,-1-1 0,1 1 0,0-1-1,-1 1 1,1-1 0,-1 0-1,1 1 1,1-5 0,3-2-179,60-84-89,19-22-297,-74 101 446,0 1-1,1 0 0,1 0 1,0 1-1,0 1 1,22-13-1,-33 22 41,0 0 0,1 0-1,-1 0 1,0 0-1,0 0 1,1 1-1,-1-1 1,0 1 0,1-1-1,-1 1 1,0 0-1,1 0 1,-1 0-1,1 0 1,3 1 0,-4 0 0,0 0 0,0 0 1,0 0-1,0 0 0,0 0 1,-1 1-1,1-1 1,-1 0-1,1 1 0,-1-1 1,1 1-1,-1 0 0,0 0 1,1-1-1,-1 1 1,0 0-1,0 0 0,0 2 1,3 4 39,-1 1 0,-1-1 0,1 1 0,-1 0 0,-1-1 0,1 13 0,-3 52 323,-1-19-120,2-54-250,0 11 125,0-1 1,1 1-1,2 12 0,-3-23-102,1 1-1,0-1 1,-1 0 0,1 1-1,-1-1 1,1 0-1,0 0 1,-1 0-1,1 1 1,0-1 0,-1 0-1,1 0 1,0 0-1,-1 0 1,1 0-1,0 0 1,-1 0-1,1-1 1,0 1 0,-1 0-1,1 0 1,0 0-1,-1-1 1,1 1-1,0-1 1,5-2-56,-1 0 0,0-1 0,0 1 0,0-1 1,0 0-1,-1 0 0,5-6 0,28-39-524,-15 18 278,-14 20 174,1 1 0,-1 0 0,1 0 0,1 1 0,0 0 0,18-13-1,-26 22 112,-1-1 0,0 0 0,0 1 0,1-1 0,-1 1-1,0-1 1,1 1 0,-1 0 0,0 0 0,1 0 0,-1-1 0,1 1-1,-1 0 1,0 0 0,1 1 0,-1-1 0,1 0 0,-1 0 0,0 1-1,1-1 1,-1 1 0,0-1 0,0 1 0,1 0 0,-1-1 0,0 1-1,0 0 1,0 0 0,0 0 0,0 0 0,0 0 0,0 0-1,0 0 1,0 0 0,0 0 0,-1 0 0,2 3 0,2 4 113,0 0 0,0 1 1,-1-1-1,3 15 0,-3-14-95,1 14 212,0 0 0,-1 0 0,-1 1 0,-2 35 0,0-35-184,0-15-422,0 0 0,-1 1 1,0-1-1,-1 0 0,-4 17 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3:46.7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14 2816,'0'-1'135,"1"1"-1,-1-1 1,0 0 0,1 1 0,-1-1-1,0 0 1,1 1 0,-1-1 0,1 0-1,-1 1 1,1-1 0,-1 1 0,1-1-1,-1 1 1,1-1 0,0 1 0,-1-1-1,1 1 1,0 0 0,-1-1 0,1 1-1,0 0 1,-1 0 0,1-1-1,0 1 1,0 0 0,-1 0 0,1 0-1,0 0 1,0 0 0,-1 0 0,1 0-1,0 0 1,0 0 0,-1 0 0,1 1-1,1-1 1,8 1 3993,-10-1-4056,1 0 0,-1 0 0,0 0 1,0 0-1,1 0 0,-1 0 0,0 0 1,0 0-1,0 1 0,1-1 0,-1 0 1,0 0-1,1 1 289,-1-1-289,0 0 1,0 0-1,0 0 0,0 1 0,0-1 1,1 0-1,-1 0 0,0 0 0,0 1 1,0-1-1,0 0 0,0 0 0,0 0 1,0 1-1,0-1 0,0 0 0,0 0 1,0 1-1,0-1 0,0 0 0,0 1 1,-3 12 649,2-6-270,-5 23 190,0-1 1,-13 33-1,-7 28-93,23-76-413,1-1 1,0 0-1,1 1 0,1 24 0,0-36-107,0 0-1,1-1 1,-1 1 0,0 0 0,1 0-1,-1 0 1,1-1 0,-1 1 0,1 0-1,0-1 1,-1 1 0,1 0 0,0-1-1,0 1 1,0-1 0,1 0 0,-1 1-1,0-1 1,0 0 0,1 1 0,-1-1 0,1 0-1,-1 0 1,1 0 0,-1 0 0,1-1-1,0 1 1,0 0 0,-1-1 0,1 1-1,0-1 1,0 0 0,-1 1 0,4-1-1,-1 0-49,1 0-1,0-1 0,-1 1 1,1-1-1,-1 0 1,1-1-1,-1 1 0,1-1 1,-1 0-1,0 0 0,0 0 1,8-5-1,0-2-39,0 0 1,-1-1-1,0-1 1,0 0-1,-1 0 0,-1-1 1,0 0-1,0 0 1,-1-1-1,11-26 0,-2-1 120,-12 29 166,-1 1 1,0-1 0,0 0-1,-1 0 1,0 0-1,1-13 1,-3 67 408,10 70 0,-7-89-307,1 1-1,1-1 1,2-1-1,13 32 1,-18-48-288,1 0-1,0-1 1,0 1-1,0-1 1,1 0 0,-1 0-1,1 0 1,8 5 0,-10-8-114,1 0 0,0 0 0,1-1 1,-1 1-1,0-1 0,1-1 0,-1 1 1,1 0-1,-1-1 0,1 0 1,0 0-1,0-1 0,0 1 0,5-1 1,-2 0-786,-1 0 0,1-1 0,0 0 0,0-1 0,-1 1 0,1-1 0,-1-1 0,0 0 0,0 0 0,0 0 0,10-7 0,14-9-2745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02.6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1040 2304,'1'0'81,"-1"-1"-1,1 1 1,-1-1-1,0 1 1,1 0 0,-1-1-1,1 1 1,-1 0 0,1-1-1,-1 1 1,1 0 0,-1 0-1,1-1 1,-1 1 0,1 0-1,0 0 1,-1 0-1,1 0 1,-1 0 0,1 0-1,0 0 1,-1 0 0,1 0-1,-1 0 1,1 0 0,-1 0-1,1 0 1,0 0 0,-1 0-1,1 1 1,-1-1-1,2 1 1,-1-1 120,0 0 1,0 1-1,0-1 0,1 0 0,-1 0 1,0 0-1,1 1 0,-1-1 0,0-1 1,0 1-1,1 0 0,-1 0 0,0 0 1,2-1-1,5-3 65,0-1 0,-1 0 0,1 0 0,-1 0 0,0-1 1,-1 0-1,1-1 0,-1 1 0,0-1 0,-1 0 0,7-12 0,3-7-187,-2-1-1,11-30 1,21-87-10,-5 14 406,-37 121-319,0 0-1,-1-1 1,0 1 0,1-16 0,-5 22-346,-1 7 67,-4 8 52,1 9 109,0 0 0,1 0 0,1 1 0,-2 40 1,2-18-28,-1-6 77,1-11 18,-1 30 0,5-50-50,0 1 0,1-1 1,-1 0-1,2 1 0,-1-1 0,1 0 0,0 0 0,5 13 1,-7-19-31,1-1 1,-1 1 0,0 0 0,0-1-1,1 1 1,-1-1 0,0 1 0,1-1 0,-1 1-1,0-1 1,1 1 0,-1-1 0,1 1-1,-1-1 1,1 1 0,-1-1 0,1 0 0,-1 1-1,1-1 1,0 0 0,-1 1 0,1-1-1,-1 0 1,1 0 0,0 0 0,-1 0-1,1 1 1,0-1 0,-1 0 0,1 0 0,0 0-1,2-1 41,-1 0 0,0 0 0,0 0 0,0 0-1,-1-1 1,1 1 0,3-3 0,0 0-88,85-80 389,-72 66-250,-3 1-66,-13 14-49,1-1 0,0 1 1,0-1-1,0 1 0,1 0 1,-1 1-1,1-1 0,-1 0 1,9-3-1,-12 6 1,1 0 0,-1 0-1,0 0 1,1 0 0,-1 0 0,0 0 0,0 0 0,1 0 0,-1 0-1,0 0 1,1 0 0,-1 0 0,0 0 0,0 0 0,1 0-1,-1 0 1,0 0 0,0 0 0,1 0 0,-1 1 0,0-1 0,0 0-1,1 0 1,-1 0 0,0 0 0,0 1 0,0-1 0,1 0-1,-1 0 1,0 1 0,0-1 0,0 0 0,0 0 0,0 1 0,1-1-1,-1 0 1,0 0 0,0 1 0,0-1 0,0 0 0,0 1 0,2 14 97,-2-12-65,0 26 116,0 0 1,-10 56 0,9-81-115,1-3-12,0 0 1,-1 0 0,1 0-1,0-1 1,0 1 0,0 0 0,0 0-1,0 0 1,0 0 0,0 0 0,0 0-1,0 0 1,0 0 0,1 0 0,-1-1-1,0 1 1,1 0 0,-1 0-1,0 0 1,1 0 0,-1-1 0,2 2-1,-1-1-3,0-1-1,0 0 0,0 0 1,0 0-1,0 0 0,0 0 1,0 0-1,0 0 0,0 0 1,0 0-1,0-1 0,-1 1 1,1 0-1,0-1 0,0 1 1,0 0-1,0-1 0,0 1 0,1-2 1,13-7 37,-1-1 0,0 0 0,22-21-1,6-6-224,77-65-59,-118 101 219,1 0-1,-1 0 0,0 0 0,0 0 0,0 1 0,1-1 0,-1 0 0,0 0 1,1 1-1,-1-1 0,0 1 0,1-1 0,-1 1 0,1 0 0,2-1 0,-4 2 9,1-1-1,0 0 0,-1 1 0,1-1 0,0 1 1,-1-1-1,1 1 0,0-1 0,-1 1 1,1-1-1,-1 1 0,1 0 0,-1-1 0,1 1 1,-1 0-1,1-1 0,-1 1 0,0 0 1,1 0-1,-1-1 0,0 1 0,0 0 0,0 0 1,0 0-1,0-1 0,0 1 0,0 1 0,4 50-39,-4-37 28,1-1 0,4 22 0,3-15 32,-7-18 17,1 0-1,-1-1 1,0 1-1,0 0 1,0 0-1,-1 0 1,1 0 0,0 4-1,0-6 13,-1-1 0,1 0 0,0 0 0,-1 0 0,1 0 0,0 0 0,-1 0-1,1-1 1,0 1 0,-1 0 0,1 0 0,0 0 0,-1-1 0,1 1 0,0 0 0,-1-1 0,1 1 0,0-1 0,16-8 118,-10 4-132,0-1 0,0 0 0,-1 0 0,0 0 0,0-1-1,-1 0 1,0 0 0,8-15 0,-2 5-112,-1-1 11,-6 11-44,1-1 0,-1 1 1,1 0-1,10-10 1,-14 15 69,1 1 0,-1 0 1,1 0-1,0-1 1,-1 1-1,1 0 1,0 0-1,-1 1 1,1-1-1,0 0 1,0 1-1,0-1 0,0 1 1,0-1-1,0 1 1,-1 0-1,1 0 1,0 0-1,0 0 1,0 0-1,0 0 1,0 1-1,0-1 1,0 0-1,3 2 0,14 7 82,0 1-1,29 20 955,-61-30-465,8 2-572,-1 1-1,1-1 1,0 1 0,0 0 0,0 0 0,1 0 0,-1 1 0,1 0-1,0 0 1,0 0 0,0 0 0,-6 9 0,3-3-114,1 0 0,0 1 0,1-1 0,0 1 0,-4 16 0,8-23 151,-1 1 0,1-1 0,1 0 0,-1 1 0,1-1 0,0 1 0,0-1 0,0 1 0,0-1 0,3 9 0,-3-11 21,1 0 0,0 0 0,0 0 0,0 0 0,0 0 0,0 0 0,0-1 0,0 1 0,0 0 0,1-1 0,-1 1 0,1-1 0,-1 0 0,1 1-1,0-1 1,-1 0 0,1 0 0,0 0 0,0 0 0,0 0 0,0-1 0,0 1 0,0 0 0,0-1 0,0 1 0,2-1 0,6 1-38,0-1 0,1 0-1,-1 0 1,0-1 0,15-4 0,-3 0 190,30-11-1,18-16 100,-44 19-179,-8 5-45,0-2 1,-1 0-1,-1 0 0,0-2 1,0 0-1,-1-1 0,20-21 1,7-17 131,64-101 0,-58 80-68,-16 27-83,35-57-269,-37 46 152,-2-1 1,-3 0-1,-2-2 1,23-95-1,-45 153 38,-1-1 0,1 0 0,-1 0 0,0 1 0,0-1 0,1 0 0,-1 0 0,0 1 0,-1-1 0,1 0 0,0 0 0,0 1 0,-1-3-1,1 4 47,0 0-1,0 0 0,0 0 0,0 0 1,0-1-1,0 1 0,0 0 0,0 0 1,0 0-1,0 0 0,0 0 0,0 0 1,0 0-1,-1 0 0,1 0 0,0 0 1,0 0-1,0 0 0,0 0 0,0 0 1,0 0-1,0 0 0,0 0 0,0-1 1,0 1-1,0 0 0,0 0 0,0 0 1,0 0-1,0 0 0,0 0 0,0 0 1,-1 0-1,1 0 0,0 0 0,0 0 1,0 0-1,0 0 0,0 0 0,0 0 1,0 0-1,0 0 0,0 0 0,0 0 1,0 0-1,0 0 0,0 0 0,0 0 1,-1 1-1,1-1 0,0 0 0,0 0 1,0 0-1,0 0 0,0 0 0,0 0 1,0 0-1,0 0 0,0 0 0,0 0 1,0 0-1,0 0 0,0 0 0,-6 5-84,0-1-1,1 1 0,0 0 0,0 1 0,0-1 0,0 1 0,1 0 0,-6 10 1,-26 57-94,29-58 124,-26 57 27,-23 51 125,54-119-89,-9 22 48,1 0 0,1 1 1,-7 37-1,7-10-31,3 0 0,2 0 0,4 73 0,0-125-13,1 14 42,0-1 0,7 27 0,-7-37-5,1-1 1,0 1-1,0-1 0,0 1 1,0-1-1,1 0 0,-1 0 1,1 0-1,0 0 0,0 0 1,1-1-1,6 7 0,-7-9-22,-1 1 0,0-1-1,1 0 1,-1 0-1,1 0 1,-1-1-1,1 1 1,-1 0-1,1-1 1,-1 0-1,1 1 1,0-1-1,-1 0 1,1-1-1,0 1 1,-1 0-1,4-1 1,6-2 107,-1-1-1,17-6 1,-24 8-71,11-5 9,0 0-1,0-2 0,-1 1 0,0-2 0,-1 0 0,0-1 0,-1 0 1,13-15-1,6-10 95,41-64 0,-63 88-645,-11 19-377,-2 11 760,-19 73-104,-6 28 336,28-114-115,1 0-1,0 0 1,-1 0 0,2 0 0,-1-1 0,0 1 0,1 0-1,0 0 1,0 0 0,1 0 0,-1-1 0,1 1 0,0-1-1,3 6 1,-4-8 13,1 1 0,-1-1 0,1 0 0,0 0-1,0 0 1,0 0 0,0-1 0,0 1 0,0 0 0,1-1 0,-1 0-1,1 1 1,-1-1 0,1 0 0,-1 0 0,1 0 0,-1-1 0,1 1-1,0-1 1,-1 1 0,1-1 0,0 0 0,0 0 0,-1 0 0,1 0-1,0 0 1,2-2 0,2 1 19,-1-1 0,1 0 0,-1-1 1,0 1-1,0-1 0,0-1 0,0 1 0,-1-1 0,9-7 0,4-5 12,21-25 0,-27 28-85,4-7-30,-1 0 0,16-30 0,-28 44-41,2 1-105,-5 12 94,0 0 89,5 110-174,-5-110 212,1 0 0,0 0-1,0-1 1,0 1-1,1-1 1,2 9-1,-3-14-1,-1 1 0,1-1-1,-1 1 1,1-1-1,0 1 1,0-1 0,-1 1-1,1-1 1,0 0-1,0 1 1,1-1 0,-1 0-1,0 0 1,0 0-1,0 0 1,1 0 0,-1 0-1,1 0 1,-1 0-1,1 0 1,-1-1 0,1 1-1,-1-1 1,1 1-1,-1-1 1,1 1 0,0-1-1,-1 0 1,1 0 0,2 0-1,2-1 1,-1-1 0,1 0 0,-1 0 0,0 0 0,1 0 0,-1-1 0,8-6 0,34-27 129,-34 24-145,59-49-59,-19 15 131,85-58 0,-127 98-124,-1 0 1,1 0-1,0 1 0,0 1 0,1 0 0,13-3 1,-18 6 24,0 0 0,1 0 0,-1 0 1,0 1-1,1 0 0,-1 1 0,0-1 1,1 2-1,-1-1 0,0 1 1,10 3-1,-17-5 30,0 0 0,0 1 0,1-1 0,-1 0 1,0 1-1,0-1 0,1 0 0,-1 1 0,0-1 0,0 0 0,0 1 1,0-1-1,0 0 0,0 1 0,1-1 0,-1 1 0,0-1 1,0 0-1,0 1 0,0-1 0,0 0 0,0 1 0,0-1 0,-1 1 1,1-1-1,0 0 0,0 1 0,0-1 0,0 0 0,0 1 1,-1-1-1,1 0 0,0 1 0,-1-1 0,-8 18 0,7-15 28,-5 6-17,0 0 0,0-1 0,-1 0 0,0-1 0,-1 1-1,1-2 1,-12 8 0,-3 3 28,-4 2-59,15-10-8,0 0 0,0 0-1,0 1 1,1 1 0,-17 21-1,27-31 12,0 1-1,0 0 0,0-1 0,0 1 0,0 0 0,0-1 1,1 1-1,-1 0 0,0 0 0,1 0 0,0 0 0,-1-1 1,1 1-1,0 0 0,0 0 0,0 0 0,0 0 0,0 0 1,1 3-1,0-3 14,0-1 0,0 1 1,0-1-1,0 1 1,0-1-1,1 1 0,-1-1 1,0 0-1,1 0 0,-1 1 1,1-1-1,-1 0 1,1 0-1,-1-1 0,1 1 1,0 0-1,-1 0 0,1-1 1,3 1-1,1 1 21,0-1-1,-1 0 0,1 0 1,0-1-1,-1 1 1,1-1-1,0-1 0,0 1 1,-1-1-1,1 0 1,0 0-1,-1-1 1,1 0-1,-1 1 0,0-2 1,1 1-1,-1-1 1,0 0-1,0 0 1,-1 0-1,1-1 0,-1 1 1,5-5-1,3-5 53,-1-1-1,0 0 1,-1 0 0,0-1-1,-1-1 1,10-24-1,56-145 307,-36 83-285,-17 42-157,-4-2 0,-2 0 0,-3 0 1,8-94-1,-19 134-127,-2 0 1,-4-37-1,0 41-245,3 18 420,1 0 0,0 0 0,0-1 0,0 1 0,0 0 0,-1 0 0,1 0 0,0-1 0,0 1 0,0 0 0,-1 0 0,1 0 0,0 0 0,0 0 0,0-1 0,-1 1 0,1 0 0,0 0 0,0 0 0,-1 0 0,1 0 1,0 0-1,0 0 0,-1 0 0,1 0 0,-10 6-367,6-1 319,1 0-1,-1 0 1,1 0 0,1 0 0,-1 0 0,1 0 0,-3 9-1,-11 46-131,11-37 150,-36 162 106,31-127-26,-2 73-1,11-101-41,-1 67 31,3-82 52,0 0 1,1-1-1,1 1 0,6 21 0,-8-33-59,1 0 0,-1 0 0,0 0-1,1 0 1,0-1 0,-1 1 0,1-1-1,0 1 1,0-1 0,0 0 0,1 1-1,-1-1 1,1 0 0,-1-1 0,1 1-1,-1 0 1,1-1 0,0 1-1,0-1 1,0 0 0,0 0 0,0 0-1,0-1 1,0 1 0,0-1 0,6 1-1,3-1 13,0-1-1,0 0 1,0 0-1,0-1 1,19-6-1,-10 1 30,-1-1-1,0 0 0,0-2 1,-1 0-1,0-1 0,18-14 0,-12 6 100,-1-1 0,-1-1 0,33-40 0,-54 59-154,4-6 65,1 0 1,-2 0-1,9-14 1,-13 20-81,0 1 1,0-1-1,-1 0 1,1 0 0,0 1-1,-1-1 1,0 0-1,1 0 1,-1 0 0,0 0-1,0 1 1,0-1-1,0 0 1,0 0 0,0 0-1,-1 0 1,1 0-1,0 1 1,-1-1 0,0 0-1,1 0 1,-1 1-1,0-1 1,0 0-1,-1-1 1,1 2-21,0 0 0,0 0 0,0 1 0,0-1 0,0 0 0,0 1 0,0-1 0,0 0 0,0 1 0,0 0 0,0-1 0,0 1 0,-1 0 0,1-1 0,0 1 0,0 0 0,0 0 0,-1 0-1,1 0 1,0 0 0,0 0 0,0 0 0,-1 0 0,1 1 0,0-1 0,0 0 0,0 1 0,-2 0 0,-1 1-9,-1 0 0,1 1-1,-1-1 1,1 1 0,-7 6 0,7-5 37,-1 0 0,1 1 0,0 0 1,0-1-1,0 2 0,1-1 0,0 0 0,0 1 1,0-1-1,1 1 0,0 0 0,-2 7 0,2-4 2,0 0 0,1 0-1,0 1 1,1-1-1,0 1 1,1-1 0,2 15-1,0-10 28,0 0-1,1 0 1,1 0 0,0-1-1,1 1 1,1-1 0,0-1-1,0 1 1,1-1 0,16 17-1,-19-23 6,0-1 0,0-1 0,1 1 0,-1-1 0,1 0-1,0 0 1,0 0 0,9 2 0,-13-5-13,0 0 0,0 0-1,0-1 1,0 1 0,0-1 0,1 1-1,-1-1 1,0 0 0,0 0 0,1 0-1,-1 0 1,0-1 0,0 1 0,1 0 0,-1-1-1,0 0 1,0 1 0,0-1 0,0 0-1,0 0 1,0 0 0,0 0 0,0-1-1,0 1 1,-1 0 0,1-1 0,0 1 0,-1-1-1,3-3 1,5-9 85,-1 0 1,0-1-1,7-18 1,-3 5-70,16-35 101,-15 32-119,2 0-1,0 0 1,35-48-1,-46 72-44,2 0-140,-4 8 100,-1 5 54,-2 7 13,-1 1 0,-6 25 0,2-7 2,-34 139 84,28-126 72,11-38-78,-1-1 0,0 1-1,0 0 1,-1-1 0,0 1-1,0-1 1,-1 0-1,-5 7 1,9-13-75,0 0-1,1-1 1,-1 1-1,0 0 1,0 0-1,0 0 1,0-1-1,0 1 1,0 0-1,0 0 1,0 0-1,0 0 1,0-1-1,0 1 1,0 0-1,0 0 1,0 0-1,0-1 1,0 1-1,0 0 1,0 0-1,0 0 1,-1-1 0,1 1-1,0 0 1,0 0-1,0 0 1,0 0-1,0-1 1,0 1-1,-1 0 1,1 0-1,0 0 1,0 0-1,0 0 1,0 0-1,0 0 1,-1-1-1,1 1 1,0 0-1,0 0 1,0 0-1,-1 0 1,1 0-1,0 0 1,0 0 0,0 0-1,-1 0 1,1 0-1,0 0 1,0 0-1,0 0 1,-1 0-1,1 0 1,2-1 22,0 0 0,0 0 1,0-1-1,1 1 1,-1 1-1,0-1 0,0 0 1,1 1-1,-1-1 1,0 1-1,5-1 0,29 2 173,-24 0-156,78 1-354,149-14 0,-184 9-3059,-34 5 1745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03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55 7232,'0'-27'3264,"3"11"-2848,-3 8 192,0 5-736,5 3-192,0 8 192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07.8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1 524 1728,'9'11'8080,"8"-27"-6192,-9 1-1503,0 0 1,8-27 0,40-132 430,-47 145-624,1-1 1,27-52-1,-31 72-151,0 0 0,0 0 1,1 1-1,0-1 0,1 2 0,0-1 1,0 1-1,1 0 0,0 1 0,0 0 1,11-6-1,-20 13-34,1-1 1,-1 1-1,1 0 1,-1-1-1,0 1 0,1 0 1,-1 0-1,1-1 1,-1 1-1,1 0 0,-1 0 1,1 0-1,-1 0 1,1 0-1,-1-1 0,1 1 1,-1 0-1,1 0 1,-1 0-1,1 0 0,-1 1 1,1-1-1,0 0 1,-1 0-1,1 0 1,-1 0-1,1 0 0,-1 1 1,0-1-1,1 0 1,-1 0-1,1 1 0,-1-1 1,1 0-1,-1 1 1,0-1-1,1 0 0,-1 1 1,0-1-1,1 1 1,-1-1-1,0 1 1,0-1-1,1 1 0,-1-1 1,0 1-1,0-1 1,0 1-1,0-1 0,1 1 1,-1-1-1,0 1 1,0-1-1,0 1 0,0 5 29,0 0 0,0 0-1,-1-1 1,0 7-1,0-8-28,-4 37 86,-11 66-5,-2 0 611,18-98-388,4-11 9,8-15-56,-10 15-306,18-31-6,2 2 0,41-46 0,-46 59-2,1 0 1,1 2-1,1 0 0,0 1 0,23-12 0,-25 16 5,0 1 54,0 0-1,0 1 1,30-10 0,-47 18 2,0 1 1,0-1-1,0 1 1,1 0-1,-1 0 1,0-1-1,0 1 1,0 0 0,0 0-1,1 0 1,-1 0-1,0 0 1,0 0-1,0 0 1,0 1-1,1-1 1,-1 0-1,0 1 1,0-1-1,0 1 1,0-1-1,0 1 1,0-1-1,0 1 1,0 0-1,0-1 1,0 1-1,1 2 1,-1-1 38,1 1-1,-1 0 0,0-1 1,-1 1-1,1 0 1,0 0-1,-1-1 1,1 1-1,-1 0 1,0 0-1,0 3 1,-1 11 118,1 0 1,-2 0-1,0 0 1,-6 22-1,3-17 174,5-20-214,1-4-16,7-17-259,1 1 1,22-31-1,-6 9-75,-21 34 130,0 0 0,0 1 0,9-8 0,-9 24-137,0 25 390,-1-1 1,-3 59-1,-1 2-42,2-62-81,-2-22 32,1-1 0,1 1 0,0 0 0,0-1 0,1 1 0,6 18 0,-7-29-54,-1 1 0,1-1 0,-1 0 1,1 0-1,0 0 0,0 0 0,0 0 0,-1 0 1,1 0-1,0 0 0,0 0 0,0 0 0,0 0 1,0-1-1,1 1 0,-1 0 0,0-1 0,0 1 1,0-1-1,1 1 0,-1-1 0,0 0 1,1 1-1,-1-1 0,0 0 0,1 0 0,1 0 1,3 0 10,-1-1 0,1 0 1,-1 0-1,1-1 1,5-2-1,-4 2-48,18-8-37,-1 0-1,41-26 1,-26 15 9,13-11 88,-1-3 0,60-51 0,-81 58 283,-28 26-290,0 0-1,0 0 1,-1 0-1,1 0 1,-1 0-1,0 0 1,0 0-1,0-1 1,0 1-1,0 0 1,0-1-1,0 1 1,0-4-1,-13 9-63,-4 7-12,1 0-1,0 1 1,1 0 0,-22 24-1,7-8 102,19-18-39,-61 60-165,63-60 104,1 0-1,0 0 1,0 1 0,1-1-1,1 1 1,-8 17 0,12-25 35,1 0 1,-1-1 0,1 1-1,-1 0 1,1 0 0,-1 0-1,1 0 1,0 0-1,0 0 1,0 0 0,0 0-1,0 0 1,1 0 0,-1 0-1,1 0 1,-1 0 0,1-1-1,0 1 1,-1 0-1,3 3 1,-2-4 14,0 0 0,0 0 0,1 0 0,-1 0 0,0 0 0,1 0 0,-1 0 0,1 0 0,-1-1 0,1 1 0,-1 0 1,1-1-1,-1 0 0,1 1 0,0-1 0,-1 0 0,1 0 0,0 1 0,-1-1 0,1-1 0,0 1 0,-1 0 0,1 0 0,3-1 0,4-2-4,0 0 0,0 0 0,0-1 0,0 0 0,-1 0 0,0-1 0,0 0 0,0-1 0,0 0 0,-1 0 0,13-13 0,2-7-252,37-56-1,-46 63 174,-2 7-123,-10 12 195,-1 0-1,0 0 0,0 0 1,0 0-1,0 0 0,1 0 1,-1 0-1,0 0 0,0 0 0,0 0 1,1 0-1,-1 0 0,0 0 1,0 0-1,0 0 0,0 0 1,1 0-1,-1 0 0,0 0 1,0 0-1,0 0 0,1 0 1,-1 0-1,0 0 0,0 0 1,0 0-1,0 0 0,1 1 1,-1-1-1,0 0 0,0 0 0,0 0 1,0 0-1,0 0 0,0 0 1,1 1-1,-1-1 0,1 3-29,0 0 0,-1 0-1,1 0 1,0 0 0,-1 0-1,0 4 1,1-2 17,8 94-362,-8-86 458,0-1 0,1 0 0,0 1 1,1-1-1,1 0 0,0 0 0,0-1 0,1 1 0,1-1 0,-1 0 0,13 16 0,-17-26-56,-1 0-1,1 0 1,0 0-1,0 0 1,0 0 0,0 0-1,0 0 1,0-1-1,0 1 1,0 0-1,0-1 1,0 1-1,0 0 1,0-1-1,1 1 1,-1-1-1,0 0 1,0 1-1,1-1 1,-1 0-1,0 0 1,2 0-1,-1 0 5,0-1 0,0 1 0,-1-1 0,1 1 0,0-1 0,0 0 0,-1 0 0,1 0 0,0 0 0,-1 0 0,1 0 0,-1-1 0,2-1 0,3-3 19,0-1 1,-1 0-1,0 0 0,0-1 0,4-9 1,7-20 84,-1-1-1,14-62 1,-2 9-203,27-56-355,-51 140 334,7-17-377,-10 24 459,0 0 0,0 0 0,1-1 0,-1 1 0,0 0-1,0 0 1,0-1 0,1 1 0,-1 0 0,0 0 0,0 0 0,0 0 0,1-1 0,-1 1 0,0 0 0,1 0 0,-1 0 0,0 0 0,0 0 0,1 0 0,-1 0 0,0 0 0,1-1 0,0 1 0,-1 1-3,1-1 1,-1 0-1,1 1 1,-1-1-1,1 1 1,-1-1-1,0 0 1,1 1-1,-1-1 1,1 1-1,-1-1 0,0 1 1,1-1-1,-1 1 1,0-1-1,0 1 1,1 1-1,0 3 27,1 0-1,-1 1 1,0-1-1,-1 1 1,1-1-1,-1 1 0,-1 7 1,1 1 10,0 51 244,-3 1-1,-19 110 1,21-176-265,-14 59 480,13-53-349,0 0-1,0-1 0,-1 1 0,0 0 0,-1-1 0,1 0 0,-6 7 0,8-11-105,1-1-1,-1 1 0,1 0 0,-1-1 0,0 1 1,1-1-1,-1 1 0,0-1 0,0 0 0,1 1 1,-1-1-1,0 0 0,0 1 0,1-1 0,-1 0 1,0 0-1,0 0 0,0 0 0,0 0 0,0 0 1,1 0-1,-1 0 0,0 0 0,0 0 0,-1 0 1,1-1-35,-1 0 0,1 1 0,-1-1 1,1 0-1,0 0 0,-1 0 0,1 0 1,0 0-1,0 0 0,0 0 1,0 0-1,0-1 0,-1-1 0,1 2-27,0 0 0,0-1-1,0 1 1,0-1 0,1 1-1,-1-1 1,0 1 0,1-1-1,-1 1 1,1-1 0,0 0-1,0 1 1,-1-1 0,1 0-1,0 1 1,1-1 0,-1 0-1,0 1 1,0-1-1,1 1 1,-1-1 0,0 0-1,1 1 1,0-1 0,-1 1-1,1-1 1,0 1 0,0 0-1,0-1 1,1-1 0,1 1-15,0 0-1,-1 1 1,1-1 0,0 1 0,0-1 0,0 1 0,0 0 0,0 0 0,0 0-1,1 1 1,5-1 0,39 0-52,-26 2 118,18-1 158,46-7 1,-70 5-96,0-1 1,0-1-1,0 0 1,-1-2 0,26-11-1,-33 13-47,-1-1 0,1 0-1,-1 0 1,0-1-1,0 0 1,0 0-1,-1-1 1,0 0 0,-1 0-1,1 0 1,6-13-1,1-6 52,-1-2 0,11-33 0,-14 35-223,0 1 0,21-38 0,-29 72-478,-3 54 684,-2 0 1,-3-1 0,-28 108-1,32-159 127,0 0 0,-9 19-1,11-27-104,-1 0 0,1 0 0,-1-1 0,0 1 0,0-1 0,0 1-1,0-1 1,0 0 0,0 0 0,-1 0 0,1 0 0,0 0 0,-1 0 0,0-1-1,-3 3 1,5-4-80,1 0 0,-1 0 0,0 1 0,1-1 0,-1 0 0,1 0 0,-1 0 0,0 1 0,1-1 0,-1 0 0,1 0 0,-1 0 0,0 0 0,1 0 0,-1 0 0,1 0 0,-1-1 0,0 1 0,1 0-1,-1 0 1,1 0 0,-1-1 0,0 1 0,1 0 0,-1-1 0,1 1 0,-1 0 0,1-1 0,-1 1 0,1 0 0,-1-1 0,1 1 0,0-1 0,-1 1 0,1-1 0,0 1 0,-1-1 0,1 0 0,0 1 0,0-1 0,-1 1 0,1-1 0,0 1-1,0-1 1,0 0 0,0 1 0,0-1 0,0 0 0,0 1 0,0-1 0,0 1 0,0-1 0,0 0 0,0 0 0,1-3-50,-1-1 0,1 1 1,0 0-1,0-1 0,3-6 0,-2 6 15,0 1 0,0 0-1,1 0 1,0 1 0,-1-1 0,1 0-1,1 1 1,-1 0 0,0 0 0,1 0-1,-1 0 1,1 0 0,0 1 0,0-1-1,0 1 1,9-3 0,-6 3 4,0 0 0,0 1 0,-1 0 0,1 0 1,1 0-1,-1 1 0,0 0 0,0 1 0,0 0 0,12 2 0,18 5 84,-4-1-2782,0 1 1,50 20-1,-49-10-2729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9:53.7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12 992,'7'-6'269,"-14"12"555,12-18 2344,0 35-2293,5 1-657,10 30 1,-6-13-230,21 57 153,-13-35 14,42 87 0,-57-137-79,0 0-1,1 0 1,1 0 0,0-1 0,1 0 0,0-1-1,1 0 1,0-1 0,0 0 0,1-1 0,1 0-1,-1-1 1,1 0 0,16 6 0,90 39-701,-117-53 445,-1 1 0,0-1 0,1 1 1,-1-1-1,0 1 0,0-1 0,1 1 1,-1 0-1,0 0 0,0 0 0,0 0 0,0 0 1,0 0-1,0 0 0,0 0 0,-1 0 1,1 0-1,0 0 0,0 1 0,-1-1 0,1 0 1,0 3-1,3 7-1709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12.80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122 551 1472,'-5'-8'9829,"-1"8"-7456,2 0-2245,0 0 0,0 1-1,0-1 1,0 1-1,0 0 1,0 0 0,0 1-1,1-1 1,-1 1 0,0-1-1,1 1 1,-1 0 0,1 1-1,-6 4 1,7-6-121,-3 3-17,-1 0 0,1 0 0,0 0 0,-8 10 0,12-13 2,-1 1 0,0 1 1,1-1-1,0 0 0,-1 0 0,1 1 0,-1 3 0,1-5-4,1 0 0,0 0 0,0 1-1,0-1 1,0 0 0,0 0 0,0 0 0,1 1 0,-1-1 0,0 0-1,1 0 1,-1 0 0,0 0 0,1 0 0,-1 0 0,1 0-1,0 0 1,-1 0 0,1 0 0,0 0 0,1 2 0,2 0 60,0 1 1,0-1 0,0 0-1,1 0 1,-1 0 0,1-1-1,-1 1 1,1-1 0,0 0-1,0 0 1,0-1 0,0 0-1,0 0 1,1 0 0,-1 0-1,0-1 1,0 0 0,0 0-1,1 0 1,-1 0 0,0-1-1,0 0 1,0 0 0,0-1-1,0 0 1,0 1 0,0-1-1,0-1 1,0 1-1,-1-1 1,5-3 0,-7 4-6,0 0 1,0 0-1,0 1 1,0-1-1,0-1 0,-1 1 1,1 0-1,-1 0 1,1-1-1,-1 1 1,0 0-1,0-1 0,0 0 1,1-3-1,-1 1-33,-1 1 0,1-1-1,-1 0 1,0 0-1,0 0 1,-1 0 0,0-7-1,-3-3-28,0 1 1,-1-1-1,-1 1 0,-8-16 0,7 18-251,0 0-1,-1 1 0,-16-18 1,27 31 211,1 0 1,0-1-1,0 1 0,-1-1 1,1 1-1,0-1 0,0 0 1,0 0-1,6 0 0,0-2 144,0 0 0,0 0 0,-1-1 0,1 0 0,0-1 0,-1 0 1,0 0-1,15-8 0,1-3 105,38-28 1,-33 18-119,0-1 0,-2-1 1,-1-2-1,-1-1 0,-1-1 1,-2 0-1,-1-2 0,18-37 0,-13 11-274,-27 58 195,0 0 1,0 0-1,0 0 0,0 0 1,0 0-1,0 0 0,0 0 1,0 0-1,0 0 0,0 0 1,0 0-1,0 0 0,0 0 1,0 0-1,0 0 1,0 0-1,0 0 0,0 0 1,0 0-1,0 0 0,0 0 1,0 0-1,0 0 0,1 0 1,-1 0-1,0 1 0,0-1 1,0 0-1,0 0 1,0 0-1,0-1 0,-1 11-111,0 9 33,-75 678 858,70-652-457,-2-1 0,-2 1 0,-19 52 0,28-93-248,0 0-1,-1 0 0,1 0 1,-1-1-1,0 1 1,0-1-1,0 1 0,-1-1 1,1 0-1,-1 0 1,0 0-1,0 0 1,-3 2-1,5-4-50,0-1 0,1 1 0,-1-1 0,0 0 0,0 1 0,0-1 0,0 0 0,0 1 0,0-1 0,0 0 0,0 0 0,0 0 0,1 0 0,-1 0 0,0 0 0,0 0 0,0 0 0,0 0 0,0 0 0,0-1 0,0 1 0,0 0 0,0-1 0,-1 0 0,0 0-4,0-1 1,-1 0-1,1 1 0,0-1 1,0 0-1,0 0 0,0-1 1,-2-2-1,-1-4-55,-1 0 1,1-1-1,-5-13 1,6 11-12,0 1 0,0-1 0,2 0 0,-1 0 0,2 0 0,-1 0 0,2 0 0,0-17 0,0 23 36,1 1 0,0-1 0,1 0-1,-1 1 1,1-1 0,0 1 0,0-1-1,0 1 1,1 0 0,0 0 0,0 0-1,0 0 1,1 1 0,0-1 0,0 1-1,0 0 1,0 0 0,1 0 0,4-3-1,5-2-5,0 1-1,0 0 0,26-9 0,-32 14-8,-1 1 0,1 0 0,0 0 0,0 1 0,0 0 0,0 0 0,0 1 0,0 0-1,11 1 1,-17 0-161,0-1 0,0 0 0,0 1 0,0 0 0,-1-1 0,1 1 0,0 0 0,0 0 0,1 1 0,0 1-806,-1-1-1,1 1 0,0-1 1,-1 1-1,0 0 0,3 5 1,4 6-1753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13.5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82 106 5216,'-17'-6'7302,"16"6"-7175,-3 2 149,-1 0 0,0 1 0,1 0 0,-1-1 0,1 1-1,0 1 1,0-1 0,0 0 0,0 1 0,-4 5 0,7-7-238,-1 0 0,1 0-1,0 0 1,-1 1 0,1-1 0,0 1-1,0-1 1,1 0 0,-1 1 0,0 0-1,1-1 1,-1 1 0,1-1 0,0 1-1,0-1 1,0 1 0,0 0 0,1-1-1,-1 1 1,1-1 0,-1 1 0,1-1-1,1 4 1,2 1 2,-1-1 0,1 1 0,1-1 0,-1 1 0,1-1 0,1 0 0,-1-1 0,1 1 1,-1-1-1,2-1 0,-1 1 0,0-1 0,1 0 0,0 0 0,0-1 0,10 4 0,-10-4 19,0-1 1,-1 0-1,1 0 0,0-1 0,0 0 1,0 0-1,0-1 0,0 0 1,0 0-1,0 0 0,0-1 1,0 0-1,0-1 0,-1 1 1,1-1-1,0-1 0,-1 1 1,9-5-1,-9 3 27,1-1 0,-1 1-1,0-1 1,0 0 0,-1 0 0,0-1-1,9-10 1,-12 12 35,0 0-1,1 0 1,-1 0 0,-1 0-1,1 0 1,0 0 0,-1-1-1,0 1 1,0-1 0,-1 1-1,1 0 1,-1-1 0,0 1-1,0-9 1,-1 6-25,-1 1-1,0 0 1,0-1 0,0 1-1,0 0 1,-1 1 0,0-1-1,0 0 1,-1 1 0,0-1-1,0 1 1,-5-5 0,-3-3-170,-1 1 1,0 1-1,-21-14 0,29 23 24,0-1-1,0 0 1,0 1-1,-1 0 1,1 0-1,0 1 1,-1-1-1,-6 0 1,9 2-111,1-1 0,-1 1 1,1 0-1,-1 0 0,1 0 1,-1 0-1,1 0 0,0 1 1,-1-1-1,1 1 0,-1 0 1,1-1-1,0 1 0,-1 0 1,1 0-1,0 1 0,0-1 1,0 0-1,0 1 0,0-1 1,-2 3-1,2-2-377,1 0 0,-1 0 0,1 0 0,0 0 0,0 0-1,0 1 1,0-1 0,0 0 0,0 1 0,0-1 0,1 1 0,0-1 0,-1 0-1,1 1 1,0-1 0,0 1 0,0-1 0,0 1 0,1 3 0,3 13-1878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13.9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333 1 4576,'-4'0'446,"-1"1"-1,0 0 1,1 0 0,-1 0-1,1 1 1,-1-1 0,1 1 0,0 0-1,-1 0 1,1 1 0,0-1-1,1 1 1,-1 0 0,0 0 0,-4 5-1,-6 7 474,1 0 0,-14 22 0,11-15-265,1 0 1,-14 33 0,24-46-552,1 1-1,1 0 1,0 0 0,0 0 0,1 0-1,0 1 1,1-1 0,0 0 0,1 14-1,0-20-77,0 0 0,1 0-1,0 0 1,0 0 0,0 0-1,0 0 1,1 0 0,-1 0-1,1 0 1,0-1 0,0 1-1,1-1 1,-1 1-1,4 3 1,-2-3 42,0 0-1,1-1 1,-1 1 0,1-1 0,0 0-1,0 0 1,0-1 0,0 1-1,9 2 1,-5-3 21,-1 0 0,1 0 0,0-1-1,-1 0 1,1 0 0,0-1 0,0 0 0,-1-1 0,1 0 0,0 0-1,-1-1 1,1 0 0,12-5 0,-17 5-56,0 0-1,0-1 1,0 1 0,0-1 0,-1 0-1,1 0 1,-1 0 0,0 0-1,0-1 1,0 1 0,0-1-1,-1 0 1,1 0 0,-1 0 0,0 0-1,0 0 1,-1 0 0,1-1-1,-1 1 1,0-1 0,0 1-1,-1-1 1,1 1 0,-1-9-1,0 5-26,0-1 0,-1 0 0,0 0-1,-1 1 1,0-1 0,0 0-1,0 1 1,-1 0 0,-1 0-1,0 0 1,0 0 0,-8-12-1,3 9-77,0 1-1,-1 1 1,0-1-1,0 2 1,-1-1 0,-1 1-1,1 1 1,-24-11-1,20 11-418,-1 2 1,1 0-1,-1 0 0,0 2 0,0 0 1,0 1-1,0 0 0,-1 1 1,-17 2-1,30-1 32,0 0 1,0 0-1,1 1 1,-1-1 0,0 1-1,0 0 1,1 0-1,-1 1 1,1-1-1,-1 1 1,1 0-1,-5 2 1,-7 14-2101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18.4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3 874 2656,'-2'2'5749,"5"4"-4221,10 5-491,2-5-789,0 0 0,0-1 0,0-1-1,1 0 1,-1-1 0,1-1 0,0-1-1,0 0 1,0 0 0,19-4 0,-28 3-191,0-2 0,0 1 0,0-1-1,0 0 1,-1 0 0,1-1 0,-1 0 0,1 0 0,-1-1 0,0 1 0,-1-1 0,1-1 0,8-7 0,-10 8-14,-1 0-1,1-1 1,-1 1-1,1-1 1,-1 0-1,-1 0 1,1 0-1,-1 0 1,0-1-1,0 1 1,0-1-1,-1 1 1,0-1-1,0 0 1,0 1-1,-1-1 1,0-7-1,0 7-7,0-1 1,-1 1-1,0 0 0,-1 0 1,1 0-1,-1 0 0,0 0 1,-1 0-1,1 0 0,-1 0 0,-6-8 1,6 10-36,0 1 1,0 0-1,-1-1 1,1 1-1,-1 1 1,0-1-1,1 0 1,-1 1-1,0 0 0,0 0 1,-1 0-1,1 0 1,0 1-1,-1 0 1,1 0-1,0 0 1,-7-1-1,4 2 59,1 0 0,-1 0 0,0 1 0,0-1 0,0 1 0,1 1 0,-1-1-1,1 1 1,-1 1 0,1-1 0,0 1 0,-1 0 0,1 0 0,1 1 0,-7 4 0,6-3-4,-1 0 1,1 1-1,0 0 1,1 0-1,-1 1 1,1-1-1,0 1 1,1 0-1,0 0 1,0 1-1,1-1 1,-4 10-1,4-6-17,-1 1 0,2-1-1,0 1 1,0 0 0,1 0 0,1 23-1,0-28-18,2 1 0,-1-1-1,1 1 1,0-1 0,0 0-1,1 0 1,0 0 0,0 0-1,1 0 1,0-1 0,0 1-1,6 7 1,-2-6 30,-1 0 0,1-1 1,1 0-1,-1 0 0,1 0 1,0-1-1,1-1 0,0 0 0,-1 0 1,2 0-1,-1-1 0,0-1 1,1 0-1,0-1 0,-1 0 1,1 0-1,14 0 0,-12-2-29,0 0-1,0-1 0,-1 0 1,1-1-1,0-1 1,-1 0-1,1 0 1,-1-2-1,0 1 0,0-1 1,0-1-1,-1 0 1,0-1-1,17-13 0,-5-1-144,0 0 0,-2-2 0,32-43 0,44-85-702,-33 49 501,-38 63 239,-2-2-1,-2-1 1,21-56-1,-33 70 121,-1-1 1,-1 0-1,-2-1 0,-1 1 0,-1-1 1,-1-36-1,-3 49-18,1 0-28,-1 0 0,-1 0-1,0 0 1,-2 0 0,-5-21 0,8 37-8,0 0 1,-1-1 0,1 1 0,-1 0-1,1-1 1,-1 1 0,0 0-1,0 0 1,1-1 0,-1 1-1,0 0 1,0 0 0,0 0-1,0 0 1,-1 0 0,-1-1 0,2 2 7,0 0 0,1-1 1,-1 1-1,0 0 0,0 0 1,0 0-1,0 0 0,0 0 1,0 0-1,0 0 0,0 0 1,0 0-1,0 0 1,0 1-1,0-1 0,0 0 1,0 1-1,-1 0 0,-2 2 2,0-1 1,0 1-1,0 0 0,1 1 0,-1-1 1,1 1-1,0-1 0,-5 9 0,-10 20 160,-26 66 0,40-90-100,-16 44 107,3 1 1,-18 90-1,30-109-141,1 0-1,1 0 1,2 0-1,2 0 1,0 0-1,10 50 0,-7-69 78,-1 1 0,2-1 0,0 0 0,1 0 0,0 0 0,14 22 0,-16-31-55,0 0 0,0 0 1,1-1-1,0 1 1,0-1-1,0 0 1,0-1-1,1 1 1,0-1-1,0 0 1,0-1-1,0 0 0,1 0 1,-1 0-1,1 0 1,0-1-1,7 1 1,0 0-16,-1-1 1,1-1-1,0 0 0,-1-1 1,1-1-1,0 0 0,-1-1 1,15-3-1,-18 2-8,0 0-1,-1-1 1,1 0-1,-1 0 0,0-1 1,0 0-1,-1-1 1,0 0-1,0 0 1,0-1-1,9-9 0,-13 10-23,0 0 0,0 0-1,0 0 1,-1-1-1,1 1 1,-2-1 0,1 0-1,-1 0 1,0 0-1,0 0 1,-1 0 0,0 0-1,0-1 1,-1 1-1,0 0 1,0-1 0,-1 1-1,0 0 1,-2-10-1,3 15-6,-1 0-1,1 0 0,-1 1 1,1-1-1,-1 0 0,0 1 0,0-1 1,1 0-1,-1 1 0,0-1 0,0 1 1,-1 0-1,1-1 0,0 1 1,0 0-1,-1 0 0,1-1 0,-1 1 1,1 0-1,-1 1 0,1-1 0,-1 0 1,1 0-1,-1 1 0,0-1 1,0 1-1,1-1 0,-1 1 0,0 0 1,0-1-1,1 1 0,-1 0 0,0 0 1,0 0-1,0 1 0,1-1 1,-3 1-1,-2 0-14,0 1 0,0 0 0,0 1 0,0-1 1,1 1-1,-1 0 0,1 1 0,0-1 0,-8 8 0,7-5 52,1-1-1,0 1 1,0 0-1,0 0 1,1 0 0,0 1-1,0-1 1,1 1-1,-1 0 1,2 0-1,-1 0 1,1 1-1,0-1 1,0 1-1,1-1 1,0 1-1,0-1 1,1 1-1,0 0 1,1-1-1,-1 1 1,2-1-1,-1 1 1,1-1-1,0 1 1,0-1-1,1 0 1,0 0-1,0 0 1,1 0-1,0 0 1,0-1-1,0 0 1,1 0-1,0 0 1,0 0-1,1-1 1,-1 0-1,1 0 1,8 5-1,-6-5 7,0-1 0,0 0 0,0-1 0,0 0-1,0 0 1,0 0 0,16 1 0,-10-2 62,-1-1-1,1-1 1,0-1 0,17-2 0,-9-1-113,0-1 0,34-14 0,-8 3 20,167-47-230,-188 51 341,-23 10 51,-17 9-143,-31 17 18,-30 18-193,64-35 140,1-1 0,0 2 0,0-1-1,1 1 1,-10 12 0,17-19 16,0 0-1,0 0 1,1 0-1,-1 0 0,0 0 1,1 0-1,-1 0 1,1 0-1,-1 0 1,1 0-1,-1 0 0,1 0 1,0 0-1,0 1 1,-1-1-1,1 0 0,0 0 1,0 2-1,1-2 0,-1 0-1,0-1 0,1 1 1,-1-1-1,0 1 0,1 0 1,-1-1-1,1 1 0,-1-1 1,1 1-1,0-1 0,-1 1 0,1-1 1,-1 1-1,1-1 0,0 0 1,-1 1-1,1-1 0,0 0 1,-1 0-1,2 1 0,4 0-4,-1 0 0,1-1 0,0 1 0,-1-1 0,10-1-1,11-2-4,0 0-1,-1-2 1,0 0-1,0-2 0,34-14 1,-44 14-45,-1 0 1,0-1-1,0 0 1,0-2 0,-1 1-1,0-2 1,-1 1-1,0-2 1,18-22-1,-8 2-18,-1 0 0,-1-2 0,21-51 0,36-116 358,-49 125-130,-28 75-148,17-43 51,-2-1-1,15-80 0,-29 118-36,0-1-1,-1 1 1,-1-13 0,1 20-17,0 0-1,0 1 1,0-1 0,0 0 0,-1 0 0,1 0 0,0 0-1,0 1 1,0-1 0,0 0 0,-1 0 0,1 0-1,0 0 1,0 0 0,0 0 0,0 0 0,-1 0 0,1 0-1,0 0 1,0 0 0,0 1 0,-1-1 0,1 0 0,0 0-1,0 0 1,0 0 0,-1 0 0,1-1 0,0 1 0,0 0-1,0 0 1,-1 0 0,1 0 0,0 0 0,0 0-1,0 0 1,0 0 0,-1 0 0,1 0 0,0-1 0,0 1-1,0 0 1,0 0 0,-1 0 0,1 0 0,0 0 0,0-1-1,0 1 1,0 0 0,0 0 0,0 0 0,0-1-1,0 1 1,0 0 0,0 0 0,-1 0 0,1-1 0,0 1-1,0 0 1,0 0 0,0 0 0,0-1 0,0 1 0,1 0-1,-1 0 1,-11 16 7,10-14 0,-10 19 156,1-1 0,2 1 0,-8 26 0,-14 70-56,26-100-91,-14 87 309,-7 123-1,22-189-149,2 0 0,2 0 0,1 0 0,8 43-1,-9-77-111,0 0 0,-1-1-1,1 1 1,0-1-1,1 1 1,-1-1 0,1 0-1,-1 0 1,1 1-1,4 4 1,2-2-2,-4-5-37,-1 0 1,1 0-1,-1-1 1,1 0 0,-1 0-1,1 0 1,-1 0-1,1 0 1,0-1-1,-1 1 1,1-1-1,5-2 1,11-5-16,-1-1 1,0-1-1,-1-1 1,18-13-1,-31 21 16,-1-1 0,0 1 0,0-1 0,-1 0 0,1 0 0,-1-1 0,0 1 1,4-8-1,-1 0-29,-1 1 1,4-19 0,-5 19-29,0 1-1,1-1 0,0 1 0,0 0 0,1 0 1,1 1-1,-1 0 0,1 0 0,10-9 0,-13 13 0,1 1-1,-1 0 1,1 0-1,0 1 0,0-1 1,0 1-1,1 0 1,-1 0-1,1 1 1,0-1-1,-1 1 0,1 1 1,0-1-1,0 1 1,0 0-1,1 0 1,-1 1-1,7 0 0,-11 0 10,0 0 1,0 1-1,0-1 0,-1 0 0,1 1 0,0 0 0,0-1 0,-1 1 0,1 0 0,0 0 1,-1 0-1,1 0 0,-1 0 0,1 0 0,-1 1 0,0-1 0,0 0 0,2 3 0,-1-1 16,0 0-1,-1 0 0,1 0 0,-1 0 0,0 1 1,0-1-1,-1 0 0,1 0 0,0 6 0,-1 1 41,0 0 0,0 0 0,-1 1 0,-1-1-1,-4 18 1,-4 2 2,0 0 0,-29 52 0,37-79-3,0 1 0,0-1 0,1 1 0,-1 0 0,1 0 0,0 0 0,0-1 0,0 8 0,1-10-18,0 0 0,0-1 0,0 1 0,0 0-1,0 0 1,0 0 0,1-1 0,-1 1 0,0 0 0,1 0 0,-1 0 0,0-1 0,1 1 0,-1 0 0,1-1 0,-1 1 0,1 0 0,0 0 0,1 0-8,-1 0 1,0-1-1,1 1 0,-1 0 1,1-1-1,-1 1 1,1-1-1,-1 1 1,1-1-1,-1 0 1,1 0-1,-1 0 1,3 0-1,6 0-120,-1-1-1,0 0 0,1 0 1,-1-1-1,0-1 0,0 1 1,0-1-1,0-1 0,12-6 1,2-4 95,42-33 0,-36 25-102,-24 18 122,-4 3 7,1-1 1,-1 1 0,1 0-1,0 0 1,-1 0-1,1 0 1,0 0-1,0 0 1,0 0 0,2 0-1,-3 1-144,-1 1 59,-5 31 209,4-28-120,0-1 0,0 1 0,0 0 1,0-1-1,1 1 0,0 0 0,0 0 1,0-1-1,0 1 0,0 0 0,1-1 0,0 1 1,0 0-1,1 3 0,-1-5 15,0-1 1,0 1-1,1-1 0,-1 1 1,0-1-1,1 0 0,-1 0 1,1 1-1,-1-1 0,1 0 1,0 0-1,0 0 0,-1-1 0,1 1 1,0 0-1,0-1 0,0 1 1,0-1-1,-1 0 0,1 1 1,0-1-1,0 0 0,0 0 1,0 0-1,0-1 0,0 1 1,0 0-1,0-1 0,0 1 0,-1-1 1,1 1-1,0-1 0,2-1 1,-1 0-23,-1 1 1,0-1 0,1 0-1,-1 0 1,0 0 0,0 0-1,0 0 1,0 0 0,-1-1-1,1 1 1,-1-1 0,1 1 0,-1-1-1,0 1 1,0-1 0,0 0-1,0 0 1,0 1 0,-1-1-1,1 0 1,-1 0 0,0 0-1,0 0 1,0 0 0,0 0-1,0 0 1,-2-5 0,0-2-54,-1 0-1,0-1 1,0 2 0,-1-1 0,0 0 0,-8-11 0,8 14-13,-1 1 0,0 0 0,0 0 0,-1 0 0,0 1 0,0 0 0,-12-9 0,18 14 53,0 0 0,0 0 0,0 0 0,0 0 0,0 1 0,0-1 0,0 0 0,0 0 0,0 0 0,0 0 0,0 0 0,0 0 0,0 0 0,0 0 0,0 0 0,0 0 0,0 0 0,0 0 0,0 0 0,0 0 0,0 0 0,0 0 0,0 0 0,0 0 0,0 0 0,0 0 0,0 0 1,0 0-1,0 0 0,0 0 0,0 0 0,0 1 0,0-1 0,0 0 0,0 0 0,0 0 0,0 0 0,-1 0 0,1 0 0,0 0 0,0 0 0,0 0 0,0 0 0,0 0 0,0 0 0,0 0 0,0 0 0,0 0 0,0 0 0,0 0 0,0 0 0,0 0 0,4 7-45,10 7 241,-8-10-151,0-1 0,1 0 0,-1-1 0,1 1 1,0-1-1,9 1 0,44 5-114,-38-5 38,-16-3 63,69 12 104,-68-10-65,1 0 0,-1 1 0,1 0-1,-1 0 1,0 0 0,0 1-1,8 5 1,-14-8-32,0 0 1,1 0-1,-1 0 0,0 1 1,0-1-1,0 0 0,0 0 0,0 1 1,0-1-1,-1 1 0,1-1 1,0 0-1,-1 1 0,1 0 1,-1-1-1,1 1 0,-1-1 0,0 1 1,0-1-1,0 1 0,0 0 1,0-1-1,0 1 0,0 0 1,-1 2-1,0 0 6,0-1 0,0 1 0,-1-1 0,1 1 1,-1-1-1,0 0 0,0 1 0,0-1 0,-4 4 0,2-1-127,3-5 107,1 0 1,0-1-1,0 1 0,-1-1 0,1 1 0,0-1 0,-1 1 1,1-1-1,0 1 0,-1-1 0,1 0 0,-1 1 0,1-1 1,-1 0-1,1 1 0,-1-1 0,1 0 0,-1 1 1,1-1-1,-1 0 0,0 1 0,9-10 498,46-29-754,41-31-231,-89 63 444,1 1-1,0 0 0,0 0 1,1 1-1,-1 0 1,1 0-1,0 1 0,11-3 1,-18 6 24,1 0-1,-1 0 1,1 0 0,-1 1 0,1-1 0,-1 0 0,1 1 0,-1-1 0,1 1 0,-1 0-1,0-1 1,1 1 0,-1 0 0,0 0 0,0 0 0,1 0 0,-1 0 0,0 0 0,0 0-1,0 0 1,0 1 0,0-1 0,-1 0 0,1 1 0,0-1 0,-1 0 0,1 1-1,0 1 1,1 3 52,1 0 0,-1 0 0,0 0 0,-1 1 0,1 9 0,-1-3 136,1 0 0,4 18 0,12 22 575,-17-53-750,-1 1 1,1-1-1,-1 0 1,1 0 0,-1 0-1,1 1 1,-1-1-1,1 0 1,0 0-1,-1 0 1,1 0-1,-1 0 1,1 0 0,-1 0-1,1 0 1,-1 0-1,1 0 1,0 0-1,-1 0 1,1 0 0,-1 0-1,2-1 1,-2 1 7,3-1 0,0 0 0,0 0-1,0 0 1,0 0 0,0 0 0,0-1 0,-1 0-1,1 1 1,0-1 0,-1 0 0,1 0 0,-1-1-1,0 1 1,2-3 0,3-5-15,0 1-1,8-17 1,-3 5-91,96-162-134,-104 175 158,2 0-1,-1 1 1,1-1 0,0 1-1,7-6 1,-11 11 48,-1 1 1,0 0-1,1 0 1,-1-1-1,1 1 1,0 0-1,-1 1 1,1-1-1,0 0 1,-1 0-1,1 1 1,0-1-1,0 1 1,0-1-1,-1 1 1,1 0-1,0 0 1,0 0-1,0 0 1,0 0-1,0 0 1,0 0-1,-1 1 1,1-1-1,0 1 1,0-1-1,0 1 1,-1 0-1,1-1 1,0 1-1,-1 0 1,3 2-1,1 2 38,1 0-1,-1 1 0,0-1 1,-1 1-1,1 0 1,-1 1-1,-1-1 0,1 1 1,-1 0-1,0-1 0,0 2 1,-1-1-1,3 13 0,-3-4 97,1-1 0,-2 0 0,0 1-1,-1-1 1,-3 28 0,1-33-19,1 0-1,-1-1 1,-1 1 0,0 0 0,-1-1 0,1 1 0,-2-1 0,-9 15-1,12-20-37,-1-1-1,1 0 0,-1 1 0,0-1 0,0 0 0,-1-1 0,1 1 0,-1 0 0,1-1 1,-1 0-1,0 0 0,0 0 0,1 0 0,-1-1 0,-1 0 0,1 1 0,0-2 1,0 1-1,0 0 0,-1-1 0,1 0 0,0 0 0,-6 0 0,6-1-61,1 1 0,-1-1-1,1 0 1,-1 0 0,1-1 0,-1 1-1,-4-4 1,6 4-39,0 0-1,1 0 0,-1 0 0,1 0 1,-1 0-1,1-1 0,-1 1 1,1-1-1,0 1 0,0-1 0,0 1 1,0-1-1,0 0 0,0 1 1,-1-5-1,1 6 24,1-1 1,0 0-1,0 1 1,0-1-1,0 0 1,0 1-1,1-1 0,-1 0 1,0 1-1,0-1 1,0 1-1,0-1 1,1 0-1,-1 1 0,0-1 1,1 1-1,-1-1 1,0 1-1,1-1 1,-1 1-1,1-1 0,-1 1 1,1-1-1,-1 1 1,1-1-1,-1 1 1,1 0-1,-1-1 0,1 1 1,-1 0-1,1 0 1,1-1-1,21-4-61,38-2 45,79 3 0,20-1-183,-112 3-511,-37 3-348,0-2 1,0 1-1,0-1 0,11-3 1,-21 4 881,-1 0 0,1 0 0,-1 0 0,1 0 0,-1 0 0,1-1 0,-1 1 0,1 0 0,-1 0-1,1 0 1,-1-1 0,1 1 0,-1 0 0,5-5-1950,-6 4 1908,1 0 1,-1 1-1,0-1 1,1 1-1,-1-1 1,1 0-1,-1 1 1,0-1-1,0 1 0,1-1 1,-1 1-1,0 0 1,0-1-1,1 1 1,-1 0-1,0 0 1,0-1-1,-1 1 0,-29-8-3933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18.8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69 9056,'-5'-23'3360,"19"23"-2624,33-8-192,-12 5 608,13-2-736,8 2 831,10-5-735,23 0-288,28 0-192,0 5-192,-13 3 96,-12 0-4319,-14 0 2367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20.8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241 314 5152,'1'-11'810,"-1"7"-176,1 0 0,-1 0 0,0 0-1,-1 0 1,0-8 0,0 11-507,0 0-1,1 0 1,-1 0-1,0 0 1,0 0-1,0 0 1,1 0-1,-1 1 1,0-1 0,0 0-1,0 0 1,0 1-1,-1-1 1,1 0-1,0 1 1,0-1-1,0 1 1,0 0-1,-1-1 1,1 1 0,0 0-1,0 0 1,-1 0-1,1 0 1,0 0-1,0 0 1,-1 0-1,-1 1 1,-2-1 37,-1 1 1,1-1-1,0 1 0,0 1 1,-9 3-1,-1 2 224,0 1 0,1 0-1,0 1 1,-22 19 0,28-21-346,1 1-1,-1 0 1,1 0 0,1 0 0,-1 1-1,1 0 1,1 0 0,-6 13-1,9-19-47,1 1 0,-1 0 0,1-1 0,0 1 0,1 0 0,-1-1 0,1 1 0,-1 0 0,1 0 0,0 0 0,1 6 0,0-7 24,0 0 0,0 0 0,0 0 0,1-1 0,-1 1 0,1 0 0,-1-1 0,1 1 0,0-1 0,0 0 0,0 0 0,0 0 0,0 0 0,5 4 0,-5-5 15,1 1 1,-1-1 0,1 1-1,-1-1 1,1 0 0,0 1-1,-1-2 1,1 1 0,0 0-1,0 0 1,0-1-1,0 0 1,0 1 0,5-1-1,-3-1 14,-1 0 0,1 0 0,-1 0 0,1 0 0,-1-1-1,0 0 1,0 0 0,7-4 0,0-1-12,-1-1 0,0 0 0,-1-1 0,0 0 0,14-18 0,-4-3 87,-17 25-50,1 0 1,-1 1-1,1-1 1,0 1-1,0 0 1,0 0-1,1 0 1,-1 0-1,1 0 1,0 1-1,8-6 1,-10 9-40,-1-1-1,1 1 1,0 0 0,0-1 0,-1 1 0,1 0 0,0 0 0,0 0-1,-1 0 1,1 0 0,0 1 0,0-1 0,-1 0 0,1 1 0,0-1-1,-1 1 1,1 0 0,0-1 0,-1 1 0,1 0 0,1 2 0,4 2 34,0 0-1,-1 1 1,7 7 0,-8-8-39,9 10 172,0 1 0,-2 0 0,18 30 0,-19-23-95,4 8 86,-14-29-146,1 0 1,-1 0 0,0 0-1,1-1 1,-1 1-1,1 0 1,0-1 0,0 1-1,-1-1 1,1 0-1,3 2 1,-3-2-23,-1-1 1,1 1-1,0-1 0,0 0 0,0 0 1,-1 0-1,1 1 0,0-2 0,0 1 1,0 0-1,0 0 0,-1-1 1,1 1-1,0-1 0,0 1 0,-1-1 1,1 0-1,0 1 0,-1-1 1,1 0-1,-1 0 0,3-3 0,3-1-23,0-2-1,-1 1 0,7-8 1,-10 10 16,37-44-110,-26 30 13,0 0 0,1 1-1,1 1 1,1 0 0,27-20 0,-43 36 68,0-1 0,-1 0 0,1 1 0,0-1 0,0 1 0,0-1-1,-1 1 1,1 0 0,0-1 0,0 1 0,0 0 0,0 0 0,0-1 0,0 1 0,0 0 0,0 0 0,0 0 0,0 0 0,0 0-1,0 0 1,0 1 0,0-1 0,1 1 0,-1-1 9,0 1 0,-1 0 0,1-1 1,0 1-1,-1 0 0,1 0 0,-1 0 0,0 0 0,1-1 0,-1 1 0,1 0 0,-1 0 0,0 0 1,0 0-1,0 0 0,0 0 0,1 0 0,-2 2 0,1 3 25,0 0 0,-1 0 0,0 1 0,0-1 1,-4 11-1,-39 83 533,44-99-535,0 1 0,-1-1 0,1 1 0,-1-1 0,1 1 0,-1-1 0,0 1 0,0-1 0,0 0 0,0 1 0,0-1 0,0 0-1,0 0 1,0 0 0,0 0 0,0 0 0,-1 0 0,1 0 0,-2 1 0,34-18-455,-26 13 415,0 1 0,-1-1 0,1 1 0,0-1 0,0 2 0,0-1 0,0 0 0,1 1 0,-1 0 0,0 0 0,1 1-1,-1-1 1,9 2 0,-8 0-23,0 0 0,1 0 0,-1 1-1,0 0 1,0 1 0,-1-1-1,1 1 1,0 0 0,5 5 0,4 1 232,-12-8-170,-1 0 0,0 0 0,0 0 0,0 1 0,0-1 0,0 1 0,0 0 0,0-1 0,2 4 0,-3-4 323,8 3-186,6-4-294,-14 0 54,4 5-75,7 15-16,-11-18 256,7 2 101,-4-3-153,0-1 1,0 1-1,-1-1 0,1 0 0,0 0 1,0 0-1,0-1 0,-1 1 1,1-1-1,4-1 0,37-15-370,-14 5 176,-9 3-121,0-1 1,0-1 0,29-21-1,-39 24 233,0 0 48,-1-1 0,-1 0 0,13-15 1,-9 10 28,-14 14-25,0 0 1,0 0-1,0 0 1,0 0 0,0 0-1,0 0 1,0 0-1,0 0 1,-1 0-1,1 0 1,0 0-1,0 0 1,0 0 0,0 0-1,0 0 1,0 0-1,0 0 1,0 0-1,0-1 1,0 1 0,0 0-1,0 0 1,0 0-1,0 0 1,-1 0-1,1 0 1,0 0-1,0 0 1,0 0 0,0 0-1,0 0 1,0 0-1,0 0 1,0 0-1,0-1 1,0 1 0,0 0-1,0 0 1,0 0-1,0 0 1,0 0-1,0 0 1,0 0-1,0 0 1,0 0 0,0 0-1,0 0 1,0 0-1,0-1 1,0 1-1,0 0 1,0 0 0,0 0-1,0 0 1,0 0-1,1 0 1,-1 0-1,-8 3-133,-3 8 104,0 1 0,1 0 0,1 1 0,-9 15 0,14-22 50,1 1-1,0 0 0,0 0 0,0 0 0,1 0 1,-2 12-1,4-17-4,-1 0 0,1 0 0,0 0 0,-1-1 1,1 1-1,0 0 0,1 0 0,-1 0 0,0-1 1,0 1-1,1 0 0,-1 0 0,1 0 0,-1-1 1,1 1-1,0 0 0,0-1 0,0 1 0,0-1 0,0 1 1,0-1-1,0 1 0,0-1 0,1 0 0,-1 1 1,0-1-1,1 0 0,-1 0 0,1 0 0,0 0 1,2 1-1,-3-2 3,1 0 1,0 1-1,-1-1 1,1 0 0,0 0-1,-1 0 1,1 0-1,0 0 1,-1 0-1,1-1 1,-1 1 0,1 0-1,0-1 1,-1 1-1,1-1 1,-1 0-1,1 1 1,-1-1 0,1 0-1,-1 0 1,0 0-1,2-2 1,3-2-94,0-1 0,0-1 1,6-8-1,-9 11-84,4-6 40,0 0 0,-1-1 0,-1 1 0,0-1-1,6-19 1,14-62-277,-13 40 160,56-227 243,-67 274 36,1 0 1,-1 0 0,-1 0-1,1-1 1,-1 1 0,0-7-1,0 12-30,0-1-1,0 1 1,0-1-1,0 1 1,0 0-1,0-1 1,0 1-1,0-1 1,-1 1-1,1 0 1,0-1-1,0 1 1,0 0-1,0-1 1,0 1-1,-1-1 1,1 1-1,0 0 0,0 0 1,-1-1-1,1 1 1,0 0-1,0-1 1,-1 1-1,1 0 1,0 0-1,-1 0 1,1-1-1,0 1 1,-1 0-1,1 0 1,-1 0-1,1 0 1,0 0-1,-1-1 1,1 1-1,0 0 1,-1 0-1,1 0 0,-1 0 1,1 0-1,0 0 1,-1 0-1,1 1 1,-1-1-1,1 0 1,0 0-1,-1 0 1,-1 1 33,0 0 1,1 0 0,-1 1-1,0-1 1,1 0 0,-1 0-1,1 1 1,0-1-1,-2 3 1,-3 5 73,1 0-1,0 1 1,0-1-1,1 1 1,0 0 0,-3 14-1,-11 65 196,17-79-290,-7 51 237,2 96 1,6-143-605,0 0 0,1-1 0,5 24 0,-5-32-186,1 0 0,-1-1 1,1 1-1,0-1 1,0 1-1,1-1 0,-1 0 1,1 0-1,0 0 1,0 0-1,0-1 0,0 1 1,1-1-1,4 4 1,22 13-6352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24.8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11 684 3232,'0'0'57,"0"0"-1,-1 0 1,1-1-1,0 1 1,0 0 0,-1 0-1,1 0 1,0-1 0,0 1-1,-1 0 1,1 0-1,0 0 1,0 0 0,-1-1-1,1 1 1,0 0 0,-1 0-1,1 0 1,0 0-1,-1 0 1,1 0 0,0 0-1,-1 0 1,1 0 0,0 0-1,0 0 1,-1 0-1,1 0 1,0 0 0,-1 0-1,1 0 1,-1 1 0,1-1-1,0 0 1,0 0-1,0 0 1,0 1-1,0-1 1,0 0-1,0 0 1,0 0-1,0 1 1,0-1-1,0 0 1,0 0 0,0 0-1,0 0 1,0 1-1,0-1 1,0 0-1,0 0 1,0 0-1,0 0 1,1 1-1,-1-1 1,0 0-1,0 0 114,0 0-114,0 0 1,1 1 0,-1-1-1,0 0 1,0 0-1,0 0 1,0 0-1,1 0 1,-1 0-1,0 0 1,0 0-1,0 0 1,0 0-1,1 0 1,-1 0-1,0 0 1,0 0 0,0 0-1,0 0 1,1 0-1,-1 0 1,0 0-1,0 0 1,28 4 1920,32 1 0,73-6-235,-119 0-1641,-1 0 1,0-1-1,0-1 1,0 0-1,0 0 1,-1-2-1,17-6 1,-22 7-25,0 0 1,1 0 0,-1-1 0,-1 1 0,1-2 0,-1 1-1,0-1 1,0 0 0,0 0 0,-1 0 0,0-1 0,7-12 0,-10 13-30,1 0 0,-1 0 0,0-1 0,-1 1 0,1-1 0,-1 1 0,-1-1 0,1 0 1,-1-10-1,-1 12-44,1-1 1,-1 0 0,0 1 0,0-1 0,0 1-1,-1-1 1,0 1 0,0 0 0,0 0 0,-1 0-1,-3-5 1,5 8-21,-1 0-1,1 0 1,-1 0-1,0 0 1,0 1-1,0-1 1,0 1-1,0-1 1,0 1 0,0 0-1,0 0 1,0 0-1,-1 0 1,1 0-1,0 1 1,-5-2-1,3 2 9,1 0 0,-1 0 0,0 0-1,1 1 1,-1-1 0,1 1 0,-1 0 0,1 0-1,-1 0 1,-4 2 0,-1 2 127,0 0 0,0 1 0,1 0 1,-1 0-1,1 1 0,-13 13 0,15-13-77,1-1 0,0 1 0,1-1 1,-1 1-1,1 0 0,1 1 0,-1-1 0,1 1 0,0 0 0,1 0 0,0 0 0,0 0 1,1 0-1,0 0 0,0 0 0,1 0 0,0 1 0,2 13 0,-1-14 4,-1-6-23,0 0-1,0 0 0,1-1 1,-1 1-1,0 0 1,1 0-1,-1 0 0,1-1 1,-1 1-1,1 0 0,0-1 1,0 1-1,0-1 1,0 1-1,0-1 0,3 3 1291,-5 4-1654,-3-8 346,4 0-9,0 0 0,-1 0 0,1 0 0,0 0 0,0 0-1,-1 0 1,1 1 0,0-1 0,0 0 0,0 0 0,0 0-1,-1 0 1,1 0 0,0 0 0,0 0 0,0 0-1,-1 0 1,1 1 0,0-1 0,0 0 0,0 0 0,0 0-1,0 0 1,-1 0 0,1 1 0,0-1 0,0 0 0,0 0-1,0 0 1,0 0 0,0 1 0,0-1 0,0 0-1,0 0 1,0 0 0,0 1 0,0-1 0,0 0 0,-9 17-154,8-16 158,1 0-2,0-1 2,0-1 0,0 1-1,0 0 1,1 0 0,-1 0 0,0 0-1,0 0 1,0 0 0,0 0 0,0 0 0,0 0-1,0 0 1,0 1 0,0-1 0,0 0-1,1 0 1,-1 0 0,0 0 0,0 0-1,0 0 1,0 0 0,0 0 0,0 0 0,0 0-1,0 0 1,0 0 0,0 0 0,0 0-1,0 0 1,0 0 0,0 0 0,1 1 0,-1-1-1,0 0 1,0 0 0,0 0 0,0 0-1,0 0 1,0 0 0,0 0 0,0 0 0,0 0-1,0 0 1,0 1 0,0-1 0,0 0-1,0 0 1,0 0 0,0 0 0,0 0-1,0 0 1,0 0 0,0 0 0,-1 0 0,1 0-1,0 1 1,0-1 0,0 0 0,0 0-1,0 1 71,1 18 127,2-17-156,0 1 1,0 0-1,0-1 0,0 1 0,0-1 1,0 0-1,0 0 0,1 0 1,-1-1-1,1 1 0,-1-1 0,1 0 1,0 0-1,0 0 0,-1 0 0,1-1 1,0 1-1,0-1 0,0 0 1,0 0-1,-1-1 0,7 0 0,-5 0 6,-1 1 0,0-1-1,0 0 1,0 0 0,0 0-1,0 0 1,-1-1 0,1 1-1,0-1 1,-1 0 0,1 0-1,-1-1 1,1 1 0,-1-1-1,4-4 1,-2 1-2,-2 0-1,1-1 1,-1 1 0,0-1-1,0 0 1,0 1 0,-1-1-1,0-1 1,-1 1 0,0 0 0,0 0-1,0 0 1,-1-9 0,-1 1-85,0 1 1,-1 0 0,-1-1 0,0 1 0,0 0 0,-7-14 0,7 20-16,2 5 1,0 0 1,0-1-1,0 1 0,-1 0 0,1 0 0,-1 1 1,-4-6-1,6 8 41,0 0-1,0 0 1,0 0 0,-1 0 0,1 0-1,0 0 1,0 0 0,0 0 0,0 0 0,0 0-1,0 0 1,0 0 0,-1 0 0,1 0 0,0 0-1,0 0 1,0 0 0,0 0 0,0 0 0,0 0-1,0 1 1,0-1 0,-1 0 0,1 0 0,0 0-1,0 0 1,0 0 0,0 0 0,0 0-1,0 1 1,0-1 0,0 0 0,0 0 0,0 0-1,0 0 1,0 0 0,0 0 0,0 1 0,0-1-1,0 0 1,0 0 0,0 0 0,0 0 0,0 0-1,0 0 1,0 1 0,0-1 0,0 0-1,0 0 1,0 0 0,0 0 0,1 0 0,-1 11-34,4 11 131,1 0 1,15 41-1,-7-22 31,-8-26-48,0-1 0,1 0 0,1-1 0,0 0 0,0 0 0,17 21 0,-17-25-13,-6-7 1,1 1 0,0 0 1,0-1-1,0 0 0,0 1 0,1-1 0,-1 0 0,0 0 0,1 0 0,0 0 0,5 2 0,-2-1-14,9 0 435,-15-3-476,1 0 0,-1 0 0,0 0 0,1-1 0,-1 1 0,0 0 0,1 0 0,-1 0 0,0 0 0,1 0 0,-1 0 0,0 0 0,1-1 0,-1 1 0,0 0 0,1 0 0,-1 0 0,0-1 0,0 1 0,1 0 0,-1-1 0,2-1 0,7-1 4,-1-1 0,1 0 1,-1-1-1,0 0 0,-1 0 0,1-1 0,-1 0 0,0 0 0,-1-1 0,1 1 0,7-12 0,2-5 54,-1 0 1,17-35-1,62-144-214,2-4 24,-75 161 203,-12 25-85,18-31 0,-21 42-37,0 0 1,-1-1-1,0 0 0,-1-1 1,4-10-1,-7 19 18,3-8-287,-4 10 309,0 0 0,0 0 0,0 0 0,0-1 1,0 1-1,0 0 0,0 0 0,0 0 0,0 0 0,0-1 0,0 1 1,0 0-1,0 0 0,0 0 0,0 0 0,0-1 0,0 1 0,0 0 0,0 0 1,0 0-1,0 0 0,0-1 0,0 1 0,0 0 0,0 0 0,0 0 1,0 0-1,-1-1 0,1 1 0,0 0 0,0 0 0,0 0 0,0 0 1,0 0-1,-1 0 0,1 0 0,0-1 0,0 1 0,0 0 0,0 0 0,0 0 1,-1 0-1,1 0 0,0 0 0,0 0 0,0 0 0,-1 0 0,-13 27-197,-12 16 30,-39 89 0,-7 53 153,34-81 22,-53 152 217,34-49 20,3-8 241,22-91 202,26-96-570,4-9-160,3-8-155,9-18-55,25-67-216,-26 66 456,1 0 0,1 0 0,2 1 0,0 1 0,1 0 0,1 1 0,1 0-1,36-35 1,89-72-83,-90 77 124,-3-2-1,59-83 1,67-131-141,-150 231 142,38-79 0,-58 108-19,-1 0 1,0-1 0,-1 1 0,0-1 0,0 0-1,1-9 1,-3 16-10,0 1 0,0 0 0,0 0 0,0-1 0,0 1 0,0 0 0,0 0 0,0-1 0,0 1 0,0 0-1,0 0 1,0-1 0,0 1 0,-1 0 0,1 0 0,0 0 0,0-1 0,0 1 0,0 0 0,0 0 0,0 0 0,-1-1 0,1 1 0,0 0 0,0 0 0,0 0 0,-1 0 0,1 0-1,0-1 1,0 1 0,0 0 0,-1 0 0,1 0 0,0 0 0,0 0 0,-1 0 0,1 0 0,0 0 0,0 0 0,-1 0 0,1 0 0,0 0 0,0 0 0,-1 0 0,1 0 0,0 0-1,0 0 1,-1 0 0,1 0 0,0 0 0,0 0 0,0 1 0,-1-1 0,1 0 0,0 0 0,0 0 0,0 0 0,-1 0 0,1 1 0,-13 8-291,7-2 266,0-1-1,1 1 0,-1 1 0,2-1 1,-7 12-1,-17 42 61,27-58-30,-51 132 104,-23 54 424,45-129-178,-65 100 1,83-142-284,-8 11 220,0-1 0,-27 27 0,46-54-273,0 0 1,0-1-1,0 1 1,0 0-1,0-1 0,0 1 1,0-1-1,0 1 0,-1-1 1,1 1-1,0-1 0,0 0 1,0 1-1,-1-1 1,1 0-1,0 0 0,-3 0 1,4-1-9,0 1 0,-1 0 1,1-1-1,0 1 0,0-1 1,0 1-1,-1 0 0,1-1 0,0 1 1,0-1-1,0 1 0,0 0 1,0-1-1,0 1 0,0-1 1,0 1-1,0-1 0,0 1 1,0 0-1,0-1 0,0 1 1,0-1-1,0 1 0,0-1 0,1 1 1,-1 0-1,0-1 0,0 1 1,0 0-1,1-1 0,-1 0 1,1 0-30,-1-1 0,1 1 1,0-1-1,0 0 1,0 1-1,0-1 1,0 1-1,2-2 0,2 0-48,0 0 0,1 0 0,0 1 0,0 0 0,-1 0 0,12-1 0,40-3 99,-9 1-221,-11 0 168,-1-1 0,0-3 0,-1 0 1,64-28-1,-23 4 79,37-19 209,-101 45-216,0-1-1,-1 0 1,1 0 0,-2-1-1,1-1 1,16-20 0,-25 27-54,1 0 1,-1-1-1,0 1 1,-1-1-1,1 0 1,-1 0 0,1 1-1,-1-1 1,0 0-1,-1 0 1,1 0-1,-1 0 1,1 0-1,-1 0 1,0 0 0,-1 0-1,1 0 1,-1 0-1,0 0 1,0 0-1,0 0 1,0 0-1,-3-3 1,4 5-5,-1 1-1,1-1 1,-1 1-1,0 0 1,0-1-1,0 1 1,0 0-1,0 0 1,0-1-1,0 1 1,0 0-1,0 0 1,-1 0-1,1 1 1,0-1 0,-1 0-1,1 0 1,-1 1-1,1-1 1,-3 0-1,2 1 1,-1 0 0,1 0 0,-1 0-1,1 0 1,0 0 0,-1 1 0,1-1-1,0 1 1,-1-1 0,1 1 0,0 0 0,-3 1-1,-4 4-25,-1 0-1,1 0 1,0 1-1,-12 11 0,13-10 15,0 0-1,0 1 1,0-1-1,1 1 0,1 1 1,0-1-1,-7 14 1,12-20 33,-1 1 0,1-1 0,0 0 0,0 1 0,0-1 0,0 1 0,1-1 0,0 1-1,-1 0 1,1-1 0,0 1 0,1-1 0,-1 1 0,1-1 0,-1 1 0,1-1 0,0 1 0,1-1 0,-1 1 0,0-1 0,1 0 0,0 0 0,0 0 0,0 0 0,0 0 0,0 0 0,4 3 0,0-1 40,0 0 1,0-1-1,0 0 0,0 0 0,0 0 1,1-1-1,0 0 0,0 0 0,0 0 1,0-1-1,0 0 0,13 1 1,1-1 10,-1-1 1,1 0-1,28-4 1,-24 1-57,-1-1 0,1 0 0,-1-2 0,0-1-1,24-10 1,-41 13-3,30-13-34,0 0-1,60-14 0,-89 27 63,12-1 99,-20 4-121,0 0 0,0 0 0,0 0 0,0 0 0,1 0 0,-1 0 0,0 0 0,0 0 0,0 0 0,0 0 0,0 0 0,1 0 0,-1 0 0,0 0 0,0 0 0,0 0 0,0 0 0,0 0-1,0 0 1,0 1 0,1-1 0,-1 0 0,0 0 0,0 0 0,0 0 0,0 0 0,0 0 0,0 0 0,0 0 0,0 1 0,0-1 0,0 0 0,0 0 0,1 0 0,-1 0 0,0 1 0,-5 8 232,4-8-233,-7 8 4,1 1-1,-1 0 1,2 0 0,-11 21 0,7-10 103,9-19-117,-1 1 0,1-1 1,-1 0-1,1 1 0,0-1 1,0 1-1,0-1 0,0 1 1,1 0-1,-1-1 0,1 1 1,0 0-1,-1-1 0,1 1 0,0 0 1,1-1-1,-1 4 0,1-5 34,0 1 0,-1-1-1,1 0 1,0 0-1,0 0 1,0 1-1,0-1 1,0 0 0,0 0-1,0 0 1,0-1-1,0 1 1,0 0 0,1 0-1,-1-1 1,0 1-1,1 0 1,-1-1 0,0 0-1,1 1 1,-1-1-1,1 0 1,-1 1 0,1-1-1,-1 0 1,0 0-1,3-1 1,5 1 56,0-1 0,0-1 0,13-3 0,-9 1 24,23-5-123,-1-1-1,0-2 1,46-23-1,-62 25-5,1-1-1,-1-1 0,-1-1 1,0 0-1,-1-1 1,30-32-1,-16 6 80,-1-2 0,38-72-1,-20 32-66,-42 72 9,55-94 230,-49 80-5,-1 0 1,12-38 0,-22 61-233,-1 1 1,0-1-1,0 0 1,1 0-1,-1 0 1,0 1-1,0-1 1,0 0-1,0 0 1,0 0 0,0 0-1,0 1 1,0-1-1,0 0 1,-1 0-1,1 0 1,0 1-1,0-1 1,-1 0-1,0-1 1,-4 3-271,-2 9 206,0 7 67,1 0 1,0 0-1,1 1 0,-3 18 1,-6 73 135,9-57-68,-8 57 131,-13 133-79,25-153-1406,1-55-3023,-18-70-5558,6 8 6491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25.1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53 151 5632,'-43'-54'2112,"38"43"-1664,0-4-96,10 7 1408,8-3-1024,4-5 352,14 5-672,4 0-160,-1 3-160,6 3-288,-2 5 96,1 0-608,-4 8 416,-10 0-3136,-12 8 1888,2 9-2304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25.5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97 13 3712,'0'0'57,"0"-1"1,0 1-1,0-1 0,0 1 1,0-1-1,1 1 1,-1 0-1,0-1 0,0 1 1,0-1-1,0 1 0,1-1 1,-1 1-1,0-1 1,0 1-1,1 0 0,-1-1 1,0 1-1,1 0 1,-1-1-1,0 1 0,1 0 1,-1-1-1,1 1 0,-1 0 1,0 0-1,1-1 1,-1 1-1,1 0 0,0 0 1,21-1 7955,-23 13-6006,0 0 1,-4 19-1,-18 52-707,11-44-847,-39 106-489,25-85-3730,25-58 3681,-7 12-2906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27.9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142 549 1984,'-3'-4'3031,"6"-7"1154,-2 2-2362,-1 9-1721,0-1 0,0 1 0,0 0 1,0-1-1,0 1 0,0-1 0,0 1 0,0-1 1,-1 1-1,1-1 0,0 1 0,0 0 1,0-1-1,0 1 0,-1-1 0,1 1 0,0 0 1,0-1-1,-1 1 0,1 0 0,0-1 1,-1 1-1,0-1 0,0 0 96,0 0-36,0-1-1,0 1 0,0-1 1,0 1-1,0 0 1,-1-1-1,1 1 0,0 0 1,-1 0-1,1 0 1,-1 0-1,0 0 0,1 1 1,-1-1-1,0 0 1,1 1-1,-1-1 0,0 1 1,1 0-1,-1-1 1,-3 1-1,2 0-85,0 1-1,0 0 1,0-1-1,0 1 1,0 0 0,0 0-1,0 1 1,1-1 0,-1 0-1,1 1 1,-1 0-1,-2 2 1,-1 1-87,0 1-1,0 0 1,0 0 0,1 0-1,0 1 1,0 0 0,1 0-1,-7 15 1,9-18-1,0 0-1,1 0 1,0 0 0,0 0-1,1 1 1,-1-1 0,1 0-1,0 0 1,0 1 0,0-1-1,0 0 1,1 0 0,0 1-1,0-1 1,2 6 0,0-4 64,0 1 1,1-1 0,0 0 0,0 0-1,0 0 1,1-1 0,0 1 0,7 5-1,-10-9-15,1 0-1,0 0 0,0 0 1,0 0-1,0 0 0,1-1 1,-1 0-1,0 1 0,1-1 1,-1 0-1,1-1 0,-1 1 1,1-1-1,-1 1 0,1-1 1,-1 0-1,1 0 0,-1-1 0,6 0 1,-6 0-12,-1 1 1,1-1-1,-1 0 1,1 0-1,-1 0 1,0 0-1,1 0 1,-1 0-1,0-1 1,0 1-1,0-1 1,0 1-1,0-1 1,0 0-1,0 0 1,-1 0-1,1 0 1,-1 0-1,1 0 0,-1-1 1,0 1-1,0 0 1,0-1-1,0 1 1,0-1-1,0 1 1,0-3-1,-1-9-33,1 0 0,-2 0 0,0 1 0,0-1 0,-2 0 0,1 1 0,-8-20 0,7 21-160,3 9 132,-1 1 1,1 0-1,-1-1 0,0 1 0,0 0 0,0 0 0,0 0 1,-2-4-1,3 6 6,0 0 0,0-1 0,0 1 0,0 0 0,0 0 0,0 0 0,0-1 0,0 1 0,0 0 1,0 0-1,0-1 0,0 1 0,0 0 0,0 0 0,0 0 0,0-1 0,0 1 0,0 0 0,0 0 0,1 0 0,-1-1 1,0 1-1,0 0 0,0 0 0,0 0 0,0 0 0,1-1 0,-1 1 0,0 0 0,0 0 0,0 0 0,1 0 0,-1 0 1,0 0-1,0 0 0,0 0 0,1 0 0,-1 0 0,0-1 0,1 1 0,1 4 30,0-1 0,0 1 0,1-1-1,0 0 1,-1 0 0,1-1 0,0 1 0,1 0 0,-1-1 0,0 0-1,1 0 1,-1 0 0,8 3 0,-6-3 55,1-1 0,0 1 1,-1-1-1,1-1 0,0 1 1,0-1-1,0 0 0,10-1 0,-4-1 55,1-1-1,-1 0 0,-1-1 0,1 0 0,0 0 0,-1-1 0,0-1 0,18-12 0,-7 1-5,0-1 0,-2-1-1,30-34 1,-20 15 54,32-50 0,-37 49-113,-2-1 1,-2 0-1,24-64 0,-23 51-743,-67 218 356,22-74 625,-62 155 0,5-61 272,-42 92 143,91-212-117,-60 93 1,87-152-458,0 0 1,0-1 0,-10 10-1,13-14-104,0 0-1,-1 1 1,0-1-1,1 0 0,-1 0 1,0 0-1,1 0 1,-1 0-1,0-1 0,0 1 1,0 0-1,0-1 1,1 1-1,-1-1 0,0 0 1,0 0-1,-3 0 1,4 0-20,0 0 0,0 0 0,0 0 0,0-1 0,0 1 0,0 0 0,1-1 0,-1 1 0,0-1 0,0 1 0,0-1 0,1 0 0,-1 1 0,0-1 0,0 0 0,1 1 0,-1-1 0,1 0 0,-1 0 0,0-1 0,-7-21-128,4 7 50,2-1 0,0 0 0,0 0 0,2 0 0,0 0 0,1 0 0,0 0 0,2 0 0,4-19 0,-3 24 39,-1 0 0,2 0 0,-1 0 0,2 1-1,-1 0 1,2 0 0,-1 0 0,1 1 0,1 0-1,0 1 1,1-1 0,-1 1 0,14-9 0,-8 8-34,2 0 1,-1 1-1,1 1 0,1 1 1,33-11-1,90-14-482,-126 29 463,6-1-176,38-6-1299,-53 10 957,0-1 1,0 1-1,-1 0 1,1 1-1,0-1 1,-1 1-1,1 0 1,0 0-1,6 3 1,-11-4 460,1 0 0,0 1 1,-1-1-1,1 0 1,0 1-1,-1-1 1,1 1-1,0-1 1,-1 1-1,1-1 0,-1 1 1,1 0-1,-1-1 1,1 1-1,-1-1 1,1 1-1,-1 0 0,0 0 1,1-1-1,-1 2 1,0 0-602,0 1 0,0 0 1,0-1-1,0 1 0,0-1 1,-2 5-1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9:55.2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15 736,'0'0'9,"0"0"0,0 0 0,0 0 0,-1-1 0,1 1 0,0 0 0,0 0 0,0 0 0,0 0 0,-1 0 1,1-1-1,0 1 0,0 0 0,0 0 0,0 0 0,0-1 0,0 1 0,0 0 0,0 0 0,0-1 0,0 1 0,0 0 0,0 0 0,0 0 0,0-1 0,0 1 0,0 0 0,0 0 0,0 0 0,0-1 1,0 1-1,7-9 3781,-10 10-2620,3-1-1110,0 0-1,-1 0 1,1 0-1,0 0 1,0 0 0,0 0-1,-1 0 1,1 0 0,0 0-1,0 0 1,-1 0-1,1 0 1,0 0 0,0 0-1,0 0 1,-1 0 0,1 0-1,0 0 1,0 0 0,0 0-1,-1 1 1,1-1-1,0 0 1,0 0 0,0 0-1,0 0 1,0 0 0,-1 1-1,1-1 1,0 0-1,0 0 1,0 0 0,0 0-1,0 1 1,0-1 0,0 0-1,-1 0 1,1 1 0,0-1-1,0 0 1,0 1-1,0 10 144,1 0-119,-1 1-1,-1-1 1,0 1-1,0-1 1,-5 17-1,3-17-42,0 1 0,1-1 1,1 1-1,0 0 0,0 0 0,2 14 0,-1-7 1021,-8-64-710,7 35-325,0 0 1,-4-18 0,0 3 1,4 20-29,-1-8 0,0-1 0,1-14 0,1 28-3,0 0-1,0 0 1,0 0 0,0-1 0,0 1 0,-1 0 0,1 0 0,0 0 0,0-1 0,0 1 0,0 0 0,0 0-1,0 0 1,0-1 0,0 1 0,0 0 0,0 0 0,1-1 0,-1 1 0,0 0 0,0 0 0,0 0 0,0 0-1,0-1 1,0 1 0,0 0 0,0 0 0,1 0 0,-1-1 0,0 1 0,0 0 0,0 0 0,0 0 0,1 0-1,-1 0 1,0 0 0,0-1 0,0 1 0,1 0 0,-1 0 0,0 0 0,0 0 0,0 0 0,1 0-1,-1 0 1,0 0 0,0 0 0,0 0 0,1 0 0,-1 0 0,0 0 0,0 0 0,1 0 0,-1 0 0,0 0-1,0 0 1,0 0 0,1 1 0,-1-1 0,0 0 0,0 0 0,0 0 0,1 0 0,12 12-309,-7-7 246,9 5 30,15 9-99,-26-16 153,0 0-1,0-1 1,1 0 0,6 4-1,-4-4 7,0 2-8,0-2 0,1 1 0,-1-1 0,1 0 0,-1-1 0,1 0 0,10 1 1061,-19 1-757,-2 2-416,-41 12-565,38-15-183,5-2 588,1 0 0,-1 0 0,0 1 0,0-1 0,1 0 1,-1 1-1,0-1 0,0 1 0,1-1 0,-1 1 0,1-1 0,-1 1 0,0-1 0,1 1 0,-1 1 0,-4 2-1349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29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319 13 2656,'1'-1'125,"0"0"0,0 0-1,0 0 1,-1 0 0,1 0 0,0 0 0,0 1-1,1-1 1,-1 0 0,0 1 0,0-1 0,0 1-1,0-1 1,0 1 0,1 0 0,-1-1 0,0 1-1,0 0 1,2 0 0,30 0 3504,-7 0 2272,-36 9-4017,7-6-1640,-14 12 221,2 1 0,0 0 0,-20 30 1,-31 58 129,37-55-368,-9 11 55,-111 192 524,144-243-807,2-4 67,0 0 1,0 1 0,1-1-1,-4 11 1,6-15-56,-1-1 1,1 1-1,0 0 1,0 0-1,0 0 0,0 0 1,0 0-1,0 0 1,0-1-1,0 1 1,0 0-1,0 0 1,0 0-1,1 0 1,-1 0-1,0 0 0,1-1 1,-1 1-1,0 0 1,1 0-1,-1-1 1,1 1-1,-1 0 1,1 0-1,0-1 0,-1 1 1,1-1-1,0 1 1,-1-1-1,1 1 1,0-1-1,0 1 1,-1-1-1,1 1 1,0-1-1,0 0 0,0 1 1,1-1-1,12 2 52,-1 0 0,1-1-1,0-1 1,-1 0-1,21-4 1,-4 2-12,238-20-46,-208 14-453,-59 8 379,-1 0-1,1 0 1,-1 0-1,1 0 0,-1 0 1,1 0-1,-1 0 1,1 0-1,-1-1 1,0 1-1,1 0 0,-1 0 1,1 0-1,-1 0 1,1-1-1,-1 1 1,1 0-1,-1-1 0,0 1 1,1 0-1,-1-1 1,0 1-1,1 0 1,-1-1-1,0 1 0,1-1 1,-1 1-1,0-1 1,0 0-151,0 1 0,0-1 0,0 0 1,0 1-1,-1-1 0,1 0 0,0 1 1,0-1-1,-1 0 0,1 1 0,-1-1 1,1 1-1,0-1 0,-1 0 0,1 1 1,-2-1-1,-2-3-817,1 1 0,-1 0 0,0 0 0,-8-4 0,-14-1-2424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29.82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5 182 6240,'-1'-1'110,"1"0"1,-1 1-1,1-1 1,0 1-1,-1-1 1,1 0-1,0 0 1,-1 1-1,1-1 1,0 0-1,0 1 1,0-1 0,0 0-1,0 0 1,0 1-1,0-1 1,0 0-1,0 0 1,0 1-1,0-1 1,0 0-1,0 0 1,1 0-1,0 0 140,1 0 0,-1 0-1,0 0 1,1 0 0,-1 0 0,1 1-1,-1-1 1,1 1 0,-1-1 0,3 1-1,-1-2 128,13-2 1550,23-4 0,46 0-653,-8 1-1091,-2-4-761,134-36-1,-195 42-400,0 0-1,0-2 1,-1 1-1,0-2 1,15-10-1,-6-1-2529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30.2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152 18 6816,'4'-2'406,"0"-1"0,0 1 0,1 0 0,-1 1 0,1-1 0,-1 1 0,1 0 0,0 0 0,-1 0 0,9 0 0,-10 1-236,-1 0 0,1 0 0,-1 0 0,1 1 0,0-1 0,-1 1 0,1 0 0,-1 0 0,1 0 1,-1 0-1,0 0 0,1 0 0,-1 0 0,0 1 0,0-1 0,0 1 0,0 0 0,0 0 0,0 0 0,-1 0 0,3 2 1,-1 1 24,0 0 1,-1 0 0,0 1 0,0-1-1,0 0 1,0 1 0,-1 0 0,0-1-1,0 1 1,0 0 0,-1-1 0,0 1-1,-1 9 1,-2 7 297,-1-1 0,-9 29 0,8-31-291,-17 52 520,-48 106 1,-49 63 536,111-224-1080,0 0 91,-15 23 1,19-33-355,6-8-231,9-7 36,50-31-641,46-29 507,-70 48 265,29-15-129,-57 32 291,0 0 0,0 1 0,0 0 0,0 1 0,16-3 0,-23 5 26,0 0 0,0-1 0,0 1 0,0 0 0,0 0 1,1 0-1,-1 0 0,0 1 0,0-1 0,0 1 0,0-1 0,0 1 0,0 0 1,0-1-1,0 1 0,0 0 0,0 0 0,-1 1 0,1-1 0,0 0 1,-1 1-1,1-1 0,-1 0 0,1 1 0,-1 0 0,0-1 0,1 1 0,-1 0 1,0 0-1,0 0 0,0 0 0,-1 0 0,1 0 0,0 0 0,-1 0 1,1 4-1,1 6 151,-2 0 0,1 1 0,-2-1 0,0 1 1,-2 14-1,0-5 67,-3 29 2000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31.1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1 203 7456,'4'-4'1862,"-3"3"-1617,-1 1 0,1-1 0,0 0 0,0 1 0,-1-1 0,1 0 0,0 1 0,0-1 0,0 1 0,0-1 0,0 1 0,0-1 0,0 1 0,0 0 0,0 0 0,0-1 0,0 1 0,0 0 0,1 0 0,18-3 417,0-1-1,0 0 0,-1-2 1,22-9-1,-33 12-629,-1 0 0,-1-1 0,1 0-1,-1-1 1,1 1 0,5-7 0,-9 8 20,0 0-1,0 0 1,-1-1 0,1 1 0,-1-1-1,0 1 1,0-1 0,0 0 0,0 0-1,-1 0 1,0 0 0,1-4 0,-1 5-42,-1 0 1,1 0-1,-1 0 1,0 0-1,0 1 0,-1-1 1,1 0-1,-1 0 1,1 0-1,-1 1 1,0-1-1,0 0 0,0 0 1,0 1-1,0-1 1,-1 1-1,1-1 1,-1 1-1,0 0 0,0 0 1,-2-3-1,3 4-10,-1 0 0,1 0-1,-1 0 1,1 0 0,-1 0-1,0 0 1,0 0 0,1 0-1,-1 1 1,0-1 0,0 1-1,0-1 1,0 1 0,0 0-1,0-1 1,1 1 0,-1 0-1,0 0 1,0 1 0,0-1-1,0 0 1,0 1-1,0-1 1,0 1 0,0 0-1,1-1 1,-1 1 0,0 0-1,1 0 1,-1 0 0,-1 1-1,-5 4 119,1 1 0,-1-1 0,2 1 0,-1 0-1,1 1 1,0-1 0,0 1 0,1 0 0,0 1-1,1 0 1,-1-1 0,2 1 0,-1 0 0,1 1-1,1-1 1,0 1 0,0-1 0,1 1 0,0-1-1,1 1 1,0 0 0,1 10 0,-1-18-97,0 1 1,1-1 0,0 0 0,-1 1-1,1-1 1,0 0 0,0 1-1,0-1 1,0 0 0,0 0 0,1 0-1,-1 0 1,1 0 0,-1 0-1,1 0 1,0 0 0,0-1 0,0 1-1,0-1 1,0 1 0,0-1 0,0 0-1,0 0 1,1 0 0,-1 0-1,0 0 1,1 0 0,-1-1 0,1 1-1,2-1 1,7 2 29,-1-2 0,1 0 0,0 0 0,23-4 0,8-4-80,0-1 1,44-16-1,-65 17 31,0-1 1,-1 0-1,-1-2 0,38-25 0,-51 30 63,0-1 0,0 1 0,0-2 0,8-11 0,-13 13-132,-4 5-191,-2 11 288,2-4-22,0 0 0,-1-1 0,1 0-1,-6 8 1,-1 0-12,1 0 0,0 1 0,-10 23 0,17-34 22,0 0-1,0 0 0,0 0 1,1 0-1,-1 0 0,1 0 0,0 1 1,-1-1-1,2 0 0,-1 0 1,0 0-1,0 0 0,1 0 1,0 1-1,0-1 0,0 0 1,0 0-1,0-1 0,0 1 0,1 0 1,-1 0-1,1-1 0,0 1 1,0 0-1,0-1 0,0 0 1,0 0-1,1 1 0,-1-1 1,1-1-1,-1 1 0,1 0 0,0-1 1,0 1-1,-1-1 0,1 0 1,0 0-1,0 0 0,0 0 1,0 0-1,1-1 0,-1 1 0,0-1 1,0 0-1,0 0 0,0 0 1,0-1-1,4 0 0,7-3 0,0-1-1,0 0 0,-1-1 0,1-1 1,-2 0-1,23-17 0,5-1 36,-24 15-96,0 2 1,0 0 0,1 1-1,0 1 1,0 0 0,0 2-1,23-4 1,-37 8 42,0 0 0,0 0 1,0 0-1,-1 0 0,1 1 0,0 0 0,0-1 1,0 1-1,-1 0 0,1 0 0,0 1 1,3 1-1,30 24 125,-3-3 231,-1-7-6,50 21 0,-67-33-791,-1 0 1,1-1-1,0 0 0,1-1 0,-1-1 0,18 1 1,-31-3-213,13-2-1396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31.49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70 9312,'-30'-47'3424,"17"47"-2656,8-3-192,10-2-1344,0 2 352,3 0 256,5-2-2208,-1 2 1280,16 11-4128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34.7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83 6144,'-7'-26'1978,"7"26"-1932,0-1 0,-1 1-1,1 0 1,0-1-1,0 1 1,0-1-1,0 1 1,0-1 0,-1 1-1,1-1 1,0 1-1,0 0 1,0-1 0,0 1-1,0-1 1,0 1-1,1-1 1,-1 1-1,0-1 1,0 1 0,0-1-1,0 1 1,0 0-1,1-1 1,-1 1 0,0-1-1,0 1 1,1 0-1,-1-1 1,0 1-1,1 0 1,-1-1 0,0 1-1,1 0 1,-1 0-1,1-1 1,-1 1 0,1-1-1,0 1 60,0 0-1,0 0 1,0 1-1,0-1 1,0 0-1,0 0 1,0 0 0,-1 0-1,1 1 1,0-1-1,0 1 1,0-1-1,0 0 1,-1 1-1,2 0 1,2 2 99,-1 1-1,0-1 1,0 1 0,0-1-1,0 1 1,-1 0 0,0 0-1,1 0 1,-2 0-1,1 1 1,1 4 0,3 10 320,4 25 1,-6-22-39,3 15 218,-2 1 1,-1 0-1,-2 59 1,-20 114 919,18-203-1452,-1-1 0,0 1 0,-1-1-1,0 1 1,0-1 0,-1 0 0,1 1 0,-6 7 0,7-14-45,2-3-81,5-8-121,11-15-226,-5 13 184,0 2 0,1 0 0,0 0 0,26-14 1,-8 9-112,41-16 0,-64 28 175,0 0 0,0 1-1,1 0 1,14-2 0,-20 4 39,0 0 0,-1 0 0,1 0 0,0 0 1,0 0-1,-1 1 0,1-1 0,0 1 0,-1 0 0,1 0 0,-1 0 0,1 0 0,-1 0 0,1 1 1,-1-1-1,0 1 0,0-1 0,0 1 0,2 2 0,-2-2 53,0 0-1,0 0 1,0 0-1,-1 1 1,1-1-1,-1 1 1,0-1-1,0 1 1,1 0-1,-2-1 1,1 1-1,0 0 1,-1-1-1,1 1 1,-1 0-1,0 4 1,0-3 27,0 0 0,-1-1 0,0 1 1,0 0-1,0 0 0,0-1 1,-1 1-1,0 0 0,1-1 0,-5 6 1,0-1 23,0-1 1,0 0-1,-1-1 0,1 1 1,-1-1-1,-1 0 1,1-1-1,-1 0 1,-12 6-1,11-7-31,0-1 1,0 0-1,0 0 0,-1 0 1,1-1-1,-1-1 0,0 0 0,1 0 1,-12-1-1,0-2-324,-1-1 0,-40-10-1,76 19-332,1 0 0,19 12-1,-12-6 745,30 12-1,-35-18-77,1-1 0,-1 0-1,35 4 1,-44-9-14,0 0 0,0 0 0,0 0-1,0-1 1,0 0 0,0-1 0,0 0 0,0 0 0,0-1 0,0 0 0,8-4 0,0-2 2,-1-1 0,0 0 0,-1-1 1,0-1-1,24-25 0,-21 17 65,0-1 0,-2 0 0,19-35 0,-31 50-108,1-1 0,-1 1 0,-1-1 0,1 0 0,-1 1 0,1-9 0,-3 16-21,0-1-1,0 0 1,0 0 0,0 0 0,0 0 0,0 0 0,0 0 0,0 0 0,0 0 0,0 1 0,0-1-1,0 0 1,0 0 0,-1 0 0,1 0 0,0 0 0,0 0 0,0 0 0,0 0 0,0 0 0,0 0 0,0 0-1,0 0 1,-1 0 0,1 0 0,0 0 0,0 0 0,0 1 0,0-1 0,0 0 0,0 0 0,0 0-1,-1 0 1,1-1 0,0 1 0,0 0 0,0 0 0,0 0 0,0 0 0,0 0 0,0 0 0,-1 0-1,1 0 1,0 0 0,0 0 0,0 0 0,0 0 0,0 0 0,0 0 0,0 0 0,0-1 0,0 1-1,0 0 1,-1 0 0,1 0 0,0 0 0,0 0 0,0 0 0,0 0 0,0 0 0,0-1 0,0 1 0,0 0-1,0 0 1,0 0 0,-6 8-279,2 1 296,1-1-1,0 1 1,1-1-1,-1 1 0,2 0 1,-1 0-1,1 0 0,1 0 1,0 1-1,0-1 1,0 0-1,2 0 0,-1 0 1,1 0-1,0 0 0,1-1 1,-1 1-1,2 0 1,0-1-1,5 10 0,-6-13 40,0-1 0,0 1 0,1 0 0,0-1 0,-1 0 0,2 0 0,-1 0 0,0 0-1,1-1 1,-1 0 0,10 5 0,-10-6-16,1-1-1,-1 0 0,0 0 1,0 0-1,1 0 1,-1 0-1,0-1 1,1 0-1,-1 0 1,0 0-1,1-1 0,-1 1 1,0-1-1,0 0 1,1 0-1,4-3 1,33-12-58,-2-3 1,0-1 0,67-46-1,-98 59-14,1 0 0,0 1 0,0 0 0,1 1 0,0 0 0,-1 1 0,22-6 0,-31 10 41,-1 0 0,1 0 0,0 0 0,-1-1 0,1 1 0,-1 0 0,1 0 0,0 1 0,-1-1 0,1 0 0,0 0 0,-1 0 0,1 0 0,-1 0 0,1 1 0,-1-1 0,1 0 0,0 1 0,-1-1-1,1 0 1,-1 1 0,1-1 0,-1 0 0,0 1 0,1-1 0,-1 1 0,1-1 0,-1 1 0,0-1 0,1 1 0,-1 0 0,0-1 0,0 1 0,1-1 0,-1 1 0,0-1 0,0 1 0,0 0 0,0-1 0,0 1 0,0 0 0,0 0-1,0 4 44,0 0 0,0 0 0,-1 0 0,-1 6-1,1-7-25,-20 114 334,20-109-216,-1 0 0,1 0 0,0 16 0,16-46-62,34-52-778,-40 60 606,0 1 0,0 0-1,17-16 1,-20 21 46,0 2 0,1-1-1,0 1 1,1 0 0,-1 0 0,1 1 0,11-5 0,-18 8 57,1 0 1,-1 1-1,0-1 1,1 1 0,-1-1-1,1 1 1,-1 0-1,1-1 1,-1 1-1,0 0 1,1 0 0,-1 0-1,1 0 1,-1 0-1,1 1 1,-1-1-1,1 0 1,-1 1 0,1-1-1,-1 1 1,0-1-1,1 1 1,-1 0-1,0-1 1,0 1 0,1 0-1,-1 0 1,0 0-1,0 0 1,0 0-1,0 0 1,0 0 0,0 1-1,-1-1 1,2 2-1,1 4 58,0 0-1,-1 1 1,0-1 0,0 1-1,1 13 1,2 10 97,-3-24-113,0 0 1,0-1 0,1 1 0,3 6-1,-5-11-35,0-1-1,1 1 0,-1 0 0,0-1 1,0 1-1,1-1 0,-1 1 1,1-1-1,0 1 0,-1-1 1,1 0-1,0 0 0,-1 0 0,1 0 1,0 0-1,0-1 0,0 1 1,4 1-1,2-2-33,0 0 0,0 0-1,-1 0 1,1-1 0,0 0 0,0-1 0,14-4 0,56-25-529,-56 22 383,88-42-484,-92 42 635,0-2 0,0 0 0,28-25 0,-37 28 161,-2 0 0,1 0 0,9-14 0,-17 22-148,0 0 0,0 0 1,0 0-1,0 0 0,0 0 0,1 0 1,-1-1-1,0 1 0,0 0 0,0 0 1,0 0-1,0 0 0,0 0 0,0-1 1,0 1-1,1 0 0,-1 0 0,0 0 0,0 0 1,0-1-1,0 1 0,0 0 0,0 0 1,0 0-1,0-1 0,0 1 0,0 0 1,0 0-1,0 0 0,0 0 0,0-1 0,0 1 1,-1 0-1,1 0 0,0 0 0,0 0 1,0-1-1,0 1 0,0 0 0,0 0 1,-1 0-1,-7 0-131,-11 6 12,2 2 94,-10 5 23,-48 29 0,69-38-26,-1 1-1,1 0 0,0 0 1,0 0-1,1 1 1,-1 0-1,1 0 0,0 1 1,1-1-1,0 1 1,-6 13-1,9-18 29,0-1 0,1 1 1,-1-1-1,1 1 0,-1-1 0,1 1 0,0-1 1,0 1-1,-1 0 0,1-1 0,0 1 0,1-1 1,-1 1-1,0-1 0,0 1 0,1 0 0,-1-1 0,1 1 1,-1-1-1,1 1 0,-1-1 0,1 0 0,0 1 1,0-1-1,0 0 0,0 1 0,0-1 0,0 0 1,0 0-1,0 0 0,1 0 0,-1 0 0,0 0 1,2 1-1,0-1-2,-1 0 1,1 0-1,0 0 0,-1 0 1,1-1-1,0 1 1,0-1-1,-1 0 0,1 0 1,0 0-1,0 0 1,-1 0-1,1 0 0,0-1 1,-1 0-1,1 1 0,0-1 1,-1 0-1,4-2 1,8-5-85,1-1 0,-2 0 0,0-1 0,0-1 0,0 0 0,-2-1 1,12-13-1,66-100 94,-89 125-4,34-58 50,33-80-1,-30 61 156,-8 16 11,33-98 0,-61 157-209,-1 0-1,0 1 1,1-1 0,-1 0-1,0 0 1,0 1 0,0-1-1,0 0 1,0 0 0,0 1-1,-1-1 1,1 0 0,0 1-1,-1-1 1,0 0 0,1 1-1,-1-1 1,-1-2 0,1 3-7,1 1 1,-1-1 0,0 1 0,1-1 0,-1 0 0,0 1 0,0-1 0,1 1-1,-1 0 1,0-1 0,0 1 0,0 0 0,0-1 0,0 1 0,1 0 0,-1 0 0,0 0-1,0 0 1,0 0 0,0 0 0,0 0 0,0 0 0,0 0 0,0 0 0,0 0-1,1 1 1,-1-1 0,0 0 0,0 1 0,0-1 0,0 0 0,1 1 0,-1-1 0,0 1-1,0-1 1,1 1 0,-2 1 0,-4 2 9,0 1 0,1 1 0,-1-1 0,1 1-1,0 0 1,1 0 0,-1 0 0,1 1 0,-5 10 0,0 6 123,-12 37 0,8-19 19,-52 189 670,59-205-806,1 1 0,-1 43 0,5-53 46,2 0 0,0 1 0,0-1 1,2 0-1,5 22 0,-7-34-42,1 0 1,-1 0-1,1 0 1,0 0-1,0 0 0,0-1 1,0 1-1,1-1 0,-1 1 1,1-1-1,4 4 1,-5-6 2,0 1 0,0-1 1,0 0-1,0 0 0,0 0 0,1 0 1,-1 0-1,1 0 0,-1 0 1,0-1-1,1 1 0,-1-1 1,1 0-1,-1 0 0,1 0 0,-1 0 1,1 0-1,-1-1 0,1 1 1,-1-1-1,4 0 0,13-6-180,-1 0-1,1-1 1,-1-1-1,27-17 1,65-54-234,-90 66 439,-5 3-67,-10 8 23,-1 0-1,0 0 0,0 0 1,-1 0-1,1 0 1,5-7-1,-13 18 26,1-1 1,1 1 0,-1-1-1,0 10 1,-3 5 313,2-8-212,1 0 1,-3 17 0,6-27-92,-1 0-1,1 0 1,0 0-1,0 0 1,0 0-1,1 0 1,-1 0 0,1 0-1,0-1 1,0 1-1,0 0 1,1 0-1,1 4 1,-2-7-35,0 0 1,0 0 0,0-1-1,0 1 1,0 0-1,0 0 1,0 0-1,0-1 1,0 1-1,0-1 1,0 1-1,0-1 1,0 1-1,1-1 1,-1 0-1,0 1 1,0-1-1,0 0 1,1 0-1,-1 0 1,0 0-1,0 0 1,1 0-1,-1 0 1,0 0-1,0-1 1,1 1-1,-1 0 1,0-1 0,0 1-1,0-1 1,0 1-1,2-2 1,3-1-19,0-1 0,0 0 0,-1 0 0,8-6 0,16-16-341,-6 5 67,46-32 0,-60 47 293,-6 3-23,0 1 1,0 0 0,1 0-1,-1 0 1,1 1 0,5-3-1,-8 4 21,-1 0 0,1 0 0,-1 0 0,1 0 0,-1 0 0,1 0 0,0 0 1,-1 0-1,1 0 0,-1 0 0,1 0 0,-1 0 0,1 1 0,-1-1 0,1 0 0,-1 0 0,1 1 0,-1-1 0,2 1 0,-2 0 19,1 0 0,0-1 1,0 1-1,-1 0 0,1 0 1,-1 1-1,1-1 0,-1 0 1,1 0-1,-1 0 0,0 0 1,0 0-1,1 2 0,-1 4 108,0-1 0,0 1 0,-1 0-1,0 0 1,0 0 0,0-1 0,-5 14-1,-4 19 179,10-28-245,0-11-65,0 0 0,0 0 1,0 0-1,0 0 0,0 0 0,0 0 1,0-1-1,0 1 0,0 0 0,0 0 1,1 0-1,-1 0 0,0 0 0,0 0 1,0 0-1,0 0 0,0 0 0,0-1 1,0 1-1,1 0 0,-1 0 0,0 0 0,0 0 1,0 0-1,0 0 0,0 0 0,0 0 1,1 0-1,-1 0 0,0 0 0,0 0 1,0 0-1,0 0 0,0 0 0,1 0 1,-1 0-1,0 0 0,0 0 0,0 0 1,0 0-1,0 0 0,0 1 0,1-1 1,-1 0-1,0 0 0,0 0 0,0 0 1,0 0-1,0 0 0,0 0 0,0 0 1,0 0-1,1 1 0,-1-1 0,0 0 0,0 0 1,0 0-1,0 0 0,0 0 0,0 0 1,0 1-1,0-1 0,0 0 0,0 0 1,0 0-1,0 0 0,0 1 0,10-12-328,-9 8 225,13-12-50,1-1 0,1 2 0,0 0 0,0 1 1,2 0-1,-1 1 0,1 1 0,1 1 1,0 1-1,1 1 0,38-12 0,-53 19 154,0 0-1,-1 0 1,1 0-1,0 1 1,0 0-1,0 0 0,-1 0 1,7 1-1,-10-1 22,1 1 1,-1-1-1,1 1 0,-1-1 0,1 1 0,-1 0 0,0-1 0,1 1 1,-1 0-1,0 0 0,0 0 0,0 0 0,0 0 0,0 0 0,0 0 1,0 0-1,0 0 0,0 1 0,0-1 0,0 0 0,-1 1 0,1-1 1,-1 0-1,1 1 0,-1-1 0,1 1 0,-1-1 0,0 1 0,0 1 1,-1 27 729,1-25-719,-1-1-1,1 1 0,0 0 1,0-1-1,0 1 1,1-1-1,1 8 0,-2-11-34,1 0 0,0 0-1,-1 0 1,1 0 0,0 0 0,0 1-1,0-1 1,0-1 0,0 1 0,0 0-1,0 0 1,0 0 0,0 0 0,0-1-1,0 1 1,1-1 0,-1 1-1,0-1 1,0 1 0,1-1 0,-1 1-1,0-1 1,1 0 0,-1 0 0,0 0-1,1 0 1,-1 0 0,0 0-1,1 0 1,2-1 0,13-1-148,1-2 0,-1 0 0,0 0 1,0-2-1,0 0 0,26-14 0,-25 10 119,0-2 0,-1 0 0,0-1 0,-1 0 0,0-2 0,-1 0 0,19-24 0,-53 67 235,1 1-1,2 1 1,1 1 0,1 0-1,2 1 1,-10 36 0,19-54-122,0 1 1,-1 29 0,13-56 137,-3 1-315,-1 0 0,5-14 0,8-19-283,-10 26 253,-7 14 65,1 0-1,0 0 1,0 0 0,0 0 0,1 0-1,2-3 1,0 19-179,-5-7 259,1 1 0,-1-1 0,0 1-1,-2 9 1,0 7 21,-2 36 138,-17 85 1,13-106-23,-1-1 0,-3 0 0,-22 51 0,18-54 4,-1-1 1,-30 41-1,39-61-57,-1-1 0,-1 0 0,0 0 0,0-1 0,-1 0 0,-1-1 0,1-1 0,-22 13 0,27-18-75,1-1-1,-1 0 1,1 0 0,-1 0-1,0 0 1,0-1 0,0 0 0,0 0-1,0-1 1,0 0 0,0 0 0,0 0-1,-11-2 1,10 0-66,0 0-1,0-1 1,0 1 0,0-2 0,0 1-1,1-1 1,0 1 0,-1-2 0,1 1-1,-6-6 1,3 0-15,0 1-1,1-1 0,0 0 0,1 0 1,0-1-1,0 0 0,1-1 1,0 1-1,1-1 0,1 0 1,0-1-1,-4-19 0,6 20-13,1 0-1,1 1 1,-1-1-1,2 0 1,0 0-1,0 0 1,1 0-1,1 0 1,0 1-1,0 0 0,1-1 1,0 1-1,12-20 1,-6 16-194,0 0 1,1 0-1,0 1 1,1 1-1,1 0 0,0 1 1,1 0-1,22-14 1,21-16-2272,-48 35 439,-1 0 0,8-11 0,-14 11-1053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35.14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69 8384,'-25'-25'3104,"25"20"-2400,5-3-224,-1 2-576,0-2-64,5 0-288,-1 4 256,5 0-1824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35.4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36 9216,'-18'-19'3424,"23"19"-2656,3-13-224,0 10-736,5 3 0,5 0-2016,9 8 1216,-1 6-4800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39.0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26 215 3328,'-17'-7'936,"8"4"1630,19 2-1002,1 0-743,1 0 0,13-3 0,-14 2-289,0 0 0,14 0 0,-23 2-453,39-1 972,-39 0-948,1 1-1,0 0 0,-1-1 0,1 0 0,0 1 0,-1-1 1,0 0-1,1 0 0,-1-1 0,1 1 0,-1 0 0,3-4 1728,0 5-1478,5 0-263,-1-1 0,1 0-1,-1-1 1,13-4-1,-11 4-42,-8 1 58,0 1 1,1-1 0,-1 0 0,0 0-1,0 0 1,6-3 0,4 0-95,12-11-392,-22 14 405,0-1 1,-1 1 0,1 0 0,0-1-1,-1 0 1,1 0 0,-1 1-1,0-1 1,1-1 0,-1 1-1,0 0 1,3-5 0,-4 4-16,0 1 0,1 0 0,-2 0 0,1 0 1,0-1-1,0 1 0,-1-1 0,1 1 0,-1 0 0,1-1 1,-1 1-1,0-1 0,0 1 0,0-1 0,-1 1 0,1-1 0,-1 1 1,1 0-1,-1-1 0,0 1 0,0 0 0,0-1 0,0 1 1,0 0-1,0 0 0,-1 0 0,1 0 0,-1 0 0,1 0 1,-1 0-1,-3-2 0,0 0-9,0 0 1,1 1 0,-1 0-1,-1 0 1,1 1 0,0-1-1,-1 1 1,1 0-1,-1 0 1,0 1 0,1 0-1,-10-1 1,3 1-22,0 1 0,0 1-1,0 0 1,0 1 0,0 0 0,0 1 0,0 0 0,1 1 0,-19 8-1,23-9 111,0 1-1,-1 1 0,1 0 1,0 0-1,1 0 0,0 0 0,-1 1 1,2 0-1,-1 1 0,1-1 1,0 1-1,0 0 0,1 0 0,-7 14 1,10-17-59,-1 0-1,1 0 1,0 0 0,0 0 0,0 1 0,1-1-1,-1 0 1,1 0 0,0 1 0,0-1-1,1 0 1,-1 1 0,1-1 0,0 0 0,0 0-1,2 6 1,0-3 3,1-1 0,-1 0 1,1-1-1,0 1 0,0-1 0,1 1 0,-1-1 0,1-1 0,9 8 0,-1-2 39,0 0 0,1-2 0,0 1 0,0-2-1,1 0 1,-1 0 0,2-2 0,-1 0-1,1 0 1,-1-2 0,1 0 0,0-1 0,0 0-1,0-1 1,1-1 0,-1-1 0,0 0 0,0-1-1,0 0 1,0-2 0,16-5 0,12-8 45,-1-3 0,45-26 0,-15 6-176,16-14-11,-36 20 67,-62 41-20,-1 1 0,1 0 1,-16 18-1,2-2 108,14-14-62,0 0 0,1 0 0,1 1 1,0 0-1,-7 15 0,7-13 80,7-13-102,0 0 0,0 0 0,0 0 0,0 0 0,0 0 0,0 1 0,0-1 0,0 0 0,0 0 0,0 0-1,0 0 1,0 0 0,0 0 0,0 0 0,0 0 0,0 0 0,0 0 0,0 0 0,0 0 0,0 0 0,0 0 0,0 0 0,0 1 0,0-1 0,0 0 0,0 0 0,0 0 0,0 0 0,0 0 0,1 0 0,-1 0 0,0 0 0,0 0-1,0 0 1,0 0 0,0 0 0,0 0 0,0 0 0,0 0 0,0 0 0,0 0 0,0 0 0,0 0 0,0 0 0,1 0 0,-1 0 0,0 0 0,0 0 0,0 0 0,0 0 0,0 0 0,0 0 0,0 0 0,0 0 0,0 0-1,0 0 1,0-1 0,0 1 0,0 0 0,0 0 0,0 0 0,0 0 0,0 0 0,1 0 0,-1 0 0,0 0 0,0 0 0,0 0 0,10-5-25,12-6-38,11-5-12,-1 2-1,2 1 0,0 1 0,45-8 1,-71 18 48,-1 1 0,1 0 1,0 0-1,14 1 0,-20 0 20,0 0 1,0 0-1,0 0 0,0 1 0,0-1 0,0 1 0,0-1 0,-1 1 0,1 0 0,0 0 0,0 0 0,-1-1 0,1 2 0,-1-1 0,1 0 0,-1 0 0,1 0 0,-1 1 0,0-1 0,1 1 0,-1-1 0,0 1 0,0-1 0,0 1 0,1 2 0,33 103 770,-34-104-748,0-1 1,0 1-1,1-1 1,-1 1-1,1-1 1,-1 0-1,1 1 1,0-1-1,0 0 1,0 0-1,0 0 1,0 0-1,0-1 1,0 1-1,1-1 1,-1 1-1,1-1 1,-1 0-1,5 2 1,-4-3 3,1 1 0,0-1 0,-1 1 0,1-1 0,0 0 1,0 0-1,-1-1 0,1 1 0,0-1 0,-1 0 0,1 0 1,0 0-1,-1 0 0,4-2 0,7-4-48,0-1 0,-1 0 0,0-1 0,0 0 0,14-14-1,-3 0-90,29-38-1,-47 54 165,0-1-1,-1 1 1,7-14-1,-11 19-36,0 0-1,0 0 1,0-1 0,0 1-1,-1-1 1,1 1-1,-1 0 1,0-1 0,1 1-1,-1-1 1,0 1 0,0-1-1,-1 1 1,1-1-1,0 1 1,-1-1 0,-1-2-1,2 4-18,0 0 0,0 1 0,-1-1 0,1 0 0,0 1-1,-1-1 1,1 0 0,-1 1 0,1-1 0,-1 1 0,1-1 0,-1 0-1,1 1 1,-1-1 0,1 1 0,-1 0 0,0-1 0,1 1 0,-1-1 0,0 1-1,1 0 1,-1 0 0,0-1 0,-1 1 0,1 0-1,-1 0 0,1 0 0,0 0 0,0 1 0,0-1 0,-1 0 0,1 1 0,0-1 0,0 1 0,0 0 0,0-1 0,0 1 0,-2 1 0,-2 2-2,0 0 0,1 1 0,0-1 0,-6 8 0,6-5 16,0 0 0,0 1-1,1-1 1,0 0-1,0 1 1,0 0-1,1 0 1,1 0 0,-1 0-1,1 0 1,1 0-1,-1 0 1,1 0 0,1 0-1,-1 0 1,2 0-1,1 10 1,-2-15 11,0 1 0,0 0 0,0 0 0,0 0 0,1-1 0,-1 1-1,1-1 1,0 1 0,0-1 0,0 0 0,1 0 0,-1 0 0,1 0 0,0 0 0,0 0 0,0-1 0,0 1 0,0-1 0,0 0-1,1 0 1,-1 0 0,1 0 0,-1-1 0,1 1 0,0-1 0,0 0 0,0 0 0,6 0 0,3 0 36,0 0 0,0-1 0,1-1 0,-1 0 0,0-1 0,0 0 1,16-6-1,7-2-101,-1-2 1,0-2 0,-1-1 0,55-33-1,-79 41 81,0 0 0,-1-1-1,0 0 1,0 0-1,-1-1 1,0 0 0,0 0-1,-1-1 1,0 0 0,8-16-1,-11 16-62,-1 3-445,-2 12 259,-1 6 242,-1-6 3,1 0 0,0 0 0,1 0 0,-1-1 0,1 1 1,0 0-1,3 8 0,9 27 6,-8-24 2,0-1 0,1 0 0,15 26 0,-19-38-14,0 1 1,1-1-1,-1 1 1,1-1-1,0 0 1,0 0-1,1 0 1,-1 0-1,0-1 1,1 1-1,0-1 1,-1 0-1,1 0 1,0 0-1,0 0 1,0-1-1,0 0 1,1 0-1,4 1 1,1-1 2,-1-1 0,1-1 1,-1 1-1,1-1 1,10-3-1,50-15 74,-57 15-78,65-19-220,-2-3 0,140-70 1,-193 84 257,-8 5 28,0-1 0,-1-1 0,0 0 0,0-1 0,-1 0 0,0-1 1,13-16-1,-25 27-81,-1 0 1,0-1 0,1 1 0,-1 0-1,1-1 1,-1 1 0,0-1-1,1 1 1,-1-1 0,0 1 0,1-1-1,-1 1 1,0-1 0,0 0 0,1 1-1,-1-1 1,0 1 0,0-1-1,0 1 1,0-1 0,0 0 0,0 1-1,0-1 1,0 1 0,0-1 0,0 0-1,0 1 1,-1-1 0,1 1 0,0-1-1,0 1 1,0-1 0,-1 1-1,1-1 1,-1 0-10,0 1 0,0 0 0,0-1 0,1 1 0,-1 0 0,0 0 1,0 0-1,0 0 0,0 0 0,0 0 0,1 0 0,-1 0 0,0 0 0,0 0 0,0 1 0,0-1 0,1 0 0,-1 0 0,0 1 0,0-1 0,1 1 0,-1-1 0,0 1 0,1-1 0,-2 1 0,-90 71-39,73-56 50,2-2 61,1 1 0,0 1 0,1 0 0,1 1 0,-21 32 0,29-39-65,1-1 0,0 1 0,0 1 0,1-1 0,0 1 0,1 0-1,0-1 1,1 1 0,0 1 0,0-1 0,2 0 0,0 22 0,0-29 15,1 1 1,0-1-1,0 0 0,0 0 1,1 0-1,-1 0 0,1 0 1,0 0-1,0-1 0,0 1 1,1 0-1,-1-1 0,1 0 1,0 1-1,5 4 0,-7-7-1,1 0-1,-1 0 0,1 0 1,-1-1-1,1 1 0,0 0 1,-1-1-1,1 1 0,0-1 0,-1 1 1,1-1-1,0 0 0,0 0 1,-1 1-1,1-1 0,2-1 0,-2 1-14,0-1-1,1 0 0,-1 1 0,0-1 0,0 0 1,0 0-1,0 0 0,0-1 0,0 1 0,0 0 1,-1-1-1,1 0 0,0 1 0,-1-1 0,2-2 1,2-4-45,0 0-1,0-1 1,-1 1 0,-1-1 0,1 0 0,-1 0 0,2-14 0,1 2-1,-3 5 37,0 0 1,0-1-1,-2 1 1,0-1-1,-2-21 1,1 7 55,-3 1-37,3 28-36,-1 1 0,1-1 0,-1 1 0,1-1-1,-1 1 1,1-1 0,-1 1 0,1 0 0,-1-1-1,0 1 1,0 0 0,0 0 0,0 0 0,0 0-1,0 0 1,0-1 0,-2 0 0,3 2 22,0 0-1,-1 0 1,1 0-1,0 0 1,0 0 0,-1 0-1,1 0 1,0 0-1,-1 0 1,1 0-1,0 0 1,0 0 0,-1 0-1,1 1 1,0-1-1,0 0 1,-1 0 0,1 0-1,0 0 1,0 0-1,-1 0 1,1 1 0,0-1-1,0 0 1,0 0-1,-1 0 1,1 1-1,0-1 1,0 0 0,0 0-1,0 1 1,-1-1-1,1 0 1,0 0 0,0 1-1,0-1 1,0 1-1,-5 12-3,5-11 5,-7 36 41,1 1 0,0 42 0,0-2 66,2-47-50,-16 120 292,14-123-189,-1-1 1,-1 0-1,-14 34 1,4-23 119,-33 55 1,43-81-215,-1 0 0,-1-1 1,0 0-1,0 0 0,-1-1 0,-1 0 0,-18 13 0,23-20-52,-1 0 0,1 0 0,-1-1 0,1 0-1,-1 0 1,0 0 0,0-1 0,-1-1 0,1 1 0,0-2 0,-1 1-1,1-1 1,0 0 0,-1 0 0,1-1 0,0 0 0,0-1-1,-12-4 1,13 4-87,0 0-1,1-1 0,-1-1 0,1 1 0,0-1 0,0 0 0,0 0 1,0 0-1,1-1 0,-1 0 0,1 0 0,1-1 0,-1 1 1,1-1-1,0 0 0,0 0 0,1-1 0,-1 1 0,1-1 1,1 1-1,-4-12 0,5 12 23,0 1 0,0-1 0,0 0 0,1 0 0,0 0 0,0 1 0,0-1 0,1 0 1,-1 0-1,1 1 0,1-1 0,-1 0 0,1 1 0,0-1 0,1 1 0,-1 0 0,1 0 0,0 0 0,0 0 0,0 0 0,1 1 0,0-1 1,0 1-1,0 0 0,0 0 0,1 0 0,0 1 0,-1 0 0,8-4 0,9-3 128,2 0 0,40-10 1,-20 6-33,142-56 164,-145 51-127,-1-2-1,55-38 1,74-73 229,-3 2 4,26-20 340,-186 145-631,3-3 49,-6 9-22,-5 4 4,-30 41 183,25-31-244,1 0 1,1 1-1,0-1 0,-7 32 0,11-38 27,1 0 0,0 0 0,0 0 0,1 1 0,0-1 1,0 0-1,1 0 0,0 0 0,1 0 0,4 13 0,-5-19-7,0 0 1,0-1 0,0 1-1,0-1 1,1 1-1,-1-1 1,1 0 0,-1 1-1,4 2 1,-4-4-6,0-1 1,0 1 0,0-1 0,0 0-1,0 1 1,0-1 0,0 0 0,0 1 0,0-1-1,0 0 1,0 0 0,0 0 0,0 0-1,0 0 1,0 0 0,0 0 0,0 0-1,0 0 1,0-1 0,0 1 0,0 0-1,0-1 1,0 1 0,0-1 0,0 1-1,1-1 1,6-4-18,0 0 0,-1 0 0,0-1 0,0 1 0,0-2 0,6-7 0,37-47-398,-27 31 280,-23 30 132,23-28-126,49-49 1,-71 77 128,0-1 0,0 0 0,0 0 1,0 0-1,0 1 0,0-1 0,0 0 0,0 1 1,1-1-1,-1 1 0,0 0 0,0-1 0,1 1 1,-1 0-1,2-1 0,-2 2 1,0-1 0,0 0 0,-1 0 0,1 1 0,0-1 0,-1 0 1,1 1-1,0-1 0,-1 1 0,1-1 0,0 1 0,-1-1 0,1 1 0,-1-1 0,1 1 0,-1 0 1,0-1-1,1 1 0,-1 0 0,1-1 0,-1 1 0,0 0 0,0 0 0,1-1 0,-1 1 0,0 0 1,0 0-1,0-1 0,0 1 0,0 1 0,1 11 31,0 1 0,-1-1 0,-1 1 1,-2 17-1,1-10-31,-1 6 13,-38 281 421,38-290-299,-1-1 0,-1 0 0,0-1 0,-13 28 0,16-40-115,0 0 0,-1 0-1,1 0 1,-1-1 0,0 1 0,0 0 0,0-1 0,0 0 0,-1 0 0,1 0 0,-1 0 0,0 0 0,0-1 0,0 0-1,0 0 1,0 0 0,0 0 0,0 0 0,-1-1 0,1 0 0,-1 0 0,-7 1 0,1-2-74,0-1 1,-1 1-1,1-2 0,0 0 1,0 0-1,-18-6 1,21 5-48,0-1 1,0 1-1,0-1 1,0 0-1,1-1 0,0 0 1,0 0-1,-13-13 1,19 17 91,-1 0 0,1-1 0,0 1 0,0-1 0,-1 0 1,1 1-1,0-1 0,0 0 0,1 0 0,-1 0 0,0 0 0,1 1 0,-1-1 0,1 0 0,-1 0 1,1 0-1,0 0 0,0 0 0,0 0 0,1-4 0,-1 4 5,1-1 0,0 1-1,1-1 1,-1 1 0,0 0 0,1-1 0,-1 1-1,1 0 1,0 0 0,-1 0 0,1 0 0,0 0-1,1 1 1,-1-1 0,3-1 0,12-8 16,0 1 1,0 1-1,1 1 0,30-10 0,-16 9 150,67-11 0,212 5-1372,-172 13-3720,-132 2 4615,37-3-3342,-41 2 2678,1 0 0,-1 1 0,0-1 0,0-1 1,6-2-1,-8 4 831,-1 0 1,1 0-1,-1 0 0,1-1 1,-1 1-1,0 0 1,1-1-1,-1 1 0,1 0 1,-1-1-1,0 1 1,1-1-1,-1 1 0,0 0 1,0-1-1,1 1 1,-1-1-1,0 1 1,0-1-1,0 1 0,1-1 1,-1 1-1,0-1 1,0 1-1,0-1 0,0 1 1,0-1-1,0 1 1,0-1-1,0 0 1,-1-1-226,0 0 0,0 1 0,-1-1 0,1 0 0,0 1 0,-1-1 1,1 1-1,-3-2 0,4 3 362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46.0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347 0 1568,'45'3'8442,"-64"-3"-6447,-2 1-1756,0 0 1,1 2-1,-1 0 1,0 1-1,1 1 1,-33 12-1,39-11-162,0 1-1,0 0 1,1 0 0,0 2-1,0-1 1,1 2 0,0-1-1,1 2 1,-19 21 0,28-30-71,0 0 1,1 0-1,-1 1 1,1-1-1,-1 0 1,1 1-1,0-1 1,0 1-1,0 0 1,0-1-1,1 1 1,-1 0-1,1-1 1,-1 1-1,1 0 1,0 0-1,0-1 1,0 1-1,1 0 1,0 4-1,0-4-2,1 0 0,-1 0 0,1 0 1,0 0-1,-1 0 0,2 0 0,-1 0 0,0 0 0,0-1 0,1 1 1,-1-1-1,1 0 0,0 0 0,0 0 0,5 3 0,9 3 10,0 0 0,1-1 0,36 8 0,14 6 0,-35-9 84,-15-7 89,0 1-1,-1 1 0,0 1 0,0 1 1,0 0-1,18 15 0,-34-24-127,0 1 0,0 0 0,0 0 0,0 0 0,0 0 0,0 1 0,0-1 0,0 0 0,0 0 0,-1 1 0,1-1 0,0 2 1,-1-2-22,1 0 0,-1-1 0,0 1 0,-1 0-1,1 0 1,0 0 0,0 0 0,0-1 0,0 1 0,-1 0 0,1 0 0,0-1 0,-1 1 0,1 0 0,-1 0 0,1-1 0,0 1 0,-1 0 0,0-1 0,1 1 0,-1-1 0,1 1 0,-1 0 0,-1 0 0,-6 4 164,0 1-1,0-1 0,0-1 1,-1 0-1,0 0 0,-15 4 0,0-1 36,-33 4 0,12-4-98,-69 1-1,103-8-292,-1 0-1,0 1 0,0 0 1,1 1-1,-1 1 0,-21 7 1,27 6-6984,6-15 6853,0 0-1,0 0 1,0-1-1,1 2 1,6 6-2323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36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275 124 3072,'1'-3'640,"0"-1"1,-1 0-1,1 1 1,0-1-1,0 1 0,8-13 4033,-9 19-3972,-7 21 397,-19 45 1,-2 5-379,-119 389 1290,115-358-1492,-10 25 591,40-126-1041,-2 8 191,3-9-31,3-5 92,18-39 10,51-112-266,3-63-42,-17 54-99,-25 78 489,30-127-1,-43 112 432,-19 98-846,0 1 0,0 0-1,0 0 1,0 0 0,0-1 0,0 1 0,0 0 0,0 0-1,0 0 1,0 0 0,0-1 0,0 1 0,0 0-1,0 0 1,1 0 0,-1-1 0,0 1 0,0 0-1,0 0 1,0 0 0,0 0 0,0 0 0,1-1 0,-1 1-1,0 0 1,0 0 0,0 0 0,0 0 0,1 0-1,-1 0 1,0 0 0,1 0 0,3 4-120,4 12-96,-8-15 207,10 22-71,66 171 102,1 14 37,-7-19 422,-52-138-196,2-1 1,47 84 0,-65-130-1324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30:01.3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0 723 1408,'2'-8'5653,"2"11"-5553,1 0 0,0-1-1,0 0 1,0 0 0,0 0 0,1-1-1,-1 1 1,1-1 0,5 0-1,-9-1-82,0 1-1,-1-1 1,1 0-1,0 1 1,-1 0-1,1-1 0,0 1 1,-1 0-1,3 2 1,-2-2-11,0 0 1,-1 0-1,1 0 0,0 0 1,0-1-1,0 1 0,0 0 1,0-1-1,0 1 1,3-1-1,43 4 255,-47-4-186,3-3 51,-3 3-99,0-1 1,0 1-1,0-1 1,1 0-1,-1 0 0,0 0 1,0 0-1,0 0 1,1-2-1,-2 2-15,1-1-1,-1 0 0,0 0 1,0 0-1,0 0 1,0 0-1,-1 1 1,1-1-1,0 0 1,-1 0-1,1 0 1,-1 1-1,0-1 1,0 0-1,1 1 0,-1-1 1,0 0-1,0 1 1,-1-1-1,-1-1 1,-4-5 38,0 1 0,-14-10 1,7 6 53,0-3-88,-12-8-43,19 16 87,7 5-55,0 1 0,-1-1 0,1 1 1,0 0-1,-1-1 0,1 1 1,-1 0-1,1 0 0,0-1 1,-1 1-1,1 0 0,-1 0 1,1-1-1,0 1 0,-1 0 1,1 0-1,-1 0 0,1 0 0,-1 0 1,1 0-1,-1 0 0,1 0 1,-1 0-1,0 0 304,-1 0-328,1 4 22,-9 31 40,2 0-342,8-28 298,0-1 20,0 1 0,0-1 0,-1 0 0,0 0-1,-2 8 1,-2 9-13,3-20-2,2-2 3,0 0 0,-1 0-1,1 0 1,-1 0 0,1 1-1,0-1 1,0 0 0,0 0-1,0 1 1,0-1 0,0 0-1,0 2 1,0 1-2,0 3 27,-1 0 0,0 0 0,-2 8 0,1-10-35,1-1 0,0 1 0,0 0 0,1-1 0,-1 1 0,1 0 0,0 0 1,0 0-1,1-1 0,0 7 0,1-2 22,-1-7-16,-1 0 1,1 0-1,-1 1 1,1-1-1,0 0 1,0 0-1,0 0 0,0 0 1,0 0-1,1 0 1,-1 0-1,4 3 1,-1 2 45,-3-6-36,0 0 0,0 0 0,0 0 0,0 0 0,-1 0 0,2-1 1,-1 1-1,0 0 0,0 0 0,0-1 0,0 1 0,0-1 0,1 1 0,-1-1 0,0 1 1,2 0-1,1-1 29,-4 0-35,1 0-1,0 0 0,0 0 0,0 0 0,0 0 0,0 0 1,0 0-1,0 0 0,0 0 0,0 1 0,0-1 0,0 0 1,0 1-1,-1-1 0,2 1 0,4 1 71,1-2-52,-1-1-1,0 0 0,1 0 0,-1-1 1,0 1-1,0-1 0,0-1 0,0 1 1,-1-1-1,9-5 0,18-7 29,27-26 72,-24 18-177,-1-1 0,46-43-1,-65 50 61,0 0 0,-1-1-1,-1 0 1,0-1-1,-2 0 1,11-25 0,-8 10 17,-1 0 0,-2-1 1,7-37-1,-2 9 139,-8 33-359,-1-2 0,4-44 0,-8 40 72,-1 18 147,-1-1 1,-1-21-1,0 35-30,0 0 1,-1-1-1,0 1 0,0 0 1,-1 0-1,0 0 0,0 0 1,0 0-1,0 0 1,-1 0-1,-5-8 0,-1 2 81,8 9-97,0 0-1,0 0 1,0 0 0,-1 0 0,1 1 0,-1-1-1,1 0 1,-1 1 0,1 0 0,-1-1 0,0 1 0,0 0-1,0 0 1,0 0 0,0 0 0,0 0 0,0 0 0,0 1-1,0-1 1,0 0 0,0 1 0,0 0 0,0 0 0,-3-1-1,3 2 11,0-1-1,-1 1 0,1-1 0,0 1 1,0 0-1,0 0 0,0 0 1,0 0-1,0 0 0,0 1 0,0-1 1,-2 3-1,0-2-9,1 1 0,0 1-1,0-1 1,0 0 0,-4 7 0,-87 164 6,88-164 35,1 1 0,0 0 0,1 1 0,0-1 0,1 1 0,0 0 0,1 0 0,0 0 0,1 0 0,1 0 0,-1 0 0,2 0 0,1 14 0,5 12 74,2 1 1,22 62-1,-28-90-79,8 27 100,-9-28-123,1 0 0,0 0 0,0 0 0,1-1 0,1 1 0,-1-1 0,12 16 0,-8-16 142,-6-7-105,-1 0 0,1 0 1,-1-1-1,1 1 0,-1 0 1,3 5-1,-1 0-22,1 0 0,0 0 0,8 9-1,-8-10-10,0-1-1,0 1 0,4 10 0,-7-14 5,0-1 0,0 0 0,0 1 0,0-1 0,0 0 0,1 1 0,-1-1 0,0 0 1,1 0-1,1 1 0,5 4 16,-5-3 37,-1 0-55,-1-1 0,1 0-1,0 0 1,0 0-1,0-1 1,1 1 0,-1 0-1,5 2 1,4 3 72,-10-6-64,0-1 1,-1 1 0,1-1-1,0 1 1,-1-1-1,1 1 1,0-1 0,0 1-1,0-1 1,0 0 0,-1 1-1,1-1 1,0 0 0,0 0-1,0 0 1,0 0 0,2 0-1,15 1 46,-13-1-48,1 1 0,0-1 0,0 0 0,-1-1 0,1 1 0,0-1 0,-1 0 0,1-1 0,-1 1 0,1-1 0,-1 0 0,1-1 0,-1 1 0,6-5 0,37-24-179,-44 28 186,1-1 1,-2 1-1,1-1 0,0 1 0,-1-1 0,1 0 0,-1 0 0,0-1 1,3-5-1,-6 8 13,1 1 1,-1-1-1,0 0 0,0 1 1,0-1-1,0 0 1,0 1-1,0-1 1,0 0-1,0 1 1,-1-1-1,1 0 0,-1 1 1,1-1-1,-1 1 1,0-1-1,-1-2 1,-1 0 9,1 0 1,-1 0 0,1 0-1,-1 1 1,-5-6 0,5 7-57,0 0 0,0-1 0,-1 1 0,1 1 0,0-1 0,-1 0 0,1 1 0,-1 0-1,0 0 1,1 0 0,-1 0 0,0 1 0,0-1 0,1 1 0,-1 0 0,0 0 0,0 0 0,-7 2 0,9-2 1,0 1 0,-1 0 0,1 0 0,0-1 0,0 1 0,0 1 0,0-1 0,0 0 0,0 0 0,0 1 0,1-1 0,-1 1 0,0 0-1,1-1 1,-1 1 0,1 0 0,-1 0 0,1 0 0,0 0 0,0 0 0,-1 3 0,0-1 21,1 0-1,0 0 1,0 0 0,0 0-1,1 0 1,-1 0-1,1 0 1,0 5 0,-3 21-19,1-24 2,1 0 0,0 0 0,0 0 0,1 0-1,0 0 1,0 0 0,0 0 0,2 7 0,1 0 28,0 1 0,7 17 0,-9-28-1,1 0 1,-1 0 0,1 0-1,0-1 1,0 1 0,0-1-1,0 1 1,0-1 0,0 0-1,1 1 1,-1-1 0,1 0-1,0-1 1,-1 1 0,1 0-1,0-1 1,0 0 0,0 1-1,0-1 1,0 0 0,4 0-1,-1 0 14,0 0 0,0 0 0,1 0 0,-1-1 0,0 0 0,0-1 0,1 1 0,-1-1 0,11-3 0,2-2 89,-1-1 0,-1-1 0,18-10 0,-8 1-75,-1-2-1,-1 0 1,24-24-1,-25 22 21,-9 8-157,1 0-1,20-12 1,-30 21 68,0 1 1,0 0 0,0 1 0,0-1-1,1 1 1,-1 0 0,0 0-1,1 1 1,0 0 0,8 0 0,22 6 644,-37-4-597,0 0 0,0 0 0,-1 0 0,1-1 0,0 1 0,-1 0 0,1 0 0,0 0 0,-1 0 0,1 0 0,-1 0 0,0-1 0,1 1 0,-1 0 1,1 0-1,-1-1 0,0 1 0,0-1 0,1 1 0,-1 0 0,0-1 0,0 1 0,0-1 0,0 0 0,-1 1 0,-30 8-112,18-6 74,-3 2-41,1 1 1,1 0 0,-1 1 0,1 1 0,-18 12-1,27-14 5,-1 0-1,1 0 0,-1 1 1,2 0-1,-1 0 0,1 0 1,0 1-1,1 0 0,0 0 1,-7 16-1,10-21 75,0 1-1,1-1 1,-1 1-1,0 0 1,1-1 0,0 1-1,0 0 1,0-1 0,0 1-1,1 0 1,-1-1-1,1 1 1,0-1 0,0 1-1,0-1 1,1 1 0,-1-1-1,1 0 1,0 0-1,-1 1 1,2-1 0,2 4-1,-1-2-32,1 0-1,0 0 1,-1 0-1,2 0 1,-1-1-1,0 0 1,1 0-1,0 0 1,0-1-1,0 0 1,9 3-1,-8-3 42,1-1-1,0-1 1,0 0-1,-1 0 1,1 0-1,0-1 1,0 0-1,0 0 1,0-1-1,-1 0 1,1 0-1,0-1 1,-1 0-1,1-1 0,-1 1 1,12-7-1,-8 3 32,0-1-1,-1-1 1,0 0-1,0 0 1,0-1-1,-1 0 1,-1 0-1,0-1 1,12-18-1,-11 12-44,0-1 1,0 0-1,-2 0 0,0-1 0,-1 1 0,4-24 0,13-113-28,-20 124 8,0 3-37,33-207-103,-22 153 363,-5 22-176,-3 22-30,-2 0 1,0-52-1,-8 74-285,0 13 179,-1 8-175,4 0 158,-1 0 67,0 1-1,0 0 1,1-1 0,-1 12-1,0 4 12,0-1-1,-9 37 0,0 3-31,-3 106 150,11-49-157,1 51 239,3-143-203,-1-9 18,1 1 0,0-1 1,1 0-1,8 27 0,1 0 93,-8-32-42,0 1 0,0 0 0,1-1 0,1 0 0,0 0 0,1 0 0,7 11 0,-12-22-9,-1 0 1,1 0 0,0 1-1,0-1 1,0 0 0,0 0-1,1 0 1,-1 0-1,0 0 1,0-1 0,1 1-1,-1 0 1,0 0 0,1-1-1,-1 1 1,1-1 0,-1 0-1,1 1 1,-1-1 0,2 0-1,0 0 13,-1 0 1,0 0-1,1-1 0,-1 1 0,0-1 1,0 0-1,0 1 0,1-1 0,-1 0 1,0 0-1,3-3 0,3-3 27,0 0 0,0 0-1,-1 0 1,11-14 0,-5 4-42,-1-1 1,0 0-1,-1-1 0,-1 0 1,0-1-1,-2 0 0,9-31 1,-16 28 78,-1 23-86,9-8-260,0 6 173,0 0 1,0 1 0,0 0 0,0 1-1,18 1 1,-25-1 79,0 0-1,0 0 1,1 1-1,-1-1 1,0 1-1,0-1 1,0 1 0,-1 0-1,1 0 1,0 0-1,0 0 1,0 0-1,-1 0 1,1 1-1,0-1 1,-1 1-1,1-1 1,-1 1-1,0-1 1,1 1 0,-1 0-1,0-1 1,0 1-1,0 0 1,0 0-1,0 0 1,-1 0-1,1 0 1,-1 0-1,1 4 1,0 9 29,0 0-1,-4 24 1,2-24-18,0 1 1,2 19 0,0-31-2,0 0 1,0 0-1,0-1 1,0 1-1,1-1 1,-1 1-1,1-1 1,0 1-1,0-1 1,0 0-1,0 0 1,1 0-1,-1 0 1,5 3-1,-4-4 0,-1 0-1,0 0 0,1 0 1,-1 0-1,1-1 0,0 1 1,-1-1-1,1 0 0,0 0 1,0 0-1,0 0 1,0 0-1,0-1 0,0 1 1,0-1-1,0 0 0,0 0 1,5-1-1,4-1 0,-1-1-1,0-1 1,0 0 0,0-1 0,0 0-1,-1 0 1,1-1 0,-1-1 0,16-13-1,-5 2-21,-20 16-241,1 3 224,0 0-1,-1 0 1,1 0 0,-1 0-1,1 0 1,-1 0 0,0 0 0,1 0-1,-1 1 1,0-1 0,0 0-1,0 1 1,0-1 0,1 3-1,13 24 11,-13-24 5,-1 0 0,1-1-1,0 1 1,0 0-1,0-1 1,0 1 0,1-1-1,0 0 1,3 4 0,-4-6 13,-1 1 0,1-1 1,0 0-1,-1 0 1,1 0-1,0 0 0,0 0 1,0 0-1,0 0 0,0-1 1,0 1-1,0-1 1,0 1-1,0-1 0,0 0 1,0 0-1,0 0 1,0 0-1,3-1 0,-1 0 27,0 0-1,-1 0 0,1-1 1,0 1-1,-1-1 1,0 0-1,1 0 0,-1-1 1,0 1-1,0-1 1,0 1-1,0-1 0,-1 0 1,1 0-1,-1 0 0,0 0 1,0-1-1,0 1 1,0-1-1,0 1 0,-1-1 1,1 0-1,-1 1 1,0-1-1,0 0 0,-1 0 1,1 0-1,-1 0 1,0 0-1,0 1 0,0-1 1,-1 0-1,1 0 0,-1 0 1,0 0-1,-2-5 1,2 6-24,0 1 1,0 0 0,0-1 0,0 1-1,-1 0 1,1 0 0,-1 0 0,0 0 0,1 0-1,-1 0 1,0 0 0,0 1 0,0-1-1,0 1 1,-1 0 0,1-1 0,0 1 0,-3-1-1,2 1-12,2 0-25,0 0 1,0 1-1,0-1 1,-1 1-1,1-1 0,0 1 1,0-1-1,0 1 1,-1 0-1,1 0 0,0 0 1,0-1-1,-1 1 1,1 0-1,0 0 1,0 1-1,-1-1 0,1 0 1,0 0-1,0 1 1,-2 0-1,1-1 27,0 1 1,0-1-1,1 1 0,-1 0 1,0 0-1,0 0 1,0 0-1,1 0 0,-1 0 1,1 0-1,-1 1 0,1-1 1,-1 0-1,1 1 1,0 0-1,0-1 0,-2 3 1,3-3-47,-4 4-1,-1-2 78,4-2 65,5-2-75,0 0-1,0 1 1,0-1-1,0 0 1,-1-1 0,1 1-1,0-1 1,0 0-1,-1 0 1,1 0-1,4-4 1,10-5-168,23-7 252,1 1 0,76-20 0,-107 34-28,10-3 163,33-4 1,-52 10-227,0 0-1,0 0 1,0 0-1,1 0 1,-1 0-1,0 0 1,0 0 0,0 1-1,0-1 1,0 1-1,0 0 1,0-1-1,0 1 1,0 0 0,0 0-1,0 0 1,0 1-1,0-1 1,-1 0 0,1 1-1,0-1 1,-1 1-1,1-1 1,-1 1-1,0 0 1,0 0 0,1-1-1,-1 1 1,0 0-1,-1 0 1,1 0-1,0 0 1,0 0 0,-1 1-1,1-1 1,-1 0-1,0 2 1,0 5 31,-1 0 1,0-1-1,-1 1 0,0 0 1,0-1-1,-1 0 0,-3 9 1,5-16-12,1 0 1,0 0-1,-1 0 0,1 0 1,0 0-1,-1 0 1,1 0-1,0 0 1,0 0-1,0 0 1,0 0-1,0 1 1,0-1-20,0-1 0,0 0 1,0 0-1,0 0 1,0 0-1,1 1 0,-1-1 1,0 0-1,0 0 1,0 0-1,0 0 1,0 0-1,1 1 0,-1-1 1,0 0-1,0 0 1,0 0-1,1 0 0,-1 0 1,0 0-1,0 0 1,0 0-1,1 0 0,-1 0 1,0 0-1,0 0 1,0 0-1,1 0 0,-1 0 1,0 0-1,0 0 1,0 0-1,1 0 1,-1 0-1,0 0 0,24-13 290,-20 10-336,11-6-9,-1 0-1,0-2 1,0 1-1,-1-2 1,-1 0-1,13-14 1,-19 18 50,0 2-1,1-1 1,0 1 0,0 0 0,0 0-1,1 1 1,0 0 0,0 0-1,9-3 1,-16 8-9,-1 0 0,1 0 0,-1 0 0,1 0 0,-1 0-1,1 1 1,-1-1 0,1 0 0,-1 0 0,1 0 0,-1 1 0,0-1 0,1 0-1,-1 1 1,1-1 0,-1 0 0,0 1 0,1-1 0,-1 1 0,0-1 0,0 0-1,1 1 1,-1-1 0,0 1 0,0 0 0,5 9 30,-2 1 1,1-1 0,-2 1-1,1 0 1,0 12-1,-1-7 64,8 29 0,1-6 159,-8-28-267,0 1 0,1-1 1,0 1-1,6 10 0,-6-15 114,0 0 1,1 0-1,0 0 0,8 10 0,-11-16-95,0 1 0,-1-1 1,1 1-1,0-1 0,0 0 0,0 1 0,0-1 0,0 0 1,0 0-1,0-1 0,0 1 0,0 0 0,0-1 1,0 1-1,1-1 0,-1 0 0,0 1 0,0-1 0,1 0 1,-1 0-1,0-1 0,3 0 0,3-1-306,-1 0 0,1-1-1,-1-1 1,0 1 0,0-1 0,11-8-1,38-33-3844,-37 28 2436,8-4-2013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48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1209 2656,'4'-2'1173,"7"2"-296,-6 1-479,-1-1 0,1 0 0,0-1 0,0 1 0,-1-1 0,1 0 0,0 0 0,7-3 0,-1-1 27,1-1 1,-1 0-1,-1 0 1,1-1-1,18-17 1,-14 10-88,-1-2 0,24-31 1,-2-6-81,-8 12-174,44-50 0,34-17-55,19-19 132,-103 101-109,-1 0-1,-1-2 0,21-38 0,-23 31 120,-3-2-1,0 0 1,-2-1 0,13-66-1,-24 91 3,-1 0 0,1 0 0,-2 0 0,-1-24 0,0 29-63,-1 0 1,0-1 0,0 1 0,0 0 0,-1 1-1,0-1 1,-1 0 0,-6-10 0,9 17-95,0-1 0,0 1 1,1 0-1,-1 0 0,0 0 1,-1-1-1,1 1 0,0 0 1,0 0-1,0 1 1,-1-1-1,1 0 0,0 0 1,-1 1-1,1-1 0,-1 0 1,1 1-1,-1-1 1,1 1-1,-1 0 0,1 0 1,-1 0-1,1-1 0,-2 2 1,0-1 6,0 0 1,1 1 0,-1 0 0,1 0-1,-1 0 1,1 0 0,0 0 0,-1 0-1,1 1 1,0-1 0,0 1-1,0-1 1,-3 5 0,-4 3 68,1 1 0,1 0 0,0 0 1,0 1-1,1 0 0,-7 16 0,-23 74 285,34-94-349,-72 288 884,68-265-896,1 0 0,-1 54-1,6-68 28,0 0 0,2-1 0,0 1 0,0 0-1,2-1 1,0 0 0,7 17 0,-8-22 16,2-1 1,-1 0-1,1 0 1,0-1-1,1 0 1,11 15-1,-15-21-34,0 0-1,1 0 1,-1-1-1,0 1 1,0 0-1,1-1 1,-1 1-1,1-1 0,-1 0 1,1 0-1,0 0 1,0 0-1,-1-1 1,1 1-1,0-1 0,0 1 1,0-1-1,-1 0 1,1 0-1,0 0 1,0-1-1,0 1 0,-1-1 1,1 1-1,0-1 1,0 0-1,-1 0 1,5-2-1,5-4 9,0-1 0,-1 0 0,0-1 0,16-16 0,-8 7 10,33-37 71,-36 36-296,29-24-1,-43 43 61,0 6 49,-1 14-3,0-3-37,15 59 12,-15-67 129,1-1 0,1 1 0,0-1-1,0 0 1,5 11 0,-6-16 3,-1 0 1,1 0-1,0 0 0,0 0 0,0 0 1,1 0-1,-1 0 0,1-1 0,0 0 0,-1 1 1,1-1-1,0 0 0,0 0 0,0 0 1,5 1-1,-6-2-17,1-1 1,-1 0-1,0 1 1,1-1 0,-1-1-1,0 1 1,1 0-1,-1 0 1,0-1-1,1 1 1,-1-1-1,0 0 1,0 0 0,1 0-1,1-1 1,4-2-1,-1-1 1,13-10 0,176-120 11,-120 86-52,-32 15 127,-44 34-103,0 0 0,1 0-1,-1 0 1,0 0 0,0 0-1,0 0 1,0 0 0,0 0-1,1 0 1,-1 0 0,0-1-1,0 1 1,0 0 0,0 0-1,0 0 1,1 0 0,-1 0-1,0 0 1,0 0 0,0-1-1,0 1 1,0 0 0,0 0-1,0 0 1,0 0 0,0-1-1,0 1 1,0 0 0,1 0-1,-1 0 1,0 0 0,0-1-1,0 1 1,0 0 0,0 0-1,0 0 1,0 0 0,0-1-1,-1 1 1,1 0 0,0 0-1,0 0 1,0 0 0,0 0-1,0-1 1,0 1 0,0 0-1,0 0 1,0 0 0,0 0-1,-1 0 1,1-1 0,0 1-1,0 0 1,0 0 0,0 0-1,-11 0-152,2 4 92,1 0-1,0 0 0,0 1 0,1 0 0,-1 0 1,1 1-1,0 0 0,-10 11 0,3-1 46,0 2-1,-16 25 1,20-27 50,1 1 0,-12 29 0,18-39-52,1 1 0,0 0 0,0 0-1,0 0 1,1 0 0,0 0 0,1 1 0,0 13 0,1-19 15,-1-1 1,0 1 0,1-1 0,0 1-1,0 0 1,-1-1 0,2 1-1,-1-1 1,0 0 0,0 1 0,2 1-1,-2-3 10,0 0 0,0 0 1,0-1-1,0 1 0,-1 0 0,1-1 0,0 1 0,0-1 0,0 1 0,0-1 0,0 1 0,0-1 1,0 0-1,1 1 0,-1-1 0,0 0 0,0 0 0,0 0 0,0 0 0,0 0 0,0 0 0,0 0 0,0 0 1,0-1-1,1 1 0,-1 0 0,0-1 0,0 1 0,1-1 0,4-2 25,-1 0 0,1 0-1,-1-1 1,0 0 0,0 0 0,0 0-1,-1 0 1,0-1 0,1 0 0,-1 0-1,-1 0 1,1 0 0,3-8 0,4-10-14,0 0 0,6-27 1,-4 14-83,-10 26 22,3-5-228,-5 13 77,-2 8-19,-14 96-66,-10 54 262,19-133 102,0 0 0,-2 0 0,0-1 0,-19 35 0,7-22 120,0-1 0,-3-1 0,0-1-1,-30 31 1,50-60-131,0 0 0,-1 0 1,1 0-1,-8 4 0,10-7-69,1 1-1,-1-1 1,1 0 0,-1 1-1,1-1 1,-1 0 0,0 0-1,1 0 1,-1 0 0,0 1-1,1-1 1,-1 0-1,1 0 1,-1 0 0,0 0-1,1 0 1,-1 0 0,0 0-1,1-1 1,-1 1 0,1 0-1,-1 0 1,0 0 0,1-1-1,-1 1 1,1 0-1,-1-1 1,1 1 0,-1 0-1,1-1 1,-1 1 0,1-1-1,-1 1 1,1-1 0,-1 1-1,1-1 1,0 1 0,-1-1-1,1 1 1,0-1-1,-1 1 1,1-2 0,-1 0-43,0-1 0,0 1 0,0-1 0,0 0 0,1 1 0,-1-1 0,1 0 0,0 0 0,-1 1 0,1-1 0,1-3 0,0 1-22,0 1 0,1 0-1,-1-1 1,1 1 0,0 0 0,4-5 0,1-2-8,0 1 0,1 0 1,1 0-1,-1 1 0,12-10 1,54-38 85,-22 17-113,0-3 71,-3-3-1,-2-2 1,56-71 0,-79 87 12,126-173 254,-120 159-180,-3-1 0,37-83-1,-12-24-92,-34 98 43,-9 27 17,-2 0 0,8-53 0,-13 68-47,-2-1 0,1 1 0,-2 0 1,0 0-1,0 0 0,-1 0 0,-1 0 1,-5-14-1,8 28 0,0-1 0,0 1 1,0-1-1,-1 1 0,1 0 1,0-1-1,0 1 0,0-1 1,-1 1-1,1-1 0,0 1 1,-1 0-1,1-1 0,0 1 1,-1 0-1,1-1 0,0 1 1,-1 0-1,1 0 0,-1-1 1,1 1-1,0 0 0,-1 0 1,1 0-1,-1 0 0,1-1 1,-1 1-1,1 0 0,-1 0 1,0 0-1,0 0-7,0 1 0,-1-1 0,1 1 1,0-1-1,-1 1 0,1-1 0,0 1 0,0 0 0,0-1 1,0 1-1,-1 1 0,-4 3 29,0 1-1,-8 11 1,14-17 8,-6 8-29,0 1-1,1-1 1,0 1-1,1 0 1,-6 17-1,-10 49-105,14-46 178,-58 304 314,49-251-176,-5 34 27,11-44-282,3-28 340,-1 54-1,7-93-243,0 1 61,0 0 0,0 0 0,0 0 0,-1 0 0,0 0 0,0 0-1,-3 9 1,7-38 296,4-7-418,-4 15-17,1 0 0,0 0 0,12-28 0,-13 39-11,4-11-96,2 0 0,12-17 1,-19 28 117,1 1 0,-1 0 1,1 0-1,0 1 0,0-1 0,0 0 1,0 1-1,0 0 0,1 0 0,-1 0 1,1 0-1,-1 0 0,1 1 1,0 0-1,5-2 0,-8 3 29,0 0 1,0 0-1,1 1 0,-1-1 0,0 0 0,0 1 1,1-1-1,-1 1 0,0-1 0,0 1 1,0-1-1,0 1 0,0 0 0,0 0 0,0-1 1,0 1-1,0 0 0,0 0 0,0 0 1,0 0-1,-1 0 0,1 0 0,0 0 1,-1 0-1,1 1 0,0 1 0,2 3-11,0 1 1,-1-1-1,2 11 0,-2-5 34,1-1 0,0 0-1,1 0 1,0 0 0,1-1 0,0 1 0,0-1-1,8 10 1,-12-18 4,1 0 1,-1-1-1,1 1 0,-1 0 0,1-1 1,0 1-1,-1-1 0,1 0 0,0 0 1,0 0-1,0 0 0,0 0 0,0 0 1,0 0-1,0 0 0,0-1 0,1 1 1,-1-1-1,0 0 0,0 1 0,0-1 1,1 0-1,-1-1 0,0 1 1,0 0-1,0 0 0,1-1 0,-1 0 1,0 1-1,0-1 0,0 0 0,0 0 1,3-2-1,5-3 53,0-1 1,-1 0 0,0 0-1,0-1 1,8-9 0,47-44-109,-40 40 80,0-2 0,-1-1-1,31-44 1,-34 37-41,-2-1 0,-2-1 0,22-60 0,18-109 173,-51 173-198,-1 0 1,-1 0-1,-2-46 0,0 74 15,-1 1-1,0 0 1,0 0-1,0-1 1,0 1-1,0 0 1,0 0-1,0-1 1,0 1-1,0 0 1,0 0-1,0-1 1,0 1-1,0 0 1,0 0-1,0-1 1,0 1 0,-1 0-1,1 0 1,0 0-1,0-1 1,0 1-1,0 0 1,0 0-1,-1 0 1,1-1-1,0 1 1,0 0-1,0 0 1,0 0-1,-1 0 1,1-1-1,0 1 1,0 0-1,-1 0 1,1 0-1,0 0 1,0 0-1,-1 0 1,1 0-1,0 0 1,0 0-1,-1 0 1,1 0-1,0 0 1,0 0-1,-1 0 1,1 0-1,0 0 1,0 0-1,-1 0 1,1 0-1,0 0 1,0 0-1,0 0 1,-1 0-1,1 1 1,0-1-1,0 0 1,-1 0-1,-10 11-169,5-2 249,3-5-69,1-1 0,0 0 0,0 1 0,0 0-1,0 0 1,1-1 0,-1 1 0,1 0-1,0 0 1,-1 7 0,-3 4-38,5-8-1,-1 0 0,0 0-1,-4 10 1,-1 12-101,-17 95-42,-6 43 331,21-111-138,4-34 137,-2 43 0,9-3 49,3-1 0,2 0-1,19 70 1,-25-127-182,-1 0 1,1 0-1,-1 0 0,1 0 0,0-1 1,4 5-1,5 13 219,-6-17-152,9-2-357,-14-2 100,1 0 1,-1 0-1,1 0 0,0 0 1,-1 0-1,1 0 0,-1 0 1,1 0-1,-1 0 0,1-1 1,-1 1-1,1 0 0,-1 0 1,1-1-1,-1 1 0,0 0 1,1-1-1,-1 1 0,1 0 1,-1-1-170,1 1 170,-1-1-1,0 1 0,1-1 0,-1 1 1,0-1-1,0 1 0,0-1 1,1 1-1,-1-1 0,0 1 1,0-1-1,0 1 0,0-1 1,0 0-1,-2-20-3901,2 19 3843,-2-3-608,0-6-762,0 0-1,-7-15 1,-7-4-1496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49.0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6 5632,'-30'-5'2560,"30"10"-2208,5-2 1120,4 2-864,7 1 1248,15 2-1056,4 0 384,3 0-704,2-5 64,4-3-288,-1 5-256,-5-10 0,2 5-1120,-6 0 576,-8 0-4384,-12 8 2688,-1-4-1824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49.4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81 7296,'-43'-50'2720,"35"50"-2112,3-3-192,10-2-896,3-6 160,9 0-800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51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 1219 1984,'0'5'6314,"-8"-6"-4036,19-13-1720,-1 1 1,0-2 0,-1 1 0,8-18 0,-1 3-132,-1 6-123,0 1-1,2 0 1,36-38-1,68-48 127,-78 73-329,-2-3 0,52-58 0,-70 65-8,-1-2 1,-1 0-1,17-39 1,40-112 257,-30 42-112,-44 127-88,-1 0 1,-1 0-1,0 0 1,-1 0-1,0-1 1,-1 1-1,-4-26 0,2 32 4,-4-19 290,6 26-448,-1 1 1,1-1-1,-1 1 0,0-1 0,0 1 0,1-1 0,-1 1 1,0 0-1,0-1 0,-1 1 0,1 0 0,0 0 0,-2-2 0,2 3 1,0 0-1,0-1 0,0 1 0,1 0 0,-1 0 0,0 0 0,0 0 1,0 0-1,0 0 0,0 0 0,0 0 0,0 0 0,1 1 1,-1-1-1,0 0 0,0 0 0,0 1 0,0-1 0,1 1 0,-1-1 1,0 1-1,0-1 0,1 1 0,-1-1 0,0 1 0,1-1 0,-1 1 1,1 0-1,-1-1 0,1 1 0,-1 1 0,-17 25 153,17-26-145,-11 22 119,1-6-27,2 1 0,0 0 0,1 1 0,-6 20-1,-16 112 343,19-90-312,1 1-70,2 0 1,2 1 0,4 0-1,7 92 1,16 41 187,-19-183-135,0 0-1,0 1 1,1-1 0,1 0 0,0 0-1,10 20 1,-14-31-96,1-1 0,0 0 0,-1 1-1,1-1 1,0 0 0,-1 0 0,1 0 0,0 0-1,0 0 1,0 0 0,0 0 0,0 0 0,0 0 0,1 0-1,-1 0 1,0-1 0,0 1 0,0 0 0,1-1 0,-1 1-1,0-1 1,1 1 0,-1-1 0,1 0 0,-1 0 0,0 0-1,1 0 1,-1 0 0,1 0 0,-1 0 0,0 0 0,1 0-1,-1 0 1,1-1 0,-1 1 0,0-1 0,1 1-1,-1-1 1,0 1 0,0-1 0,1 0 0,-1 0 0,0 0-1,0 0 1,0 1 0,0-1 0,0-1 0,0 1 0,0 0-1,-1 0 1,1 0 0,0 0 0,0-2 0,43-80 419,5-8-354,-40 76-90,1 0 0,1 1 1,23-24-1,-28 33-30,-1-1-32,0 1-1,1 0 0,-1 0 1,1 0-1,0 1 1,1 0-1,12-6 1,-19 10 76,1-1 1,0 1-1,-1 0 0,1 0 1,0 0-1,0 0 1,-1 0-1,1 0 1,0 0-1,-1 0 1,1 0-1,0 0 0,0 0 1,-1 0-1,1 0 1,0 1-1,-1-1 1,1 0-1,0 1 0,-1-1 1,1 0-1,0 1 1,-1-1-1,1 1 1,-1-1-1,1 1 1,-1-1-1,1 1 0,-1-1 1,1 1-1,-1-1 1,1 1-1,-1 0 1,0-1-1,1 1 0,-1 0 1,0 1-1,1 2 16,0 0 0,0 1-1,-1-1 1,0 1 0,0 5-1,0-4-4,-8 108 172,4-78-54,1 0-1,3 42 1,0-77-118,0 1 0,0-1 0,0 1 1,0-1-1,1 1 0,-1-1 0,0 0 0,1 1 0,-1-1 1,1 1-1,0-1 0,-1 0 0,1 1 0,0-1 0,0 0 0,0 0 1,0 0-1,0 0 0,2 2 0,-2-2-8,0-1 0,0 0-1,1 1 1,-1-1 0,0 0-1,0 0 1,0 0 0,0 0-1,0 0 1,1 0 0,-1 0 0,0 0-1,0 0 1,0-1 0,0 1-1,0 0 1,0-1 0,1 1 0,-1-1-1,0 1 1,0-1 0,0 0-1,-1 1 1,1-1 0,0 0 0,1-1-1,14-12 76,-1 0 0,22-29 1,15-15-251,-42 49 104,0 0 0,1 0 0,20-11 0,-28 18 56,0 0 0,0 1 0,0-1 0,1 1 0,-1 0 0,1 0 0,-1 1 0,7-2 0,-8 2-1,0 1 1,-1-1 0,1 0 0,0 0-1,-1 1 1,1-1 0,0 1 0,-1-1-1,1 1 1,0 0 0,-1-1-1,1 1 1,-1 0 0,1 0 0,-1 0-1,0 0 1,1 1 0,1 1 0,1 3 10,0-1 1,-1 1 0,1 0-1,-1 0 1,-1 1-1,1-1 1,-1 0 0,0 1-1,2 11 1,-1 6 59,1 31 0,-2-29-17,-2 0 0,-1 0 0,-4 26 0,2-39 28,0 1 0,-1-1 0,0 0 0,0 0 0,-2-1 0,0 0 0,-11 19 0,7-17 12,0 1 1,-1-2-1,0 0 0,-1 0 0,-1-1 0,0 0 0,0-1 0,-27 16 0,33-23-61,1 0-1,-1-1 1,0 0-1,0 0 1,-1-1-1,1 0 1,0 0-1,-1-1 1,1 0-1,-1 0 1,1-1-1,-1 0 1,1 0-1,-1 0 1,1-1-1,-1-1 1,1 1-1,-1-1 1,1 0-1,0-1 1,0 0-1,-11-5 1,14 5-56,1 1 0,-1 0 0,1-1-1,-1 0 1,1 0 0,0 0 0,0 0 0,0 0 0,0-1 0,-4-6 0,6 8-1,1 0 1,-1 0 0,0 0-1,1 0 1,-1 0-1,1 0 1,-1 0 0,1 0-1,0 0 1,0 0 0,0 0-1,0 0 1,0 0-1,0 0 1,1 0 0,-1 0-1,1 0 1,-1 0 0,1 0-1,0 0 1,0 0-1,0 0 1,0 1 0,0-1-1,2-2 1,3-3 2,0 1-1,0 1 1,0-1 0,1 1 0,0 0-1,0 0 1,0 1 0,1 0 0,-1 0-1,1 1 1,0 0 0,9-2-1,12-2 51,0 0-1,31-1 0,-30 4-163,44 1 0,-65 3-400,-1 1 0,0 0 0,1 0 1,-1 1-1,0 0 0,0 0 0,0 1 0,0 0 0,15 8 0,-20-9-309,1 0 0,-1 1 0,0 0-1,0 0 1,0 0 0,0 0-1,4 7 1,-5-7 414,19 22-5021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53.0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221 64 4064,'6'-13'1042,"-6"11"-625,1 1 1,0 0-1,0 0 1,-1-1-1,1 1 1,-1-1-1,1 1 1,-1 0-1,1-3 1,-1 3-264,-1 1-1,1-1 1,0 0-1,0 1 1,-1-1-1,1 0 1,0 1 0,0-1-1,-1 1 1,1-1-1,-1 0 1,1 1 0,-1-1-1,1 1 1,-1-1-1,1 1 1,-1-1 0,1 1-1,-1 0 1,0-1-1,1 1 1,-1 0 0,1-1-1,-1 1 1,-1 0-1,-1-1-6,1 0 0,-1 0 0,0 0 0,0 1 0,0 0-1,0-1 1,0 1 0,0 0 0,0 1 0,0-1 0,0 0 0,0 1-1,0 0 1,0 0 0,0 0 0,-5 2 0,1 0-31,1 0 1,-1 1-1,1 0 1,0 0-1,0 1 1,-5 5-1,0 1-24,2 1 0,-1 0 0,1 0 0,1 1-1,1 0 1,-1 1 0,-4 14 0,3-5-66,0 2-1,2-1 1,-6 37-1,12-51-11,0 1-1,0-1 1,1 1-1,0 0 0,1-1 1,0 1-1,4 15 0,-4-21 21,1 0 0,-1-1-1,1 1 1,0-1 0,0 0-1,0 1 1,1-1 0,0 0-1,-1 0 1,2-1 0,-1 1-1,0-1 1,0 1 0,1-1-1,0 0 1,0 0 0,0-1-1,7 5 1,-8-6-14,-1 0-1,0 0 0,1-1 1,0 1-1,-1 0 1,1-1-1,-1 1 0,1-1 1,0 0-1,-1 0 1,1 0-1,-1 0 0,1-1 1,0 1-1,-1-1 1,1 1-1,3-3 0,-2 2 17,-1-1-1,1-1 0,-1 1 1,0 0-1,1-1 0,-1 0 1,0 1-1,-1-1 0,1-1 1,3-3-1,1-5 39,0 0-1,0-1 0,-2 0 1,1 0-1,4-19 1,2-16 96,11-84 1,-22 107-431,-2 19-70,-3 16 40,-1 14 115,-3 44-1,3-18 154,-42 225 796,28-196-236,-40 107 0,50-163-260,-1 1-1,-2-1 0,-26 42 1,29-55-20,9-14-154,13-23-386,33-47 116,3 1 1,4 3 0,99-104-1,205-200 86,-324 340 54,-15 17 172,-1-1 1,-1-1 0,0 0-1,-1-1 1,15-27 0,-28 37-234,-3 9-162,-1 6 78,0 8 121,0 0 1,0 0-1,2 0 0,0 0 1,1 13-1,0 7 177,-1-6-90,1 1 0,2-1-1,1 0 1,1 0 0,1 0-1,1-1 1,16 38 0,-22-61-18,0 1 1,1-1-1,0 0 1,0 0-1,0 0 1,0 0-1,0 0 1,1 0-1,-1 0 1,1-1-1,5 4 1,-6-5-8,0 0 1,0 0 0,1 0-1,-1 0 1,0-1 0,1 1-1,-1-1 1,0 1 0,1-1-1,-1 0 1,1 0 0,-1 0-1,0 0 1,1-1 0,-1 1-1,1-1 1,-1 1 0,4-3-1,11-4-10,0-1 0,0-1 0,-1-1 0,-1-1-1,18-14 1,-5 4-77,104-71 38,30-22 272,-120 86-198,-26 18 40,24-19 1,-40 29-58,1-1 0,0 0 0,0 1 0,-1-1 0,1 0 1,0 0-1,-1 0 0,1 0 0,-1 0 0,1 0 0,-1 0 0,1 1 1,-1-1-1,0 0 0,1-1 0,-1 1 0,0-2 0,-1 3-21,0 0-1,1 0 1,-1 0 0,0 0-1,0 0 1,0 0-1,1 0 1,-1 1 0,0-1-1,0 0 1,0 0-1,1 1 1,-1-1-1,-1 1 1,-10 6-15,0 0 1,1 1-1,0 0 0,1 1 1,0 0-1,0 0 0,1 1 1,-12 16-1,0 4 76,-32 63 0,46-80-79,0 1 1,2 0 0,-1 0 0,2 0-1,-5 25 1,8-35 20,1 0-1,0 0 1,0 0-1,0 0 1,0 0 0,1 1-1,-1-1 1,1 0-1,0 0 1,0 0 0,3 4-1,-3-5 20,0-1-1,1 0 1,0 1-1,-1-1 1,1 0-1,0 0 1,0 0-1,0 0 1,1-1-1,-1 1 0,0 0 1,1-1-1,-1 0 1,1 1-1,-1-1 1,1 0-1,-1 0 1,5 0-1,-3 0-24,1 0-1,-1-1 1,1 1-1,-1-1 1,1 0-1,-1-1 1,1 1-1,-1-1 1,1 0 0,-1 0-1,1 0 1,-1 0-1,0-1 1,0 0-1,0 0 1,0 0-1,0-1 1,0 1-1,0-1 1,-1 0-1,4-3 1,7-8 19,-1 0 0,0 0 1,16-26-1,-25 34-1,12-15-81,-1-2 0,23-46 0,-36 64 66,-2 4 19,1 0 1,-1 0-1,0 0 1,1 1-1,-1-1 0,0 0 1,1 0-1,-1 0 1,0 0-1,0 1 1,0-1-1,0 0 1,0 0-1,0 0 1,0 0-1,0 0 1,0 1-1,-1-1 1,1-1-1,-8-61 281,6 48-443,2 13 149,1 1 1,-1 0-1,0-1 0,-1 1 1,1 0-1,0-1 0,0 1 1,-1 0-1,1-1 0,0 1 1,-1 0-1,0-2 0,-1-1-158,2 4 145,0 0 1,0 0-1,0 1 0,0-1 0,0 0 0,0 0 0,0 0 1,0 0-1,0 0 0,0 0 0,0 0 0,-1 0 1,1 0-1,0 0 0,0 0 0,0 0 0,0 0 1,0 0-1,0 0 0,0 0 0,0 0 0,0 0 0,0 0 1,0 0-1,0 0 0,0 0 0,0 0 0,0 0 1,0 0-1,0 0 0,0 0 0,0 0 0,-1 0 1,1 0-1,0 0 0,0 0 0,0 0 0,0 0 1,0 0-1,0 0 0,0 0 0,0 0 0,0 0 0,0 0 1,0 0-1,0 0 0,0 0 0,0 0 0,0 0 1,0 0-1,0 0 0,0 0 0,0 0 0,0 0 1,0 0-1,-1 0 0,1 0 0,0-1 0,0 1 1,0 0-1,0 0 0,0 0 0,-3 4 3,2-3-65,-5 8-535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54.4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14 957 4992,'-12'3'1393,"12"-3"-1374,0 0 0,0 0 0,0 0 0,-1 0-1,1 0 1,0 1 0,0-1 0,0 0 0,0 0 0,0 0-1,0 0 1,0 1 0,0-1 0,0 0 0,0 0 0,0 0-1,0 1 1,0-1 0,0 0 0,0 0 0,0 0 0,0 0-1,0 1 1,0-1 0,0 0 0,0 0 0,0 0 0,0 1 0,0-1-1,0 0 1,0 0 0,1 0 0,-1 1 0,2 1 212,-1-1 1,1 1-1,0 0 1,0 0-1,0-1 1,0 1-1,1-1 1,1 1-1,5 3 168,0-1 1,1-1-1,-1 0 1,1 0-1,-1-1 1,1 0-1,0-1 0,0 0 1,0-1-1,-1 0 1,1 0-1,0-1 0,0 0 1,16-4-1,-14 1-257,1 1 0,-1-2 0,0 0 0,0 0 0,0-1-1,-1 0 1,0-1 0,0-1 0,-1 0 0,16-15 0,-14 11-18,-2-1 0,1 0 0,-1 0 1,9-20-1,-14 25-47,-1 0 0,0-1 0,-1 0 0,0 1 0,0-1 0,-1 0 0,0-1 1,-1 1-1,1-11 0,-2 17-56,0 0-1,0 0 1,-1 0 0,1 1 0,0-1-1,-1 0 1,0 0 0,0 1 0,0-1-1,0 0 1,0 1 0,0-1 0,-1 1-1,1-1 1,-1 1 0,1 0 0,-4-4 0,2 4-19,0 0 1,0 0 0,0 0-1,0 1 1,0-1-1,0 1 1,0 0 0,0 0-1,0 0 1,-1 0 0,1 0-1,-7 0 1,-1 1 63,0 0 1,0 1-1,0 0 0,-1 1 1,1 0-1,1 1 0,-20 7 0,20-6 1,0 1-1,0 0 0,1 1 1,0 0-1,0 1 1,0 0-1,1 0 0,0 1 1,1 0-1,0 0 0,0 1 1,0 0-1,1 0 0,1 1 1,-1-1-1,2 1 1,-1 1-1,1-1 0,1 0 1,0 1-1,0 0 0,-1 14 1,3-14-38,0-1 0,0 1 0,1-1 0,0 1 0,1-1 0,0 1 0,1-1 0,0 1 0,0-1 0,1 0 0,1 0 1,0 0-1,0-1 0,1 1 0,0-1 0,0 0 0,1-1 0,0 1 0,1-1 0,0 0 0,0-1 0,1 1 0,13 8 0,-14-10-12,0-1 0,1-1 0,0 0 0,0 0 0,0 0 0,0-1 0,1 0-1,-1-1 1,1 1 0,0-2 0,-1 1 0,1-1 0,0-1 0,0 0 0,0 0 0,0-1-1,14-2 1,6-4 7,-1-1-1,0-1 0,33-16 0,74-45-4,-70 33-267,116-90 0,-166 115 255,24-19 227,64-66 0,-101 92 89,-8 6-310,-12 9-109,-89 84 245,93-81-138,-86 88 105,80-78-32,0 1 0,-25 42 0,44-64-89,-1 1 0,1-1 0,0 1-1,0-1 1,0 1 0,0 0 0,0 0 0,1-1 0,-1 1-1,1 0 1,-1 0 0,1 4 0,0-6 6,1-1 1,-1 1-1,0 0 0,0 0 0,1-1 1,-1 1-1,0 0 0,1-1 1,-1 1-1,0 0 0,1-1 0,-1 1 1,1-1-1,-1 1 0,1 0 1,-1-1-1,1 1 0,0-1 0,0 1 1,1 0-4,-1-1-1,1 1 1,0-1 0,-1 1 0,1-1 0,0 0 0,-1 0-1,1 1 1,0-1 0,0 0 0,-1-1 0,3 1 0,7-2 8,-1 0 1,1 0-1,-1-1 1,0-1-1,19-8 1,46-32 44,-2 2-184,-72 41 129,0 1 1,0-1-1,0 0 1,0 1-1,1-1 1,-1 1-1,0-1 1,1 1-1,-1 0 1,0-1-1,1 1 1,-1 0-1,0 0 0,1 0 1,-1 0-1,1 0 1,-1 0-1,0 0 1,1 1-1,-1-1 1,0 0-1,1 1 1,-1-1-1,0 1 1,0 0-1,0-1 0,1 1 1,-1 0-1,0 0 1,1 0-1,1 3 22,-1 0 0,1 0 0,-1 0 0,0 0 0,0 1 1,0-1-1,1 6 0,7 13 59,-7-17-41,-2-2-13,1-1 1,-1 1 0,1-1-1,0 0 1,0 0-1,0 0 1,1 0-1,-1 0 1,1 0-1,-1-1 1,1 1 0,0-1-1,0 1 1,6 2-1,-8-5-5,1 0 0,-1 1 0,1-1 0,-1 0 0,1-1 0,-1 1-1,0 0 1,1 0 0,-1 0 0,1-1 0,-1 1 0,0-1 0,1 1-1,-1-1 1,0 0 0,0 1 0,0-1 0,1 0 0,0-1 0,22-20 116,-23 22-135,149-173 113,-46 48-91,-2-1-448,-88 105 348,0 0 1,-2-2-1,0 0 0,11-32 0,2-35 58,20-124-1,-45 213 22,6-29 10,-2 1 0,-1-1-1,-1 1 1,-3-50-1,0 77-33,1 0 1,0 0-1,-1 0 0,1 0 0,-1 0 0,0 0 1,1 0-1,-1 0 0,0 0 0,-1-1 0,1 2 16,1 0 0,-1 1-1,1 0 1,-1-1 0,1 1 0,-1-1-1,1 1 1,-1 0 0,1-1 0,-1 1 0,1 0-1,-1-1 1,0 1 0,1 0 0,-1 0-1,0 0 1,1-1 0,-1 1 0,1 0-1,-1 0 1,0 0 0,0 0 0,-1 1-3,0 0 1,0 0-1,0 0 1,0 0-1,0 0 1,0 0-1,0 0 1,0 0-1,1 1 1,-1-1 0,1 1-1,-1 0 1,1-1-1,-1 1 1,1 0-1,0 0 1,-2 3-1,-7 14 30,1 0-1,1 0 1,1 1-1,-6 20 1,-14 89 195,8-36 162,3-26-53,-12 125-1,26-91-330,12 125 0,-9-169-3357,-11-74-3957,-33-78-678,22 50 5392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54.7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 1 7296,'-10'1'821,"-4"0"1156,28 0 1491,-11-1-3250,0 1 1,0-1-1,0 1 0,-1-1 0,1 1 0,0 0 0,-1 0 0,1 0 0,3 3 1,17 5 703,16 1-367,0-3 0,45 3-1,79-2-248,-157-8-292,66 0-355,37 2-2789,-89 0-9,31 6 0,-29 1 611,-3 6-997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55.1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67 4640,'0'1'149,"0"0"1,0 0-1,1 1 0,-1-1 1,0 0-1,1 0 0,-1 1 0,1-1 1,-1 0-1,1 0 0,-1 0 1,1 0-1,0 0 0,0 0 1,0 0-1,-1 0 0,1 0 1,0 0-1,0 0 0,0 0 1,0-1-1,0 1 0,1 0 1,-1-1-1,0 1 0,0-1 1,0 1-1,1-1 0,-1 0 1,0 0-1,0 1 0,1-1 1,-1 0-1,0 0 0,0 0 1,1 0-1,-1 0 0,0 0 1,1-1-1,-1 1 0,0 0 1,0-1-1,0 1 0,1-1 1,-1 1-1,2-2 0,0 0 10,0 0 1,-1 0-1,1-1 0,-1 1 0,1-1 0,-1 1 0,0-1 0,0 0 1,2-4-1,14-29 943,-18 35-1054,0 0 0,1 0 0,-1 0 0,0-1 0,1 1 1,-1 0-1,0 0 0,0 0 0,0 0 0,0-1 0,0 1 0,-1 0 1,1 0-1,0 0 0,-1-1 0,1 1 0,-1-1 0,1 2-37,0-1 0,0 1 0,-1 0 0,1 0 0,0 0 0,0 0 0,0-1 0,0 1 0,-1 0 0,1 0 0,0 0 0,0 0 0,0 0 0,0 0 0,-1 0 0,1-1 0,0 1 0,0 0 0,-1 0 0,1 0 0,0 0 0,0 0 0,0 0 0,-1 0 0,1 0 0,0 0 0,0 0 0,-1 0 0,1 0 0,0 1 0,-1-1 0,-8 10 173,2 3 18,0 0 0,1 0 0,1 1-1,0 0 1,0 0 0,-3 27 0,3-8 347,1 63 1,4-84-433,0 0-1,1-1 1,1 1-1,3 14 1,-4-23-87,-1 0 1,1-1-1,0 1 0,0-1 1,0 1-1,0-1 1,1 1-1,-1-1 1,1 0-1,-1 1 1,1-1-1,0 0 1,-1 0-1,1 0 0,0 0 1,1-1-1,-1 1 1,0-1-1,0 1 1,1-1-1,-1 0 1,1 1-1,-1-1 1,5 1-1,1-2-5,1 1 0,-1-1 0,0-1 0,1 0 0,-1 0 0,0 0 0,0-1 1,15-5-1,64-31-486,48-42 114,-29 14 465,-105 66-111,6-4 147,1 0 0,-1 0-1,16-4 1,-21 7-111,0 1-1,0-1 1,0 1-1,0 0 1,0 0-1,0 0 1,-1 0-1,1 0 1,0 0-1,0 0 1,0 1-1,0-1 1,0 1-1,0-1 1,0 1-1,-1 0 1,1-1-1,0 1 1,-1 0-1,1 0 1,0 1 0,2 1-1,1 4 128,1 0 1,-1 0-1,0 1 1,-1-1-1,0 1 1,0 0-1,2 9 0,0-3 207,11 21 0,-13-28-281,1 0 0,0-1-1,0 1 1,0-1 0,0 0-1,12 8 1,-13-11-82,0 0-1,1 0 1,0-1-1,0 1 1,-1-1-1,1-1 1,1 1-1,-1-1 1,0 1-1,0-1 1,9 0-1,10-1-1069,0-1 0,0-1 0,-1 0 0,1-2 0,-1-1 0,38-13 1,-53 15 323,-1 1 1,1-1-1,-1-1 1,1 1-1,-1-1 1,0-1-1,0 1 1,-1-1-1,0 0 1,1-1-1,-2 1 1,9-11-1,15-29-3310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57.3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1136 2912,'-2'0'732,"4"1"-3,10 1 722,20-1 1493,-25-3-2546,1 0-1,-1 0 1,0 0 0,0-1 0,0-1-1,0 1 1,0-1 0,-1 0 0,0-1 0,9-6-1,6-9 89,27-32 0,-31 33-292,168-170 478,-144 151-605,-1-1 0,49-64-1,-74 82 40,-1 0 0,0-1-1,-2 0 1,0-1-1,-1-1 1,-2 0 0,10-38-1,-14 44-9,-2 0 0,0 0 0,0-26 0,-3 39-103,-1 0-8,-3 13 11,-13 30 220,-14 51 1,15-41-64,4-10 70,1 1 0,2 0 1,-5 60-1,11-73-113,2 1 0,2-1 0,0 0 1,1 0-1,2 0 0,9 34 0,-11-52-37,1 0-1,0-1 1,0 1-1,1-1 1,8 14-1,-11-20-49,1 1-1,-1 0 0,0-1 1,0 1-1,1-1 0,-1 1 1,1-1-1,0 1 0,-1-1 1,1 0-1,0 0 1,0 0-1,-1 0 0,1 0 1,0 0-1,0-1 0,0 1 1,0-1-1,0 1 0,0-1 1,1 0-1,-1 0 1,0 0-1,0 0 0,0 0 1,0 0-1,3-1 0,-1-1-9,0 1-1,0-1 0,0 0 1,-1 0-1,1 0 0,-1-1 0,1 1 1,-1-1-1,0 0 0,3-3 1,27-37 60,-18 22-20,-9 12-38,125-154 124,-90 116-68,-1-2-1,-3-1 1,-2-2-1,31-62 0,-64 109-59,83-168 205,-59 115-36,19-63 0,-41 107-153,-2 7 9,1 1 1,-2-1-1,1 0 0,-1 0 1,1-9-1,-2 15-31,0 1-1,0 0 1,0-1-1,0 1 0,0 0 1,0-1-1,0 1 1,0-1-1,0 1 1,0 0-1,0-1 0,-1 1 1,1 0-1,0-1 1,0 1-1,0 0 0,0 0 1,-1-1-1,1 1 1,0 0-1,0-1 1,-1 1-1,1 0 0,0 0 1,0-1-1,-1 1 1,1 0-1,0 0 1,-1 0-1,-10 1 54,-11 13-41,14-6 40,0 0-1,1 0 0,0 1 0,-11 18 0,-19 45 329,27-52-261,-18 37 32,-117 230 765,115-232-781,3 1 0,2 1 0,-31 109 0,47-133-65,4-18-43,1 1 0,1-1 0,0 1 0,-1 16 0,10-39-91,13-29-219,-9 17 138,1-1 0,1 2 0,22-29 1,-22 34 63,0 0 1,2 1-1,28-21 1,-34 28 20,1 0 1,0 0 0,0 1 0,0 0 0,0 0 0,1 1 0,0 0-1,14-2 1,-22 5 58,0 0 0,0 0 0,0 0 0,0 0 0,0 0 0,0 0 0,0 1 0,0-1 0,0 1 0,0-1 0,0 1 0,0 0 0,-1 0-1,1 0 1,0 0 0,0 0 0,-1 0 0,1 0 0,-1 0 0,1 1 0,-1-1 0,1 1 0,-1-1 0,0 1 0,0 0 0,1 1 0,3 6 37,-1-1 0,-1 1 0,1 0 0,2 13 0,-1-3 5,-1-8-72,-1 1 48,1 0-1,1 0 1,0 0 0,10 17 0,-13-27-14,-1 0 0,0 0 0,1 0 0,-1 0 0,1 0 0,0-1 0,0 1 0,0 0 0,0-1 1,0 1-1,0-1 0,0 0 0,0 0 0,0 0 0,1 0 0,-1 0 0,0 0 0,1 0 0,-1-1 0,0 1 0,1-1 0,-1 0 0,1 0 1,-1 0-1,1 0 0,-1 0 0,1 0 0,-1-1 0,5-1 0,0 0-13,0-2 0,0 1 0,-1-1 0,1 0 0,-1 0 1,0-1-1,0 0 0,8-8 0,0 1-31,48-49-64,9-9-35,67-38 269,-137 107-116,1-1 1,0 1 0,-1-1-1,1 1 1,-1-1 0,0 0-1,3-3 1,-4 4-17,0 1 0,0 0 0,0 0 0,0 0 0,0 0 0,0 0 0,0 0 0,0 0 0,0-1 0,0 1 0,0 0 0,0 0 0,0 0 0,0 0 0,0 0 0,0 0 0,0-1 0,0 1 0,0 0 0,0 0 0,0 0 0,0 0 0,0 0 0,0 0 0,0 0 0,0-1 0,0 1 0,0 0 0,-1 0 0,1 0 0,0 0 0,0 0 0,0 0 0,0 0 0,0 0 1,0 0-1,0 0 0,0-1 0,-1 1 0,1 0 0,0 0 0,0 0 0,0 0 0,-13 2-6,6 1-31,1 0 0,0 0 0,0 1 0,0-1 0,0 1 0,0 0 0,1 1 0,0 0 0,-7 7-1,-4 7 109,-17 27 0,29-41-60,-7 11 52,0 1 1,2 1-1,0 0 0,1 1 0,0-1 0,2 1 1,0 1-1,-5 29 0,11-48-62,0 0 1,0 0-1,0 0 1,-1-1-1,1 1 0,0 0 1,0 0-1,0 0 1,1 0-1,-1-1 0,0 1 1,0 0-1,0 0 1,1-1-1,-1 1 1,0 0-1,1 0 0,-1-1 1,1 2-1,-1-2 0,1 0-1,-1 1 0,1-1 1,-1 0-1,1 0 0,-1 0 1,0 0-1,1 0 1,-1 1-1,1-1 0,-1 0 1,1 0-1,-1 0 0,1 0 1,-1 0-1,1-1 1,-1 1-1,1 0 0,-1 0 1,1 0-1,-1 0 1,1 0-1,0-1 0,3-1-15,1-1 1,-1 1-1,0-1 0,0-1 0,4-2 0,86-92-832,9-6 442,-81 82 451,4-2 14,-20 19-137,-8 10-131,-3 5 338,0 0-1,1 0 1,0 1 0,0-1-1,1 1 1,0 0-1,1 0 1,0 0-1,1 1 1,1-1-1,-1 0 1,2 0-1,-1 1 1,4 15 0,-3-25-120,-1 0 0,1 0 0,-1 0 0,1 0 0,0 0 0,0 0 0,0 0 1,0 0-1,0 0 0,1 0 0,-1 0 0,0-1 0,1 1 0,-1-1 0,1 1 1,0-1-1,-1 1 0,1-1 0,0 0 0,0 0 0,2 1 0,-1-1-4,0 0-1,1-1 1,-1 0 0,0 0-1,0 0 1,1 0 0,-1 0-1,0 0 1,0-1-1,0 0 1,1 0 0,-1 0-1,4-2 1,33-14-80,0-2 0,43-28 0,20-11-64,-91 52 114,19-9 43,-29 14-10,0 0-1,0 0 1,1 1 0,-1-1 0,0 1-1,0 0 1,0-1 0,0 1 0,1 0-1,-1 0 1,0 1 0,3-1 0,-4 1-6,0-1 1,0 1-1,0-1 1,0 1-1,0 0 1,-1-1 0,1 1-1,0 0 1,0 0-1,-1 0 1,1-1-1,0 1 1,-1 0-1,1 0 1,-1 0 0,1 0-1,-1 0 1,1 0-1,-1 0 1,0 0-1,1 0 1,-1 0 0,0 1-1,0-1 1,0 1-1,-1 33 133,1-30-106,-8 54 349,4-33-129,-1 38 1,31-124-499,-24 53 209,13-32-31,-14 37 60,0 0-1,0 0 0,0 1 0,0-1 0,1 0 1,-1 0-1,0 1 0,1-1 0,-1 0 1,1 1-1,0 0 0,-1-1 0,1 1 0,0 0 1,3-2-1,-4 3 6,0 0 1,0 0-1,-1 0 1,1 0-1,0 0 0,0 0 1,0 0-1,0 1 1,-1-1-1,1 0 0,0 0 1,0 1-1,-1-1 1,1 0-1,0 1 0,0-1 1,-1 1-1,1-1 1,0 1-1,-1-1 0,1 1 1,-1-1-1,1 1 1,-1 0-1,1-1 1,-1 1-1,1 0 0,-1 0 1,1-1-1,-1 1 1,0 0-1,0 0 0,1 0 1,7 30 58,-8-30-56,2 7-245,5 30 652,18 55 0,-19-79-1068,-1 0-1,12 18 1,-10-21-1460,-1-1 0,2-1 0,14 16 1,-10-11-648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5:57.8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11 7136,'-5'-8'2656,"10"8"-2080,3 0-160,5 0 704,14-3-704,12 3 544,21 0-544,22 0-32,9 0-224,-4 7-224,-4-3 0,-6 4-2720,6-1 1536,4 6-4448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30:01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3552,'5'-3'1312,"-5"0"-992,3 3 768,7 0-736,3 0 1408,5 0-992,9 0 640,4 3-832,5-3 256,11 0-480,16 0-64,12 8-160,6 0-288,-1 1 64,-4-3-3264,-6-1 1824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00.2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225 210 2976,'-4'-12'763,"9"9"-135,1 1-243,-5 1-118,0 0 0,-1 1 1,1-1-1,-1 0 0,1 0 1,0 0-1,-1 0 0,0 0 1,1 0-1,-1 0 0,1 0 1,-1 0-1,0 0 0,0 0 1,0 0-1,0 0 0,0 0 1,0 0-1,0 0 0,0 0 1,0 0-1,-1-8 2433,-8 18-1015,6-5-1524,0 1-1,0 0 0,0 0 1,1 0-1,-1 0 0,1 1 1,1-1-1,-3 12 0,-2 3 125,-16 48 179,-24 80-59,-50 168 769,79-274-832,-1 5 564,19-44-572,3-8-199,4-8 4,1-5-71,-1 0 0,-2-1 1,7-23-1,8-59-23,-5 16-38,71-202-250,-21 82-101,-59 181 408,4-14 320,-7 24-272,-1 11-136,2 8 32,-1 8 66,0-1 0,-1 1 0,-1 0 1,3 21-1,3 19 89,56 219 439,-58-247-609,17 49 0,-19-65 63,0 0 1,0-1 0,1 1 0,0-1-1,0 0 1,1 0 0,0 0 0,8 7-1,-13-14-27,1 0 0,-1 0-1,0 0 1,1 0 0,-1 0-1,1 0 1,-1 0-1,1 0 1,-1-1 0,1 1-1,0-1 1,-1 1 0,1-1-1,0 0 1,0 1 0,-1-1-1,1 0 1,3 0 0,-3-1-4,1 1 1,-1-1-1,1 0 1,-1 0 0,0 0-1,1 0 1,-1 0 0,0-1-1,0 1 1,0-1-1,3-2 1,4-4 28,-1-2 1,-1 1-1,1-1 0,7-13 1,-10 15-16,103-176 313,-5-32-923,-102 214 538,0 0-1,0 1 0,0-1 0,0 0 1,0 0-1,0 1 0,1-1 1,-1 1-1,3-2 0,-4 2 25,1 1 0,-1 0 0,1 0 0,-1 0 0,1 0 0,-1 0 0,1-1 0,-1 1 1,1 0-1,-1 0 0,1 0 0,-1 0 0,1 1 0,-1-1 0,1 0 0,-1 0 0,1 0 0,-1 0 0,1 0 0,-1 1 0,1-1 0,-1 0 0,1 0 0,-1 1 0,1-1 0,-1 0 0,0 1 0,1-1 1,-1 1-1,0-1 0,1 0 0,-1 1 0,0-1 0,1 1 0,-1-1 0,0 1 0,0 0 0,6 9 36,-2-1-1,0 1 1,0 0 0,0 1 0,-1-1 0,2 21-1,0-7 48,36 246 475,-12-57 44,-22-172-518,10 62-961,-16-102 433,-1 6 752,-8-64-19659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01.1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495 7 2720,'21'-7'8275,"-25"15"-6374,-3 1-1254,0 0 1,-12 11 0,-5 6 315,-58 68 595,-72 87 111,133-155-1461,2 0 0,0 2 0,2 0 0,2 1 0,-20 48 0,13-12 62,2 2-1,4 0 1,3 1 0,-7 96 0,19-133-123,1 0-1,1 1 1,1-1 0,2 0-1,2-1 1,0 1 0,15 38-1,-13-49-67,0-1 0,2 0 0,0-1 0,1 0 0,19 25 0,-19-31-1,0 0 1,0 0 0,1-1 0,0-1 0,1 0 0,0-1-1,25 14 1,-38-23-151,0 0-1,1 0 0,-1 1 0,0-1 1,1 0-1,-1 0 0,0 0 1,1 0-1,-1 0 0,0 0 0,1 0 1,-1 1-1,1-1 0,-1 0 1,0 0-1,1 0 0,-1 0 0,0-1 1,1 1-1,-1 0 0,1 0 1,-1 0-1,0 0 0,1 0 0,-1 0 1,0 0-1,1-1 0,-1 1 1,1 0-1,-1-1-109,1 0 0,-1 1 0,0-1-1,1 0 1,-1 0 0,0 1 0,0-1 0,1 0 0,-1 0 0,0 1 0,0-1 0,0 0-1,0-1 1,-4-28-4520,3 27 4130,-2-11-3437,-1-15-1656,7 5 2881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01.66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 0 5216,'-4'5'4296,"4"-5"-4233,3 12 2623,-1 19-314,-2 48-1,-1-27-1706,-3 193 1201,-2-87-1136,0-6-1668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02.31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272 10 6048,'0'0'64,"0"0"1,0-1 0,0 1-1,0 0 1,0-1 0,0 1 0,0 0-1,0-1 1,0 1 0,0 0-1,0-1 1,0 1 0,0 0-1,0-1 1,0 1 0,0 0-1,-1-1 1,1 1 0,0 0-1,0 0 1,0-1 0,0 1-1,-1 0 1,1-1 0,0 1-1,0 0 1,-1 0 0,1 0-1,0-1 1,-1 1 0,1 0-1,0 0 1,-1 0 0,1 0 77,-1 0 0,0 0 0,0 0 1,1 0-1,-1 1 0,0-1 1,1 0-1,-1 1 0,0-1 0,1 0 1,-1 1-1,0-1 0,1 1 0,-1 0 1,-3 3 611,0-1 1,1 1 0,0 0 0,-3 5-1,-12 19 1533,10-16-1624,0 0 1,-10 25-1,-89 292 1999,103-315-2639,-4 16 55,-4 35 1,10-56-35,2 1 0,-1-1 0,1 0 0,1 1 0,0-1 0,0 0 0,1 0 0,3 12 0,-1-10 7,0 0 0,0 0 0,1-1 1,0 0-1,1 0 0,8 11 0,-11-18-53,-1-1-1,1 1 1,-1 0-1,1-1 1,0 0-1,0 1 1,0-1-1,0 0 1,0 0-1,1-1 1,-1 1-1,0-1 1,1 0-1,-1 0 1,1 0-1,0 0 1,-1 0-1,1-1 1,0 0-1,-1 0 1,1 0-1,0 0 1,3-1-1,1 0-73,-1-1 0,0 0-1,0 0 1,0-1-1,-1 0 1,1 0-1,-1-1 1,1 0 0,-1 0-1,0 0 1,6-6-1,-9 7 73,0 1-1,-1-1 0,1 0 0,-1 0 0,1 0 0,-1-1 0,0 1 1,0-1-1,0 1 0,-1-1 0,1 1 0,-1-1 0,0 0 0,0 0 0,0 1 1,0-1-1,-1 0 0,1 0 0,-1 0 0,0 0 0,-1-8 0,0 10-2,0-1 0,-1 0 0,1 0-1,0 0 1,-1 1 0,1-1 0,-1 1-1,0-1 1,0 1 0,0 0 0,0-1-1,0 1 1,-1 0 0,1 1-1,-1-1 1,1 0 0,-1 1 0,1-1-1,-1 1 1,0 0 0,0 0 0,0 0-1,-5-1 1,-4-1 81,1 1 1,-1 1-1,0-1 1,1 2-1,-14 0 0,5 2-65,0 1 0,1 0 0,-1 1 0,1 1 0,-20 9 0,37-14-58,0 1 1,0 0-1,0 1 1,0-1 0,0 0-1,0 0 1,1 1-1,-1-1 1,0 1-1,1 0 1,-3 2 0,4-3-46,0-1 0,-1 1 0,1 0 0,0-1 0,-1 1 1,1 0-1,0-1 0,0 1 0,0 0 0,-1 0 0,1-1 0,0 1 1,0 0-1,0 0 0,0-1 0,0 1 0,1 0 0,-1 0 1,0-1-1,0 1 0,0 0 0,1 0 0,-1-1 0,0 1 1,1 0-1,-1-1 0,0 1 0,1-1 0,-1 1 0,1 0 1,-1-1-1,1 1 0,0-1 0,-1 1 0,1-1 0,0 1 0,63 42-8897,-38-21 4447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02.7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366 1 6464,'0'0'108,"-1"1"0,1-1 1,0 1-1,0-1 0,-1 1 0,1-1 1,0 1-1,0 0 0,-1-1 0,1 1 1,0-1-1,0 1 0,0 0 0,0-1 1,0 1-1,0-1 0,0 1 0,0 0 1,0-1-1,0 1 0,0-1 0,1 1 1,-1 0-1,0-1 0,0 1 0,1-1 1,-1 1-1,1 0 0,12 22 722,-8-15 609,-4-4-1066,1 0 1,0 1-1,-1-1 1,0 1-1,0-1 1,0 1-1,0 0 1,-1 8-1,-4 40 1988,3-46-2188,0-1-1,-1 0 1,0 1 0,-1-1-1,1 0 1,-1 0-1,0-1 1,-1 1 0,1-1-1,-1 1 1,0-1-1,-1 0 1,1 0 0,-1-1-1,0 0 1,0 1-1,0-2 1,-6 5 0,-3 0-30,-1 0 0,1-1 0,-2-1 0,1 0 0,-32 8 1,36-12-340,0 0 0,0-1 0,0 0 0,0-1 1,0 0-1,-1-1 0,-11-2 0,18 2-278,-1 0 1,1 0-1,0 0 0,0-1 0,-1 0 0,1 0 1,1-1-1,-1 1 0,0-1 0,1 0 0,-1 0 1,1-1-1,0 1 0,0-1 0,0 0 0,-5-7 1,8 9 118,-1-1 1,1 1-1,0-1 1,0 1 0,0-1-1,0 0 1,0 0 0,1 1-1,-1-1 1,1 0-1,0 0 1,-1 0 0,1 0-1,1 0 1,-1 1-1,0-1 1,1 0 0,-1 0-1,3-4 1,12-28-2590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03.2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208 45 6816,'-7'-23'8010,"-1"31"-7741,1-1 0,0 1 0,0 1 0,0 0-1,1 0 1,1 0 0,-1 0 0,2 1 0,-1 0 0,1 0-1,1 0 1,-1 1 0,2-1 0,-2 13 0,2-8-188,0-1 0,1 1-1,1-1 1,0 1 0,1 0 0,1-1 0,0 0 0,1 1 0,1-1 0,5 15 0,-5-21-46,-1 0 1,2-1-1,-1 1 1,1-1-1,0 1 1,1-1-1,-1-1 1,2 1-1,-1-1 0,1 0 1,-1-1-1,12 8 1,-14-11-3,0 0 0,0 1 0,0-1 0,0-1 0,0 1-1,1-1 1,-1 1 0,1-1 0,-1-1 0,1 1 0,-1-1 0,1 1 0,-1-1 0,1-1 0,0 1 0,-1 0 0,1-1 0,-1 0 0,1 0-1,-1-1 1,0 1 0,1-1 0,-1 0 0,0 0 0,5-4 0,-2 1 20,0-1 0,0 0 1,-1-1-1,0 1 0,0-1 0,-1-1 1,0 1-1,0-1 0,-1 1 0,0-1 1,6-16-1,-6 12 26,0-1 1,-1 0-1,0-1 1,-1 1-1,0 0 1,-1-1-1,-1-16 1,-1 21-61,0 0 1,-1 1-1,0-1 1,0 1-1,-1-1 0,0 1 1,-1 0-1,1 0 1,-1 0-1,-1 1 1,0 0-1,-7-9 1,5 7 10,0 1 1,-1 1 0,0 0-1,0 0 1,-1 0 0,0 1 0,0 0-1,-1 1 1,-15-7 0,6 5-72,-1 0 0,-1 1 0,1 2 1,-25-4-1,36 7-151,-1 0 0,1 1 0,-1 0 0,1 1 0,-1 0 0,1 0 1,-1 1-1,1 0 0,0 0 0,0 1 0,-14 7 0,21-9-35,0 0-1,0 1 1,0-1-1,1 1 1,-1-1-1,0 1 1,0 0 0,1-1-1,-1 1 1,1 0-1,0 0 1,-1 0-1,1 1 1,0-1-1,0 0 1,1 0 0,-1 1-1,0-1 1,0 5-1,0 0-659,1 1 0,0 0 0,0-1 0,0 1-1,3 8 1,5 29-1571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03.70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198 23 5984,'-13'3'984,"5"-2"-405,1 1 0,-1 0-1,0 0 1,1 1-1,0 0 1,-9 5-1,11-4-85,-12 6 1102,1 1 1,-29 25-1,41-32-1456,1-1 0,-1 1 0,1 0 0,0 0 0,0 0 0,0 1 0,0-1 0,1 1 0,0 0 0,0 0 1,0 0-1,1-1 0,-1 2 0,1-1 0,0 0 0,0 8 0,1-10-105,0 0 0,1-1 0,-1 1 0,1 0 0,0 0 0,0 0 0,0-1 0,0 1 0,0 0 0,0-1 0,1 1 0,-1-1 0,1 0 0,0 1 0,0-1 0,0 0 0,0 0-1,0 0 1,0 0 0,1 0 0,-1-1 0,0 1 0,1-1 0,0 0 0,-1 1 0,1-1 0,3 1 0,4 1 12,0 0-1,0-1 1,1 0-1,-1 0 0,1-1 1,11-1-1,0 0 54,0-1 0,-1-1 0,1-2 0,-1 0 0,0-1-1,0-1 1,0 0 0,-1-2 0,0-1 0,37-21 0,-52 27-43,-1 0 0,0-1 0,0 1 0,0-1 0,-1 0 0,1 1 0,-1-2 0,0 1 0,0 0 0,0-1 0,-1 1 0,4-8 0,-5 9-29,0-1-1,-1 1 1,1 0 0,-1 0 0,1-1 0,-1 1-1,0 0 1,-1 0 0,1-1 0,0 1 0,-1 0-1,0 0 1,0 0 0,0-1 0,0 1 0,0 0-1,0 0 1,-1 0 0,0 1 0,1-1 0,-4-3-1,1 1-56,0 1 0,0 0-1,-1 1 1,1-1 0,-1 1-1,0 0 1,0 0 0,0 0 0,0 1-1,-1-1 1,1 1 0,-1 1-1,-8-3 1,-6 1-373,0 0 1,-31-1-1,33 3-7,-51 0-2053,24 3-2263,36 2 2052,23 0-3087,-12-4 5478,-1 0 0,1-1 0,0 1-1,2-2 1,21-12-1818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04.0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143 1 6816,'78'49'3601,"-45"-30"-2127,39 30 0,-53-32-885,0 0 1,-2 1-1,0 0 1,-1 2-1,-1 0 1,-1 1 0,22 42-1,-18-25-73,-1 2-1,-2 0 1,16 76-1,-26-91-224,-1 1 0,-2-1 0,0 1 0,-2-1 0,-1 1-1,-5 34 1,-2-17 49,-2 0 0,-27 76 0,26-93-397,0 1-1,-2-1 0,-1-1 0,-1 0 0,-1-1 1,-1-1-1,-1 0 0,-1-2 0,-1 0 1,0-1-1,-37 27 0,-29 14-1766,-47 22-5440,72-50 54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17.6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 0 1664,'0'0'7381,"-1"7"-5840,-13 15 380,7-12-1250,3-3-382,0 1-1,0-1 0,0 1 1,-2 10-1,3-11-74,1 1 0,-1-1 0,-1 0 0,1 0 0,-7 8 0,5-7-131,1 1 1,-1-1 0,2 1-1,-1 0 1,1 0-1,1 1 1,0-1 0,-2 15-1,-3 12 114,-1 19-16,7-45-25,0 1-1,2 16 1,-1-6-15,1-18-108,-1 1 0,1 0 1,0-1-1,0 1 0,0-1 0,1 1 0,-1-1 0,1 0 1,0 1-1,0-1 0,0 0 0,0 0 0,1 0 0,-1 0 1,1-1-1,-1 1 0,5 2 0,-4-2 6,1 0 1,0 0-1,0-1 0,0 1 0,0-1 1,1 0-1,-1 0 0,0 0 0,1-1 1,0 1-1,-1-1 0,1 0 0,5 0 1,10-2 46,1-1 0,-1-1 0,1-1 0,-1-1 1,0 0-1,-1-1 0,0-2 0,0 0 0,0-1 0,-1 0 0,0-2 1,24-18-1,-34 23-31,-1 0 0,0-1 1,0 0-1,0-1 0,-1 1 0,0-1 1,-1-1-1,6-9 0,-8 12-15,-1 1-1,0-1 0,0 0 1,0 0-1,-1 1 0,0-1 1,0 0-1,0 0 1,-1 0-1,0 0 0,0 0 1,0 0-1,-1 0 0,-2-10 1,1 10-16,-1 0 0,1 1 0,-1-1 0,0 1 1,-1-1-1,1 1 0,-1 0 0,0 0 0,0 1 0,-1-1 1,0 1-1,1 0 0,-1 0 0,0 0 0,-1 1 1,1 0-1,-7-3 0,-3-1-51,0 0 0,-1 1-1,0 1 1,0 1 0,-21-4 0,35 8-85,0 0 1,0 0-1,0 0 1,0 0 0,0 0-1,0 0 1,0 0-1,0 1 1,0-1 0,1 1-1,-1 0 1,0-1-1,0 1 1,0 0 0,1 0-1,-1 0 1,0 0-1,1 0 1,-1 1 0,1-1-1,-1 0 1,1 1-1,0-1 1,0 1 0,-1-1-1,0 4 1,0-3-403,1 1 0,0-1 0,0 1 0,0 0-1,0-1 1,0 1 0,1 0 0,-1-1 0,1 1 0,0 0 0,0 0 0,0 0 0,0-1 0,0 1 0,1 0 0,-1 0 0,2 4 0,6 8-4398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27.83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340 1 992,'0'12'4229,"0"-11"-4160,0-1 0,-1 1-1,1-1 1,-1 0 0,1 1 0,0-1-1,-1 0 1,1 1 0,-1-1-1,1 0 1,-1 1 0,1-1 0,-1 0-1,1 0 1,-1 0 0,1 0-1,-1 1 1,0-1 0,1 0 0,-1 0-1,1 0 1,-1 0 0,-13 1 1145,-2 1-484,14-1-721,0-1-1,0 1 0,0-1 1,0 0-1,1 0 0,-1 0 0,0 0 1,-2 0-1,1-1 59,0 1 0,1 0 1,-1 0-1,0 0 0,1 0 0,-1 0 0,0 1 1,1-1-1,-1 1 0,0 0 0,1-1 0,-1 1 1,1 0-1,-5 3 0,-6-2 173,4-1-21,0 1-62,7-2-119,0 1 0,-1-1-1,1 1 1,0 0-1,-1-1 1,1 1-1,0 0 1,0 1-1,-3 0 1,-4 5 164,0-2 0,-16 9-1,-13 7 261,29-14-378,0 0 0,0 0 0,1 1 0,0 0 0,1 0 0,0 0 0,0 1 0,0 0 0,1 1 0,1 0 0,-9 19 0,13-24-60,0 0 1,1-1 0,-1 1 0,1-1 0,0 1 0,1 0 0,-1-1 0,1 1 0,0 0-1,0-1 1,2 6 0,10 26 269,2-2-326,-8-18 77,16 26 0,-20-37-26,0 0-1,1 0 0,-1-1 0,1 0 0,0 0 0,1 0 0,-1 0 0,1-1 0,6 5 1,0-1-24,-8-5 37,0 0 1,0 0 0,0-1 0,0 1 0,5 1 0,-1-1 25,-1 0 0,1 0 0,0 0 0,-1-1 1,1 0-1,0 0 0,0-1 0,0 0 1,0 0-1,0-1 0,9-1 0,1-2 4,-1 0-1,1-1 0,-1-1 1,0 0-1,-1-1 0,0-1 1,0-1-1,0 0 0,21-18 1,-25 18-7,0-1 0,0 0 1,-1-1-1,0 0 0,-1 0 1,-1-1-1,13-22 0,1-23 116,-21 53-166,0 1 1,-1-1-1,1 0 0,-1 0 1,0 1-1,-1-1 0,1 0 1,0 1-1,-1-1 0,0 0 1,0 1-1,0-1 0,0 1 1,-1-1-1,1 1 0,-1 0 1,-4-6-1,2 1-118,4 7 108,-1 0 0,1 1 0,0-1 0,0 0-1,-1 1 1,1-1 0,-1 1 0,1-1 0,0 1 0,-1-1 0,1 1 0,-1-1 0,1 1 0,-1-1 0,0 1 0,1 0 0,-1-1 0,1 1 0,-1 0 0,0-1 0,0 1 0,-13-8-250,13 6 240,0 1 0,0 0 0,-1 0-1,1 1 1,0-1 0,-1 0 0,1 0 0,-1 1 0,1-1 0,-4 0 0,-38-16 175,-22-3-123,46 16-43,12 2 6,-1 1 0,1 0 0,-14-1 1,-13 1-789,15 0-1229,-39 4 0,46 1-3422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5:48.62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630 512 1472,'-8'-2'6084,"7"2"-5975,0-1-1,0 1 0,0-1 0,-1 0 1,1 1-1,0-1 0,0 0 0,0 0 1,0 0-1,0 0 0,0 0 0,1 0 0,-2-2 1,1 2-34,0 0 0,1 0 1,-1-1-1,0 1 0,0 0 1,0 0-1,0 0 0,0 0 1,0 1-1,0-1 1,0 0-1,-1 0 0,1 1 1,0-1-1,0 0 0,-1 1 1,1-1-1,0 1 0,-1 0 1,-1-1-1,0 0 50,1 1 0,-1-1 0,1 0-1,-1 0 1,1-1 0,0 1 0,-3-2 0,-73-55 1422,51 42-1074,21 13-415,-1-1 0,2 0 0,-1 0-1,-9-8 1,4 5 209,9 5-207,-1 1 0,1 0 0,0-1 0,0 0 0,0 1 0,0-1 0,-3-3 0,-23-24 180,17 20-302,-4-5 428,13 12-397,1 0-1,-1 0 1,0 0 0,0 0 0,0 1-1,0-1 1,0 0 0,-5-2 0,-9-7 269,15 10-235,0 0 0,0 0 0,-1 0 1,1 0-1,0 0 0,0 0 0,-1 1 0,1-1 0,-1 1 0,1-1 0,-1 1 0,1-1 0,-1 1 0,1 0 1,-1 0-1,1-1 0,-1 1 0,-1 0 0,-5-2-14,5 0 37,-8-5 287,-19-16-1,25 18-243,1 1 1,0-1-1,0-1 1,0 1-1,1 0 1,-5-10-1,-7-11 149,11 22-213,1 0-1,0 1 1,-1-1 0,0 1 0,0 0 0,-6-4-1,7 6 54,0-1 1,0 0-1,0-1 0,0 1 0,0 0 0,1-1 0,-1 0 0,1 1 0,0-1 0,-2-3 0,2 2-47,0 1 0,0-1 0,0 1 1,-1 0-1,1 0 0,-1 0 0,1 0 0,-1 0 0,0 1 1,0-1-1,-4-1 0,3 1 95,-9-9-1,6 6-82,1 1 0,-1 0 0,-11-7 0,4 2-479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29.2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17 2400,'-3'-10'7310,"-2"4"-5042,0 13-1526,5-6-614,0-1-52,0 0 1,-1 1 0,1-1 0,0 0-1,-1 1 1,1-1 0,0 0 0,0 1-1,0-1 1,-1 0 0,1 1 0,0-1-1,0 0 1,0 1 0,0-1 0,0 1-1,0-1 1,-1 0 0,1 1 0,0-1-1,0 1 1,0-1 0,0 1 0,1-1-1,-1 15-186,0-12 264,0 36 841,0-39-972,0 0 0,0 0-1,0 0 1,0 0 0,0 0 0,-1 0-1,1 0 1,0 0 0,0 0 0,0 0-1,0 0 1,0 0 0,0 0 0,0 0-1,0 0 1,0 0 0,0 0 0,0 0-1,-1 0 365,1 0-364,0 0 0,0 1-1,0-1 1,0 0 0,0 0 0,0 0-1,0 0 1,0 0 0,-3-10 491,3-16-1026,0 25 315,1 8-613,7-14-1798,4-1 720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37.2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223 18 1248,'1'2'6608,"-1"-2"-6575,0 0-1,1 0 1,-1 0 0,0 0 0,0 0 0,0 0 0,1 0 0,-1 0 0,0 0-1,0 0 1,0 0 0,0 0 0,0-1 0,1 1 0,-1 0 0,0 0-1,0 0 1,0 0 0,0 0 0,0 0 0,0-1 0,1 1 0,-1 0 0,0 0-1,0 0 1,0 0 0,0-1 0,0 1 0,0 0 0,0 0 0,0 0-1,0 0 1,0-1 0,0 1 0,0 0 0,0 0 0,0 0 0,0-1-1,0 1 1,0 0 0,0 0 0,0 0 0,0 0 0,0-1 0,0 1 0,-1 0-1,1 0 1,0 0 0,0 0 0,0-1 0,0 1 0,0 0 0,0 0-1,0 0 1,-1 0 0,1 0 0,0 0 0,0 0 0,0-1 0,0 1 0,-1 0-1,1 0 1,0 0 0,-1 0 18,1 0-1,0 0 1,0-1 0,-1 1 0,1 0-1,0 0 1,-1-1 0,1 1-1,0 0 1,0 0 0,-1-1-1,1 1 1,0 0 0,0-1-1,0 1 1,0 0 0,-1-1 0,1 1-1,0 0 1,0-1 0,0 0-28,0 1 1,0 0 0,-1-1-1,1 1 1,0 0 0,0-1 0,-1 1-1,1 0 1,0 0 0,0-1-1,-1 1 1,1 0 0,0 0 0,-1 0-1,1-1 1,0 1 0,-1 0-1,1 0 1,0 0 0,-1 0-1,1 0 1,0 0 0,-1-1 0,1 1-1,-1 0 1,1 0 0,0 0-1,-1 0 1,1 0 0,0 1-1,-1-1 1,1 0 0,-1 0 0,1 0-1,-1 0 1,-19 4 534,13-3-492,3 0 8,0 0-1,0 0 1,1 0-1,-1 0 1,0 1 0,1-1-1,-1 1 1,1 0-1,-6 4 1,-6 2 86,15-8-156,-6 3 66,0 0-1,1 0 0,-1 0 1,1 1-1,0-1 1,0 1-1,-8 8 1,5-4-6,-2 4 48,-10 16 57,17-24-123,-1 1-1,1-1 1,-1 1-1,2 0 1,-5 9 0,4-2 17,0-1 0,1 1 0,0 0 1,1 0-1,1 0 0,1 17 0,-1-2 103,1-22-197,-1 1 1,1-1 0,0 0 0,4 10 0,1 7 31,-4-17 37,-1 0-1,1 0 0,1 1 1,-1-1-1,1-1 1,5 9-1,23 25 171,-18-22-38,-9-12-176,-1 1 0,1-1 0,-1 0 0,1 0 1,1 0-1,-1-1 0,0 1 0,1-1 0,7 4 1,5 4 227,-15-10-199,-1 0 1,0 0-1,1 0 0,-1 0 1,0 0-1,1 0 1,-1 0-1,1-1 1,-1 1-1,1-1 1,0 1-1,-1-1 0,1 1 1,-1-1-1,3 0 1,2 1 18,-1-1 1,1-1-1,0 1 0,-1-1 0,1 0 1,0 0-1,-1 0 0,1-1 1,-1 0-1,0 0 0,1 0 1,-1-1-1,0 1 0,0-1 1,8-7-1,9-9 27,-15 14-15,0-1 0,0 0 1,-1-1-1,0 0 0,0 0 0,7-10 0,4-11-36,-10 18 41,-1 0 0,0 0 0,-1 0 0,0-1 0,-1 1 0,0-1 0,0-1 0,2-14 0,-5 17-55,-1 0-1,1-1 0,-2 1 0,0-1 1,-3-15-1,-2 2 91,-9-24 0,14 44-108,-1 0-1,1 0 1,-1 0-1,0 0 1,1 1-1,-1-1 0,-1 0 1,1 1-1,0 0 1,0-1-1,-1 1 1,0 0-1,1 0 0,-1 1 1,0-1-1,0 0 1,0 1-1,0 0 0,0 0 1,-4-1-1,-4-1-27,0 1 0,0 0 0,0 1-1,-18 0 1,24 2 61,0-1 1,0 1-1,0 0 0,0 1 1,-9 3-1,9-3-269,0 0-1,1-1 1,-1 0-1,0 1 1,-10 0 0,14-2 162,1 0 1,0-1-1,0 1 1,-1 1 0,1-1-1,0 0 1,0 0 0,-1 0-1,1 0 1,0 0 0,0 0-1,-1 0 1,1 0 0,0 0-1,0 0 1,-1 0 0,1 1-1,0-1 1,-2 2-961,2-2 961,0 1-1,0-1 1,0 0 0,0 0-1,0 1 1,0-1 0,0 0-1,0 0 1,0 1 0,0-1-1,0 0 1,0 0 0,0 1-1,0-1 1,0 0 0,0 0-1,0 1 1,0-1 0,1 0-1,-1 0 1,0 1-1,0-1 1,0 0 0,3 2-961,-3-2 960,0 0 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41.2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261 0 1152,'0'0'27,"0"0"0,0 0 0,0 0 0,0 0 0,0 0 0,0 0 0,1 0 0,-1 0 0,0 1 0,0-1 0,0 0 0,0 0 0,0 0 0,0 0 0,0 0 0,0 0 0,0 0 0,0 0 0,1 0 0,-1 0 0,0 1 0,0-1 0,0 0 0,0 0 0,0 0 0,0 0 0,0 0 0,0 0 0,0 0-1,0 0 1,0 1 0,0-1 0,0 0 0,0 0 0,0 0 0,0 0 0,0 0 0,0 0 0,0 0 0,0 1 0,0-1 0,0 0 0,0 0 0,0 0 0,-1 0 0,1 0 0,0 0 0,0 0 0,0 0 0,0 0 0,-8 3 3669,7-3-3366,-21-1 1718,14-1-1715,1 1 0,0 0 0,0 0 0,-1 1-1,1 0 1,0 0 0,-8 1 0,-11 0 450,-12 3 267,20 0-490,-7 0-234,24-4-324,-1 0 0,1 1 1,-1-1-1,1 1 1,0 0-1,0-1 1,-1 1-1,1 0 1,0 0-1,0 0 0,-2 1 1,-6 5 53,7-6-41,0 0 1,0-1-1,1 1 1,-1 0-1,1 0 1,-1 1-1,0-1 1,1 0-1,0 0 1,-1 1-1,1-1 1,0 1-1,0-1 0,0 1 1,0 0-1,0-1 1,0 1-1,0 0 1,0 0-1,1-1 1,-1 1-1,0 4 1,0 3 39,0 0 1,0 1 0,2 14 0,-1-8 10,1-4-60,1 0 1,-1 0-1,8 23 0,-1-2 65,-3-18-16,0-1 0,0 1-1,1-1 1,13 22 0,3 5-25,-19-36-1,0 0 1,0 0-1,0-1 0,1 1 1,-1-1-1,1 0 0,9 7 0,34 22 265,-43-31-269,0 0 0,1 0-1,-1 0 1,0-1 0,1 0 0,-1 0-1,1 0 1,0 0 0,-1 0 0,1-1-1,0 0 1,-1 0 0,1 0-1,9-2 1,-8 0 53,0 1 0,0-1 0,-1 0-1,1 0 1,0-1 0,-1 1 0,1-1-1,-1-1 1,0 1 0,9-7 0,-7 2-47,0 0 1,0 0-1,0 0 0,-1-1 1,0 0-1,-1 0 1,0-1-1,0 1 0,-1-1 1,0 0-1,-1 0 1,0-1-1,-1 1 1,0 0-1,0-1 0,-1 0 1,-1-14-1,1 3 22,-4-64 164,2 77-238,-1 1 0,1-1 0,-1 1 0,-1 0 0,0 0 0,0 0 0,-8-14-1,9 19-2,-1 0-1,1 0 0,-1 0 0,0 1 1,0-1-1,0 1 0,0 0 0,0 0 1,0 0-1,-1 0 0,1 1 0,-1-1 0,1 1 1,-1 0-1,0 0 0,0 0 0,1 1 1,-8-1-1,1 0-21,0 1-1,1 0 1,-1 1 0,1 0-1,-1 0 1,-12 4 0,19-4-106,0 0 1,1 0 0,-1 0-1,1 1 1,-1-1 0,1 1-1,-1 0 1,-3 3-1,6-5-27,-1 1-1,0-1 0,1 1 0,-1-1 0,1 1 1,-1 0-1,1-1 0,-1 1 0,1 0 1,0 0-1,-1-1 0,1 1 0,0 0 0,0 0 1,-1 0-1,1-1 0,0 1 0,0 0 1,0 0-1,0 0 0,0 0 0,0-1 0,0 1 1,0 0-1,0 0 0,1 0 0,-1-1 1,0 1-1,0 0 0,1 0 0,-1-1 0,0 1 1,1 0-1,-1 0 0,1 0 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42.4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263 42 2496,'-6'-9'4610,"6"9"-4322,0-1 1,0 0-1,0 1 0,0-2 0,0 1-167,0 1 1,0-1-1,0 1 0,0-1 0,0 0 1,0 1-1,-1-1 0,1 1 0,0-1 1,0 1-1,0-1 0,-1 1 0,1-1 1,0 1-1,-1-1 0,1 1 0,0-1 1,-1 1-1,1-1 0,0 1 0,-1-1 1,1 1-1,-1 0 0,0-1 0,-3-2 243,-5-1 494,-27-4 150,28 9-934,-1 0 0,1 1 0,-1 0 1,1 0-1,-1 1 0,-14 7 1,-10 3 226,27-11-274,0 1-1,0-1 1,1 1-1,-1 0 1,0 0 0,1 1-1,0 0 1,0 0 0,0 0-1,0 1 1,1-1 0,0 1-1,-5 6 1,7-7-13,0 0 0,0 0 1,0-1-1,0 2 0,0-1 0,1 0 1,0 0-1,0 0 0,0 1 0,1-1 1,-1 0-1,1 1 0,0-1 0,0 0 0,1 1 1,-1-1-1,1 1 0,0-1 0,0 0 1,3 6-1,-1-1 11,1 0 0,1 0 1,0-1-1,0 1 0,0-1 0,13 13 1,-15-17 17,1 0 1,0 0 0,1 0 0,-1-1-1,1 0 1,0 0 0,-1 0 0,1 0-1,0-1 1,1 0 0,-1 0 0,0 0-1,10 1 1,-8-3-2,-1 1 0,1-1 0,-1-1 0,1 1-1,-1-1 1,0 0 0,1-1 0,-1 0 0,0 0 0,8-3-1,-5 1 9,-1-1-1,0 1 0,-1-1 1,1 0-1,-1-1 0,12-11 0,-10 8 49,0 0-1,0-1 0,-1 0 0,-1-1 0,1 0 1,-2 0-1,0 0 0,10-24 0,-16 32-112,1 1 0,-1-1 1,0 0-1,0 1 0,0-1 0,0 1 0,0-1 0,0 0 0,-1 1 1,1-1-1,-1 1 0,0-1 0,1 1 0,-1-1 0,0 1 1,-1 0-1,1-1 0,0 1 0,-1 0 0,1 0 0,-1 0 0,0 0 1,0 0-1,-3-3 0,-4-2 52,0 0 0,0 1 0,0 0 0,-15-6-1,4 3 136,-8-5-3319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43.2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239 58 2560,'2'-7'1812,"-2"6"-1701,1 1-1,-1 0 1,0-1 0,0 1 0,0 0 0,1-1 0,-1 1 0,0-1 0,0 1-1,0-1 1,0 1 0,0 0 0,0-1 0,0 1 0,0-1 0,0 1-1,0 0 1,0-1 0,0 1 0,-1-1 0,1 1 0,0-1 0,0 1 0,0 0-1,0-1 1,-1 1 0,1 0 0,0-1 0,0 1 0,-1 0 0,1-1 0,0 1-1,-1 0 1,1 0 0,0-1 0,-1 1 0,1 0 0,-1 0 0,1-1-1,0 1 1,-1 0 0,1 0 0,-1 0 0,1 0 0,-1 0 0,-4-2 93,0 0 1,0 0-1,0 1 0,0 0 1,0 0-1,-1 0 0,1 1 1,0-1-1,0 1 1,-1 1-1,1-1 0,0 1 1,0 0-1,0 0 1,-1 0-1,1 1 0,1-1 1,-7 4-1,0 0-123,1 1-1,-1 0 1,1 0-1,1 1 1,-1 1 0,1-1-1,-8 11 1,12-13-8,-1 1-14,0 0 0,1 0 0,-6 9 0,10-12-42,-1 0 1,1 0-1,0 1 1,-1-1-1,1 0 1,1 1-1,-1-1 0,0 1 1,1-1-1,0 7 1,-1-7 0,1 0 0,0 0 0,1-1 0,-1 1-1,0 0 1,1 0 0,0 0 0,-1 0 0,1 0 0,0 0 0,0-1 0,1 1 0,-1 0 0,1-1 0,-1 1 0,1-1 0,0 0-1,0 0 1,0 1 0,0-1 0,0 0 0,1 0 0,-1-1 0,5 4 0,-1-2 30,0 0 1,1-1-1,-1 1 1,0-2 0,1 1-1,0 0 1,-1-1-1,1 0 1,12-1-1,-4 0 141,0 0 0,0-1 0,-1-1 0,1 0 0,19-6 0,-28 6-155,-1 0 1,1-1-1,0 0 1,0 0-1,-1 0 1,0-1-1,0 1 1,0-1-1,0-1 1,0 1-1,-1 0 1,0-1-1,0 0 1,0 0-1,4-7 0,-7 9-20,1 0-1,-1 0 0,0 0 0,0 0 1,0 0-1,0 0 0,0 0 0,-1 0 1,1 0-1,-1 0 0,0-1 0,0 1 0,0 0 1,0 0-1,-1 0 0,1-1 0,-1 1 1,0 0-1,0 0 0,0 0 0,0 0 0,-1 0 1,1 0-1,-4-4 0,2 2-40,0 1-1,0 0 1,0-1 0,-1 1-1,1 1 1,-1-1 0,0 0-1,0 1 1,0 0 0,-1 0-1,1 0 1,-1 1 0,0-1-1,0 1 1,0 0 0,0 0-1,-5 0 1,-7-2-309,0 2-1,-1 0 1,-30 2 0,32 0-339,16 0 592,0 0 0,-1 0 0,1 0 0,0 0 0,-1 1 0,1-1 0,0 0 0,-1 0 0,1 0 0,-1 0 0,1 0 0,0 0 0,-1-1 0,1 1 0,-1 0 0,1 0 0,0 0 0,-1 0 0,1 0 0,0 0 0,-1-1 0,1 1-1,0 0 1,-1 0 0,1-1 0,0 1 0,0 0 0,-1 0 0,1-1 0,0 1 0,0 0 0,-1-1 0,1 1 0,0 0 0,0-1 0,0 1 0,0 0 0,-1-1 0,1 1 0,0 0 0,0-1 0,0 0-121,1 0 1,-1 0-1,1 0 1,-1 1-1,1-1 1,0 0-1,-1 1 1,1-1-1,-1 0 1,1 1-1,0-1 0,0 1 1,-1-1-1,1 1 1,0-1-1,0 1 1,0 0-1,1-1 1,21-7-2026,3-4-758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6:44.1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250 12 3072,'0'-1'124,"0"1"0,0-1 0,0 1-1,0 0 1,0-1 0,0 1 0,0-1 0,0 1 0,0-1 0,0 1-1,0-1 1,-1 1 0,1 0 0,0-1 0,0 1 0,0-1 0,-1 1 0,1 0-1,0-1 1,0 1 0,-1 0 0,1-1 0,0 1 0,-1 0 0,1 0 0,0-1-1,-1 1 1,-13-1 3698,6 2-3592,-14-1 1563,-30 5 0,44-4-1675,0 0 1,0 1-1,0 0 1,0 1-1,1 0 1,-15 7 0,18-7-94,-1 1 0,1-1 0,0 1 1,0 0-1,0 0 0,1 1 1,-1-1-1,1 1 0,0 0 0,1 0 1,-1 0-1,1 0 0,-3 8 1,-1 9 40,0-1 1,-2 25-1,5-23-33,-1 0-7,2 0 0,1 0 0,1 0 0,1 0 0,1 0 0,1 0 0,6 23 0,-8-41 18,0-1 0,1 0-1,0 1 1,-1-1 0,2 0 0,-1 0-1,0 0 1,1 0 0,0 0 0,-1-1-1,5 4 1,-5-5-9,1 0 0,-1 0 0,1 0 1,-1 0-1,1 0 0,0-1 0,0 0 0,0 1 0,-1-1 0,1 0 1,0-1-1,0 1 0,0 0 0,1-1 0,-1 1 0,0-1 0,4 0 0,7-2 5,0 0 0,0-1-1,0 0 1,17-7-1,52-26 222,-80 35-250,12-7 106,0 0 0,0-1 0,0 0 1,-1-2-1,24-21 0,-33 26-70,1 1-1,-1-1 1,1-1 0,-2 1-1,1-1 1,-1 0-1,0 0 1,0 0 0,-1-1-1,0 1 1,-1-1 0,1 0-1,-1 0 1,1-14-1,-2 13-33,-1 0-1,-1 1 0,1-1 0,-2 0 0,1 1 0,-1-1 1,0 1-1,-1-1 0,-5-12 0,5 15-14,-1 1 0,1-1 0,-1 1-1,0-1 1,0 1 0,0 0 0,-1 1-1,0-1 1,0 1 0,0 0 0,-1 0 0,1 0-1,-9-3 1,-7-3 92,0 1-1,-34-9 1,42 15-690,0 0 1,0 1 0,0 1-1,0 0 1,-25 1-1,37 0 478,0 0-93,0 0 1,0 0-1,1 0 1,-1 0-1,0 0 1,0 0-1,0 1 0,0-1 1,0 0-1,0 0 1,0 1-1,0-1 1,0 1-1,0-1 1,1 0-1,-1 1 1,0 0-1,0-1 1,0 1-1,1-1 1,-1 1-1,0 0 1,1 0-1,-1-1 1,1 1-1,-2 1 1,5 13-4986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7:04.1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1 2976,'-4'6'6470,"5"-5"-6255,-4 17 696,0 0-11,-2 16 433,4-33-1300,1-1 1,0 0-1,0 0 1,-1 0-1,1 1 1,0-1-1,0 0 0,-1 0 1,1 0-1,0 0 1,-1 1-1,1-1 1,0 0-1,-1 0 1,1 0-1,0 0 0,-1 0 1,1 0-1,0 0 1,-1 0-1,1 0 1,0 0-1,-1 0 1,1 0-1,0 0 0,-1 0 1,1 0-1,0-1 1,-1 1-1,1 0 1,0 0-1,0 0 1,-1 0-1,1-1 0,0 1 1,-1 0-1,1-1-120,0 1 0,-1 0 0,1 0 0,0 0 0,0 0 0,-1 0 0,1 0 0,0-1 0,0 1 0,-1 0 0,1 0 0,0 0-87,0-1 87,-1 1 0,1 0-1,0 0 1,0-1 0,0 1 0,0 0 0,0 0 0,0-1 0,-1 1 0,1 0 0,0 0 0,0-1 0,0 1 0,0 0 0,0-1 0,0 1 0,0 0 0,0 0 0,0-1 0,0 1 0,0 0 0,1 0-1,-1-1 1,0 1 0,0 0 0,0 0 0,0-1 0,0 1 0,0 0 0,0 0 0,1-1 0,-1 1 0,0 0 0,0 0-87,1-1 87,-1 1 0,0 0 0,0 0 0,1 0 0,-1 0 0,0 0 0,0-1-1,1 1 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7:05.55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187 13 1248,'-9'-5'4656,"9"5"-4587,0 0 0,0-1 0,0 1 1,0 0-1,0 0 0,0 0 0,0-1 0,0 1 1,0 0-1,0 0 0,0-1 0,0 1 0,0 0 1,0 0-1,0-1 0,0 1 0,0 0 0,0 0 1,0-1-1,0 1 0,0 0 0,0 0 0,0 0 1,-1-1-1,1 1 0,0 0 0,0 0 0,0 0 1,0-1-1,0 1 0,-1 0 0,1 0 0,0 0 1,0 0-1,0 0 0,-1-1 0,1 1 0,0 0 1,-1 0-1,-1 0 41,-1 0 1,1 0-1,0 1 0,-1-1 1,1 1-1,0-1 1,-1 1-1,1 0 0,0 0 1,0 0-1,0 0 1,0 0-1,0 0 1,0 1-1,0-1 0,0 1 1,0-1-1,1 1 1,-1 0-1,0 0 0,1 0 1,0 0-1,-1 0 1,1 0-1,0 0 1,-1 3-1,-19 36 250,15-31-151,0 1-1,1 0 1,-5 15 0,-5 7 86,12-27-270,0 0 0,0 0-1,-2 10 1,-18 37 466,7 4 74,11-21-527,4-33-22,1 0 0,0 1 0,1-1 1,-1 0-1,0 1 0,1-1 1,0 0-1,0 1 0,0-1 1,0 0-1,0 0 0,1 0 0,-1 0 1,1 0-1,0 0 0,0-1 1,4 6-1,-1-4 44,0 0-1,1-1 1,-1 1 0,1-1 0,-1 0 0,1-1-1,9 4 1,2-2 117,25 5 0,-36-9-125,0 0 0,0 0 0,-1-1 1,1 0-1,0 0 0,0 0 0,-1-1 0,1 0 1,-1 0-1,1 0 0,-1-1 0,0 0 0,9-6 1,-4 0 49,-1 0 1,1-1 0,-2 0 0,0 0 0,0-1 0,12-22-1,-15 23-50,0 0 0,-1-1 0,0 1 0,-1-1 0,0 1 0,0-1-1,-1 0 1,-1 0 0,0-21 0,-1 8 86,-2 0 1,-1 1-1,-8-36 0,9 53-180,0 1-1,0-1 1,0 1-1,0 0 1,-6-7 0,7 9 19,0 1 1,-1 0 0,1 0 0,-1 0 0,0 0-1,0 0 1,0 0 0,0 1 0,0-1 0,0 1 0,0-1-1,-1 1 1,-3-2 0,3 3 15,1 0 0,0 0-1,-1 0 1,1 0 0,0 0 0,-1 1-1,1-1 1,0 1 0,0 0-1,-1-1 1,1 1 0,0 0 0,0 0-1,0 1 1,0-1 0,0 0 0,0 1-1,1-1 1,-3 2 0,-2 3-108,1-1 0,-1 1 0,1 0 0,-6 9 0,11-14-110,-1 0 0,0 0 0,1 1 1,-1-1-1,1 1 0,-1-1 0,1 0 0,0 1 0,-1-1 0,1 1 0,0-1 0,0 1 0,0-1 0,0 1 0,0-1 1,1 1-1,-1-1 0,0 0 0,1 1 0,-1-1 0,1 1 0,-1-1 0,1 0 0,0 1 0,-1-1 0,1 0 1,0 0-1,2 2 0,4 5-2911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7:06.81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229 9 2560,'-3'3'1635,"3"-3"-1539,0 0 0,-1 0 0,1 0 0,0 0 0,0 0 0,-1 1 1,1-1-1,0 0 0,0 0 0,-1 0 0,1 0 0,0 0 1,0 0-1,-1 0 0,1-1 0,-6 1 1611,-18-2 1142,19 2-2643,0-1 1,0 1 0,0 0 0,1 0 0,-1 0 0,0 0 0,0 1 0,1 0 0,-1 0 0,-6 2 0,-23 19 443,7-5-164,24-15-447,0 0 0,0 0 1,0 0-1,0 1 0,0-1 0,0 1 1,1 0-1,0-1 0,-1 1 0,1 0 1,-2 5-1,-2 3 97,1 0 0,-4 14 0,-1 5 169,8-22-214,0 0-1,0 1 1,1-1 0,1 1-1,-1-1 1,1 1 0,1-1-1,2 15 1,-1-15-23,1 0 0,0 0 0,1 0 0,0 0-1,9 13 1,-4-6 64,-5-8-41,0 0 0,1 0 1,1 0-1,-1-1 0,1 0 1,10 9-1,-13-13-64,0 1 0,1-1-1,-1 0 1,1 0 0,-1 0-1,1-1 1,0 1 0,0-1-1,-1 0 1,1 0 0,0 0-1,0 0 1,0-1 0,0 1-1,8-2 1,-1-1 38,0 0-1,0-1 1,0-1-1,0 0 0,0 0 1,-1-1-1,0-1 1,0 1-1,0-2 1,-1 1-1,1-1 1,-2-1-1,1 0 1,-1 0-1,0 0 1,-1-1-1,9-14 1,-10 14-11,0-1 1,-1 0 0,0 0-1,-1 0 1,0-1 0,0 0 0,-1 1-1,1-12 1,-3 13-33,0 1 1,0 0-1,-1 0 0,-1 0 0,1-1 1,-1 1-1,-1 0 0,1 0 0,-1 0 1,-1 0-1,-4-10 0,4 11-31,0 1 0,0 0 0,-1 1 0,1-1 0,-1 1 0,-1-1 0,1 1 0,-9-7 0,10 10-17,0 0 0,0-1 0,0 2 0,-1-1 0,1 0 0,-1 1 0,1-1 0,-1 1 0,0 0 0,1 0 0,-1 1 0,0-1 0,0 1 0,1 0 0,-1 0 0,-6 0 0,7 1-31,0-1 0,0 1 0,-1 0 0,1 0 0,0 0 0,0 1-1,0-1 1,0 1 0,1 0 0,-1-1 0,0 1 0,-3 4 0,4-4-367,0-1 1,0 1 0,1 0 0,-1 0-1,1 0 1,0 0 0,-1 0 0,1 0 0,0 0-1,0 1 1,0-1 0,1 0 0,-1 1-1,1-1 1,-1 5 0,14-10-5268,4-7 2593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7:07.9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234 80 2144,'0'-2'111,"-1"1"0,1 0 1,-1 0-1,1 0 0,0-1 0,-1 1 0,1 0 1,0 0-1,0-1 0,0 1 0,0 0 1,0-3-1,1 2 148,-1 0 1,0 1 0,0-1-1,0 0 1,-1 0 0,1 0-1,0 1 1,-1-1 0,0-3-1,0 3-16,0-1-1,-1 1 0,1 0 0,0-1 0,-1 1 1,1 0-1,-1 0 0,0 0 0,0 0 0,0 0 0,0 0 1,0 1-1,0-1 0,0 1 0,-1-1 0,1 1 1,0 0-1,-1 0 0,1 0 0,-6-1 0,5 1-157,0 1 0,0 0 0,-1 0 0,1 0 0,0 0-1,0 0 1,0 1 0,-1 0 0,1 0 0,0-1 0,0 2 0,0-1-1,0 0 1,0 1 0,0-1 0,1 1 0,-5 3 0,-5 5 185,0 1 0,0 1 0,1 0 0,1 0 1,-10 16-1,13-18-133,1 1-1,1 0 1,-1 0 0,2 0 0,-1 1-1,2-1 1,-1 1 0,2 0-1,0 0 1,-2 21 0,5-27-118,-1 0 1,1 0-1,0 0 1,1 0-1,-1 0 0,1-1 1,1 1-1,-1-1 1,1 1-1,-1-1 1,1 0-1,1 0 0,5 7 1,-3-5 28,0 0 0,0-1 0,1 0 0,-1-1 0,1 1 0,1-1 0,-1-1 0,14 7 0,-16-9 11,1 0 0,0 0 0,0-1 0,0 0 1,0 0-1,0-1 0,0 1 0,0-1 0,0-1 0,0 1 1,0-1-1,0 0 0,0 0 0,7-3 0,-1 0 60,0-1 0,-1 0 0,1-1-1,-1 0 1,17-12 0,-19 11-60,0-1 1,0 1-1,-1-1 1,0-1-1,-1 0 0,10-14 1,-13 17-32,0 0 0,-1-1 0,0 0 0,0 0 0,-1 0 0,1 0 0,-2 0 0,1 0 0,-1 0 0,0-1 0,0-8 0,-1 9 16,0 0 1,-1 0-1,0 1 0,0-1 1,0 0-1,-1 0 1,0 0-1,0 1 1,-5-11-1,5 14-27,0 0-1,-1-1 0,1 1 1,-1 0-1,1 1 1,-1-1-1,0 0 1,0 1-1,0 0 1,0-1-1,0 1 1,-1 0-1,1 1 1,-1-1-1,1 1 1,-1-1-1,0 1 1,-7-1-1,-20-3 33,-49-1 0,32 5-6029,96 8-2084,-23-10 4832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5:50.23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950 968 1568,'-1'4'4387,"1"-4"-4326,-1 1 87,1 0 1,-1 0-1,1-1 1,-1 1-1,0 0 0,1 0 1,-1-1-1,0 1 1,0 0-1,0-1 1,0 1-1,0-1 1,0 1-1,1-1 0,-1 1 1,0-1-1,-2 1 1,2-1 192,-20 0 4032,20 0-4325,0 0 0,0 0 0,0 0 0,0 0-1,0 0 1,0-1 0,0 1 0,0 0 0,0-1-1,0 1 1,0 0 0,0-1 0,-1 0 0,-10-3 477,10 3-419,-1 0-1,0 0 1,0 0 0,0 0 0,1-1-1,-1 1 1,1-1 0,-1 0-1,1 1 1,0-1 0,0 0 0,-1 0-1,-1-4 1,-10-7 371,3 6-299,3 2-5,1 0 0,0-1 0,0 0 0,0 0 0,-12-14 0,7 5 200,-1 1-1,-25-21 1,24 22-312,-1 0 106,0-2 0,0 0 0,2-1 0,0 0 0,-17-28 0,-17-49-65,-9-13 60,47 91-163,-1 1 0,0 0-1,-1 1 1,-1 0 0,-14-12-1,-32-29 380,-31-26-212,74 70-50,10 8-122,1-1 0,1 1 0,-1-1 0,-5-5 0,-29-29 10,-48-35 0,63 53 41,12 10-498,1 0 0,-11-13 0,-1-10-4908,17 20 2380,0-8-2992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27:09.0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172 50 2080,'0'-2'510,"0"0"0,-1 0 0,1 0 0,-1 0 0,1 0 1,-1 0-1,1 0 0,-1 0 0,0 0 0,0 0 0,0 0 0,0 0 0,-1 1 0,1-1 0,0 0 0,-1 1 1,1-1-1,-1 1 0,-2-2 0,3 1-398,-1 1-1,0 0 1,0 0-1,1 0 1,-1 0 0,0 0-1,0 0 1,0 1 0,0-1-1,0 1 1,-1-1 0,1 1-1,0 0 1,0-1 0,0 1-1,0 0 1,0 1 0,0-1-1,0 0 1,-1 1 0,1-1-1,0 1 1,0-1 0,0 1-1,0 0 1,0 0 0,1 0-1,-1 0 1,-3 3 0,-3 3 68,1 1 0,1-1 1,-1 2-1,1-1 1,1 1-1,-6 9 0,0 6 202,-10 28 0,19-44-388,1 0-1,-1 0 1,1 0-1,0 1 1,1-1-1,0 0 0,0 1 1,3 10-1,-2-13 52,0-1-1,1 1 1,-1-1-1,1 0 1,1 1-1,-1-1 0,1 0 1,0 0-1,0-1 1,0 1-1,5 5 0,-5-7-8,-1-1-1,1 1 0,0-1 0,-1 0 1,1 0-1,0 0 0,0 0 0,1 0 0,-1 0 1,0-1-1,0 0 0,1 0 0,-1 0 0,1 0 1,-1 0-1,1-1 0,-1 1 0,1-1 1,3 0-1,9-2 64,-1-1 0,1 0 0,-1-1 0,0-1 0,18-8 0,-4 0 94,44-28 1,-66 36-132,-1 1-1,0-1 1,0 0 0,0 0-1,0-1 1,-1 0-1,9-12 1,-12 16-15,-1 0 1,0 0-1,0 0 1,0 0-1,0 0 1,0 0-1,0 0 0,-1 0 1,1-1-1,-1 1 1,0 0-1,1-1 0,-1 1 1,0 0-1,0 0 1,-1-1-1,1 1 0,0 0 1,-1-1-1,1 1 1,-1 0-1,0 0 0,0 0 1,0 0-1,0 0 1,0 0-1,0 0 0,-1 0 1,1 0-1,-3-3 1,-2 0-12,0 0 1,0 0-1,0 1 0,0 0 1,0 0-1,-1 0 1,0 1-1,-12-4 1,6 2-61,0 2 1,0 0 0,-25-3-1,-70 5-1343,61 1-5425,69-16-1326,3-9 4716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28.62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42 1728,'-18'14'11914,"39"-18"-10927,6-4-769,-9 3 81,34-6 0,15-1 262,-44 7-599,1 1-1,-1 1 0,1 1 1,30 1-1,-35 2-68,17 3 422,-28-4-611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29.26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31 1984,'18'-19'9272,"-17"19"-9183,-1 1-1,0-1 0,0 1 1,0-1-1,1 1 0,-1-1 0,0 0 1,1 1-1,-1-1 0,0 0 1,1 1-1,-1-1 0,0 0 1,1 1-1,-1-1 0,1 0 1,-1 0-1,0 1 0,1-1 1,-1 0-1,1 0 0,-1 0 1,1 0-1,-1 1 0,1-1 1,-1 0-1,1 0 0,-1 0 1,1 0-1,0 0 0,25 2 1416,176-17-101,-101 9-4027,-75 5 1691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32.2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22 97 1248,'-21'0'8530,"21"0"-8505,0 0 0,0-1 0,0 1 1,0 0-1,0 0 0,0 0 0,0-1 1,0 1-1,0 0 0,0 0 0,0 0 0,0 0 1,0-1-1,0 1 0,0 0 0,0 0 0,0 0 1,0-1-1,0 1 0,0 0 0,0 0 0,0 0 1,0 0-1,0-1 0,1 1 0,-1 0 0,0 0 1,0 0-1,0 0 0,0 0 0,0 0 0,1-1 1,-1 1-1,0 0 0,0 0 0,1-1 596,1 0-510,-1-1-1,0 1 1,0-1-1,0 1 0,1-1 1,-1 1-1,1 0 1,-1-1-1,1 1 1,1-1-1,2-1 46,1-2-133,0 1 0,1 0 1,0 0-1,0 0 0,0 1 1,1 0-1,7-2 0,56-10-1272,-2 0-3187,-42 7 842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34.22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165 159 2656,'7'4'3311,"-7"-4"-3204,0 0 0,0 1 0,0-1 0,0 0-1,0 0 1,0 1 0,0-1 0,0 0 0,0 1-1,0-1 1,0 0 0,0 0 0,0 1 0,0-1 0,0 1-1,-6 15 520,2-6-16,-49 144 2675,44-131-2909,-3 15 112,-19 66 120,30-99-604,-1 0 0,0 0 1,-1 0-1,1 0 0,-6 8 0,-4 7 19,9-13 113,1-5-158,1 0-1,0 0 1,0 1-1,0-1 1,0 1-1,0-1 1,1 1-1,-1-1 1,1 1 0,0-1-1,-1 5 1,-7 14 139,7-20-64,-3 1-453,14-17-125,-6 10 468,0 0 0,-1 0 0,0 0 0,3-7 0,20-64 61,32-149 0,-47 175-2,-1-2 20,11-39 164,-16 73 249,1 1 0,1-1-1,13-21 1,-20 38-72,1 3-33,2 7-204,0 0 1,-1 1-1,0 0 0,1 10 1,1 8-12,8 66 247,-2-14-255,-2-16 224,-8-64-330,0 0 1,0-1 0,0 1-1,0 0 1,0 0-1,0-1 1,1 1-1,-1 0 1,0 0 0,0 0-1,0-1 1,0 1-1,1 0 1,-1 0 0,0 0-1,0 0 1,1 0-1,-1-1 1,0 1 0,0 0-1,0 0 1,1 0-1,-1 0 1,0 0-1,0 0 1,1 0 0,-1 0-1,0 0 1,0 0-1,1 0 1,-1 0 0,0 0-1,0 0 1,1 0-1,-1 0 1,0 0-1,0 0 1,1 0 0,-1 1-1,0-1 1,0 0-1,1 0 1,-1 0 0,0 0-1,0 0 1,0 1-1,1-1 1,-1 0-1,0 0 1,0 0 0,0 1-1,0-1 1,0 0-1,1 0 1,-1 0 0,0 1-1,0-1 1,0 0-1,0 0 1,0 1-1,0-1 1,0 0 0,0 0-1,0 1 1,0-1-1,0 0 1,0 0 0,0 1-1,0-1 1,12-22-234,-9 15 161,19-38-355,9-17 57,-23 48 276,1 0 0,17-19 0,-23 30 76,-1 0 0,1 0 0,-1 1 1,1-1-1,0 1 0,1-1 0,-1 1 0,0 0 0,0 0 1,1 0-1,-1 1 0,1-1 0,0 1 0,-1 0 1,1 0-1,6-1 0,-9 3 44,1-1 1,0 1-1,-1-1 0,1 1 1,-1-1-1,1 1 0,-1 0 1,0 0-1,1 0 0,-1 0 1,0 0-1,1 0 0,-1 0 1,0 0-1,0 0 0,0 1 1,0-1-1,0 0 0,0 1 1,-1-1-1,1 1 0,0-1 1,0 4-1,3 5 45,-1 0-1,4 14 1,-7-22-74,30 139 258,-14-65-152,12 45 699,-3-12-239,-25-107-563,0 12 150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35.00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391 6 2240,'-8'-6'3912,"-11"8"-1355,-3 2-1702,1 2 1,-1 1-1,1 1 1,-30 15-1,39-16-639,-1 1-1,1 0 1,0 1 0,1 0 0,0 1-1,1 0 1,0 0 0,-9 13 0,4-2-20,1 1 0,1 0 0,0 1 0,2 1 0,1 0 0,1 0 0,1 0 0,2 1 0,-7 39 0,11-43-100,0 0 0,1 0 0,1 0 1,1 0-1,1 0 0,1-1 0,1 1 0,0 0 0,2-1 1,0 0-1,2 0 0,10 21 0,7 4-3258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41.95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153 70 2400,'3'-9'658,"-3"8"-537,1 0 0,-1-1 1,1 1-1,-1-1 0,1 1 0,11-17 7334,-12 23-7063,-3 21 89,0 1 0,-1 0 0,-16 49 0,18-72-448,-5 19 54,0 0 1,-2-1-1,-1 0 1,-17 28-1,-11 23 460,7-11-294,22-44-183,65-105-1182,-44 67 1008,-1 2 40,-2-1 1,-1 0 0,10-28 0,11-63 168,-21 78-11,1-15-34,-7 35 125,0 0 1,1 0-1,0 0 0,9-20 1,-12 31-164,1 1 0,-1-1 0,0 1 0,1-1 1,-1 1-1,0-1 0,1 1 0,-1-1 0,1 1 0,-1 0 0,1-1 0,-1 1 1,1 0-1,-1-1 0,1 1 0,-1 0 0,2-1 0,-2 1-11,0 0 1,0 0-1,0 0 0,1 0 0,-1 0 0,0 0 1,0 0-1,1 0 0,-1 0 0,0 0 1,0-1-1,0 1 0,0 0 0,1 0 0,-1 0 1,0 0-1,0 0 0,0-1 0,0 1 1,0 0-1,1 0 0,-1 0 0,0-1 0,0 1 1,0 0-1,0 0 0,0 0 0,0-1 1,0 1-1,0 0 0,0-1 0,0 1 181,10 0 6,-9 0-182,1 0 0,-1 1 0,1-1 0,-1 0 0,1 1 1,-1 0-1,1-1 0,-1 1 0,1 0 0,-1-1 1,0 1-1,1 0 0,-1 0 0,0 0 0,0 0 1,0 1-1,0-1 0,0 0 0,0 0 0,0 1 1,0-1-1,-1 0 0,1 1 0,0-1 0,0 3 0,3 6 134,-1 0 0,3 20 0,-3-17-109,69 332 1437,-64-324-2937,-8-19 1238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42.31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12 3392,'-5'-3'1248,"10"6"-960,7-3-64,-4 3 1536,5-3-992,0 0 1120,5-3-1088,4 3 0,-1-3-480,1 3-224,-4 0-32,-2-5-1056,-2 2 544,2 3-2016,-3 0 1376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43.89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107 7 1056,'11'-6'1941,"-8"5"-1471,-1 1 0,0 1 0,1-1 0,-1 0 0,1 1 0,-1-1 0,0 1 0,0-1 0,1 1 0,3 2 0,-5-2-375,-1-1 1,1 1 0,-1 0-1,1-1 1,-1 1-1,1-1 1,-1 1-1,1 0 1,-1-1-1,0 1 1,1 0-1,-1 0 1,0-1-1,1 1 1,-1 0-1,0 0 1,0-1-1,0 1 1,0 0-1,0 0 1,0 0-1,0-1 1,0 1-1,0 0 1,0 0-1,-1 0 1,1-1-1,0 1 1,0 0-1,-1 0 1,1-1-1,0 1 1,-1 0-1,1-1 1,-1 1-1,0 0 1,-5 10 377,-1-1 0,0 0 0,-1-1 0,-16 17 0,12-16-1032,0 0-1,-1 0 1,-18 9 0,15-12-1542,2-5 661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45.1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87 37 2080,'-16'-8'11280,"20"5"-10118,2 0-908,1 0 0,-1 1 0,0 0-1,10-2 1,3-1-19,-9 3-175,0 0 0,0 0 0,0 2 0,0-1 0,20 2 0,0 0-95,171-1 94,-199 0 90,-12 8-340,-35 18 154,1 1 1,2 2 0,0 2-1,-40 40 1,-39 27 90,73-45-257,35-38 262,13-14 277,1 0-352,5 0 53,-1 0 0,1 0 0,0 0 0,-1-1 0,1 1 0,10-2 0,38-7 167,-20 3-182,39 0 8,-21 3-156,83-2-2583,-105-1-2331,-20 5 1648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5:55.69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0 1056,'4'11'13616,"-4"-10"-13462,0 0 1,0 0-1,0 0 1,0 0-1,-1 0 1,1 0-1,1 0 1,-1 0-1,0 0 1,0 0 0,0 0-1,0 0 1,1 0-1,-1 0 1,0 0-1,1 0 1,0 1-1,1 3 574,-1-3-683,-1-1 0,1 0 1,-1 0-1,1 1 0,0-1 1,0 0-1,-1 0 0,1 0 1,0 0-1,0 0 0,0 0 1,0 0-1,0 0 0,0 0 1,1-1-1,-1 1 0,1 0 1,86 47 658,-73-40-634,0 1 0,-1 1 0,0 1 1,0 0-1,21 24 0,1 2-176,-22-24 193,-1 1 0,16 21 0,-26-30-66,3 4-37,0 0 0,8 18 0,38 71 117,-43-79-33,0-1-1,2 0 1,0-1 0,1 0-1,15 16 1,-11-16-63,2-1 0,-1-1 1,2-1-1,39 24 0,-24-15-28,-25-16 56,22 12 0,-3-3-17,-1 1 0,39 32 0,-60-45 27,9 9-43,-1 1 0,0 0 0,-2 0 0,1 1 0,10 19 0,-14-20 57,-2 0 0,12 32 0,-3-7-47,6 21-66,-16-41 116,1 0-1,15 28 1,-5-14 35,-10-20-31,-1 0 1,16 21-1,3-1 0,-24-31-155,5-2-1153,-12-35-7282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45.6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104 6 2816,'-1'-5'1452,"8"7"481,5 2 15,-8-4-1679,-1 1 0,0 1 0,0-1-1,0 0 1,1 1 0,-1-1 0,-1 1 0,1 0-1,0 0 1,0 0 0,-1 0 0,1 1 0,-1-1 0,0 1-1,4 5 1,-1-1-52,0 2 0,0-1 0,-1 0 1,6 16-1,6 30 300,-2 1 0,-3 0 1,8 98-1,-18-131-218,0 0 0,-4 34 1,2-44-209,-1-1 0,-1 0 0,0 0 0,0 0 0,-1 0 1,-10 18-1,6-14-126,0-1 0,-2 0 0,0 0 0,0-1 0,-14 12 0,16-18-576,1 0-1,-1-1 1,-1 0-1,1-1 1,-1 0-1,0 0 0,0-1 1,-1 0-1,-16 5 1,-3-4-1939,2-1-1908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46.5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81 2240,'-5'-3'10538,"7"4"-10297,-1-1-1,1 1 1,0-1 0,0 1-1,-1-1 1,1 0-1,0 0 1,3 0 0,3 0 128,1-2 0,0 1 0,13-5 0,8-1 42,-4 2-49,43-16-1,8-2-145,-67 20-691,0 1 1,17-9-1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47.35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330 181 4064,'-10'-4'1334,"8"11"-160,-1 11-189,-7 16-298,-2 0-1,-1 0 1,-2-2 0,-1 1-1,-2-2 1,-1 0 0,-28 35-1,-61 50 296,87-94-829,17-16-134,-1 0 1,-1-1-1,1 1 1,-10 6-1,24-20-122,1 1 0,-2-2 0,1 1 1,-1-1-1,0 0 0,-1-1 0,0 1 0,0-2 0,6-12 0,4-11-380,22-64 1,13-75 1223,4-14 192,-33 133-213,-23 52-636,1 0 0,0 1 1,0-1-1,0 1 0,0-1 0,0 1 0,0 0 0,1-1 0,1-1 0,1 0 265,-3 3-283,0 0 0,-1 1 0,1-1 0,0 1 0,-1-1 0,1 1 0,-1-1 0,1 1 0,-1-1 0,1 1 0,-1-1 0,2 2 0,1 5 56,-1-1 1,1 1-1,-1-1 0,-1 1 0,1 0 1,-1 0-1,0 0 0,0 7 0,1 3 21,4 31 252,44 258 196,-20-195-452,-23-82-2,-6-22-354,0-1 1,1 1-1,0-1 1,0 1-1,5 7 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47.69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9 7808,'-5'-4'2880,"5"0"-2240,5 4-160,3 0-256,6 0-224,-1 0 896,3 4-480,2 3-384,-5 1-32,1-3-2464,2 1 1376,11 10-5920,-11-5 5216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49.67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77 1984,'8'-3'327,"1"-1"1,-1 1-1,1 1 0,0-1 1,0 2-1,-1-1 1,19 0-1,-6 0-189,27-6 756,-22 3-199,26 0 0,-43 4-565,1 1-1,-1 1 0,0 0 1,1 0-1,-1 1 0,14 4 0,20 7 581,48 10-1,0-11-574,1-3 0,113-4 0,-158-4 139,-6 0 74,59-7 1,92-9-241,-116 11-269,14 0 201,50-4 176,-14-3-99,8 7 182,-95 2-166,66 4 0,-80 1-118,42 12-1,9 1-128,-34-7 107,-31-6 8,-1 0-1,1-1 0,20 1 1,27-3 1,-13 2 0,64-8-1,120-15-179,-25 4 127,-104 7-44,0 5 1,168 12 0,-138-5 104,-35-1 172,149 0 254,15 2 1416,-34-7-439,-224 4-1413,75-9-906,-27-1-2785,-45 9 2858,0-1 0,1 0 0,-1 0-1,0 0 1,0 0 0,0-1 0,0 1 0,6-7 0,8-13-954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50.70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218 210 2912,'-5'-2'5197,"2"13"-4714,-8 28 1301,-8 25-560,2-20-504,-2-1 0,-28 46 0,-34 50 256,77-133-962,-7 12-76,11-13-117,6-8-165,4-5 226,-2 0 1,1 0-1,-1-1 0,0 0 1,9-17-1,-16 26 115,10-18-35,14-29 1,-10 19 48,-3 0-4,-1-1 0,-1 0-1,-2 0 1,7-43 0,-1 9 119,30-152 754,-38 199-680,-5 15-64,0-1 1,0 1-1,0-1 0,-1 1 1,1 0-1,-1-1 1,1 1-1,-1-1 0,1 0 1,-1 1-1,0-1 0,0-1 1,7 26 572,11 46-85,2 45-198,17 75 68,-28-157-423,1-1 1,1 1-1,27 52 0,-30-68-1023,-1-1 0,-1 1 1,8 30-1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8:51.03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8 47 7648,'-8'-11'2816,"16"11"-2176,18 0-192,-12 0-32,2-5-320,7-1 448,7-2-288,5 3-1184,-1 2 512,1-5-3200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02.03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306 0 2304,'0'0'3274,"0"15"-2772,0 46 522,0-137 85,-12 76 310,-30 41-614,28-26-687,2 0-1,0 0 1,0 2 0,-16 30-1,24-39-81,-40 76 291,4 1 0,-30 97 0,68-178-306,0 2 73,-1 0 1,1 0-1,1 0 0,-1 0 1,1 1-1,0-1 0,0 0 0,1 14 1,3-9-224,5-10-644,-4-1 581,-3 0 130,0-1 0,0 0 0,1 0 0,-1 0 0,0 1 0,0-1 0,0 0 0,0-1 0,0 1 0,1-1 0,-2-18-72,0 20 132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02.4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84 3904,'-5'-15'3429,"5"15"-3304,0 0-1,1-1 1,-1 1-1,0 0 1,0-1 0,0 1-1,1 0 1,-1-1 249,1 1-250,-1-1 1,0 1-1,1 0 1,-1 0 0,0-1-1,1 1 1,-1 0-1,0 0 1,1 0 0,-1 0-1,0 0 1,1 0-1,-1-1 1,1 1 0,-1 0-1,1 0 1,17-2 514,-8 1-287,61-12 551,49-8-195,283-4-196,-329 28-379,-71-4-243,-1 1 0,0 0 1,1 0-1,-1 0 0,1 1 1,-1-1-1,1 1 0,-1-1 1,0 1-1,1 0 0,-1 0 0,0 0 1,3 1-1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03.3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376 0 3328,'0'2'94,"0"-1"-1,0 1 1,0-1 0,-1 1 0,1-1 0,-1 1-1,1-1 1,-1 1 0,1-1 0,-1 0 0,0 1-1,0-1 1,0 0 0,0 1 0,0-1 0,-2 2-1,-2 3 132,-30 51 1942,24-38-1285,-17 22-1,0-3-198,1 1-1,-30 58 1,-2 45 89,38-88-536,-13 42 54,-13 31 332,46-125-621,-8 24 543,8-24-485,1-1-1,0 1 0,-1-1 0,1 0 1,0 1-1,0-1 0,0 1 0,0-1 0,0 0 1,0 1-1,1-1 0,-1 1 0,0-1 0,2 3 1,-2-4-46,0 0 1,1 0 0,-1 1 0,1-1 0,-1 0 0,0 0 0,1 0 0,-1 0 0,0 0 0,1 0-1,-1 0 1,1 0 0,-1 0 0,1 0 0,-1 0 0,0 0 0,1 0 0,-1 0 0,1 0-1,-1 0 1,0 0 0,1 0 0,-1-1 0,0 1 0,1 0 0,-1 0 0,0 0 0,1-1-1,-1 1 1,0 0 0,1 0 0,-1-1 0,0 1 0,0 0 0,1-1 0,-1 1 0,0-1 0,9-9 15,0-1 1,-1 0 0,10-19 0,-9 14-77,17-22 1,-24 36 34,3-6-101,1 1-1,1 0 0,-1 0 0,1 1 0,0-1 0,0 2 0,14-9 1,-20 13 106,-1 1 0,1 0 0,-1 0 0,1-1 1,-1 1-1,1 0 0,0 0 0,-1 0 1,1 0-1,-1 0 0,1 0 0,-1 0 0,1 0 1,0 0-1,-1 0 0,1 0 0,-1 0 1,1 0-1,0 0 0,-1 0 0,1 1 1,-1-1-1,1 0 0,-1 0 0,1 1 0,-1-1 1,1 0-1,-1 1 0,1-1 0,-1 1 1,0-1-1,1 1 0,-1-1 0,0 0 0,1 1 1,-1-1-1,0 1 0,1 0 0,-1-1 1,0 1-1,0-1 0,0 1 0,0-1 0,1 1 1,-1-1-1,0 1 0,0 0 0,0 0 1,0 5 31,1 0 0,-1 0 0,-1 10 0,0-11-12,-1 17 376,-6 29 1,7-46-365,0-1 0,0 1 0,0-1 0,1 1 0,0-1 0,0 1 0,0-1 0,0 1 1,1-1-1,0 1 0,0-1 0,0 0 0,0 1 0,1-1 0,0 0 0,0 0 1,0 0-1,0 0 0,0 0 0,1 0 0,0-1 0,0 1 0,0-1 0,0 0 0,0 0 1,1 0-1,-1 0 0,1-1 0,0 1 0,6 2 0,3 0 68,0 0 0,1-2 0,-1 1 0,1-2 0,0 0 0,0 0 0,0-1 0,-1-1 0,1 0 0,0-1 0,0-1 0,0 0 0,0-1 0,-1 0 0,15-6 0,-19 5-55,0 0 1,0 0-1,0-1 0,0 0 0,-1-1 1,0 0-1,0 0 0,-1-1 1,1 0-1,-1 0 0,-1-1 0,0 0 1,0 0-1,8-14 0,-7 10-127,-1 0 0,0-1 1,-1 0-1,0-1 0,-1 1 0,-1-1 0,0 1 0,-1-1 0,1-25 0,-4 25-345,1 14 421,0 0 0,0 0 0,0 0 0,0-1 0,0 1 0,0 0-1,0 0 1,0 0 0,-1 0 0,1 0 0,0 0 0,0 0 0,0 0 0,0-1 0,0 1 0,0 0 0,0 0 0,0 0-1,0 0 1,0 0 0,-1 0 0,1 0 0,0 0 0,0 0 0,0 0 0,0 0 0,0 0 0,0 0 0,0 0-1,-1 0 1,1 0 0,0 0 0,0 0 0,0 0 0,0 0 0,0 0 0,0 0 0,0 0 0,-1 0 0,1 0 0,0 0-1,0 0 1,0 0 0,-13 16-726,10-12 755,-6 10 133,0 0 0,1 1 1,1 0-1,0 1 0,1 0 0,-7 26 0,12-35 4,0 0 0,0 0 0,1 0 0,0 0 0,0 0-1,0 0 1,1 0 0,2 7 0,-2-9-71,0 0 1,1 0-1,0-1 0,0 1 0,1 0 0,-1-1 0,1 0 0,0 0 1,0 0-1,0 0 0,1 0 0,5 4 0,-4-4 5,0-1-1,0 1 0,0-2 1,1 1-1,-1 0 1,1-1-1,0 0 1,-1 0-1,1-1 0,0 0 1,9 1-1,0-1 6,-1 0-1,1-1 0,22-3 1,17-6 7,0-2 1,58-20-1,-112 31-136,0 0 0,1 0 0,-1 0 0,0 0 0,0 0 0,0-1 0,1 1 0,-1 0 0,0 0 0,0 0 0,0 0 0,0 0 0,1-1 0,-1 1 0,0 0 0,0 0 0,0 0 0,0-1 0,0 1 0,0 0 0,0 0 0,1 0 0,-1-1 0,0 1 0,0 0 0,0 0 0,0 0-1,0-1 1,0 1 0,0 0 0,0 0 0,0-1 0,0 1 0,0 0 0,0 0 0,0 0 0,-1-1 0,1 1 0,0 0 0,0 0 0,0 0 0,0-1 0,0 1 0,0 0 0,0 0 0,-1 0 0,1-1 0,0 1 0,0 0 0,-10-8-1973,2 6 1040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6:00.5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126 0 1312,'0'2'251,"0"0"1,-1 0-1,1 0 1,-1 0-1,1 0 0,-1 0 1,0 0-1,0 0 1,0 0-1,0 0 1,0-1-1,0 1 0,-1 0 1,1-1-1,0 1 1,-1-1-1,1 1 1,-1-1-1,0 0 0,-3 2 1,4-3-151,0 0 0,1 0 0,-1 0 0,0-1 1,0 1-1,0 0 0,1-1 0,-1 1 0,0 0 0,1-1 1,-1 1-1,0-1 0,1 1 0,-1-1 0,0 0 1,1 1-1,-1-1 0,1 0 0,-1 1 0,0-2 0,-8-7 1332,4 1 274,1 8-980,3 0-459,4 0 801,1 5-1037,139 129-230,-83-73 302,-40-39-57,26 23 0,-34-34 154,14 19 0,-16-18 59,20 18 0,-30-30-235,0 0-1,0 0 1,0 0 0,0 0-1,0 0 1,0 1 0,0-1-1,0 0 1,1 0-1,-1 0 1,0 0 0,0 0-1,0 0 1,0 0 0,0 1-1,0-1 1,0 0-1,1 0 1,-1 0 0,0 0-1,0 0 1,0 0 0,0 0-1,0 0 1,1 0-1,-1 0 1,0 0 0,0 0-1,0 0 1,0 0-1,0 0 1,0 0 0,1 0-1,-1 0 1,0 0 0,0 0-1,0 0 1,0 0-1,0 0 1,1 0 0,-1 0-1,0 0 1,0 0 0,0-1-1,0 1 1,0 0-1,0 0 1,0 0 0,1 0-1,-1 0 1,-3-9 591,-3 0-478,0 1 1,-11-11-1,-2-3-4,5 7-165,0 0 0,-1 1 0,-30-23 0,-56-27-75,-12-9-309,71 39 536,38 30-396,0-1 1,0 1-1,0-1 0,0 0 0,1 0 0,-5-9 1,21 16-5262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06.01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14 379 2912,'-13'0'5157,"21"-5"-2613,6-1-2041,-1-1 0,0 1 1,21-15-1,35-32-233,-42 32-126,108-95 278,10-7 36,-144 122-461,-1 1 0,1-1 0,0 1 0,-1-1 0,1 1 0,0-1 0,0 1 0,-1-1 0,1 1 0,0-1 0,0 1 0,0 0 1,0-1-1,-1 1 0,1 0 0,0 0 0,0 0 0,0 0 0,0 0 0,0 0 0,0 0 0,0 0 0,0 0 0,-1 0 0,1 0 1,0 1-1,0-1 0,0 0 0,1 1 0,-1 0 16,0 1 0,0-1 0,0 0 0,0 1 0,0-1 0,0 1 1,-1-1-1,1 1 0,0-1 0,-1 1 0,1 0 0,-1-1 0,0 1 0,1 2 0,0 7 55,-1 0-1,1 0 1,-3 18-1,-4 2 68,-16 54 0,7-29 305,10-23 536,24-58 63,-7 8-998,0-1-1,-2 0 0,14-28 1,2-5-155,-14 31-16,0 1-1,1 1 0,23-25 1,-35 42 92,-1 0 1,1 0-1,0 0 1,-1 1-1,1-1 1,0 0-1,0 1 1,0-1-1,0 1 1,-1-1-1,1 1 1,0-1-1,0 1 1,0 0-1,0-1 1,0 1-1,0 0 1,0 0-1,0 0 1,2-1-1,-3 2 33,1-1-1,0 1 1,0-1 0,-1 1-1,1-1 1,0 1-1,-1-1 1,1 1 0,-1-1-1,1 1 1,0 0-1,-1-1 1,0 1 0,1 0-1,-1 0 1,1-1-1,-1 1 1,0 0 0,0 0-1,1 0 1,-1-1-1,0 1 1,0 0 0,0 0-1,0 1 1,1 15 136,0 0-1,-2 0 1,0 1 0,-1-1-1,-4 19 1,2-23-68,3-11-37,0 1 0,1-1 1,-1 1-1,1 0 0,-1-1 0,1 1 1,0 0-1,0-1 0,0 1 1,0 3-1,0-6-13,1 0 0,-1 0 0,0 1 0,0-1 0,0 0 0,1 0 0,-1 0 0,0 1 0,0-1 0,1 0 0,-1 0 0,0 0 0,1 0 0,-1 0 0,0 0 0,0 0 0,1 1 0,-1-1 0,0 0 0,1 0 0,-1 0 0,0 0 0,1 0 0,-1 0 0,0 0 0,0-1 0,1 1 0,-1 0 0,0 0 0,1 0 0,-1 0 0,0 0 0,0 0 0,1 0 0,-1-1 0,0 1 0,0 0 0,1 0 0,-1 0 0,0-1 0,0 1 0,1-1 0,11-10 151,-10 9-103,67-68 339,-52 51-557,2 0 0,0 1 0,1 0 1,38-25-1,-57 43 139,0-1 0,0 0 0,0 1 0,0-1 0,0 0 0,0 1 0,0 0 0,0-1 0,0 1 0,0 0 0,0-1 0,0 1 0,1 0 0,-1 0 0,0 0-1,0 0 1,0 0 0,0 0 0,1 0 0,-1 0 0,0 1 0,0-1 0,0 0 0,0 1 0,2 0 0,-2 0-1,0 1-1,0-1 0,0 0 1,0 1-1,0-1 1,0 1-1,-1-1 0,1 1 1,0-1-1,-1 1 1,1-1-1,-1 1 0,0 0 1,1-1-1,-1 1 1,0 0-1,0 1 1,1 22 99,-1 1-1,-2-1 1,-7 44 0,8-65-52,0 0 0,1 0 0,0-1-1,-1 1 1,1 0 0,1 0-1,-1-1 1,1 1 0,-1 0-1,1-1 1,0 1 0,0 0 0,0-1-1,1 1 1,-1-1 0,4 4-1,-4-4 0,1-1-1,0 0 0,0 0 1,0 0-1,1 0 0,-1 0 1,0 0-1,1-1 0,-1 1 1,1-1-1,0 0 0,-1 1 1,1-1-1,0-1 0,0 1 1,0 0-1,0-1 0,0 1 1,0-1-1,5 0 0,3-1-2,-1 0-1,0 0 0,1-1 0,-1-1 1,0 0-1,0 0 0,0-1 0,0 0 1,10-6-1,-2-1-7,0 0 1,0-2 0,23-21-1,-19 14-184,23-28 0,-40 43 10,-5 9 93,-9 14 50,7-12-8,-36 62-107,26-50 178,2 1 1,0 0-1,-9 26 1,18-43-27,0 0-1,1 1 1,-1-1 0,1 1 0,0-1-1,0 1 1,0-1 0,0 1 0,0-1 0,1 1-1,-1-1 1,1 1 0,0 2 0,-1-4-3,1-1 1,-1 1-1,0-1 1,1 1-1,-1 0 1,1-1-1,-1 1 1,0-1 0,1 1-1,-1-1 1,1 1-1,0-1 1,-1 1-1,1-1 1,-1 1-1,1-1 1,0 0-1,-1 0 1,2 1 0,-1-1 1,0 0 0,0 0 0,0 0 0,0 0 1,0 0-1,0 0 0,0 0 0,0-1 0,0 1 1,0 0-1,0-1 0,0 1 0,0 0 0,0-1 1,0 1-1,0-1 0,1-1 0,9-7-117,0-1 0,-1-1 0,0 0 0,-1 0 0,0-1 0,13-23 0,-20 53-389,-1 26-1,-1-40 493,1 1-1,-1-1 0,1 1 1,-1 0-1,1-1 0,0 1 1,3 6-1,-3-10 20,-1 1 0,1-1 1,0 0-1,0 0 0,-1 0 0,1 0 1,0 1-1,0-1 0,0 0 0,0-1 1,0 1-1,0 0 0,0 0 0,1 0 1,-1-1-1,0 1 0,0 0 0,1-1 1,-1 1-1,0-1 0,1 0 0,-1 1 1,1-1-1,-1 0 0,0 0 0,1 0 1,-1 0-1,1 0 0,-1 0 0,3 0 0,3-2 52,0 0-1,-1-1 0,1 1 1,0-1-1,-1 0 0,1-1 1,-1 1-1,0-1 0,0-1 0,7-6 1,8-8 2,22-28 0,-35 38-51,10-11-10,3-5-146,2 1 0,35-30 0,-55 52 52,-1 0-1,1 1 1,0-1 0,0 0 0,-1 1 0,1 0 0,0 0 0,4-1-1,-6 1 64,0 1 0,0 0 0,0 0-1,1 0 1,-1 0 0,0 0-1,0 0 1,0 0 0,0 0 0,0 1-1,0-1 1,0 0 0,0 1-1,0-1 1,0 1 0,0-1 0,0 1-1,0-1 1,0 1 0,0 0-1,0-1 1,-1 1 0,1 0 0,0 0-1,0-1 1,0 3 0,2 2 0,-1 0-1,-1 0 1,1 0 0,-1 0 0,0 1 0,0-1 0,0 1-1,-1-1 1,0 0 0,-1 9 0,1-5 12,0 11 23,0 0 0,-7 35 0,6-50 44,0 0 0,0 0 1,0 0-1,-1 0 0,0-1 0,0 1 0,0 0 1,-1-1-1,1 0 0,-1 1 0,0-1 0,-1 0 0,1-1 1,-1 1-1,1 0 0,-7 3 0,9-6-48,0 0 0,0-1-1,-1 1 1,1 0 0,0-1-1,0 1 1,-1-1 0,1 0 0,0 0-1,-1 1 1,1-1 0,0 0 0,-1 0-1,1 0 1,0 0 0,-1 0 0,1-1-1,-2 1 1,-1-2-53,1 1 0,-1-1 0,1 1 0,-6-5 1,4 3-74,4 2 86,1 1 0,0 0-1,-1 0 1,1-1 0,-1 1 0,1 0 0,-1 0-1,1 0 1,-1-1 0,1 1 0,-1 0 0,1 0-1,-1 0 1,1 0 0,-1 0 0,1 0 0,-1 0-1,1 0 1,-1 0 0,1 1 0,-1-1 0,1 0-1,-1 0 1,1 0 0,-1 0 0,1 1 0,0-1-1,-1 0 1,1 0 0,-1 1 0,1-1 0,0 0-1,-1 1 1,0 0 15,1-1 0,0 0 0,0 1 0,0-1 0,-1 0 0,1 1 0,0-1 0,0 0 0,0 1-1,0-1 1,0 0 0,0 1 0,0-1 0,0 0 0,0 1 0,0-1 0,0 1 0,0-1 0,0 0 0,0 1 0,0-1 0,0 0 0,0 1-1,0-1 1,1 0 0,-1 1 0,0-1 0,0 0 0,0 1 0,1-1 0,-1 0 0,0 0 0,0 1 0,1-1 0,-1 0 0,0 0-1,0 1 1,1-1 0,-1 0 0,0 0 0,1 0 0,9 4 89,0 0 0,0-1 0,0-1 0,1 0 0,-1 0 0,0-1-1,1 0 1,0-1 0,-1 0 0,21-3 0,-23 2-58,-1-1 1,1 0-1,0-1 0,-1 1 0,1-2 1,-1 1-1,0-1 0,0 0 0,-1 0 1,1-1-1,-1 0 0,0 0 0,0 0 1,8-10-1,8-14 7,-1-2 0,-1 0 0,21-46 0,-37 67-164,2-1 1,10-16-1,-16 27 127,0 0 1,0 0-1,0 0 0,0 0 1,0 0-1,1 0 0,-1 0 1,0 0-1,0 0 0,0 0 1,0 0-1,0 0 0,0 0 1,0 0-1,0 0 1,0 0-1,0 0 0,0 0 1,0 0-1,0 0 0,0 0 1,0 0-1,1 0 0,-1 0 1,0 0-1,0 0 0,0 0 1,0 0-1,0 0 0,0 0 1,0 0-1,0 0 0,0 0 1,0 0-1,0 0 0,0 0 1,0 0-1,0 0 0,1 0 1,-1 0-1,0 0 0,0 0 1,0 0-1,0 0 0,0 0 1,0 0-1,0 0 0,0 1 1,0-1-1,0 0 0,0 0 1,0 0-1,0 0 0,0 0 1,0 0-1,3 7-178,0 9 19,-1 13 228,-1 0 0,-2 0 0,-1-1 0,-1 1 0,-1 0 0,-1-1 0,-17 50 0,21-74-24,-8 19 311,8-23-335,1 1 1,0-1 0,0 1-1,0-1 1,-1 1-1,1-1 1,0 1 0,-1-1-1,1 0 1,0 1-1,-1-1 1,1 1 0,0-1-1,-1 0 1,1 1 0,-1-1-1,1 0 1,-1 0-1,1 1 1,-1-1 0,1 0-1,-1 0 1,1 0-1,-1 1 1,1-1 0,-1 0-1,1 0 1,-1 0-1,1 0 1,-1 0 0,0 0-1,0 0 1,1-1-8,-1 1 1,1-1-1,-1 1 1,1 0 0,0-1-1,-1 1 1,1-1-1,0 1 1,-1-1-1,1 1 1,0-1-1,0 1 1,-1-1 0,1 1-1,0-1 1,0 0-1,0 1 1,0-1-1,0 1 1,0-1-1,0 1 1,0-1 0,0 0-1,0 1 1,0-1-1,0 1 1,1-1-1,-1 1 1,0-1-1,0 1 1,1-2 0,0-2 36,0-18 47,-1 17-55,0-1 0,0 1 1,0-1-1,1 1 0,2-9 0,-2 13-23,-1 0-1,1 0 0,-1 0 1,1-1-1,-1 1 0,1 0 1,0 0-1,0 0 0,0 0 0,-1 0 1,1 0-1,0 1 0,0-1 1,0 0-1,0 0 0,1 1 1,-1-1-1,0 1 0,0-1 1,0 1-1,0-1 0,1 1 1,-1-1-1,0 1 0,0 0 0,1 0 1,-1 0-1,0 0 0,2 0 1,37 2 130,0 3 0,50 11 0,-50-9-335,-24-4-272,37 9-754,-17 1-2946,-10-2 1576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07.2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208 449 2720,'8'-16'2040,"-7"14"-1600,0 0-1,1 0 0,-1 0 0,0-1 0,-1 1 0,1 0 0,0-1 0,-1 1 1,1-4-1,-1 6-391,0 0 1,0 0-1,-1 0 0,1 0 1,0-1-1,-1 1 1,1 0-1,0 0 1,-1 0-1,1 0 1,0 0-1,-1 0 1,1 0-1,0 0 0,-1 0 1,1 0-1,0 0 1,0 0-1,-1 0 1,1 0-1,0 0 1,-1 1-1,1-1 0,0 0 1,-1 0-1,1 0 149,-88 56 2077,22-13-1716,55-36-496,-21 13 106,31-18-142,-1-1-1,0 0 1,0 1-1,1 0 0,-1-1 1,1 1-1,-1 0 1,1 0-1,0 0 1,0 0-1,0 0 0,0 0 1,-1 3-1,2-5-6,0 1-1,0 0 1,0 0 0,0 0-1,0-1 1,0 1-1,0 0 1,1 0 0,-1-1-1,0 1 1,0 0-1,1 0 1,-1-1 0,0 1-1,1 0 1,-1 0 0,0-1-1,1 1 1,-1-1-1,1 1 1,0 0 0,-1-1-1,1 1 1,-1-1-1,1 1 1,0-1 0,-1 0-1,1 1 1,0-1-1,-1 0 1,1 1 0,0-1-1,0 0 1,0 0-1,-1 1 1,1-1 0,0 0-1,1 0 1,5 1 103,1 0 0,-1-1 0,10 0 1,-11 0 17,4-1 10,-1 1-1,1-2 1,-1 1 0,1-1-1,-1-1 1,1 0 0,16-7-1,-21 7-147,0 1 0,0-1 0,0 0 0,0 0 0,0-1 0,-1 0 0,1 0 0,-1 0 0,0 0 0,-1 0 0,1-1 0,0 0 0,-1 1 0,3-7-1,-6 9-38,0 1-1,0-1 0,1 0 1,-1 1-1,0-1 0,-1 0 0,1 1 1,0-1-1,0 1 0,-1-1 1,0-2-1,-4-5-429,5 9 453,0 0 0,-1-1 0,1 1 0,0 0-1,0 0 1,0 0 0,0 0 0,-1 0 0,1 0 0,0 0-1,0 0 1,0 0 0,0-1 0,-1 1 0,1 0 0,0 0-1,0 0 1,0 0 0,0 0 0,-1 0 0,1 0 0,0 0-1,0 0 1,0 1 0,-1-1 0,1 0 0,0 0-1,0 0 1,0 0 0,0 0 0,-1 0 0,1 0 0,0 0-1,0 0 1,0 0 0,0 1 0,0-1 0,-1 0 0,6-2 184,6-6 257,-5 1-253,1-1 0,-2 0 1,1-1-1,-1 1 0,5-13 0,16-48 136,-15 38-172,56-149 758,-55 150-1037,26-42-1,-37 71 102,0-1 0,0 1-1,0-1 1,0 1-1,1 0 1,-1 0 0,0 0-1,3-2 1,-4 3 34,1-1 0,-1 1-1,0 0 1,1 0 0,-1 0 0,0 0 0,1 0 0,-1 0-1,1 0 1,-1 0 0,0 0 0,1 0 0,-1 0 0,0 0 0,1 0-1,-1 0 1,1 0 0,-1 0 0,0 0 0,1 0 0,-1 0 0,0 1-1,1-1 1,-1 0 0,0 0 0,1 0 0,-1 1 0,0-1-1,0 0 1,1 0 0,-1 1 0,0-1 0,0 0 0,1 1 0,-1-1-1,0 0 1,0 1 0,0-1 0,0 0 0,1 1 0,-1-1 0,0 0-1,0 1 1,0-1 0,0 1 0,0-1 0,0 0 0,0 1-1,0-1 1,0 1 0,2 18-106,-1-1 0,-1 35 0,-31 274-59,-21 0 400,51-320-218,-15 81 480,-28 91 0,41-169-434,3-9-11,-1 1-1,1 0 1,0 0-1,-1 0 1,0 0-1,1 0 1,-1-1-1,0 1 1,0 0-1,0-1 1,0 1-1,0 0 1,0-1-1,-1 0 1,1 1 0,0-1-1,-1 0 1,1 1-1,-1-1 1,-2 1-1,4-2-32,0 0 0,0 1 1,-1-1-1,1 0 0,0 0 0,0 0 0,-1 0 1,1 0-1,0 1 0,0-1 0,-1 0 0,1 0 1,0 0-1,-1 0 0,1 0 0,0 0 0,0 0 1,-1 0-1,1 0 0,0 0 0,0 0 0,-1 0 1,1 0-1,0-1 0,0 1 0,-1 0 0,1 0 1,0 0-1,0 0 0,-1 0 0,1 0 0,0-1 1,0 1-1,-1 0 0,1 0 0,0 0 0,0-1 1,0 1-1,-1 0 0,-1-6 77,0 0 0,0-1 0,0 1 0,1 0 0,0 0 1,0-1-1,0 1 0,1-10 0,0-12 35,1-1 1,1 0-1,1 1 0,8-32 1,-8 46-84,1 0 0,1 0-1,0 1 1,0-1 0,2 1 0,0 0 0,0 1 0,1 0 0,0 0 0,15-15 0,-16 21-56,0 0 0,1 1 0,-1-1 0,1 1 0,0 1 1,1 0-1,-1 0 0,1 1 0,-1 0 0,13-3 0,2 1-273,-1 2 0,45-3 0,-53 6-864,1 0 0,22 3 0,-32-2 524,0 0-1,0 0 1,-1 1 0,1-1 0,0 1-1,-1 0 1,0 0 0,1 1-1,-1 0 1,0-1 0,5 6-1,18 19-3062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09.5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194 10 3808,'-4'-9'4174,"4"8"-4031,-1 1 27,0 0-1,0 1 0,0-1 1,0 0-1,0 0 0,0 1 1,0-1-1,0 0 0,0 1 0,0-1 1,0 1-1,0-1 0,0 2 1,-14 9 243,0 0 0,2 1 1,-1 1-1,2 0 0,-1 1 1,2 0-1,-18 28 0,18-24-287,1 0-1,0 0 0,-9 28 1,18-45-82,0 1 0,1 0 1,-1 0-1,1 0 0,0 0 1,0 0-1,-1 0 0,1 0 1,1 0-1,-1 0 0,0 0 1,0 0-1,1 0 0,-1 0 1,1-1-1,-1 1 0,1 0 1,0 0-1,0 0 0,0-1 1,0 1-1,0 0 0,0-1 1,1 1-1,-1-1 0,0 1 1,1-1-1,-1 0 0,1 0 1,-1 1-1,1-1 0,0 0 1,0-1-1,-1 1 0,1 0 1,0 0-1,0-1 0,0 1 0,0-1 1,0 1-1,0-1 0,0 0 1,0 0-1,0 0 0,0 0 1,-1 0-1,4-1 1,1 0 24,1-1 1,-1 1-1,0-1 1,0-1-1,0 1 1,0-1 0,-1 0-1,1 0 1,-1-1-1,1 0 1,-1 0-1,0 0 1,-1 0 0,1-1-1,3-5 1,-1 2-92,-1-1 0,0 1 0,-1-1 1,0 0-1,0-1 0,-1 1 0,0-1 1,4-16-1,0-1-650,-7 23-230,-5 18 380,1-6 608,1 0-1,1 0 1,0 0 0,0 0-1,0 1 1,1-1 0,0 0 0,1 0-1,0 1 1,0-1 0,1 0-1,0 0 1,4 11 0,-5-18-49,-1 1-1,1-1 1,0 0 0,-1 1 0,1-1-1,0 0 1,0 1 0,0-1 0,0 0-1,0 0 1,0 0 0,0 0 0,1 0-1,-1 0 1,0 0 0,1 0 0,-1 0-1,2 0 1,0 0 22,-1 0-1,1 0 1,0-1 0,0 1-1,-1-1 1,1 0 0,0 0-1,0 0 1,4-1 0,5-1 94,-1-1 0,1-1 0,19-8 1,-24 9-148,105-52-30,-75 35-188,73-28 0,-108 47 180,1 0 1,-1 0-1,1 0 1,-1 1-1,1-1 1,0 1-1,-1 0 1,1 0-1,0 0 1,-1 0-1,1 0 1,0 1-1,2 0 1,-4-1 31,0 1 0,1 0 0,-1 0-1,0-1 1,0 1 0,0 0 0,0 0 0,0 0 0,0 0 0,0 0 0,0 0 0,0 0 0,-1 1 0,1-1 0,0 0 0,-1 0 0,1 1 0,-1-1 0,1 0-1,-1 1 1,0-1 0,1 0 0,-1 1 0,0-1 0,0 2 0,0 4 42,1 0 0,-2 0 0,1-1 0,-1 1 0,0 0 0,0-1 0,-1 1 0,-3 9 0,-2 1 177,-17 29 0,15-25 324,8-21-534,1 0 1,0 0 0,0 1-1,0-1 1,0 0-1,0 0 1,0 0-1,0 0 1,0 1 0,0-1-1,0 0 1,1 0-1,-1 0 1,0 1-1,0-1 1,0 0-1,0 0 1,0 0 0,0 0-1,0 0 1,0 1-1,0-1 1,1 0-1,-1 0 1,0 0 0,0 0-1,0 0 1,0 1-1,0-1 1,1 0-1,-1 0 1,0 0 0,0 0-1,0 0 1,13-2 291,7-7-209,1 0 1,23-16-1,-21 10-277,28-16-25,-41 26 250,-8 4-33,1 0-1,-1 0 1,1 0 0,-1-1 0,0 1-1,0-1 1,1 0 0,-1 0-1,2-2 1,3-4-8,-3 5 21,-1-1 0,0 1 0,-1-1 0,1 1 0,0-1 0,2-6 0,5-7-312,-5 15 103,-7 14 136,-3 7-36,2-13 132,1 1 1,1 0-1,-1 0 1,0 13-1,-5 59-79,7-75 67,0-1-18,-1 1 0,1-1 0,0 0 0,0 0 0,1 0-1,-1 0 1,1 1 0,-1-1 0,1 0 0,0 0 0,1 3 0,-1-5 6,0 0 1,-1 0-1,1 0 0,0 0 1,0 0-1,-1 0 1,1 0-1,0-1 0,0 1 1,0 0-1,0 0 1,0-1-1,0 1 0,0 0 1,1-1-1,-1 0 1,0 1-1,0-1 0,0 1 1,0-1-1,1 0 0,-1 0 1,0 0-1,0 0 1,1 0-1,-1 0 0,0 0 1,0 0-1,0 0 1,1-1-1,-1 1 0,1-1 1,10-3 103,-1 0 1,0-1 0,19-12 0,-7 4-54,10-6-91,0-2-1,-2-1 1,0-2 0,42-42-1,-71 64-24,0 0-1,0 0 0,0 1 1,0-1-1,1 0 0,-1 1 1,5-3-1,-7 4 41,0 0 1,0 0-1,0 0 1,0 0-1,1 0 0,-1 0 1,0 0-1,0 0 0,0 0 1,0 0-1,1 0 1,-1 0-1,0 0 0,0 1 1,0-1-1,0 0 1,0 0-1,0 0 0,1 0 1,-1 0-1,0 0 0,0 0 1,0 0-1,0 0 1,0 1-1,0-1 0,0 0 1,1 0-1,-1 0 0,0 0 1,0 0-1,0 0 1,0 1-1,0-1 0,0 0 1,0 0-1,0 0 0,0 0 1,0 1-1,0-1 1,0 0-1,0 0 0,0 0 1,0 0-1,0 0 0,0 1 1,0-1-1,0 0 1,0 0-1,-1 10-88,0-8 48,0 8 28,-2 0 1,1 0-1,-6 11 1,6-15 9,-1 0-1,1 0 1,0 0-1,0 1 1,1-1-1,0 0 1,0 1 0,1-1-1,-1 1 1,1-1-1,2 11 1,-2-16 38,1 1 0,-1 0 0,1-1 0,0 1 0,0-1 0,-1 1 0,1-1 0,0 1 0,1-1 0,-1 1 0,0-1 0,0 0 0,0 1 0,1-1 0,-1 0 0,1 0 0,-1 0 0,1 0 0,-1-1 0,1 1 0,-1 0 0,1 0 0,0-1 0,-1 1 0,1-1 0,0 0 0,0 1 0,-1-1 0,1 0 0,0 0 0,0 0 0,0 0 0,-1-1 0,1 1 0,3-1 0,2-1 27,-1 1-1,0-1 1,1-1-1,-1 1 1,0-1 0,0 0-1,0-1 1,8-5-1,47-46 188,-42 38-434,-18 16 155,-1 0 0,1 0 1,0 1-1,0-1 0,0 1 1,0-1-1,0 0 0,0 1 1,0-1-1,0 1 0,0 0 0,2-1 1,-3 1 20,0 0 1,0 0-1,1 0 0,-1 1 1,0-1-1,1 0 1,-1 0-1,0 0 1,0 1-1,1-1 0,-1 0 1,0 0-1,0 0 1,0 1-1,1-1 1,-1 0-1,0 1 0,0-1 1,0 0-1,0 0 1,1 1-1,-1-1 1,0 0-1,0 1 0,0-1 1,0 0-1,0 1 1,0-1-1,0 0 1,0 1-1,0-1 0,0 0 1,0 1-1,0-1 1,0 0-1,0 0 1,-1 1-1,1-1 0,0 0 1,0 1-1,0-1 1,-1 1-1,-8 38-44,-27 74 1,-27 29 124,39-92-42,-54 83 1,56-103 99,-1 0-1,-1-1 1,-43 38-1,59-60-25,-1 0 1,1 0-1,-11 4 0,18-9-69,-1-1 0,0 0 1,0 0-1,0 0 0,-1 0 1,1-1-1,0 1 0,0 0 1,0-1-1,0 0 0,-1 1 1,1-1-1,0 0 0,-1 0 0,1 0 1,0 0-1,0-1 0,0 1 1,-5-2-1,6 2-19,0-1 0,1 0 1,-1 1-1,0-1 0,0 0 0,0 1 1,0-1-1,1 0 0,-1 0 0,0 0 0,1 0 1,-1 0-1,1 0 0,-1 0 0,1 0 1,-1 0-1,1 0 0,-1-2 0,1 0 12,-1 0 1,1 0-1,0 0 0,0 0 0,0 0 1,1-5-1,0-1 64,2-1 1,-1 1-1,5-10 0,1 1-9,2 1 0,0 0-1,0 0 1,2 1-1,0 1 1,1 0 0,0 1-1,29-24 1,-10 14-109,1 1 0,0 2 0,2 1 0,39-16 0,-57 28-1152,38-13-1,-48 19 5,-1 1 1,1 0-1,0 0 0,0 0 1,0 1-1,0-1 0,0 2 0,13 1 1,6 5-3094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19.04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3 243 3136,'-3'-8'6346,"4"7"-6229,-1 1-1,1-1 0,-1 0 0,1 1 0,0-1 0,-1 1 0,1-1 1,-1 1-1,1 0 0,0-1 0,-1 1 0,1 0 0,0-1 0,0 1 1,-1 0-1,1 0 0,0 0 0,0-1 0,0 1 0,-1 0 0,1 0 1,0 0-1,0 1 0,13-4 238,-3-3-239,0 0 0,16-12 1,1-2-78,-12 10-9,0 1 0,0 1-1,1 0 1,0 1 0,0 1 0,23-5 0,-38 10-29,0 1 0,0 0-1,0-1 1,0 1-1,0 0 1,0 0 0,0 0-1,0 0 1,0 1 0,0-1-1,0 0 1,0 1-1,0 0 1,0-1 0,0 1-1,0 0 1,0 0 0,0 0-1,-1 0 1,1 0-1,0 1 1,-1-1 0,1 0-1,-1 1 1,1-1 0,-1 1-1,0-1 1,0 1-1,1 0 1,-1 0 0,0 0-1,-1-1 1,1 1 0,0 0-1,-1 0 1,2 4-1,-1 1 54,0 0-1,0 1 0,-1-1 0,0 0 0,0 1 0,0-1 0,-1 0 0,0 0 0,-3 9 0,-6 17 151,1-3 52,-5 32 0,12-53-162,1 1 1,0-1 0,1 1-1,0-1 1,1 1-1,0-1 1,4 18-1,-5-25-35,1 1-1,0-1 1,0 0-1,0 1 1,0-1-1,0 0 0,0 0 1,1 0-1,-1 0 1,1 0-1,-1 0 1,1 0-1,3 2 1,-4-4-25,0 1 0,0-1 0,0 1 0,0-1 0,0 1 1,1-1-1,-1 1 0,0-1 0,1 0 0,-1 0 0,0 0 0,0 0 0,1 0 1,-1 0-1,0 0 0,1 0 0,-1 0 0,0-1 0,0 1 0,1 0 0,-1-1 1,0 1-1,0-1 0,0 1 0,0-1 0,0 0 0,0 1 0,2-2 0,10-10 111,0-1-1,0 0 0,-1 0 1,-1-1-1,13-21 0,4-4-64,-16 23-130,0 0 1,-1-1-1,16-32 0,17-58-103,-32 81 293,3-9-262,-15 35 124,1 0 0,-1 0 0,0-1 0,0 1 1,0 0-1,0 0 0,0 0 0,0 0 0,0 0 0,0-1 0,0 1 0,1 0 1,-1 0-1,0 0 0,0 0 0,0 0 0,0 0 0,0 0 0,1 0 1,-1 0-1,0 0 0,0 0 0,0 0 0,0-1 0,1 1 0,-1 0 1,0 0-1,0 0 0,0 0 0,0 0 0,1 0 0,-1 0 0,0 1 1,0-1-1,0 0 0,0 0 0,1 0 0,-1 0 0,0 0 0,0 0 1,0 0-1,0 0 0,0 0 0,0 0 0,1 0 0,-1 1 0,0-1 1,10 8-116,-5-4 77,9 5 91,2 0 1,-1-2-1,1 1 1,0-2-1,1 0 1,0-1-1,0-1 1,22 4-1,6 2-12,-36-7 9,0-1-1,1 0 1,-1 0-1,0-1 0,1 0 1,-1-1-1,0 0 1,16-1-1,-18-1-55,-4 2 39,5 1-47,9 8-24,-10-8 75,0 0 0,0 0 0,0-1 0,0 0-1,0 0 1,0 0 0,0-1 0,0 0 0,0-1 0,0 1 0,0-2 0,0 1-1,-1 0 1,1-1 0,-1-1 0,0 1 0,0-1 0,0 0 0,9-7-1,-13 9-36,0 0 0,-1-1 0,1 1 0,0 0 0,-1-1-1,1 1 1,-1-1 0,0 1 0,0-1 0,0 0 0,0 1 0,-1-1-1,1 0 1,0 0 0,-1 1 0,0-1 0,0 0 0,0 0-1,0 0 1,-1-4 0,0 0-22,0 1-1,-1 0 1,0 0-1,0 0 1,0 0-1,-1 0 0,0 0 1,-4-6-1,6 10 6,0 1-1,0-1 0,0 1 1,0 0-1,-1 0 0,1-1 1,0 1-1,-1 0 1,1 0-1,-1 0 0,1 0 1,-1 1-1,0-1 0,1 0 1,-1 1-1,0-1 0,1 1 1,-1 0-1,0-1 0,1 1 1,-1 0-1,0 0 0,0 0 1,1 0-1,-1 0 0,0 1 1,0-1-1,1 0 0,-4 2 1,-1 0-35,0 1 1,0-1-1,0 1 1,0 1-1,0-1 1,-7 7-1,-4 4-33,0 1-1,2 1 0,-1 0 1,2 1-1,0 0 1,-14 25-1,26-38 99,0 0-1,0 0 1,0 0-1,0 0 1,1 0-1,-1 0 1,1 1-1,0-1 1,1 1-1,-1-1 1,1 1-1,-1-1 1,2 1-1,-1-1 1,1 7 0,0-7 0,1 0 0,-1 1 1,1-1-1,0-1 1,0 1-1,0 0 1,1 0-1,-1-1 1,1 1-1,0-1 1,0 0-1,0 0 1,0 0-1,1 0 1,4 3-1,0-1 30,-1 0 0,1-1 0,0 0 0,0 0 0,1-1 0,-1 1 0,1-2 0,0 1 0,0-2 0,0 1 0,0-1-1,0 0 1,0-1 0,0 0 0,0 0 0,0-1 0,0 0 0,0-1 0,-1 0 0,1 0 0,0-1 0,-1 0 0,1-1 0,14-8 0,4-6 5,-1-1 0,0-1-1,-2-1 1,-1-2 0,29-33 0,-26 30-35,-20 21-50,-1 0 0,0 0 0,0-1 0,0 0 0,6-8-1,-11 14 34,0 0 0,0 0 0,0 0 0,0 0-1,0 0 1,0 0 0,0 0 0,0 0 0,0 0-1,0 1 1,0-1 0,0 0 0,0 0 0,0 0-1,0 0 1,0 0 0,0 0 0,0 0 0,0 0-1,1 0 1,-1 0 0,0 0 0,0 0 0,0 0-1,0 0 1,0 0 0,0 0 0,0 0 0,0 0-1,0 0 1,0 0 0,0 0 0,1 0 0,-1 0-1,0 0 1,0 0 0,0 0 0,0 0 0,0 0-1,0 0 1,0 0 0,0 0 0,0 0 0,0 0-1,0 0 1,1 0 0,-1 0 0,0 0 0,0 0-1,0 0 1,0 0 0,0 0 0,0 0 0,0 0-1,0-1 1,0 1 0,0 0 0,0 0 0,0 0-1,0 0 1,0 0 0,0 0 0,0 0 0,0 0-1,0 0 1,2 13-49,-1 25 96,-1-31-65,-5 44 50,3-37-48,0 0 0,1 0 0,1 18 0,1-28 33,-1 0 1,1 0-1,0 0 0,0 0 0,0 0 1,0-1-1,1 1 0,-1 0 1,1-1-1,0 1 0,0-1 1,1 1-1,-1-1 0,1 0 0,5 5 1,-6-6 6,0 0 0,1-1 0,-1 1-1,0-1 1,1 0 0,0 0 0,-1 0 0,1 0 0,-1 0 0,1-1 0,0 1 0,0-1 0,-1 1 0,1-1 0,0 0 0,0 0 0,0 0 0,-1-1 0,1 1-1,4-2 1,4-1 70,1-1-1,-1-1 0,16-7 0,-16 6-10,28-12-6,71-45 1,-99 55-136,12-9-84,-22 17 130,0-1-1,0 0 0,0 1 0,1-1 0,-1 1 1,0-1-1,1 1 0,-1-1 0,0 1 0,1 0 1,-1 0-1,0 0 0,1 0 0,1 0 0,-2 0 6,-1 0 0,0 0 0,1 0 0,-1 1-1,0-1 1,1 0 0,-1 0 0,0 0 0,0 1-1,1-1 1,-1 0 0,0 0 0,0 1 0,0-1-1,1 0 1,-1 1 0,0-1 0,0 0-1,0 0 1,0 1 0,1-1 0,-1 0 0,0 1-1,0-1 1,0 0 0,0 1 0,0-1 0,0 1-1,0-1 1,0 0 0,0 1 0,-3 11-75,3-10 59,-7 19 2,-6 24 64,12-41-29,0 0 0,1 1-1,0-1 1,-1 0-1,1 1 1,1-1 0,-1 1-1,2 5 1,-2-9 6,0 0 1,1 0-1,-1 1 1,0-1-1,1 0 1,-1 0-1,1 0 0,0 0 1,-1 0-1,1 0 1,0 0-1,0 0 0,-1 0 1,1 0-1,0 0 1,0 0-1,0 0 0,0 0 1,0-1-1,0 1 1,0 0-1,0-1 0,1 1 1,-1-1-1,0 0 1,0 1-1,0-1 0,1 0 1,-1 1-1,0-1 1,0 0-1,1 0 0,-1 0 1,0 0-1,0 0 1,1-1-1,-1 1 0,0 0 1,0-1-1,1 1 1,1-1-1,5-3 62,1 0 0,-1 0 0,0-1 0,12-8 0,-13 8-64,2-1-19,-5 2-19,1 1-1,0-1 1,0 1-1,1 0 1,-1 1-1,1-1 1,10-2-1,-16 5 18,1 0 0,0 0 0,-1 0 0,1-1 0,-1 1 0,1 0-1,-1 0 1,1 1 0,0-1 0,-1 0 0,1 0 0,-1 0 0,1 0-1,-1 0 1,1 1 0,-1-1 0,1 0 0,-1 0 0,1 1 0,-1-1-1,1 0 1,-1 1 0,1-1 0,-1 1 0,0-1 0,1 0 0,-1 1-1,0-1 1,1 1 0,-1-1 0,0 1 0,1 0 0,2 20-16,-3-16 12,-1 38 45,-1 0-1,-2-1 1,-11 47 0,10-60-78,-9 46 12,-32 98 1,31-130 156,-2 0 0,-1-1 0,-36 58-1,48-90-55,0 0-1,0-1 0,-1-1 1,-1 1-1,1-1 0,-1 0 1,-1 0-1,-11 7 0,16-12-27,1-1 0,0 0 0,-1-1 0,1 1 0,-1-1 0,0 1-1,1-1 1,-1 0 0,0-1 0,0 1 0,-6 0 0,7-1-12,0 0-1,0-1 1,1 1 0,-1-1 0,0 0-1,0 0 1,1 0 0,-1 0-1,0 0 1,1-1 0,-1 1 0,1-1-1,0 1 1,-1-1 0,1 0 0,-3-3-1,1 0 6,-1 0-1,1-1 0,1 1 0,-1-1 0,1 0 1,0 0-1,0 0 0,1 0 0,-1 0 0,2-1 1,-1 1-1,1-1 0,-1 1 0,2-1 1,-1-13-1,1 11 0,1 1 1,0-1 0,1 0-1,0 0 1,0 1-1,0-1 1,1 1 0,1 0-1,-1 0 1,1 0-1,1 0 1,5-7 0,2 0 60,1 0 0,1 0 0,1 1 0,0 1 0,0 1 0,33-20 0,-21 16-37,1 2-1,0 0 1,52-15 0,-67 25-128,1 1 1,-1 0-1,1 1 1,0 1-1,-1 0 1,20 2-1,-24-1-531,0 2-1,0-1 0,0 1 1,11 4-1,-14-3-394,0-1-1,0 1 1,0 0 0,0 1-1,-1-1 1,8 8 0,13 15-2332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21.4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187 589 2560,'0'0'67,"0"0"0,0 0 0,0-1 0,0 1 0,0 0 0,1 0 0,-1 0 0,0-1 0,0 1 0,0 0 0,1 0 0,-1 0 0,0 0 0,0 0 0,0-1 0,1 1 0,-1 0 0,0 0 0,0 0 0,1 0 0,-1 0 0,0 0 0,0 0 0,1 0 0,-1 0 0,0 0 0,0 0 0,1 0 0,-1 0 0,0 0 0,0 0 0,1 0 0,-1 0 0,0 0 0,0 0 1,1 1-1,-1-1 0,0 0 0,0 0 0,-4 9 3879,3-8-3704,-5 3 26,1 0-1,-1 0 1,0-1-1,0 0 1,0-1 0,-9 4-1,-11 4 84,16-5-283,0 0-1,1 1 1,0 0 0,0 0-1,1 1 1,0 1 0,0-1-1,-9 12 1,14-16-42,0 1 0,1-1 1,-1 1-1,1 0 0,0 0 0,0 0 0,0 0 0,1 1 0,-1-1 1,1 0-1,0 1 0,0-1 0,1 1 0,-1-1 0,1 1 1,0-1-1,0 1 0,1-1 0,-1 1 0,1-1 0,0 1 0,2 5 1,-2-9 15,0 1-1,-1 0 1,1-1 0,0 1 0,0-1 0,0 1 0,0-1 0,1 0 0,-1 1 0,0-1 0,1 0 0,-1 0 0,1 0 0,-1 0 0,1 0 0,-1 0 0,1 0-1,0-1 1,-1 1 0,1 0 0,0-1 0,0 1 0,2-1 0,2 1 49,0-1 0,0 0 0,0 0 0,0-1-1,-1 0 1,7-1 0,212-66 837,-187 55-783,0-1 0,50-29 0,-66 30-75,-1 0 1,-1-1 0,0-1-1,-1-1 1,24-27 0,49-71 241,77-126 0,-153 219-357,-2 0 1,0-1-1,-2 0 1,0 0 0,13-44-1,-24 65 5,1-1-1,-1 0 1,0 0-1,1 0 1,-1 1-1,0-1 1,0 0 0,0 0-1,-1 1 1,1-1-1,0 0 1,-1 0-1,1 1 1,-1-1-1,1 0 1,-1 1-1,0-1 1,0 0 0,0 1-1,-1-2 1,1 2-14,0 0-1,0 0 1,-1 0 0,1 0 0,0 0 0,0 0 0,-1 1-1,1-1 1,-1 0 0,1 1 0,0-1 0,-1 1 0,1 0-1,-1 0 1,1-1 0,-1 1 0,1 0 0,-1 0 0,1 0 0,-1 0-1,1 1 1,-1-1 0,-1 1 0,-3 1-2,0 0-1,1 1 1,-1-1-1,1 1 1,-1 1 0,1-1-1,0 1 1,1 0 0,-8 6-1,12-9 56,-13 11-26,1 1 0,1 0 1,0 1-1,1 1 0,1 0 1,-9 18-1,-2 9 288,-15 45 1,-11 71 734,40-131-907,2-1 1,1 1 0,1 0 0,1 28 0,2-44 8,0 1 0,0-1 1,1 1-1,5 13 0,-6-21-67,1 0 1,-1-1-1,1 1 0,0 0 0,0-1 1,0 0-1,0 1 0,0-1 1,1 0-1,0 0 0,0 0 1,0 0-1,0-1 0,0 1 1,5 2-1,-1-2 27,0 0-1,-1-1 1,1 0 0,0 0-1,0 0 1,1-1 0,-1 0-1,0-1 1,0 0 0,0 0-1,14-2 1,6-3 158,47-14 0,-63 16-183,21-6 31,-1-2 0,0-1 0,-1-2 0,40-23 0,-38 17-542,-26 17-6,-23 14 289,6-4 180,0 1 0,0 0 1,1 1-1,0 0 0,0 1 0,1 0 1,-12 17-1,18-23 14,0 1 0,0 0 1,0 0-1,1 1 0,0-1 0,0 0 1,0 1-1,0-1 0,1 1 1,0 0-1,0-1 0,1 1 0,0 0 1,0 0-1,0-1 0,1 1 0,-1 0 1,1-1-1,1 1 0,2 8 0,-2-9 44,0 0 0,1 1 0,0-1 0,0 0 0,0 0 0,1-1 0,0 1 0,0-1 0,0 0 0,0 0 0,1 0 0,-1 0 0,8 4 0,-9-7-11,0 1 0,0-1 0,0 1 0,0-1 0,1 0 0,-1-1 0,0 1 1,1 0-1,-1-1 0,0 0 0,1 1 0,-1-1 0,0-1 0,1 1 0,-1 0 0,0-1 0,1 0 0,-1 0 0,0 0 0,0 0 0,0 0 0,1-1 0,-1 1 0,4-4 0,-1 0 16,0-1 0,-1 0 0,1 0 0,-1-1 0,0 0 0,-1 0 0,0 0 0,0 0 0,0 0 0,-1-1 0,0 0 0,-1 1 0,2-11 0,-3 14-70,0-1 1,0 0-1,-1 0 1,0 0-1,0 1 0,-1-1 1,1 0-1,-1 0 1,0 1-1,0-1 0,0 0 1,-1 1-1,0-1 1,0 1-1,0 0 0,0-1 1,0 1-1,-5-5 0,6 8-5,0 0 0,-1 0-1,1 0 1,0-1-1,-1 2 1,1-1 0,-1 0-1,1 0 1,-1 0-1,1 1 1,-1-1-1,0 1 1,1-1 0,-1 1-1,0 0 1,-2-1-1,-13-3-44,10 3-141,8 4 10,1-2 208,-1 0-1,1 0 0,-1 0 1,1-1-1,-1 1 0,1 0 1,0-1-1,-1 1 0,1-1 0,3 1 1,10 0 74,0 0 0,0-1 0,1 0 0,-1-2-1,0 1 1,0-2 0,0 0 0,0-1 0,18-7 0,3-4 29,-1-1 0,0-2-1,-2-2 1,35-25 0,-49 31-140,0 2 0,29-15 0,-48 26 27,1 1 0,0-1 1,0 1-1,0-1 0,0 1 1,0 0-1,-1-1 0,1 1 1,0 0-1,0 0 0,0 0 1,0 0-1,0 0 0,0 0 0,0 0 1,0 0-1,0 0 0,0 0 1,0 0-1,0 0 0,0 1 1,-1-1-1,1 0 0,0 1 1,0-1-1,1 2 0,-1-1 3,0 0-1,0 0 0,0 1 0,0-1 1,0 1-1,0-1 0,-1 1 1,1-1-1,-1 1 0,1-1 0,-1 1 1,1 0-1,-1 2 0,1 4-13,-1-1 0,0 0 0,0 1 0,-1-1 0,-2 12-1,0-7 40,-2 0-1,1 0 1,-2-1-1,1 1 0,-1-1 1,-1-1-1,0 1 1,-11 12-1,4-8 88,0-1 0,0 0 0,-2-1 0,-23 16 0,33-25-68,0 0 0,0-1 0,-1 0 0,1 0 0,-1-1 0,0 0 0,-13 3 0,15-5-33,1 1 1,0-1 0,-1 0-1,1 0 1,0 0 0,-1-1-1,1 1 1,0-1 0,-1 0-1,1 0 1,0-1-1,0 1 1,0-1 0,-5-2-1,-2-9 17,8 7-151,3 6 121,0 0 0,0 0 0,0 0 0,0 0 0,0 0 0,0 0 0,0 0-1,0 0 1,0 0 0,0 0 0,0 0 0,0 0 0,0 0 0,0 0 0,0 0 0,0 0 0,0 0 0,0 0 0,0 0 0,0 0 0,0 0 0,0 0 0,1 0 0,-1 0 0,0 0 0,0 0 0,0 0 0,0 0 0,0 0 0,0 0 0,0 0 0,0 0 0,0 0 0,0 0 0,0 0 0,0 0 0,0 0 0,0 0 0,0 0 0,0 0 0,0 0 0,0 0 0,0 0 0,0 0-1,0 0 1,0 0 0,0 0 0,1 0 0,-1 0 0,0 0 0,0 0 0,0 0 0,0 0 0,0 0 0,0 0 0,0 0 0,0-1 0,0 1 0,0 0 0,28 16 30,49 17-1,-35-16 47,-10-3 26,1-1 0,1-1 0,37 7 0,-61-17-40,0 0 0,1-1 0,-1 0 0,1-1 0,-1 0 1,1-1-1,-1 0 0,0-1 0,1 0 0,-1 0 0,0-1 0,0 0 0,0-1 1,18-9-1,-16 4-26,0 0 0,-1 0 0,0-1 0,0-1 0,-1 0 0,0 0 0,-1-1 0,-1 0 0,0 0 0,10-20 0,-17 28-33,1 1 1,-1-1-1,0 1 1,0-1 0,-1 1-1,1-1 1,-1 0-1,1 0 1,-1 1 0,0-1-1,-1 0 1,0-4-1,1 8-11,0-1 0,0 0 0,0 1 0,0-1 0,-1 1-1,1-1 1,0 0 0,0 1 0,-1-1 0,1 1 0,-1-1-1,1 1 1,0-1 0,-1 1 0,1-1 0,-1 1 0,1 0-1,-1-1 1,1 1 0,-1-1 0,1 1 0,-1 0 0,1 0 0,-1-1-1,0 1 1,1 0 0,-2 0 0,1-1-17,-1 1-1,0 0 1,0 1 0,1-1 0,-1 0-1,0 0 1,1 1 0,-1-1 0,0 1-1,-1 0 1,-2 1 5,0 1 0,1-1-1,-1 1 1,1 0 0,0 0 0,-5 4-1,6-2 88,0-1 0,0 1 0,0-1 0,0 1 0,1 0 0,0 0 0,0 0 0,0 0-1,0 0 1,1 1 0,0-1 0,0 0 0,1 1 0,-1-1 0,1 0 0,0 1 0,1-1 0,1 9-1,-1-6 40,1 0 0,0-1 0,0 1-1,0-1 1,1 0 0,0 0-1,1 0 1,0 0 0,0 0 0,0-1-1,1 1 1,7 6 0,-7-8-52,0-1 0,0 1 0,1-1 1,0-1-1,0 1 0,0-1 0,0 0 0,1 0 1,10 2-1,-6-2-13,0-1 1,0-1-1,1 1 1,-1-2-1,14 0 0,8-4-1330,0-1 1,61-17-1,-47 8-3448,-3 5 1445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22.97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9 828 2496,'-8'14'1974,"8"-14"-1897,-1 0 1,1 1-1,0-1 0,0 0 1,0 1-1,0-1 0,0 0 1,0 1-1,0-1 1,0 0-1,0 0 0,1 1 1,-1-1-1,0 0 0,0 1 1,0-1-1,0 0 1,0 0-1,0 1 0,1-1 1,-1 0-1,0 0 0,0 1 1,0-1-1,1 0 0,-1 0 1,0 0-1,0 1 1,0-1-1,1 0 0,-1 0 1,0 0-1,1 0 0,-1 0 1,0 0-1,0 1 1,1-1-1,-1 0 0,0 0 1,1 0-1,-1 0 0,0 0 1,0 0-1,1 0 1,-1 0-1,0 0 0,1 0 1,-1 0-1,0-1 0,1 1 1,4 0 263,-1 0 0,1-1 1,0 0-1,0 0 0,0 0 0,-1-1 1,1 0-1,-1 1 0,8-5 1,2-3 352,19-15 1,-22 15-351,30-25 102,-2-2-1,-2-2 0,61-79 1,-64 68-390,-2-2 0,29-63 0,-28 51 37,-22 42-54,22-39 128,25-67 0,-56 122-144,10-35 134,-12 38-172,1 0 0,-1 1-1,0-1 1,1 1-1,-1-1 1,0 0 0,0 1-1,-1-1 1,1 0 0,0 1-1,0-1 1,-1 0-1,1 1 1,-1-1 0,0 1-1,1-1 1,-1 1 0,-2-3-1,3 3 9,-1 1-1,1-1 1,-1 1-1,1-1 1,-1 1 0,0 0-1,1 0 1,-1-1-1,0 1 1,1 0-1,-1 0 1,0-1-1,1 1 1,-1 0 0,0 0-1,0 0 1,1 0-1,-1 0 1,0 0-1,1 0 1,-1 1-1,0-1 1,1 0 0,-1 0-1,0 0 1,1 1-1,-1-1 1,0 0-1,1 1 1,-2 0 0,-17 14-120,8-3 137,1 0-1,1 1 1,0 0-1,0 1 1,2 0 0,-9 20-1,-30 93 86,44-120-92,-57 214 706,52-186-548,3 0 0,0 1 1,2-1-1,4 50 0,-1-78-104,0 0 1,0 0 0,0 0-1,1 0 1,0 0-1,0 0 1,1 0 0,0 0-1,6 10 1,-7-15-19,0 0 0,0 0 0,0 1 1,0-1-1,0-1 0,0 1 0,1 0 1,-1 0-1,0-1 0,1 1 0,-1-1 1,1 0-1,0 0 0,0 0 0,-1 0 1,1 0-1,0-1 0,0 1 0,0-1 0,0 0 1,-1 0-1,1 0 0,0 0 0,0 0 1,0-1-1,0 1 0,4-2 0,17-7 93,0 0 1,0-1-1,25-16 0,-21 11-106,6-2 28,84-46 150,-92 48-261,-1-2-1,31-26 0,-53 40-67,-4 2 21,-8 3-49,-16 8-9,15-5 113,-1 1 0,1 1-1,0 0 1,-18 16 0,24-20 57,1 0 0,-1 1 0,1-1 0,0 1-1,0 0 1,1 0 0,-1 0 0,1 0 0,0 0 0,0 1 0,0-1 0,1 1 0,-1-1 0,1 1 0,0-1 0,0 7-1,1-8 12,0 0 1,1 0-1,0 0 0,-1 0 0,1 0 0,0 0 0,1 0 0,-1 0 0,0 0 0,1 0 0,0 0 0,0-1 0,-1 1 0,1-1 0,1 0 1,-1 1-1,0-1 0,1 0 0,-1 0 0,1 0 0,-1-1 0,1 1 0,0 0 0,0-1 0,0 0 0,0 0 0,0 0 0,0 0 0,5 1 0,-4-1 11,-1-1-1,1 1 0,-1-1 0,1 1 0,-1-1 1,1 0-1,-1 0 0,1-1 0,-1 1 0,1-1 0,-1 1 1,1-1-1,-1 0 0,0-1 0,1 1 0,-1 0 1,0-1-1,0 0 0,0 0 0,0 0 0,0 0 0,-1 0 1,1 0-1,0-1 0,-1 0 0,3-3 0,-2 0-10,0 1 0,-1-1 0,1 1 0,-1-1 0,-1 0 0,1 0 0,-1 0 0,1-7 0,-2 10-15,0 0-1,0-1 1,0 1 0,0-1-1,-1 1 1,1 0-1,-1-1 1,0 1-1,0 0 1,0 0-1,0 0 1,-1 0-1,1 0 1,-1 0-1,0 0 1,0 0 0,-2-2-1,-1-1-18,-1 0 0,1 1 0,-1 0 0,0 1-1,-10-7 1,15 11 20,1 0-1,-1 0 0,1 0 1,0 0-1,-1 0 0,1 0 1,-1-1-1,1 1 0,0 0 1,-1 0-1,1-1 0,0 1 1,-1 0-1,1 0 0,0-1 1,0 1-1,-1 0 0,1-1 1,0 1-1,0 0 0,-1-1 1,1 1-1,0 0 0,0-1 1,0 1-1,0-1 1,-1 1-1,1 0 0,0-1 1,1 0 5,-1 1 1,1 0-1,-1 0 1,1-1-1,-1 1 1,1 0 0,-1 0-1,1 0 1,-1 0-1,1-1 1,-1 1-1,1 0 1,0 0-1,-1 0 1,1 0 0,-1 1-1,1-1 1,-1 0-1,1 0 1,-1 0-1,1 0 1,24 3 240,0-1 0,0-1 0,0-1 0,43-6 0,-66 6-237,205-25-51,-186 22-141,-13 2-818,0 0 0,0 0 0,-1-1-1,1 0 1,0 0 0,10-5-1,-48 3-7717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23.33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18 129 6816,'-18'-5'3072,"36"10"-2656,4-5 1440,12 3-1088,19-3 768,8 0-896,30-8 0,3-3-384,28-8-32,-5 0-128,0-4-128,-18 4 0,1 0-3776,-12 6 2080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13.6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1 811 3232,'0'4'3973,"23"-24"43,3-4-3339,0 1 0,2 1 0,32-18 0,95-49-174,-127 74-413,-22 12-82,4-3-20,1 1 0,15-6 0,-24 10-5,0 0-1,1 1 0,-1-1 1,0 0-1,1 1 1,-1 0-1,0 0 0,1-1 1,-1 1-1,0 1 1,1-1-1,-1 0 0,1 1 1,-1-1-1,0 1 0,0-1 1,1 1-1,1 1 1,-2-1 28,-1 1 1,0-1-1,0 0 1,1 0-1,-1 1 1,0-1-1,0 1 1,0-1-1,0 1 1,-1-1-1,1 1 1,0 0-1,-1-1 1,1 1-1,-1 0 1,1 0-1,-1-1 1,0 1-1,0 0 1,0 0-1,0-1 1,0 1-1,0 0 1,0 0-1,-1 3 1,0 0 43,-1 0-1,1 0 1,-1 0-1,0 0 1,0 0-1,-1 0 1,-4 6 0,-48 74 494,55-85-545,-9 12 126,0 0 0,1 0 1,1 1-1,-7 15 1,15-28-100,-1 0 0,0 0 0,1 0 0,-1 0 0,0 0 0,0 0-1,1 1 1,-1-1 0,0 0 0,1 0 0,-1 0 0,0 0 0,1 0 0,-1 0 0,0 0 0,1 0 0,-1-1 0,0 1 0,1 0 0,-1 0 0,0 0 0,1 0 0,-1 0 0,0 0 0,0-1 0,1 1-1,-1 0 1,0 0 0,0 0 0,1-1 0,19-8 241,-14 6-159,28-12-88,-1-3 0,0 0 1,-1-2-1,-2-1 0,0-2 1,-1-1-1,34-37 0,-47 49-257,-16 12 228,0 0 0,0 0 0,1 0 0,-1 0 0,0 0 0,0 0 0,0 0 0,1-1 0,-1 1 0,0 0-1,0 0 1,0 0 0,1 0 0,-1 0 0,0 0 0,0 0 0,0 1 0,0-1 0,1 0 0,-1 0 0,0 0 0,0 0-1,0 0 1,1 0 0,-1 0 0,0 0 0,0 0 0,0 0 0,0 1 0,1-1 0,-1 11-6,-16 43 3,8-27 84,1 1 0,-4 28 0,10-47-41,-2 24-50,3-31 53,0 0-1,0 1 0,0-1 0,1 0 0,-1 0 0,1 1 1,-1-1-1,1 0 0,0 0 0,0 0 0,2 3 0,-3-4-14,0-1-1,1 0 0,-1 1 1,1-1-1,-1 1 1,0-1-1,1 0 0,-1 0 1,1 1-1,-1-1 0,1 0 1,-1 0-1,1 0 0,-1 1 1,1-1-1,-1 0 0,1 0 1,-1 0-1,1 0 0,-1 0 1,1 0-1,0 0 0,-1 0 1,1 0-1,-1 0 0,1-1 1,-1 1-1,1 0 1,-1 0-1,1-1 0,13-7 218,-13 8-187,76-65 143,52-29-298,-125 91 76,4-4-44,0 1 1,0 0-1,1 1 1,10-6-1,-19 11 54,1 0 0,-1 0 1,0 0-1,0 0 0,0 0 0,0 0 0,1 0 1,-1 0-1,0 0 0,0 0 0,0 0 0,1 0 0,-1 0 1,0 0-1,0 0 0,0 1 0,0-1 0,0 0 0,1 0 1,-1 0-1,0 0 0,0 0 0,0 0 0,0 1 1,0-1-1,0 0 0,1 0 0,-1 0 0,0 0 0,0 1 1,0-1-1,0 0 0,0 0 0,0 0 0,0 0 0,0 1 1,0-1-1,0 0 0,0 0 0,0 0 0,0 0 1,0 1-1,0-1 0,0 0 0,0 0 0,0 0 0,0 1 1,0-1-1,0 0 0,0 0 0,-1 0 0,-1 10-99,-20 30 55,15-30 64,1 0 1,-7 18-1,9-18 24,1 1 1,0 0-1,0 0 0,1 0 1,1 0-1,0 0 0,0 0 1,1 0-1,2 18 0,-2-28-9,1 0 0,-1 1 0,0-1 0,1 0 0,-1 0 0,0 1 0,1-1 0,0 0 0,-1 0 0,1 0 0,0 1 0,-1-1 0,1 0 0,0 0 0,0 0 0,0 0-1,0-1 1,0 1 0,0 0 0,0 0 0,0 0 0,1-1 0,0 1 0,0 0 7,0-1-1,-1 0 0,1 1 1,0-1-1,-1 0 1,1 0-1,0-1 1,-1 1-1,1 0 1,-1 0-1,1-1 1,0 1-1,-1-1 0,1 1 1,-1-1-1,1 0 1,-1 0-1,2-1 1,28-19 181,-2-2 0,30-29 1,-26 22-200,-24 22-33,7-6-283,0-1 1,17-21-1,-37 48 248,1-1-1,1 1 0,0-1 1,-1 19-1,3-24 88,0 0 0,0 1-1,1-1 1,0 0 0,0 0 0,0 0 0,1 0 0,0-1 0,0 1 0,0 0 0,1-1 0,4 9-1,-6-13-17,0 0-1,0 0 0,0 0 1,-1 0-1,1 0 0,0-1 0,0 1 1,0 0-1,1 0 0,-1-1 1,0 1-1,0-1 0,0 1 0,0-1 1,0 1-1,1-1 0,-1 0 0,0 0 1,2 1-1,0-1 18,-1-1 0,1 1 0,-1 0 0,1-1 0,-1 1 0,1-1 0,-1 0 0,1 0 0,2-1 0,5-4 65,0 0 1,0-1-1,12-11 1,-20 16-92,22-16-69,1 0 0,1 2-1,0 1 1,49-20 0,-28 22-178,-57 18 220,0 0-1,0 0 1,1 1-1,0 1 1,0-1-1,1 1 0,0 1 1,0 0-1,0 0 1,-10 16-1,9-12 21,1 1 0,0 0 0,1 1 0,1 0 0,0 0-1,1 0 1,-6 27 0,8-25 12,1-1 0,-1 20-1,3-31 16,0 0 0,0 0 0,0 0 0,1 0 0,0 1-1,0-1 1,0 0 0,0 0 0,0 0 0,1-1 0,0 1 0,0 0 0,3 4-1,-4-7-3,0 0-1,1 0 0,-1 0 0,0 0 0,1 0 0,0 0 0,-1 0 0,1 0 1,-1-1-1,1 1 0,0 0 0,0-1 0,-1 0 0,1 1 0,0-1 1,0 0-1,-1 0 0,1 0 0,0 0 0,0 0 0,0 0 0,-1-1 1,3 0-1,5-1 16,-1 0 1,1-1-1,11-5 1,35-18 84,77-48 0,43-46-69,-117 78-14,-2-4 0,67-69 0,69-106 72,-177 202-132,96-122-10,-87 108-50,-2 0 0,25-53 0,-43 79 5,-1 0 0,0-1-1,-1 1 1,0-1 0,0 0-1,0 0 1,0-11 0,-2 19 67,0-1 0,0 1 0,0-1 0,0 1-1,0 0 1,0-1 0,0 1 0,0-1 0,0 1 0,0 0 0,0-1 0,-1 1 0,1-1 0,0 1 0,0 0 0,0-1 0,0 1 0,-1-1 0,1 1 0,0 0-1,0-1 1,-1 1 0,1 0 0,0 0 0,-1-1 0,1 1 0,0 0 0,-1 0 0,1-1 0,-1 1 0,1 0 0,0 0 0,-1 0 0,1 0 0,-1-1 0,1 1-1,0 0 1,-1 0 0,1 0 0,-1 0 0,1 0 0,-1 0 0,0 0 0,-2 1-52,0 0 0,0 0 1,0-1-1,0 2 0,-4 1 0,-15 8 52,0 0-1,1 1 0,1 2 1,0 0-1,1 1 0,1 1 1,0 0-1,1 2 0,0 0 1,2 0-1,-20 32 0,4 4 21,2 1-1,2 2 0,3 0 1,-24 90-1,19-27 235,28-112-187,0 1-1,0-1 1,1 1-1,0-1 1,0 1-1,3 15 1,-2-19-19,1 0 0,-1 0 0,1 0 0,0 0 0,0-1 0,0 1 0,0 0 0,1-1 1,0 1-1,0-1 0,0 0 0,4 4 0,-5-7-22,0 1 1,0-1 0,-1 0-1,1 0 1,0 0 0,0 0-1,0 0 1,0 0 0,0 0-1,0-1 1,1 1-1,-1-1 1,0 0 0,0 1-1,0-1 1,1 0 0,1 0-1,5-1 14,-1-1 1,0 1-1,10-5 0,-9 4-28,32-12 116,-1-1-1,0-2 0,68-41 1,-96 51-140,-1-1 1,14-10-1,-21 14-6,0 1-1,0-1 1,-1 0 0,1 0-1,-1-1 1,0 1-1,0-1 1,3-6 0,-6 10 8,1 1 0,-1-1 1,0 0-1,0 1 0,1-1 0,-1 0 1,0 1-1,0-1 0,0 0 0,1 1 1,-1-1-1,0 0 0,0 0 1,0 1-1,-1-1 0,1 0 0,0 1 1,0-1-1,0 0 0,0 0 1,-1 1-1,1-1 0,-1 0 0,1 0-12,-1 1 0,1-1 1,-1 1-1,0-1 0,1 1 0,-1 0 0,0-1 0,0 1 0,1 0 0,-1 0 0,0 0 0,0-1 0,1 1 0,-1 0 1,0 0-1,0 0 0,-1 0 0,-5 1-118,0 1 1,1-1 0,-13 5-1,0 1 103,0 1-1,-30 18 0,38-20 39,1 1 1,0 0-1,1 0 0,-1 1 0,1 1 0,-8 9 0,14-14 42,1 0 0,-1 1 0,1-1 0,0 0 0,0 1 0,0-1 1,1 1-1,0 0 0,0-1 0,0 1 0,0 0 0,1 0 0,-1 8 0,1-11 3,1 1 0,-1 0 0,0-1 0,1 1 0,-1-1 0,1 1 0,0-1-1,0 1 1,0-1 0,0 1 0,0-1 0,1 0 0,-1 0 0,1 1 0,-1-1 0,1 0 0,0 0 0,0-1 0,0 1 0,0 0 0,0-1 0,0 1 0,0-1 0,0 1 0,1-1-1,4 2 1,1-1 29,1 0 0,0-1 0,0 0 0,0 0 0,-1-1 0,1 0-1,0 0 1,0-1 0,13-3 0,6-3 24,44-16 0,57-29 59,131-74 0,-204 99-576,-112 73 293,45-36 187,0 0 0,1 0 0,0 1 0,0 1 0,1-1-1,-8 16 1,11-18 0,2 0 0,0 0 0,0 1 1,0-1-1,1 1 0,1 0 0,0 0 0,0 0 0,1 0 0,-1 10 0,2-16-11,0-1 0,1 0-1,-1 1 1,1-1-1,-1 0 1,1 1 0,0-1-1,2 5 1,-2-7-24,-1 0 1,1 0-1,-1 0 1,1 0-1,0 0 1,-1-1-1,1 1 1,0 0-1,0 0 0,0-1 1,-1 1-1,1-1 1,0 1-1,0-1 1,0 1-1,0-1 1,0 1-1,0-1 1,0 0-1,0 1 0,0-1 1,0 0-1,0 0 1,0 0-1,0 0 1,0 0-1,0 0 1,0 0-1,0 0 1,2-1-1,3 0 49,0-1 0,0 0 0,0-1 0,0 0-1,0 1 1,8-7 0,32-27-55,-25 19-31,139-96-109,-118 93-411,-49 32 160,-2 0 352,0 1 0,2 0 0,-1 0 0,-6 17 0,13-26 43,-1 0-1,1 0 1,0 0-1,0 0 0,0 0 1,0 0-1,1 0 1,-1 0-1,1 0 0,0 0 1,0 0-1,1 0 0,-1 0 1,1 0-1,0 0 1,0 0-1,0 0 0,1 0 1,-1 0-1,5 6 0,-5-8 16,0-1 0,0 1-1,0-1 1,1 0-1,-1 1 1,1-1 0,-1 0-1,1 0 1,0 0-1,-1 0 1,1 0-1,0 0 1,-1 0 0,1-1-1,0 1 1,0-1-1,0 1 1,3-1 0,-1 0 8,-1 0 1,1 0-1,-1 0 1,1-1-1,-1 0 1,1 0-1,-1 0 1,0 0-1,6-2 1,2-4 33,0 1 1,0-2-1,0 1 0,12-13 1,52-56-62,-20 19 82,15-18-393,-70 75 288,0 0 1,0 0 0,1 0-1,-1-1 1,0 1 0,0 0 0,0 0-1,0 0 1,1-1 0,-1 1-1,0 0 1,0 0 0,1 0-1,-1 0 1,0 0 0,0 0 0,0 0-1,1-1 1,-1 1 0,0 0-1,0 0 1,1 0 0,-1 0-1,0 0 1,1 0 0,-1 0 0,0 0-1,0 0 1,1 0 0,-1 0-1,0 1 1,2 7-171,-7 15 167,4-21 4,-20 62 26,-27 97 480,47-157-482,-1 5 119,-1 0-1,0 0 0,0-1 0,-6 12 0,5-19-111,-9-1-21,14 4-16,-1 0 0,0 1 1,-1-1-1,1 0 1,-1 0-1,-1 8 0,1-7-48,-1 5 77,-1 0 0,0-1-1,0 1 1,-1-1 0,0 0 0,0 0-1,-1 0 1,-9 12 0,13-20 0,0 0 0,0-1 0,0 1 0,1 0 0,-1 0 0,0-1 0,0 1 0,0 0 1,0-1-1,-1 1 0,1-1 0,0 1 0,0-1 0,0 0 0,0 1 0,0-1 0,-1 0 0,1 0 1,0 0-1,0 0 0,0 0 0,-1 0 0,1 0 0,0 0 0,0 0 0,0-1 0,-2 0 0,0 0 34,1 0-1,-1 0 0,1 0 0,0-1 1,0 1-1,-1-1 0,1 0 0,0 1 0,0-1 1,1 0-1,-1 0 0,-2-4 0,0-1-32,0 0-1,1 0 1,-3-7-1,3-7-2,3 21-5,0-1-1,0 1 1,0-1-1,0 0 1,0 1-1,0-1 1,0 1-1,1-1 1,-1 1-1,0-1 1,0 1-1,1-1 1,-1 1-1,0-1 1,1 1-1,-1-1 1,0 1 0,1-1-1,-1 1 1,1 0-1,-1-1 1,1 1-1,-1 0 1,1-1-1,0 1 1,1 0 17,1 0 0,-1 0 1,1 0-1,-1 0 0,0 1 1,1-1-1,-1 1 0,0-1 0,1 1 1,-1 0-1,0 0 0,0 0 1,3 2-1,-1-1 19,25 12 395,50 17 0,-67-28-823,1 0 0,-1 0 1,1-1-1,0-1 1,-1 0-1,1-1 0,16-1 1,9-5-3450,-3 0 1163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14.97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9 246 3552,'-9'8'4890,"10"-8"-4713,-1 0-1,1 0 0,-1 1 1,1-1-1,-1 0 0,1 0 1,-1 0-1,1 1 0,-1-1 1,1 0-1,-1 1 0,1-1 1,-1 1-1,1-1 0,-1 0 1,0 1-1,1 0 0,-1-1-90,1 1-1,-1-1 0,1 1 0,-1-1 1,1 1-1,-1-1 0,0 1 1,1-1-1,0 0 0,-1 1 1,1-1-1,-1 0 0,1 1 1,-1-1-1,1 0 0,0 0 0,-1 0 1,1 1-1,0-1 0,-1 0 1,1 0-1,0 0 0,4-1 175,-1-1 0,0 1 1,0-1-1,0 1 0,0-1 0,-1 0 0,1-1 0,5-4 0,28-26 658,2-7-575,-6 6-141,54-45-1,-81 75-259,-1 0-1,1 0 0,-1-1 1,0 0-1,-1 0 0,7-10 1,-12 15-263,-5 3 187,-6 7 71,6-3 62,-1 1-1,1 0 0,1 0 0,-1 0 0,1 1 1,1 0-1,0 0 0,0 0 0,-4 17 0,3-7 54,2 0 0,0 0-1,1 0 1,0 21-1,2-32 90,0 1 0,1-1-1,0 0 1,0 0-1,1 0 1,0 0 0,6 16-1,-6-21-82,-1-1 0,1 1 0,-1-1 0,1 1-1,0-1 1,0 1 0,0-1 0,0 0 0,0 0 0,0 0 0,0 0 0,1-1-1,-1 1 1,1 0 0,0-1 0,-1 0 0,1 0 0,0 1 0,0-2 0,0 1-1,-1 0 1,1-1 0,0 1 0,0-1 0,5 0 0,-1 0-29,0-1 1,0 0-1,0-1 1,0 0-1,0 0 0,0 0 1,-1-1-1,1 0 1,-1 0-1,0-1 1,0 0-1,0 0 1,0 0-1,10-11 0,0-1 57,0-2 0,-1 0-1,18-28 1,10-22-76,-26 38-82,2 1 0,1 0 0,33-36 0,-53 65 60,1 0 0,-1 0 0,0 0 0,0 0 0,0 0 0,1 0 0,-1 0-1,0 0 1,0 0 0,0 0 0,0 0 0,1 0 0,-1 0 0,0 0-1,0 0 1,0 0 0,0 0 0,1 0 0,-1 0 0,0 1 0,0-1 0,0 0-1,0 0 1,0 0 0,0 0 0,1 0 0,-1 1 0,0-1 0,0 0 0,0 0-1,0 0 1,0 0 0,0 1 0,0-1 0,0 0 0,0 0 0,0 0 0,0 1-1,0-1 1,0 0 0,0 0 0,0 0 0,0 1 0,3 9-84,-3 4 85,1-1 1,-2 0-1,0 1 0,-1-1 1,-6 25-1,5-24 11,0 2 32,-42 170 229,33-156 53,11-29-283,1 1-1,-1-1 1,1 0-1,-1 0 0,0 0 1,1 0-1,-1 0 1,0 0-1,0 0 1,1 0-1,-1-1 1,0 1-1,0 0 0,0 0 1,0-1-1,0 1 1,0 0-1,0-1 1,-3 1-1,4-1-23,0-1 0,0 1-1,0-1 1,-1 1 0,1-1 0,0 1-1,0-1 1,0 1 0,0-1 0,0 1-1,0-1 1,0 0 0,0 1 0,0-1-1,0 1 1,0-1 0,1 1 0,-1-1 0,0 0-1,0 1 8,3-6-32,-1 1 1,1 0-1,0 0 0,1 0 0,-1 0 0,1 1 0,0-1 0,0 1 0,0 0 0,7-5 0,-3 4 6,0-1-1,1 2 1,-1-1-1,1 1 1,16-4-1,1 1-23,1 2 0,0 0 0,39 0 0,35 0-1622,-17 1-3206,-56 4 3003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15.36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 28 5472,'-23'-19'2496,"28"16"-2176,3-2-736,5 10 160,10-10-3264,7 5 1920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6:05.7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36 124 2912,'3'-5'609,"-2"3"-72,0 1 0,0-1 1,0 0-1,0 0 0,0 1 1,0-1-1,-1 0 1,1 0-1,0 0 0,-1 0 1,0 0-1,1-3 912,-1 5-1270,1-1-1,0 1 1,-1-1 0,1 1-1,0-1 1,-1 1-1,1-1 1,-1 1-1,1-1 1,-1 1-1,1-1 1,-1 0 0,1 1-1,-1-1 1,0 0-1,1 0 1,-1 1-1,0-1 1,0 0-1,0 0 1,1 0 0,2-7 794,-1 5-917,-1 0 1,0 0-1,1 0 1,-1 0-1,-1 0 1,1 0-1,0 0 1,-1 0-1,1 0 1,-1 0-1,0 0 1,0 0-1,-1-4 1,1 0 26,0 6-83,0 1-1,0-1-1,0 0 1,0 1 0,0-1-1,0 0 1,0 1 0,0-1-1,1 0 1,-1 1 0,0-1-1,0 0 1,0 1 0,1-1-1,-1 1 1,0-1 0,1 0-1,-1 1 1,1-1 0,-1 1-1,1-1 1,-1 1 0,1-1-1,0 0 1,0 1 49,-2 23 78,-2 0-1,0 0 0,-1-1 1,-9 26-1,-6 32 267,15-64-217,0 0 0,-9 19 0,10-26-146,0 0-9,0 0 0,1 0 0,1 0 0,0 1-1,0-1 1,1 10 0,0-17-11,0-1 1,0 0-1,0 1 0,0-1 0,0 0 1,0 0-1,1 1 0,-1-1 0,0 0 0,1 0 1,-1 1-1,1-1 0,0 0 0,-1 0 1,1 0-1,0 0 0,0 0 0,0 0 1,0 0-1,-1 0 0,3 1 0,-1-1 24,-1 0-1,1 0 1,0 0-1,1-1 1,-1 1-1,0 0 1,0-1-1,0 0 1,0 1-1,0-1 1,4 0-1,1 0 50,0-1 0,-1 0 0,1 0 0,-1-1-1,1 0 1,-1 0 0,9-4 0,-12 5-295,0-1 0,0 1 1,0-1-1,-1 0 0,1 0 0,0 0 1,-1 0-1,0-1 0,4-4 0,-2 0-1500,-3 4 407,0 2 980,-1 1-1,0-1 1,1 0-1,-1 0 1,0 0-1,0 0 0,0 1 1,0-1-1,0 0 1,0 0-1,0 0 1,0-1-1,-4-9-2163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24.98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324 56 4480,'14'-18'5205,"-14"17"-5171,-2 15 1015,-5 4-402,0 0 1,-1 0 0,-13 22-1,-36 49 480,25-41-594,-55 100 908,70-116-1123,2 2 0,-17 54 0,17-34-50,-14 45 413,21-72-63,7-24-22,2-10-90,0-7-301,1-7-110,2-1-1,0 1 0,9-24 0,26-60-295,-15 55 253,2 1 0,56-77 0,1-2-181,-70 106 115,5-10-14,1 1 1,36-44 0,-54 73 20,0 1 0,0 0 0,0-1 0,1 1 0,-1 0 0,0 0 1,1 0-1,-1 0 0,1 0 0,-1 0 0,1 0 0,-1 0 0,1 1 0,0-1 0,-1 0 0,1 1 0,0 0 0,-1-1 0,4 1 1,-3 0-1,-1 1 1,1 0-1,-1-1 1,0 1-1,1 0 1,-1 0-1,0-1 1,1 1-1,-1 0 1,0 0-1,0 1 1,0-1-1,0 0 1,0 0-1,0 0 1,0 1-1,0-1 1,-1 1-1,1-1 1,0 0-1,-1 1 1,1 1-1,51 151 35,-10-24 131,-25-76-47,15 76 1,3 13 211,-27-114-244,1 1 165,17 38 1,-23-61-383,4 11 496,-4-15-1758,0-17-4141,-3 7 3693,0-1 0,-1-8-1,0 8 342,0-10-766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25.3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39 70 3328,'-39'0'8538,"51"-4"-3477,28-8-3429,208-29 256,-227 39-2044,96-8-149,-38 10-6636,-57 3 4232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37.7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559 1 1984,'15'12'11356,"-9"-8"-12291,6 0 1046,-1-1 1,1-1-1,0 1 0,0-2 1,14 1-1,15 1-6,0-1-136,-30-2-26,-1 0 0,15 2 0,15 5 87,-13-3 40,30 8 0,-49-10-57,0 0-1,-1 1 1,0-1 0,1 2-1,-1-1 1,0 1 0,0 0-1,-1 0 1,1 0-1,10 11 1,-11-9-2,0 0 26,0 0 0,0 0 1,-1 0-1,0 1 0,0 0 1,0 0-1,3 8 0,0 4 33,0 0-1,-2 1 0,0 0 1,4 24-1,-4-4 73,-2-1 0,-1 1-1,-2 0 1,-7 56 0,6-88-116,-1 0 0,0 0 0,-1 0 0,0 0-1,0 0 1,-1 0 0,0-1 0,0 1 0,0-1 0,-1 0 0,-1 0-1,-6 9 1,3-6 117,1-1-66,-1 0 0,0-1 0,0 0 0,-18 13 0,-7 3 67,1 1 0,1 1 0,1 1 0,2 2 0,-38 47 0,16 7-265,48-79 114,-3 7-22,0 1-1,-5 19 1,-1 3 85,8-24-40,0 1 0,1 0 0,0 0 0,0 0 0,1 0 0,1 0 0,0 0 0,1 1 0,0-1 0,0 0 0,1 0 0,1 0 0,3 11 0,-5-19-17,1 1 0,-1-1 0,1 1 0,0-1 0,0 1 1,0-1-1,0 0 0,0 0 0,1 0 0,-1 0 0,1 0 0,4 3 0,3 0 48,0 1-1,18 8 1,-18-10-51,0 0 0,-1 1 0,15 10 0,-24-15 14,1 0 0,0-1 1,-1 1-1,1 0 0,0-1 0,-1 1 0,1 0 0,-1 0 0,1 0 1,-1-1-1,0 1 0,1 0 0,-1 0 0,0 0 0,0 0 1,0 0-1,1 0 0,-1 0 0,0 0 0,0-1 0,0 1 0,0 0 1,0 0-1,-1 0 0,1 0 0,0 0 0,0 0 0,-1 0 0,1 0 1,0 0-1,-1-1 0,0 2 0,-2 2 60,0 1 1,0-1-1,0 0 0,-7 6 1,2-1-70,-76 88 684,-107 137-682,174-212 48,6-7-24,-12 19 0,21-30-26,0 0 1,-1 1-1,2-1 0,-1 0 0,0 1 0,1 0 1,0-1-1,0 1 0,0 8 0,1-12 3,0 1 0,0-1-1,1 1 1,-1-1 0,1 1-1,-1-1 1,1 1 0,-1-1-1,1 0 1,0 1 0,-1-1-1,1 0 1,0 1 0,0-1-1,0 0 1,2 1 0,21 17-20,-14-12 7,29 20 248,-19-14-353,26 23-1,-40-30 102,1 1-1,-1-1 1,0 2 0,-1-1 0,1 1-1,-1 0 1,4 10 0,2 9 33,-2 1-1,10 43 1,-10-33 70,-2-10-57,-2-1 0,-1 2-1,-1-1 1,-2 0 0,0 0 0,-6 46-1,4-67 44,0-1 0,0 0 0,-1 0-1,0 1 1,0-1 0,0 0-1,-1 0 1,-6 9 0,7-12-44,0 0 0,0 0 0,-1-1 0,1 0 0,-1 1 0,0-1 0,0 0 0,0 0 0,0 0 0,0-1 1,0 1-1,0-1 0,0 1 0,-1-1 0,1 0 0,0-1 0,-1 1 0,-5 0 0,-41 1 486,-90-9 0,74 2-423,25 2-171,-94-2 189,113 6-535,0 0 1,0 1 0,-42 10 0,56-10-167,1 1 1,-1 0-1,-11 5 1,17-6 192,-1-1 0,1 1 0,0 0 0,-1-1 1,1 1-1,0 1 0,0-1 0,0 0 0,0 0 1,0 1-1,1-1 0,-3 6 0,-5 18-5823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40.98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429 3 1728,'14'5'8110,"-21"-6"-6679,-3-1-1256,-1 0 1,1 1-1,-1 0 0,1 0 1,-1 1-1,-15 3 1,13-2-108,-30 1 4,1 3 1,0 1 0,0 2-1,-61 20 1,100-27-70,-5 2-30,-1 1 0,-11 6-1,19-10 27,-1 1 0,1 0-1,0 0 1,-1 0 0,1 0 0,0 0-1,0 0 1,-1 0 0,1 0-1,0 0 1,0 1 0,1-1 0,-1 0-1,0 1 1,0-1 0,1 1-1,-1-1 1,0 1 0,1-1 0,0 1-1,-1 1 1,1-2 9,0 0-1,1-1 1,-1 1 0,0 0-1,0 0 1,1-1 0,-1 1-1,1 0 1,-1-1 0,1 1 0,-1 0-1,1-1 1,-1 1 0,1-1-1,-1 1 1,1-1 0,0 1-1,-1-1 1,1 1 0,1-1-1,17 9 128,-15-7-90,15 5 24,33 7-1,-1 0-55,-12-2 51,-14-5-104,0 2 0,0 0 0,31 17 1,-49-22 71,0 0 1,0 1-1,-1 0 1,0 0 0,1 1-1,-2 0 1,1 0-1,-1 0 1,0 1 0,0-1-1,-1 1 1,1 0-1,-2 1 1,1-1 0,2 9-1,-4-9 51,0 0-1,0 0 1,-1 0-1,0 1 0,0-1 1,-1 0-1,1 0 1,-2 1-1,1-1 0,-4 13 1,3-17-38,0-1 1,0 0-1,0 0 0,0 0 0,0 0 1,-1 0-1,1 0 0,-1 0 1,1 0-1,-1-1 0,0 1 1,0-1-1,0 1 0,0-1 1,0 0-1,0 0 0,0 1 1,0-1-1,0-1 0,-1 1 0,1 0 1,0-1-1,-1 1 0,1-1 1,0 1-1,-4-1 0,-7 0 139,0 0-1,1 0 1,-21-4-1,26 3-146,-123-23 310,108 21-351,0-2 0,0-1 0,-36-15 0,56 21-115,0-1 0,1 0 0,-1 0 0,0-1 0,1 1 0,-1 0 0,1 0 0,-1-1 0,1 1 0,-1-1 0,1 1 0,0-1-1,0 0 1,-1-2 0,1 3-42,1 1 0,0-1-1,0 0 1,0 0 0,0 1-1,0-1 1,0 0 0,0 0-1,0 1 1,0-1 0,0 0-1,0 0 1,0 1-1,1-1 1,-1 0 0,0 0-1,0 1 1,1-1 0,-1 0-1,0 1 1,1-1 0,-1 1-1,1-1 1,-1 0 0,1 1-1,-1-1 1,1 1 0,0-1-1,-1 1 1,1-1 0,0 1-1,-1 0 1,1-1-1,0 1 1,-1 0 0,1 0-1,0-1 1,-1 1 0,2 0-1,24-7-2142,7-1-1210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41.74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 17 1312,'4'-1'719,"-2"1"88,0 0 0,1 0 0,-1 0 0,0 0 0,0 1 0,1-1-1,-1 1 1,0 0 0,2 1 0,2 3-801,-5-3 79,0 1 0,0-1-1,0 1 1,0 0 0,-1 0-1,0-1 1,1 1 0,-1 0 0,0 0-1,0-1 1,-1 7 0,0 3 98,0 27 679,-12 58 1,3-17-188,7-46 106,3-30-296,2-5-27,3-16 96,3-14-292,23-58 1,-25 75-282,1 0 0,1 1 1,0-1-1,0 2 0,2-1 1,11-12-1,-7 11-27,-1 0-54,19-16-1,-28 26 17,1 1-1,-1 0 0,1 0 1,0 1-1,0-1 1,0 1-1,0 0 0,0 0 1,7-1-1,-12 3 87,1-1-1,0 1 1,0 0 0,0 0-1,0 0 1,0 0 0,-1 0-1,1 0 1,0 0 0,0 0-1,0 0 1,0 1 0,0-1 0,-1 0-1,1 0 1,0 1 0,0-1-1,0 0 1,-1 1 0,1-1-1,0 1 1,-1-1 0,2 2-1,-1-1 2,-1 0-1,1 0 0,-1 0 1,1 0-1,-1 1 1,1-1-1,-1 0 0,0 0 1,1 0-1,-1 1 0,0-1 1,0 0-1,0 1 0,0 0 1,-1 6 59,0 1 0,-1-1 1,-5 15-1,5-18 34,-32 91 763,33-93-832,0 0 1,1 0-1,-1 1 1,1-1-1,-1 0 0,1 4 1,14-14 489,30-24-446,2 2-1,0 2 1,76-31 0,-122 57-63,6-1 3,0 0 0,-1 0 0,1 0 0,11-1 0,-16 3-17,0 0 0,0 0 1,0 0-1,1 0 0,-1 0 1,0 0-1,0 0 1,0 0-1,0 0 0,0 1 1,0-1-1,0 1 0,0-1 1,0 0-1,0 1 1,0 0-1,0-1 0,0 1 1,0 0-1,0-1 1,0 1-1,-1 0 0,1 0 1,0 0-1,-1-1 0,1 1 1,0 0-1,-1 0 1,1 0-1,-1 0 0,1 0 1,-1 2-1,2 6 63,-1 0 1,0 0-1,-1 0 0,0 1 0,0-1 1,-1 0-1,0 0 0,-1 0 0,-5 15 1,-2 24 190,5-29-146,-6 24 0,5-29-176,2-1 0,0 1 1,1 0-1,-1 18 0,21-35-7488,-3-1 5578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42.33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239 25 2976,'1'-1'123,"-1"0"-1,1 0 1,0 0-1,-1 0 1,1 0-1,0 0 1,-1 1 0,1-1-1,0 0 1,0 1-1,0-1 1,0 0 0,0 1-1,0-1 1,0 1-1,0-1 1,1 1 0,8-7 4205,-10 7-4283,0 0 0,0 0-1,0 0 1,0 0 0,0 0-1,1-1 1,-1 1 0,0 0-1,0 0 1,0 0 0,0 0-1,0 0 1,0 0 0,0-1-1,-2-1 895,2 2-895,0 0 1,0 0 0,0 0-1,0 0 1,0 0 0,0 0-1,-1 0 1,1 0 0,0 0-1,0 0 1,0 0 0,0 0-1,0 0 1,0 0 0,-1 0-1,1 0 1,0 0 0,0 0-1,0 0 1,0 0 0,0 0 0,0 0-1,-1 0 1,-9 1 440,-7 5-284,-1 1 0,2 1 0,-1 0 0,2 2 1,-1-1-1,1 2 0,0 0 0,1 1 0,1 0 0,0 1 0,0 1 1,1 0-1,-12 19 0,18-24-132,1 0-1,0 0 1,1 0 0,-4 13 0,7-20-50,0 0 0,1 0 1,-1 0-1,0 1 0,1-1 1,0 0-1,-1 1 0,1-1 1,0 0-1,0 1 0,1-1 0,-1 0 1,0 1-1,1-1 0,-1 0 1,1 0-1,0 1 0,0-1 1,0 0-1,0 0 0,0 0 1,0 0-1,1 0 0,1 2 1,-2-3-3,0-1 1,0 1-1,0 0 1,0-1 0,1 1-1,-1-1 1,0 1 0,0-1-1,1 0 1,-1 1 0,0-1-1,1 0 1,-1 0 0,0 0-1,1 0 1,-1 0-1,0 0 1,1 0 0,-1-1-1,0 1 1,1 0 0,1-1-1,27-14 399,-19 8-356,-1-1 1,1 0-1,-1-1 1,-1 0-1,0 0 0,0-1 1,-1 0-1,10-15 1,3-2-829,-22 30 726,1-1-1,0 1 1,0 0 0,0-1 0,0 1 0,1 4-1,-1 1 56,0-1 38,0 7 59,-1 1-1,2 0 1,0 0 0,1 0-1,1 0 1,0-1-1,6 18 1,-9-31-238,1 0 1,-1-1-1,0 1 0,1 0 0,-1 0 1,0 0-1,1 0 0,-1 0 1,1-1-1,-1 1 0,1 0 0,0 0 1,-1-1-1,1 1 0,0-1 0,-1 1 1,1 0-1,0-1 0,0 1 1,0-1-1,0 0 0,-1 1 0,1-1 1,0 0-1,0 1 0,0-1 0,0 0 1,0 0-1,0 0 0,0 0 1,0 0-1,0 0 0,0 0 0,0 0 1,-1 0-1,1 0 0,0 0 0,0-1 1,0 1-1,0 0 0,0-1 0,0 1 1,-1-1-1,1 1 0,0-1 1,0 1-1,0-1 0,-1 1 0,2-2 1,5-4-1287,-1-1 1,0 1-1,0-1 1,6-8-1,-9 10 1173,15-21-1994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42.6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77 34 2656,'0'-1'51,"0"0"0,0 0 0,0 0 0,1-1 0,-1 1 0,0 0 1,1 0-1,-1 0 0,1 0 0,-1 0 0,1 0 0,-1 1 0,1-1 0,0 0 0,-1 0 0,1 0 1,0 0-1,0 1 0,1-2 0,0 0 235,1 1 0,0-1 0,-1 1 0,1-1 0,0 1 0,5-1 0,-7 1-182,0 1 1,-1 0-1,1 0 1,0-1-1,-1 1 1,1 0-1,0 0 1,-1 0 0,1 0-1,0 0 1,-1 0-1,1 0 1,0 0-1,-1 0 1,1 0-1,0 1 1,-1-1-1,1 0 1,0 0-1,-1 1 1,1-1-1,0 0 1,-1 1-1,1-1 1,-1 0-1,1 1 1,-1-1-1,1 1 1,-1-1-1,1 1 1,-1-1 0,0 1-1,1 0 1,-1-1-1,1 1 1,-1-1-1,0 1 1,0 0-1,1-1 1,-1 1-1,0 0 1,0-1-1,0 1 1,0 0-1,0-1 1,0 1-1,0 0 1,0 0-1,0 7 177,-1 0-1,0-1 1,-3 15-1,0-5 298,-22 115 775,9-53-743,-24 99-9,8-39-221,32-134-397,-1 5-530,0 0-1,-1 17 1,15-33-2935,-10 4 2840,1-1 1,-1 0 0,0 0-1,0 0 1,0-1 0,1-3-1,3-6-377,11-16-1728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43.00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 3 5216,'0'0'52,"0"0"1,0-1-1,0 1 1,0 0-1,1 0 1,-1 0-1,0 0 1,0 0-1,0-1 1,0 1-1,1 0 1,-1 0-1,0 0 1,0 0-1,0 0 1,0 0-1,1 0 1,-1 0-1,0 0 1,0 0-1,0 0 1,0 0-1,1 0 1,-1 0-1,0 0 1,0 0-1,0 0 1,1 0-1,-1 0 1,0 0-1,0 0 0,0 0 1,0 0-1,1 0 1,-1 0-1,0 0 1,0 1-1,0-1 1,0 0-1,1 0 1,-1 0-1,0 0 1,0 0-1,0 0 1,0 1-1,0-1 1,0 0-1,0 0 1,0 0-1,1 0 1,-1 1-1,0-1 1,0 0-1,0 0 1,0 0-1,0 1 1,0-1-1,0 0 1,0 0-1,0 0 1,0 0-1,0 1 1,0-1-1,0 0 1,0 0-1,0 0 1,-1 1-1,1 15 1120,-21 81 2673,12-39-2693,-3 103 0,9-9 287,2-74-2064,0-1-4903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43.6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413 13 3136,'0'-1'123,"1"0"0,-1 0 0,1 1 0,-1-1 0,1 0 0,-1 1 0,1-1 0,-1 0 0,1 1 1,0-1-1,-1 1 0,1-1 0,0 1 0,-1-1 0,1 1 0,0-1 0,0 1 0,-1 0 0,1 0 0,0-1 0,0 1 0,0 0 0,0 0 0,-1 0 0,1 0 0,0 0 1,0 0-1,0 0 0,0 0 0,0 0 0,-1 0 0,3 1 0,15-2 4882,-19 21-2631,-1-15-2201,-1-1 1,1 1 0,-1-1-1,0 0 1,0 0 0,0 0-1,0 0 1,-8 6-1,-7 8 195,-12 22 253,1 2 0,-39 75 0,14-21-57,42-77-474,-170 297 1516,176-303-1578,-11 16-424,17-29 351,0 1 0,0-1 0,0 0-1,0 0 1,0 0 0,0 0 0,0 0 0,0 0 0,0 1 0,0-1 0,-1 0 0,1 0 0,0 0 0,0 0 0,0 0 0,0 0 0,0 1-1,0-1 1,0 0 0,0 0 0,-1 0 0,1 0 0,0 0 0,0 0 0,0 0 0,0 0 0,0 0 0,-1 0 0,1 0 0,0 0 0,0 0-1,0 0 1,0 0 0,0 0 0,-1 0 0,1 0 0,0 0 0,0 0 0,0 0 0,0 0 0,0 0 0,-1 0 0,1 0 0,0 0 0,0 0-1,40-17-15517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44.06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121 66 3968,'18'-19'8154,"-41"19"-4788,-52 13-1326,35-4-246,60-22-561,20-9-7042,-39 22 5524,0-1 16,0 1 1,0-1 0,0 0-1,0 1 1,0-1 0,0 0-1,0 0 1,0 0 0,0 0-1,1-1 1,7-22-5929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6:06.19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 16 5888,'-15'-5'2176,"15"-3"-1664,0 5 256,10 3-640,-2 0-544,1 3 224,4 2-1472,5-2 896,-5 5-2816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9T19:39:46.6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3582 0 896,'6'0'164,"1"1"0,-1-1 1,0 1-1,0 0 0,0 0 1,1 1-1,-1 0 0,-1 0 0,9 4 1,-2 1 496,-6-4-294,-1 0-1,1 1 1,8 6 0,-13-9-223,0 0 0,1 0 1,-1 1-1,0-1 0,0 0 1,0 1-1,0-1 0,0 1 0,0 0 1,-1-1-1,1 1 0,0 0 0,-1-1 1,1 1-1,-1 0 0,0 0 1,1 3-1,-1-4-101,-1-1 0,1 1 0,0 0 0,0-1 1,0 1-1,-1 0 0,1-1 0,0 1 0,-1 0 0,1-1 1,-1 1-1,1-1 0,0 1 0,-1-1 0,1 1 0,-1-1 1,0 1-1,1-1 0,-1 1 0,1-1 0,-1 0 0,0 1 1,1-1-1,-1 0 0,0 0 0,0 1 0,-22 4 479,19-5-433,-122 13 740,80-10-624,-359 28 553,-13 7-588,343-32-177,-228 21 125,214-15 99,-118 31-1,199-41-228,1 0 0,0 1-1,0 0 1,-1 0 0,2 0-1,-9 6 1,13-8 14,1 0 1,0 0-1,-1 0 1,1 0-1,0 1 1,0-1-1,0 0 1,0 0-1,0 1 1,0-1-1,0 1 0,0-1 1,0 1-1,1-1 1,-1 1-1,1 0 1,-1-1-1,1 1 1,0 0-1,-1-1 1,1 1-1,0 0 0,0-1 1,0 1-1,0 0 1,1 0-1,-1-1 1,0 1-1,1 0 1,-1-1-1,1 1 1,1 2-1,1 2-4,0-1 0,1 0 0,0 1 0,0-2 0,0 1 1,0 0-1,6 4 0,36 26 6,-6-10 56,19 14-133,-53-35 12,0 1 0,-1 0 0,0 0 0,0 0 0,-1 0 0,1 1 0,5 9 0,-9-12 64,0 0 0,0 0-1,0 0 1,-1 0 0,1 0 0,-1 0 0,1 0-1,-1 0 1,0 0 0,0 1 0,0-1 0,-1 0-1,1 0 1,-1 0 0,0 0 0,0 0 0,0 0-1,0 0 1,0-1 0,-3 5 0,-1 2 77,0 0 0,-1 0 0,-1-1 0,-11 13 0,-1-4 94,0 0 1,0-1 0,-1-1 0,-1-1-1,-1-1 1,0-1 0,-36 14-1,-14 0 45,-84 18-1,57-17-159,-113 30 96,13-17 159,-5-10-250,175-26-57,-280 27-88,162-30 166,-177 5 395,264 2 75,60-8-546,0 0 0,0 0 1,0 0-1,0 0 1,0 0-1,0-1 1,1 1-1,-1 0 1,0 0-1,0 0 0,0 0 1,0 0-1,0 0 1,0 0-1,0 0 1,0 0-1,0 0 0,0 0 1,0-1-1,0 1 1,0 0-1,0 0 1,1 0-1,-1 0 1,0 0-1,0 0 0,0 0 1,0 0-1,0-1 1,0 1-1,0 0 1,0 0-1,0 0 1,0 0-1,0 0 0,0 0 1,-1 0-1,1-1 1,0 1-1,0 0 1,0 0-1,0 0 0,0 0 1,0 0-1,0 0 1,0 0-1,0 0 1,0 0-1,0-1 1,0 1-1,0 0 0,0 0 1,-1 0-1,1 0 1,0 0-1,0 0 1,0 0-1,0 0 1,0 0-1,0 0 0,-1 0 1,11-6 157,23 1-132,-5 2 20,99-16 265,-16 3-256,-92 12 23,-1-2 0,0 0-1,30-15 1,9-3-108,97-40 143,-152 63-132,-1 1-1,0-1 1,0 1-1,0-1 1,1 0-1,-1 0 0,0 1 1,0-1-1,0 0 1,0 0-1,1-2 1,1 0 13,-19 16-240,-25 16 0,17-14 239,-1-2-1,0-1 1,-1-2 0,-1 0 0,-34 8 0,-192 38 178,146-35-238,-6 1 533,95-17-336,17-2-20,11-2-31,-9-1-86,186 3 386,-137 1-284,84 16 0,26 24-429,-135-34 366,-1 0-1,0 1 0,0 1 1,27 20-1,-43-26 29,-6-4 102,-9-11 261,-21-29-48,9-2-293,-25-74-1,21 51-292,19 50 90,-4-10 206,7 23-157,1-1-1,0 0 1,0 1 0,-1-1-1,1 0 1,0 1-1,-1-1 1,1 1 0,0-1-1,-1 1 1,1-1-1,-1 1 1,1-1-1,-1 1 1,1-1 0,-1 1-1,1-1 1,-1 1-1,0 0 1,0-1-1,-4 4-703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16.247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33 1664,'12'0'2331,"-9"0"-2171,109 0 1471,-107-1-1600,0 1-1,-1-1 1,1 0-1,9-3 1,15-3 19,-21 6 26,180-12 173,-153 11-101,-26 1-141,-1 0-1,0 1 1,1 0-1,-1 1 1,12 1-1,12 1 272,-28-3-222,1 0-1,0 0 1,-1 0-1,1 1 1,-1 0-1,9 2 1,-5-1-50,1 1 0,0-2 1,17 2-1,4 1 38,-3 4-7,-2-7-217,-17 0 251,0-1 1,1 0 0,11-2 0,1 0 10,0 1-1,26 3 1,-5-1-194,-20 0 59,0 1 0,28 6 0,18 3-6,-35-8 147,44 10 0,-12-2-56,7-7 69,-61-2-11,0 0-1,0 1 1,0 0-1,10 5 1,-11-5-39,0-1-1,0 0 1,0-1-1,0 0 1,0-1-1,0 0 1,11-2-1,33 2 69,114 3 219,-104-3-260,-18-5 23,-39 4-78,0-1-1,0 2 1,1-1-1,-1 1 0,0 0 1,1 0-1,-1 1 0,0 0 1,9 2-1,3 3 67,0-1 0,28 5 0,-15-6 41,45 2 1,-12-1 252,-24-1-265,114-1 44,-4-1 50,-107 1-220,59-6 0,-70-1 37,36-10-1,-15 2 123,0-2-111,-38 9 14,0 0 0,20-2 0,53-10-43,-1-1-48,91-9 213,-34 3 138,52 16 12,-168 9-240,0 1 0,-1 2 1,0 0-1,29 9 1,17 2-34,-45-7 36,40 5-1,-31-7 162,-33-5-253,6 1 30,-1-1 1,0 0-1,16 0 0,-24-2-26,0 1 0,0 0 0,0-1 0,0 1 0,0-1 0,0 1 0,4-3 0,-2 1 18,-2 1 77,17 1 32,-17-1-36,14-7-560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18.558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 1472,'0'0'25,"1"-1"0,-1 1-1,1 0 1,-1 0 0,1 1 0,-1-1 0,1 0 0,-1 0-1,1 0 1,-1 0 0,1 0 0,-1 0 0,0 1-1,1-1 1,-1 0 0,1 0 0,-1 1 0,1-1 0,-1 0-1,0 1 1,1-1 0,-1 0 0,0 1 0,0-1-1,1 0 1,-1 1 0,0-1 0,0 1 0,1-1 0,-1 0-1,0 1 1,0-1 0,0 2 0,-1 16 606,0-7-234,2-10-388,-1 0 0,0 0-1,1 0 1,-1 0 0,0 0 0,0 0 0,0 0-1,0 1 1,0-1 0,0 0 0,0 0 0,0 0-1,0 0 1,0 0 0,-1 1 0,0 3 410,0-2-258,1 0 1,-1 0 0,1-1-1,0 1 1,0 0-1,0 0 1,1 0-1,-1 0 1,1 0 0,-1-1-1,3 6 1,-3-7-118,1 0 0,-1 0 0,1 0 0,-1 1 0,1-1 1,0 0-1,0 0 0,-1 0 0,1 0 0,0 0 0,0 0 0,0 0 1,0 0-1,0-1 0,0 1 0,0 0 0,0 0 0,1-1 0,-1 1 1,0-1-1,0 1 0,1-1 0,-1 0 0,0 1 0,0-1 0,2 0 0,19 1 548,-12-1-491,0 0 1,1 0-1,-1-1 1,20-3-1,-19 2-39,1 0 0,-1 1 0,1 0 1,0 1-1,0 1 0,-1 0 0,1 1 0,12 2 0,11 2-40,18 6-6,-18 1 310,-28-10-287,0 0-1,0-1 1,12 4-1,-15-5-37,-1 0 0,1 0 0,0 1 0,6 3 0,8 4 10,-6-6 28,-4 0 95,0 0 0,0-1 0,1 0 0,-1-1 0,15 1 0,196 1 565,-105-6-598,18-2 59,24 11-136,-102-3 48,37 5 419,-32-1-184,-37-4-314,30 1 0,685-4 860,-640-2-777,99 4-301,191 7 624,-256-10-190,149 14 42,-220-9-286,-36-3 47,29 5 0,55 6 148,-31-4-85,-31-4 38,87-1 0,46-18 162,-134 11-227,-20 2-48,42-8 0,90-20 494,-81 17-407,-33 4 10,66-9 132,-66 10-151,-30 5-140,1 1 1,21-1-1,39-1-1762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21.00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40 1728,'18'-3'1147,"0"-10"1317,-16 12-2347,-1 0 0,0 0 0,0-1 0,1 1 0,-1 0 0,0 0 0,1 0 0,-1 1 0,1-1 0,0 0 0,-1 0 0,1 1 0,-1-1 0,1 1 0,0 0 0,0-1 0,2 1 0,5-2 155,7-1-113,-12 2-86,1 0-1,-1 0 0,1 0 1,0 0-1,-1 1 1,1 0-1,0 0 0,9 2 1,6 1 218,2-1 1,-1-1-1,0-1 1,26-3 0,-21 1-87,-1 2 1,37 3-1,39 5 46,53 7 266,-64-7-75,-57-6-148,86 0-195,-63-3-128,41 0 142,90 1 254,-46 14-389,-113-11 136,-1-1 0,45-3 0,-21 0-34,153-7 234,51 17 12,-214-6-306,-5 0 37,59-1-1,185-18 403,-61 13-180,-113 5-388,8-9 374,-111 7-263,109-5 7,-44 3-13,155 5 234,-112 12-164,-74-9 66,67 3 0,246-12 487,-178-2-667,-115 4 197,66-9 1,-39-1-142,1 4 1,101 5 0,-149 3 224,-16-1-189,29 4-1,-13-2-102,-31-2-430,1 0-1,0 0 1,0 1-1,12 2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34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528 36 992,'0'5'6149,"-10"-6"-5018,10 1-1101,0-1 1,0 1 0,0-1-1,0 1 1,0-1-1,-1 1 1,1-1 0,0 1-1,0 0 1,0-1 0,-1 1-1,1-1 1,0 1-1,-1 0 1,1-1 0,0 1-1,-1 0 1,1-1 0,0 1-1,-1 0 1,1-1-1,-1 1 1,1 0 0,-1 0-1,0-1 1,-16-4 248,3 1 38,6 1-229,0-1 0,-1 1 0,1 1 0,-1-1 0,1 1 0,-1 1 0,0 0 0,1 0 0,-1 1 0,0 0 0,-15 2 0,16 0 40,0 0-1,-14 6 1,16-5-73,-1-1-1,0 1 1,0-1-1,-7 1 1,7-2 2,0 0 1,0 1-1,0 1 1,-9 3-1,-15 5 109,24-8-157,1 0 0,-1 1 0,1-1 0,0 1 0,0 0 0,1 1 0,-1-1 0,1 1 0,-9 11 0,-6 3 8,-5 3 81,14-14-22,0 1-1,-12 15 1,11-11-213,-13 18 325,24-28-176,-1-1 1,1 1 0,0 0-1,-1 0 1,1 0 0,1-1-1,-1 1 1,0 0 0,1 0-1,-1 0 1,1 3 0,0-6-13,0 5 6,0 0 0,0-1 0,0 1 0,0 0 0,1-1 1,0 1-1,0-1 0,0 1 0,0-1 0,1 1 0,0-1 0,2 5 1,4 5-19,-7-11 49,1 1 0,-1-1 0,1 0-1,0 0 1,0 0 0,1 0 0,2 3-1,15 13 48,-15-13-46,1 0 1,0-1-1,0 0 0,0 0 1,1 0-1,12 6 0,36 14-225,57 24 412,22-3 340,-133-45-565,1-1 0,-1 1 1,0-1-1,0 0 0,1 0 1,-1 1-1,0-1 0,0 0 1,1 0-1,-1 0 0,0 0 0,0-1 1,0 1-1,1 0 0,-1 0 1,0-1-1,0 1 0,0-1 0,1 1 1,-1-1-1,0 0 0,0 1 1,0-1-1,0 0 0,0 0 0,0 1 1,1-3-1,1-1-649,1-1 0,-1 0 0,0 1 0,4-10 0,-2 5-503,4-8-2096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34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2400,'7'2'6450,"2"10"-4945,-7-9-1498,-1 0 0,1-1 0,-1 1 0,0 0 0,0 0 0,0 0-1,1 6 1,-7 69 52,1 78 346,4-145-463,-2 48 351,1-54-268,0 1 0,1-1 0,-2 1 0,1-1 0,-1 1-1,0-1 1,0 0 0,-3 5 0,5-10-70,0 1 0,0-1 0,0 0 0,0 0 0,0 0 0,0 0 0,0 1 0,0-1 0,-1 0 0,1 0 0,0 0 0,0 0 1,0 0-1,0 1 0,0-1 0,0 0 0,-1 0 0,1 0 0,0 0 0,0 0 0,0 0 0,0 0 0,0 0 0,-1 1 0,1-1 0,0 0 0,0 0 0,0 0 0,0 0 0,-1 0 0,1 0 0,0 0 0,0 0 0,0 0 0,-1 0 0,1 0 1,0 0-1,0 0 0,0 0 0,0 0 0,-1 0 0,1-1 0,0 1 0,0 0 0,0 0 0,0 0 0,0 0 0,-1 0 0,1 0 0,0 0 0,0 0 0,0-1 0,0 1 0,0 0 0,0 0 0,-1 0 0,1-1-128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35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43 3232,'9'-1'8314,"71"-21"-7583,-58 16-560,-8 2-292,0 1-1,-1 1 1,26-2-1,-38 4 111,0 0 0,0 0 0,1 0 0,-1 1-1,0-1 1,0 1 0,0-1 0,0 1 0,1-1-1,-1 1 1,0-1 0,0 1 0,0 0 0,0 0-1,0 0 1,-1 0 0,1-1 0,0 1 0,0 0-1,0 0 1,-1 0 0,1 1 0,-1-1 0,1 0-1,-1 0 1,1 0 0,-1 0 0,1 1 0,-1 0-1,1 2 22,0 0 0,0 0 0,-1 0 0,0 0 0,0 0 0,0-1 0,0 8 0,-5 8 21,-1-1 0,-1 1 1,0-1-1,-15 26 0,-2 6 11,10-22 25,-1-1 1,-2 0 0,-27 33 0,21-28-35,-3 4-145,25-36 118,1 1 0,0 0 0,-1-1 0,1 1 0,0 0 0,-1-1 0,1 1 0,-1 0 0,1-1 1,-1 1-1,1-1 0,-1 1 0,1-1 0,-1 1 0,0-1 0,1 0 0,-1 1 0,0-1 0,1 1 1,-1-1-1,0 0 0,1 0 0,-1 0 0,0 1 0,0-1 0,1 0 0,-2 0 0,1 0 250,19 0 64,-5-1-271,-1 0-1,22-5 1,-22 3-23,1 1 0,21-1 0,-17 3-93,-7-1 35,1 1 1,-1 1 0,0 0 0,14 2-1,-20-2-13,0 0 0,-1 0-1,1-1 1,0 1 0,0-1 0,0 0-1,7-1 1,14-6-4334,-13 3 2742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36.8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3136,'10'-4'4333,"-9"4"-4312,-1 0 0,0 0-1,1 0 1,-1 0 0,1 0-1,-1 0 1,0 0 0,1 0-1,-1-1 1,0 1 0,1 0-1,-1 0 1,0 0 0,1-1 0,-1 1-1,0 0 1,1 0 0,-1-1-1,0 1 1,0 0 0,1-1-1,-1 1 1,0 0 0,0-1-1,0 1 1,0 0 0,1-1-1,-1 0 1,0 1 137,1-1 1,0 1-1,-1-1 0,1 1 1,0-1-1,0 1 0,-1 0 0,1-1 1,0 1-1,0 0 0,-1 0 1,1 0-1,0 0 0,0 0 1,-1 0-1,1 0 0,1 0 1,21 0-332,-17 0 419,14 0 151,22-5 0,-23 2-266,22 0 0,-26 3-101,-9-1 9,-1 1 1,1 0-1,-1 1 1,1-1-1,7 3 0,-9-1-787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37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17 1984,'0'0'23,"-1"0"-1,1 0 1,0 0 0,-4-8 3342,3 7-3030,0 0-1,0 0 1,0 0 0,0 1 0,-1-1 0,1 0-1,0 0 1,-3 0 0,-23 2-64,-1 1 0,1 1 0,0 1 0,-45 13 0,56-12-206,-14 3-71,1 2 1,-34 14-1,63-23 15,0-1 1,-1 0-1,1 0 1,0 0 0,0 0-1,0 0 1,-1 0-1,1 0 1,0 0-1,0 0 1,0 1 0,0-1-1,-1 0 1,1 0-1,0 0 1,0 0 0,0 1-1,0-1 1,0 0-1,0 0 1,-1 0-1,1 1 1,0-1 0,0 0-1,0 0 1,0 0-1,0 1 1,0-1-1,0 0 1,0 0 0,0 1-1,0-1 1,0 0-1,6 6 125,13 1 31,99 3 517,-92-8-731,1 2-1,29 8 0,-50-10 47,-1 0 1,0 0-1,0 0 1,0 1-1,0 0 1,0 0-1,-1 0 0,1 0 1,-1 1-1,0 0 1,4 4-1,4 6 57,19 31-1,-21-30 164,-8-10-178,0-1 0,0 1 0,0 0 0,-1 0 0,0 0 0,0 0 0,-1 0 0,1 0-1,-1 1 1,0-1 0,-1 9 0,0 3 246,1-15-227,0 0-1,-1 1 0,1-1 0,-1 0 1,0 0-1,0 0 0,1 0 0,-1 0 1,-1 0-1,1 0 0,0 0 0,0 0 1,-1 0-1,1-1 0,-1 1 1,0 0-1,1-1 0,-1 1 0,0-1 1,-2 1-1,-3 3 52,-1-1-1,1 0 1,-16 5 0,16-6-274,0-2 1,0 1 0,-1-1 0,1 0 0,-1 0 0,-12-1 0,15 0-586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38.7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404 11 1728,'-3'1'2005,"2"-1"-1639,0 1-1,0-1 1,0 0 0,0 1-1,-1-1 1,1 0 0,0 0 0,0 0-1,0 0 1,0 0 0,0 0 0,-1 0-1,0 0 1,-16-5 568,12 3-839,0 0-1,0 1 1,0-1-1,0 1 1,0 1 0,-1-1-1,-8 1 1,-6 3-101,-1 0 0,1 1 0,1 1 0,-1 1 0,1 1 0,0 1 0,-27 14 0,42-19 7,-10 5 52,1 0 0,0 1 0,-16 14 0,27-20-40,-1 0-1,1 0 0,0 0 1,1 0-1,-1 1 1,0 0-1,1-1 1,0 1-1,0 0 1,0 0-1,0 0 0,1 0 1,0 0-1,0 1 1,0-1-1,0 0 1,0 8-1,1-9 13,0 1 1,0-1-1,0 0 0,0 1 0,1-1 1,-1 0-1,1 0 0,0 0 0,0 1 1,0-1-1,0 0 0,1 0 1,-1 0-1,1-1 0,0 1 0,0 0 1,0-1-1,0 1 0,0-1 0,1 1 1,-1-1-1,3 2 0,12 7 172,-1-1 1,1 0-1,1-1 0,33 12 0,-19-11 291,66 12 1,-93-21-382,0 0-1,0-1 1,0 1 0,0-1 0,0-1-1,0 1 1,0 0 0,7-3 0,-10 3-225,1-1 0,-1 0 1,0-1-1,1 1 0,-1 0 1,0-1-1,0 1 0,0-1 1,0 0-1,0 1 0,0-1 0,0 0 1,0 0-1,-1 0 0,1-1 1,1-2-1,19-26-5365,-17 19 1793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6:06.67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177 0 2720,'17'9'9180,"-17"-8"-9000,0 2 80,0 0 1,-1-1 0,1 1 0,-1 0 0,0 0-1,0 0 1,0 0 0,0-1 0,0 1 0,-3 4 0,-21 25 295,10-13-195,-5 6-173,15-19-225,0 0 0,0 0 0,0 1 0,1 0 0,0-1 0,0 1 1,1 1-1,0-1 0,-4 13 0,7-18 27,0 0-1,0 0 1,0 0 0,0 0 0,0 0-1,1 0 1,-1 0 0,1 0 0,-1 0-1,1-1 1,0 1 0,-1 0 0,1 0-1,0 0 1,0-1 0,1 1 0,-1-1-1,0 1 1,0 0 0,1-1-1,-1 0 1,1 1 0,-1-1 0,1 0-1,0 0 1,-1 0 0,1 0 0,2 1-1,6 3 94,1-1 0,-1 0-1,17 5 1,-24-9-73,12 5 49,-5-2-65,1 0 1,14 1-1,-13-2 122,-1 0 0,1 1 0,21 8 0,-32-10 108,-1-1-180,0 1 0,0-1 0,0 1 0,0-1 0,-1 1 1,1-1-1,0 1 0,0-1 0,-1 1 0,1-1 0,0 0 0,-1 1 0,1-1 0,0 1 0,-1-1 0,1 0 0,0 1 0,-1-1 0,1 0 0,-1 0 1,0 1-1,-11 6 378,-9 1-143,-1-1-1,0-1 0,0-1 1,-46 5-1,30-4-214,-22 1-1988,34-7-7117,35 1 6780,3 3-1067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39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239 0 2976,'-53'5'7877,"46"-4"-7760,1-1 0,-1 2 0,0-1-1,1 1 1,-1 0 0,1 0 0,0 0 0,0 1 0,0 0 0,0 1-1,0-1 1,-9 8 0,3-1-87,0 1 0,1 0 0,0 1 0,-13 17 0,21-24-23,0 1-1,0-1 1,0 1 0,1-1-1,0 1 1,0 0-1,0 0 1,1 0-1,0 0 1,0 0 0,0 9-1,1-5-3,0 0-1,1 0 0,0 0 1,1 0-1,0 0 1,3 11-1,-4-18 34,0-1-1,0 1 0,1 0 1,-1 0-1,1 0 0,-1-1 1,1 1-1,0-1 0,0 1 1,0-1-1,0 0 0,0 0 0,1 0 1,-1 0-1,4 2 0,-4-3-13,-1 0-1,1-1 0,-1 1 1,1-1-1,-1 0 0,1 1 1,0-1-1,-1 0 0,1 0 1,0 0-1,-1 0 0,1 0 1,-1 0-1,1-1 1,0 1-1,-1 0 0,1-1 1,-1 1-1,1-1 0,-1 0 1,1 0-1,-1 1 0,1-1 1,-1 0-1,0 0 0,0 0 1,1 0-1,1-3 0,10-11 51,0-2 0,-1 1 0,-1-2-1,-1 1 1,12-28 0,24-39-92,-38 68-46,2-1-615,-10 17 532,9 17-352,17 77 1127,-25-92-623,7 30 310,1 0 0,26 56 0,-31-82-286,10-8-5798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40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 1408,'-5'-5'7077,"5"7"-6984,-1-1 0,1 1 1,0-1-1,0 1 0,0-1 0,0 1 0,0-1 0,1 1 0,-1-1 0,0 1 1,1-1-1,-1 0 0,2 3 0,-1 1 150,0 5 42,0 0 1,0 0-1,-2 18 1,0-3-4,-10 161-53,-1 2 80,8-106-227,1-54 108,2 0-1,4 51 1,-1-53-57,-3 46 0,0-25-116,2-42 2,-1 0 0,1 1 1,0-1-1,4 10 1,-3-10 75,-1 0 1,0 0 0,0-1 0,1 10 0,-2-13-64,0 0 0,0 0 1,0 0-1,0 0 0,1 0 1,-1 0-1,0 0 0,1 0 1,-1 0-1,0-1 0,1 1 1,-1 0-1,1 0 0,-1 0 1,1-1-1,0 1 0,-1 0 1,1 0-1,0-1 0,-1 1 1,1-1-1,0 1 1,0-1-1,0 1 0,-1-1 1,1 1-1,0-1 0,0 0 1,0 1-1,0-1 0,0 0 1,1 0-1,2 1 54,0-1 0,0 0 0,0 0 0,-1 0 0,1 0 0,5-1 0,10-7 37,-7 3-182,-6 4 27,0 2-415,3-1 725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41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149 105 4160,'4'-4'2707,"-4"4"-2643,10 4 771,8 7-164,-14-8-536,0 0-1,0-1 1,1 0 0,-1 0-1,1 0 1,0-1-1,6 2 1,38 6 116,-19-5 282,-20-2-395,-1 0-1,0-1 1,0-1-1,10 0 1,-16 0-112,1 0 0,-1 0 0,0-1 0,0 0 0,1 0 0,-1 0 0,0 0 0,0 0 0,0 0 0,0-1 0,0 1 0,-1-1 0,1 0 0,4-4 0,-6 5-7,0 0 0,0-1-1,0 1 1,0-1 0,-1 1 0,1-1 0,0 0 0,-1 1 0,1-1 0,-1 1 0,1-1 0,-1 0 0,0 0 0,0 1 0,0-1 0,0 0 0,0-2 0,-7-31-198,5 28 193,1 4-61,0 1 1,0 0-1,0 0 1,-1 0-1,1 0 1,-1 1 0,1-1-1,-1 0 1,1 1-1,-1-1 1,0 1-1,0-1 1,-3-1-1,-1-1 54,-1 0 0,1 1-1,-8-3 1,3 3-18,0 0 0,0 0 0,0 1 0,0 0 0,-1 1 0,1 1 0,0 0 0,-1 0 0,1 1 0,0 0 0,0 1 0,-15 4 0,11-1-2,0 0 1,0 1-1,0 1 1,1 0-1,0 1 0,0 1 1,1 0-1,-14 13 1,22-18 71,1 1 0,1 0 0,-1-1-1,0 1 1,1 1 0,0-1 0,1 0 0,-1 1 0,1 0 0,0-1 0,-2 9 0,1 0 123,0 1 0,1-1-1,0 26 1,2-30-99,1 0-1,0-1 1,1 1-1,0 0 1,0 0-1,5 11 1,-5-15-22,1 0 1,0 0-1,0 0 1,0 0-1,1-1 0,0 1 1,0-1-1,0 0 1,1-1-1,8 8 1,-1-3 34,2 0 1,-1-1 0,1-1-1,0 0 1,28 9 0,80 13 108,-120-29-206,16 3 158,0 0 0,0-2-1,20 0 1,-30-1-751,0 0-1,0-1 1,0 0-1,0-1 1,0 1-1,-1-2 1,1 1-1,-1-1 1,13-6-1,-2-6-1917,0-6-986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44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1460 0 1984,'-5'7'5882,"5"3"-5449,-1 1 0,0-1-1,-1 1 1,-6 19-1,-20 43 285,16-44-493,-1 5-104,-2-2-1,-1 0 0,-2 0 0,0-2 1,-2 0-1,-2-2 0,0 0 0,-2-1 1,-1-2-1,-47 39 0,-127 60 173,116-76-296,-204 111 644,185-111-387,-251 137 390,255-121-1011,97-64 298,0 1-1,0 0 1,0-1 0,0 1-1,0 0 1,0 0 0,0 0-1,0 0 1,0 0-1,1 0 1,-1 0 0,0 0-1,1 0 1,-1 0 0,0 0-1,1 0 1,0 0-1,-1 1 1,1-1 0,-1 2-1,1-2-205,0 1 0,0-1 0,1 0 0,-1 1 0,0-1 1,1 0-1,-1 1 0,1-1 0,-1 0 0,1 0 0,-1 1 0,1-1 0,0 0 0,0 0 0,-1 0 0,1 0 0,0 0 0,0 0 0,2 1 0,-3-1 235,1 0-136,0-1-1,0 1 1,1 0 0,-1 0 0,0 0 0,0-1 0,0 1 0,1-1 0,-1 1 0,2 0 0,21-2-2463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46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192 29 2400,'0'0'65,"0"0"1,0 0-1,-1 0 0,1 0 1,0 0-1,0 0 0,0 0 0,-1 0 1,1-1-1,0 1 0,-2-1 654,2 1-654,0 0 1,0 0-1,0-1 0,0 1 1,0 0-1,0 0 0,0 0 1,0 0-1,0-1 0,-1 1 0,1 0 1,0 0-1,0 0 0,0-1 1,0 1-1,0 0 0,0 0 1,0 0-1,0-1 0,3-10 1229,-1 2 1922,-21 12-1312,19-3-1865,0 0 0,-1 0-1,1 0 1,-1 0 0,1 0 0,0 0 0,-1 1 0,1-1-1,0 0 1,-1 0 0,1 0 0,-1 0 0,1 1 0,0-1-1,0 0 1,-1 0 0,1 1 0,0-1 0,-1 0 0,1 0-1,0 1 1,0-1 0,-1 0 0,1 1 0,0-1 0,0 1-1,0-1 1,0 0 0,-1 1 0,1-1 0,0 0 0,0 1-1,0-1 1,0 1 0,0 0-22,0-1 1,0 1-1,0-1 1,0 1-1,-1 0 0,1-1 1,0 1-1,0-1 0,0 1 1,-1-1-1,1 0 0,0 1 1,-1-1-1,1 1 1,0-1-1,-1 1 0,1-1 1,-1 0-1,1 1 0,0-1 1,-1 0-1,1 0 1,-2 1-1,2-1 16,-1 0 0,0 1-1,0-1 1,1 0 0,-1 1 0,0-1 0,1 1-1,-1-1 1,0 1 0,1-1 0,-1 1 0,1-1-1,-1 1 1,0 0 0,-1 2 52,-1 0 0,1-1 0,-1 0 0,0 0 0,-4 4 1,-6 5 138,11-11-207,1 1 0,0 0 1,-1 0-1,1 0 1,0 0-1,0 0 0,0 0 1,-1 1-1,1-1 1,-1 2-1,-10 10-6,8-10-5,0 0-1,0 0 1,1 1-1,-1-1 0,1 1 1,-4 5-1,5-6-43,-23 19 25,7-6 266,8-11-252,9-5-156,7-2 144,1 0 33,-1 0 0,1 0 0,-1-1 0,1 0-1,-1 0 1,0-1 0,0 0 0,-1 0 0,1 0 0,-1-1 0,6-5 0,17-14 99,55-45 108,-62 50-95,-20 19-86,-2-3-192,2 10 37,-1-4 124,-1 0 0,0-1 0,1 1-1,-1 0 1,0-1 0,-2 5 0,-4 8 52,-2 15-149,0 2 512,7-26-273,0 0 0,1 0 0,0 0-1,-2 12 1,3-17 145,-9 3 394,-3 0-3833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50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1056,'-2'1'7029,"28"11"-5396,-19-9-1516,0 1 0,0-1 1,0-1-1,0 1 0,0-1 0,0 0 1,1-1-1,12 2 0,173-14 914,-92 3-814,-9 7 42,-54 1-70,-12 7 40,-24-7-159,-1 0-44,6 4-10,-6-3 214,7 13 26,-8-11-226,1 0 1,-1-1-1,0 1 1,1 0 0,-1-1-1,0 1 1,-1 0 0,1 0-1,0-1 1,-2 6-1,-11 28 23,4-13-42,4-10-3,0 0 1,-1 0 0,0-1 0,-1 0 0,-1 0 0,0 0-1,-16 18 1,-8 3 21,-37 30 0,-1 1-96,-27 22 1095,98-86-1034,-1 0 0,0 0 0,0 0 0,0 0-1,0 0 1,0 0 0,0 0 0,0 0 0,0 0 0,0 0 0,0 0 0,0 0 0,0 0 0,0 0 0,0 0-1,1 0 1,-1 0 0,0 0 0,0 0 0,0 0 0,0 0 0,0 0 0,0 0 0,0 0 0,0 0 0,0 0-1,0 0 1,0 1 0,0-1 0,0 0 0,0 0 0,0 0 0,0 0 0,0 0 0,0 0 0,0 0 0,0 0 0,0 0-1,0 0 1,0 0 0,0 0 0,0 0 0,0 0 0,0 0 0,0 1 0,0-1 0,0 0 0,0 0 0,0 0-1,0 0 1,0 0 0,0 0 0,0 0 0,0 0 0,0 0 0,0 0 0,0 0 0,0 0 0,0 0 0,12-1-44,14-5 78,112-33-2,31-10 490,-139 38-324,1 2 0,-1 1 1,49-6-1,-39 13 154,-40 2-546,1 0 1,0-1 0,0 1 0,-1 0 0,1 0 0,0 0 0,-1 0 0,1 0 0,-1 0 0,1 0 0,-1 0 0,1 0 0,-1 0 0,0 1 0,4 14-2789,-2-8 1294,0 1 0,0-1-1,6 12 1,1-4-488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54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3856 796 1312,'3'0'322,"-11"0"3052,26-4-894,-19-2-2156,0 1 0,0 0 1,0 0-1,-1 0 0,1 0 0,-1 0 1,0 0-1,-1 0 0,1 0 0,-1 1 1,0-1-1,0 1 0,-7-7 1,0 0-66,-1 1 1,0 0 0,-23-16-1,-3 3-52,0 2 0,-1 2 0,-44-16 0,-123-33-101,184 62-117,-19-7-19,-97-25 33,-92 1 59,-11-3 127,157 21-121,-163-28-205,-209-25 530,327 49-370,-208-38-35,-200-33-35,154 59-140,198 29-28,111 5 137,59 1 6,-20-1-324,-50 5 1,75-3-45,0 0 0,0 1 0,0 0 0,0 1 1,0 0-1,0 0 0,1 1 0,0 0 0,0 0 1,-11 8-1,16-9-75,0 0 0,0 0 1,0 0-1,0 0 0,1 1 1,-1-1-1,1 1 1,0 0-1,0 0 0,0-1 1,-2 8-1,-4 7-957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57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405 294 1568,'0'0'5946,"-6"-9"-4570,3 1-823,1 0-1,0-1 0,-1-10 0,-4-14 162,3 21-386,0 0 1,-8-14-1,10 22-275,0 0 0,0 0 0,-1 0 0,1 0 0,-1 1 0,0-1 0,0 1 0,-1 0 0,-3-4 0,-47-35 293,48 37-260,1 1 0,0 0 0,0-1 0,0 0 0,0 0 0,-4-7-1,-3-4 130,-5-3-215,16 18-85,3 1-544,0 0 605,-1 0 1,0 0-1,0 1 0,0-1 0,1 0 1,-1 1-1,0-1 0,0 1 0,0-1 1,2 2-1,-3-2 2,13 7-56,0 1 1,21 16-1,-20-13 39,10 9 11,-1 1 0,29 33 0,-49-51 64,3 4-24,0 0 1,0 1-1,-1 0 1,0 0-1,5 11 1,-9-18 29,-1 0 33,0 5-32,0-5-6,2 10 149,-1-10-197,0 0 0,-1 0 0,1 1 0,-1-1 0,0 0 0,1 0 1,-1 1-1,0-1 0,0 0 0,0 1 0,0-1 0,0 0 0,0 1 0,0-1 0,-1 0 0,1 1 0,0-1 1,-1 2-1,0-1 8,0 0 1,1 0 0,-1-1-1,1 1 1,-1 0 0,1 0-1,0 4 1,-3 14 183,3-19-168,-1 0 0,1-1 0,-1 1 1,1 0-1,-1 0 0,1-1 0,-1 1 1,1 0-1,-1-1 0,1 1 0,-1-1 1,0 1-1,1-1 0,-1 1 0,0-1 0,1 1 1,-1-1-1,0 0 0,0 1 0,0-1 1,-1 1-1,-7 2 64,7-2-38,0 0 1,0 0-1,0-1 1,0 1-1,0-1 1,0 1-1,-1-1 0,-2 0 1,2 0-16,-129-2 1344,107 2-1498,0 1 0,-46 8 0,44-5-397,-6 4-603,28-6 439,0 0 1,0-1-1,0 0 1,0 0-1,0 0 1,0 0-1,0-1 1,-1 0-1,1 0 1,-7-1-1,12 1 563,-1-1 0,1 1-1,-1 0 1,0-1-1,1 1 1,-1-1-1,1 1 1,-1-1-1,1 1 1,-1-1-1,1 1 1,0-1 0,-1 0-1,1 1 1,0-1-1,-1 0 1,1 1-1,0-1 1,0 0-1,0 1 1,-1-1-1,1-1 1,-1-26-1920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59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1 1888,'-18'8'7770,"18"4"-7538,-1 0-1,-1-1 0,0 1 0,0 0 1,-5 11-1,-23 55 371,2-9-325,-35 179 821,23-74-708,24-115-193,-29 68 1,38-103-100,6-20-55,0 0 0,-1 1 1,1-1-1,-1 0 0,-3 7 0,2-7 5,2-3-31,1 0 1,-1-1-1,1 1 0,-1 0 1,0 0-1,1 0 0,-1 1 1,1-1-1,0 0 0,-1 0 1,1 2-1,10-13 308,-2-12-296,0 0 1,-1 0-1,-1 0 0,-1 0 0,2-26 1,4-16-83,25-107 69,-28 127-19,3 0 1,1 1-1,2 0 0,2 1 1,23-42-1,5-7 19,-10 17-11,-34 74 3,0 0 0,0 0 0,0 0 0,0 0 0,1 0 0,-1-1 0,0 1 0,0 0 0,0 0 0,0 0 0,0 0 0,0 0 0,0 0 0,0 0 0,0-1 0,1 1 0,-1 0 0,0 0 0,0 0 0,0 0 0,0 0 0,0 0 0,0 0 0,1 0 0,-1 0 0,0 0 0,0 0 0,0 0 0,0 0 0,0 0 0,1 0 0,-1 0 0,0 0 0,0 0 0,0 0 0,0 0 0,0 0 0,1 0 0,-1 0 0,0 0 0,0 0 0,5 8 144,6 20-152,-4-8-18,84 207-115,-51-122 138,-7-18 6,25 62 522,-17-36-5,-39-108-481,-1 0 0,1-1 0,-1 1 0,0 0 0,0 0 0,-1 0 0,1 0 0,-1 0 0,-1 5 0,1-1 48,-1-8-222,-1-1 0,1 0 0,0 1 0,-1-1 0,1 0 0,-1 0 0,1 0 0,-1 0 0,1 0 0,-2-1 0,-2-1-1325,1 0 1,0 0-1,-1-1 0,1 0 1,-5-4-1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4T00:28:59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 1984,'14'-10'15350,"-7"9"-13931,0 0-3826,23-6 2801,1 1 1,42-2-1,62 5-1790,-135 3 1402,2 0-424,-1 0 1,1 0-1,0 0 1,-1 0 0,1 0-1,-1 0 1,1 0-1,0 0 1,-1-1-1,1 1 1,-1-1 0,1 1-1,-1-1 1,1 0-1,-1 0 1,0 1 0,1-1-1,2-2 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6:07.17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35 123 3552,'-2'-4'1078,"9"4"1913,-6 1-2771,-1 0 0,1 0 0,-1 0 0,1 0 0,-1 0 0,1 0 0,-1 0 0,0 0 0,1 1 0,-1-1 0,0 0 0,0 0 0,0 0 0,0 1 0,0 0 0,-1 15 757,1-6-557,0 0 1,0 0-1,1 0 0,2 11 0,-2-20-368,-1 1-1,1-1 0,0 0 1,0 1-1,0-1 0,0 0 0,0 0 1,0 0-1,0 0 0,1 0 1,-1 0-1,1 0 0,-1 0 0,1-1 1,0 1-1,0-1 0,0 1 1,0-1-1,0 1 0,0-1 0,0 0 1,0 0-1,5 1 0,-5-2-7,-1 0-1,1 0 1,0 0-1,0 0 1,-1 0 0,1 0-1,0-1 1,0 1-1,-1-1 1,1 1-1,0-1 1,-1 0 0,1 1-1,0-1 1,-1 0-1,1 0 1,-1 0 0,3-2-1,0-1 55,1-1 1,0 1-1,6-10 1,-8 10-55,0-1 1,-1 0 0,1 0 0,-1 0-1,0 0 1,0 0 0,-1-1 0,0 1-1,1 0 1,-2-1 0,1 1 0,-1-1-1,0 1 1,0-1 0,-1-8 0,-1 1-7,-1 0 0,0 1 0,-1-1-1,-1 1 1,-7-18 0,10 27-44,0 0 0,1 1 0,-1-1 0,0 0 0,0 0 0,-1 1 0,1-1 0,0 1 0,-1 0 0,0 0 0,1 0-1,-1 0 1,-5-2 0,6 3-14,0 0 0,0 0-1,0 1 1,0-1-1,0 1 1,0-1 0,0 1-1,0 0 1,0 0 0,-1 0-1,1 0 1,0 0-1,0 0 1,0 1 0,0-1-1,0 1 1,0-1 0,0 1-1,0 0 1,0 0 0,-3 2-1,0 0-140,1 0 0,-1 0 0,1 1 0,0-1 0,1 1 0,-1 0 0,1 1 1,-5 7-1,6-9-187,0 0 0,0 0 1,1 1-1,-1-1 1,1 1-1,0 0 1,0-1-1,1 1 0,-1 0 1,1-1-1,-1 1 1,1 0-1,1 4 1,3 11-3605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3:44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269 298 2400,'7'-3'3505,"-2"7"-1942,-4 8-1431,-8 31 815,-2-1 1,-21 63-1,26-94-859,-1-1 0,0 1 0,-1-1-1,0 0 1,-1 0 0,-11 12-1,15-19-36,0 1 0,-1-1-1,1 1 1,-1-1 0,0 0-1,0-1 1,0 1-1,-1-1 1,1 1 0,-1-1-1,1-1 1,-1 1 0,1-1-1,-1 1 1,0-1-1,0-1 1,-5 1 0,7-1-37,0-1 1,-1 1 0,1-1 0,0 0 0,0 0 0,0 0 0,0 0-1,0-1 1,0 1 0,1-1 0,-1 0 0,0 0 0,1 0-1,-1 0 1,1 0 0,0 0 0,-1-1 0,1 1 0,0-1-1,1 0 1,-3-3 0,-1-3-51,0-1 1,0 0-1,1 1 0,0-2 0,-3-13 1,4 10 53,0 5-35,1 0-1,0 0 1,0 0-1,1 0 1,1 0-1,-1-1 1,1 1-1,3-17 1,0 13-1,1 0-1,1 1 1,0 0-1,0 0 1,1 0 0,1 1-1,12-17 1,6-3 164,33-32-1,14-15 271,-58 60-302,2 1 0,-1 0 0,2 1 0,22-16 1,-37 30-83,0 1 1,1-1 0,-1 1 0,1 0-1,0 0 1,-1 0 0,1 0 0,0 0-1,-1 0 1,1 1 0,0-1 0,0 1-1,0 0 1,0 0 0,-1 0 0,1 0-1,4 1 1,-2 1 7,0-1-1,0 1 1,-1 0-1,1 0 1,-1 0 0,1 1-1,-1-1 1,0 1-1,6 5 1,-1 0 32,-1 1 0,1 1 0,-1-1 1,-1 1-1,0 0 0,0 1 0,7 16 0,-10-15 22,0-1-1,0 1 1,-1 0-1,-1 1 1,0-1-1,-1 0 1,0 19-1,-11 89 288,4-71-235,-7 51 247,-5 0 0,-45 141-1,61-233-101,-1-1 0,0 1-1,-9 12 1,12-20-281,0 0 0,0 1 0,0-1 0,0 0 0,0 0 0,0 0 0,0 0 0,0 1 0,0-1 0,0 0 0,0 0 0,0 0 0,-1 0 0,1 0 0,0 0 0,0 1 0,0-1 0,0 0 0,0 0 0,-1 0-1,1 0 1,0 0 0,0 0 0,0 0 0,0 0 0,0 0 0,-1 0 0,1 0 0,0 0 0,0 0 0,0 0 0,0 1 0,-1-2 0,1 1 0,0 0 0,0 0 0,0 0 0,-1 0 0,1 0 0,0 0 0,0 0 0,-4-8 163,0-14-365,6-2-34,1-1 0,1 1 1,12-41-1,-11 44 164,8-23 24,1 0 0,30-64-1,-31 80-5,2 1 0,1 1-1,2 0 1,33-37 0,-49 60 35,72-73-191,-63 66 71,0 1 0,1 0 1,0 1-1,0 0 0,16-7 1,-26 14 120,0 0 0,0 1 0,0-1 0,0 0 1,1 1-1,-1-1 0,0 1 0,0 0 1,1 0-1,-1 0 0,0 0 0,0 0 1,1 0-1,-1 1 0,0-1 0,0 1 1,0-1-1,1 1 0,-1 0 0,0 0 1,0 0-1,0 0 0,0 0 0,-1 1 1,1-1-1,0 1 0,0-1 0,-1 1 1,1-1-1,-1 1 0,1 0 0,1 3 1,0 1 52,-1-1 1,0 1-1,0 0 1,-1 0-1,1 0 1,-1 0-1,-1 0 1,1 8-1,-4 55 59,1-46-63,-3 32 132,-3-1 0,-2 0 0,-2 0-1,-29 77 1,33-112 510,-18 33-1,25-52-666,1 0 0,0 1-1,0-1 1,0 0 0,0 0-1,0 1 1,0-1 0,0 0-1,-1 0 1,1 1 0,0-1-1,0 0 1,0 0 0,-1 0-1,1 1 1,0-1 0,0 0-1,0 0 1,-1 0 0,1 0-1,0 0 1,0 1 0,-1-1-1,1 0 1,0 0 0,-1 0-1,1 0 1,0 0 0,0 0-1,-1 0 1,-3-8 303,4-19-201,40-168-598,-27 144 409,25-58 1,-27 81-75,3 0 1,0 0-1,24-32 0,-36 56 31,1-1-1,1 1 1,-1 1 0,0-1-1,1 0 1,0 1 0,0 0-1,7-4 1,-11 6 97,1 1 0,-1 0 0,1-1 0,-1 1 0,1 0-1,-1 0 1,1-1 0,0 1 0,-1 0 0,1 0 0,-1 0 0,1 0 0,-1 0 0,1 0 0,0 0 0,-1 0 0,1 0 0,-1 0 0,1 0 0,-1 0 0,1 0 0,0 0 0,-1 1 0,1-1-1,-1 0 1,1 0 0,-1 1 0,1 0 0,1 0-6,-1 0 1,0 0-1,0 1 0,0-1 1,0 0-1,0 1 0,0-1 0,-1 1 1,1 0-1,0 1 0,1 4 14,0 0 0,-1 0 0,0 0 0,1 14 0,-5 43 273,2 34 32,3-24-95,3 48 100,-2-87-248,3 26 261,-5-54-246,0 0 0,1 1 0,0-1 0,1-1 0,-1 1-1,5 7 1,-7-13-43,1 0 0,-1-1 0,1 1 0,-1 0-1,0-1 1,1 1 0,0 0 0,-1-1-1,1 1 1,-1-1 0,1 1 0,0-1 0,-1 1-1,1-1 1,0 1 0,0-1 0,-1 0-1,1 1 1,0-1 0,0 0 0,-1 0 0,1 0-1,0 1 1,0-1 0,0 0 0,0 0-1,-1 0 1,1 0 0,0 0 0,0-1 0,0 1-1,0 0 1,-1 0 0,1 0 0,0-1-1,1 0 1,3-1 47,-1-1 0,1 0 0,-1-1-1,7-6 1,-3 3-137,124-126-878,-30 26 691,8 6 284,-99 89-208,-16 21-80,-127 246 531,85-173-166,43-77-42,1 1 0,0 0 0,0 0 0,1 0 0,0 0 0,0 1 0,0-1 0,-1 12 0,3-18-48,0 0 0,0 1 0,0-1 0,0 0-1,0 0 1,0 1 0,0-1 0,0 0 0,0 0 0,1 1 0,-1-1 0,0 0-1,0 0 1,0 1 0,0-1 0,0 0 0,0 0 0,1 0 0,-1 1 0,0-1 0,0 0-1,0 0 1,0 0 0,1 0 0,-1 1 0,0-1 0,0 0 0,0 0 0,1 0-1,-1 0 1,0 0 0,1 0 0,9-1 347,11-9-54,-13 4-307,0-1-1,-1 0 1,0-1-1,0 0 1,-1 0-1,9-14 1,1-1-127,13-20-162,-16 22 108,19-22 1,-30 41 121,-1 0 0,1 0 0,0 1 0,0-1 0,-1 0 0,1 1-1,0 0 1,0-1 0,1 1 0,-1 0 0,0 0 0,3-1 0,-4 2 34,1 0 0,-1 0 0,0 0 0,1 0 0,-1 0 0,0 0 0,1 0 0,-1 0 0,0 1 0,1-1 0,-1 1 0,0-1-1,0 1 1,1-1 0,-1 1 0,0 0 0,0-1 0,0 1 0,0 0 0,0 0 0,0 0 0,0 0 0,1 1 0,6 9-78,0-1 0,0 1 0,12 24 1,6 11 152,-19-35 55,1-1 1,-1 0-1,2 0 0,-1-1 0,1 0 0,1 0 1,0-1-1,20 13 0,-29-20-72,1 0-1,-1 0 1,1-1-1,0 1 1,-1-1-1,1 1 1,0-1 0,-1 1-1,1-1 1,0 0-1,0 0 1,0 0-1,-1 0 1,1 0 0,0 0-1,0-1 1,-1 1-1,1 0 1,0-1-1,-1 1 1,1-1 0,0 0-1,-1 0 1,1 1-1,-1-1 1,1 0-1,-1 0 1,1-1 0,-1 1-1,0 0 1,0 0-1,1-1 1,-1 1-1,0-1 1,1-1 0,4-7 97,-1 1-1,-1-1 1,1 0 0,4-18 0,-3 11-98,23-91-100,-24 84-106,1 1 1,0-1-1,2 1 0,20-41 0,-28 63 143,1 0-1,-1 0 0,1 0 0,-1 1 1,1-1-1,0 0 0,-1 0 0,1 0 1,-1 1-1,1-1 0,0 0 0,0 1 1,0-1-1,-1 0 0,1 1 0,0-1 1,0 1-1,0 0 0,2-1 0,-3 1 7,1 0 0,-1 0 0,1 0-1,0 0 1,-1 1 0,1-1 0,-1 0 0,1 0-1,-1 1 1,1-1 0,-1 0 0,1 1 0,-1-1-1,1 1 1,-1-1 0,0 1 0,1-1 0,-1 1-1,1-1 1,-1 1 0,0-1 0,1 2 0,1 3-56,1 1 1,-1 0 0,-1 0 0,3 11-1,-2 7 83,0-1-1,-1 1 0,-2 0 0,0-1 0,-1 1 0,-7 24 0,5-28 310,-13 34-1,15-48-221,-1 0 1,1 0-1,-1 0 0,-1-1 0,1 1 0,-1-1 1,0 0-1,0 0 0,-8 6 0,10-9-129,0 0 0,-1 0 0,1 0 1,0-1-1,-1 1 0,0-1 0,1 0 0,-5 2 0,1-1-472,8-1 7,12-3-72,-4 0 499,0 1-1,19-2 0,-19 3 108,1-1 0,0 0 0,12-4 0,-21 5-31,30-10 286,32-13 0,-54 19-232,0-1 1,0 0-1,0-1 0,-1 0 1,0-1-1,0 0 0,10-11 1,-4 1 17,0-1 0,-2 0 0,0-1 0,11-23 0,35-86-54,-31 62-599,-27 65 536,-1 0-1,1 0 1,0-1-1,-1 1 1,1 0-1,0 0 1,-1 0-1,1 0 1,0 0-1,0 0 1,0 0-1,0 0 0,1 0 1,-1 0 25,-1 1-1,0 0 1,1 0 0,-1 0 0,1 0-1,-1 0 1,0 0 0,1 0 0,-1 0-1,1 0 1,-1 0 0,1 0-1,-1 0 1,0 0 0,1 0 0,-1 0-1,1 0 1,-1 0 0,0 1 0,1-1-1,-1 0 1,0 0 0,1 1 0,-1-1-1,0 0 1,1 0 0,-1 1-1,2 1-6,0 1 0,0-1-1,-1 1 1,1 0 0,-1 0-1,0-1 1,1 1 0,-1 0-1,1 6 1,4 23 178,-1 1-1,-2-1 1,-1 1 0,-1 0 0,-8 64-1,5-87-49,0 0-1,0 1 1,-1-1-1,0 0 1,-1-1-1,0 1 1,-1 0-1,0-1 1,-7 9-1,11-16-84,0 0 0,-1-1 0,1 0-1,-1 1 1,1-1 0,-1 0 0,1 1 0,-1-1 0,0 0 0,0 0-1,1-1 1,-1 1 0,0 0 0,0 0 0,0-1 0,0 0 0,0 1-1,0-1 1,0 0 0,0 0 0,0 0 0,0 0 0,0 0-1,-3-1 1,-4-1-223,1 0-1,-1-1 0,0 0 1,-9-5-1,1 1-112,34 9-59,0-1 1,0 0-1,0-2 1,25-3-1,-19 1 560,0 0 293,35-9 1,-50 10-375,-1-1 1,1 0-1,-1 0 1,0 0-1,0-1 0,0 0 1,0-1-1,7-6 1,-5 2-25,0 0 0,-1-1 0,0 0 0,0 0 0,-1-1 0,-1 0 0,6-13 1,2-7 67,13-48 1,-23 68-159,-1 0 0,0-1 1,2-21-1,-7 25-392,-1 12-102,-4 17-52,6-20 587,-4 21-72,0 1-1,1 0 0,2 0 1,0 41-1,2-57 111,0 0 0,1 0-1,0 0 1,1 0 0,-1 0 0,1-1 0,1 1-1,-1 0 1,1-1 0,0 0 0,0 1-1,6 6 1,-6-10-11,-1 1 0,1-1 0,0 0-1,0 0 1,0-1 0,0 1 0,1 0-1,-1-1 1,1 0 0,-1 0 0,1 0-1,0 0 1,0-1 0,0 0 0,0 1-1,0-1 1,0-1 0,0 1 0,0-1-1,0 1 1,0-1 0,7-1 0,-3 1 28,-1-1 0,1-1 0,-1 1-1,0-1 1,1-1 0,-1 1 0,0-1 0,0 0 0,-1-1 0,1 0 0,-1 0 0,1 0 0,6-7 0,-1-1 3,-1-2-1,0 0 1,15-24 0,24-53-93,-37 66 43,3-6-47,-9 15-175,1 1-1,1 0 1,16-22-1,-11 25-211,-13 11 386,-1 1-1,1 0 1,-1 0-1,1 0 1,-1 0-1,1-1 1,-1 1-1,1 0 1,-1 0-1,1 0 1,-1 0-1,1 0 1,-1 0-1,1 0 1,-1 0-1,1 1 1,-1-1-1,1 0 1,-1 0-1,1 0 1,-1 1-1,0-1 1,1 0 0,-1 0-1,1 1 1,-1-1-1,0 0 1,1 1-1,-1-1 1,1 0-1,-1 1 1,0-1-1,0 1 1,1-1-1,-1 0 1,0 1-1,1 0 1,3 8-35,0 0 1,0 0 0,0 0-1,-1 0 1,-1 1 0,3 15-1,1 62-3,-4-42-15,0-24 88,-3 35-1,0-50 25,1-1-1,-1 1 1,0 0-1,-1 0 0,1-1 1,-1 1-1,0-1 1,-1 0-1,1 1 0,-7 8 1,7-12 20,1-1 0,-1 0 0,0 1 1,0-1-1,0 0 0,0 0 0,0 0 1,0 0-1,0-1 0,0 1 0,0 0 1,0-1-1,0 0 0,0 1 0,-1-1 0,1 0 1,-4 0-1,4 0-50,-1 0 0,1-1 1,-1 1-1,1 0 0,0-1 0,-1 1 1,1-1-1,0 0 0,-1 0 0,1 0 1,0 0-1,0 0 0,0 0 0,0-1 0,0 1 1,-3-3-1,5 3-22,-1 1 0,1-1 0,0 0 0,-1 0-1,1 1 1,0-1 0,0 0 0,-1 0 0,1 0 0,0 1 0,0-1 0,0 0 0,0 0-1,0 0 1,0 1 0,0-1 0,0 0 0,0 0 0,1 0 0,-1 1 0,0-1 0,0 0-1,1 0 1,-1 0 0,1 1 0,-1-1 0,0 0 0,1 1 0,-1-1 0,1 1 0,0-1-1,-1 0 1,1 1 0,-1-1 0,1 1 0,0-1 0,1 0 0,2-1 18,-1-1 0,1 1 1,0 0-1,1 0 1,-1 0-1,5-1 0,20-5 40,1 2-1,0 1 0,0 2 0,0 0 0,59 5 1,-62-2-1586,-4 0 416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3:46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114 498 1312,'1'0'206,"-1"-1"0,1 1-1,0-1 1,0 1 0,0 0 0,0-1 0,0 1-1,0 0 1,13 0 6022,-15 0-5878,0 0 1,-1 0-1,1 0 1,0 0-1,-1 1 1,1-1-1,0 0 1,-1 1 0,1-1-1,-2 2 1,-5 2-243,-1 2 0,1-1 1,0 1-1,0 1 1,1-1-1,0 1 1,0 1-1,0-1 1,1 1-1,0 0 0,1 1 1,0-1-1,0 1 1,1 0-1,0 0 1,0 1-1,1-1 1,1 1-1,-1 0 0,0 12 1,2-18-68,1 1 0,0 0 0,0 0 0,1-1 0,-1 1 1,1 0-1,0 0 0,0-1 0,4 10 0,-4-12 3,0 0 0,0-1 0,0 1 0,1 0-1,-1-1 1,1 1 0,-1 0 0,1-1 0,-1 0 0,1 1 0,0-1 0,0 0-1,-1 0 1,1 0 0,0 0 0,0 0 0,0 0 0,0-1 0,0 1 0,1-1-1,-1 1 1,0-1 0,0 0 0,0 0 0,3 0 0,2 0 31,0-1 0,0-1-1,-1 1 1,1-1 0,0 0 0,-1-1 0,0 1 0,1-1 0,-1-1 0,0 1-1,0-1 1,-1 0 0,1 0 0,-1-1 0,0 0 0,0 1 0,-1-2-1,1 1 1,-1-1 0,0 1 0,0-1 0,-1 0 0,0 0 0,0-1 0,3-8-1,-6 12-81,1 1 0,-1-1 0,1 0 0,-1 0 0,0 1 0,0-1 0,0 0 0,-1 0 0,1 1 0,-1-1 0,1 0 0,-1 1 0,0-1 0,0 0 0,0 1 0,-2-4 0,2 5-22,0-1 1,0 1-1,0 0 1,-1 0-1,1 0 1,0 0-1,-1 0 1,1 0 0,-1 0-1,1 0 1,-1 0-1,1 1 1,-1-1-1,0 1 1,1-1-1,-1 1 1,0-1-1,1 1 1,-1 0-1,0 0 1,1 0-1,-1 0 1,0 0-1,0 0 1,1 1-1,-1-1 1,-2 1-1,-1 0-95,-1 1 0,1-1 0,-1 1 0,1 0 0,0 0 0,0 1 0,-6 3 0,11-5 115,0-1 1,-1 0-1,1 1 0,0-1 1,0 0-1,0 1 0,0-1 0,0 0 1,0 0-1,0 1 0,0-1 1,0 0-1,0 1 0,1-1 0,-1 0 1,0 0-1,0 1 0,0-1 1,0 0-1,0 0 0,0 1 0,1-1 1,-1 0-1,0 0 0,0 1 1,0-1-1,1 0 0,-1 0 0,0 0 1,0 1-1,1-1 0,-1 0 1,0 0-1,0 0 0,1 0 0,-1 0 1,1 0-1,12 7 169,-9-6-118,0-1-1,0 1 0,0-1 0,0 0 0,0 0 0,0-1 1,0 1-1,0-1 0,0 0 0,0 0 0,0 0 0,0 0 0,0-1 1,7-3-1,5-4 103,30-21 1,-39 25-97,12-10 108,0-1-1,-1-1 1,0 0-1,20-28 1,55-86 62,-63 87-179,-11 15 64,-1-1 0,-1-1 0,-2 0 0,-1-1 0,14-48 0,-10 34-817,-26 192 164,-10 279 860,15-344-294,-5 47 234,-21 31 156,21-121-252,-16 59 42,19-83-90,0 0 0,-1-1 0,0 0 0,-15 23 0,19-33-53,0 0 0,0-1 0,-1 1 0,1 0 0,-1-1 0,1 1 0,-1-1-1,0 0 1,0 0 0,0 0 0,0 0 0,-1 0 0,1-1 0,0 0 0,-1 1 0,1-1 0,-1 0 0,1-1 0,-1 1 0,1-1 0,-1 1 0,0-1 0,1 0 0,-1 0 0,1-1 0,-1 1 0,0-1 0,1 0 0,-6-2 0,3 1-27,0-1 0,0 0 0,0 0 0,1-1 0,-1 1 0,1-1 0,0 0 0,0-1 0,1 1 0,-1-1 0,1 0 0,0 0 0,0 0 1,1-1-1,-1 1 0,-2-7 0,4 7-38,0-1 1,0 1 0,1 0-1,-1-1 1,1 1 0,1 0 0,-1-1-1,1 0 1,-1 1 0,1-1-1,1 1 1,-1-1 0,1 1 0,0-1-1,1 1 1,1-6 0,0 4 21,0 0 0,1 0 0,0 1 1,0 0-1,0-1 0,1 1 0,0 1 0,0-1 1,0 1-1,1 0 0,6-5 0,8-4 54,2 0-1,-1 1 1,48-19 0,-22 15-221,50-13 1,-85 27-1519,0 1 1,20-3 0,-27 5 351,-1 0 0,1 0 1,-1 1-1,1-1 0,-1 1 0,6 2 0,8 3-2447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3:58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11 965 3392,'-10'0'5114,"10"-1"-4907,0 0 0,0 1 0,1-1 0,-1 1 0,0-1 0,4-3 1656,-4 4-1656,1-1 0,-1 1 0,1 0 0,-1-1 0,1 1 0,-1 0 0,1 0 0,1-1 0,23-7 378,-18 6-551,1 0 0,-1-1 0,0 0 0,8-4 0,-2-2 308,-4 4-237,0 0-1,-1-1 0,0 0 0,0 0 0,-1-1 1,9-9-1,-4 0-35,-2 0-1,1-1 1,10-25 0,19-58 38,-24 59-169,19-67-87,-31 93-12,-3 12 125,0-1 0,0 1 0,0 0 1,0 0-1,0 0 0,1 0 0,-1 0 0,1 0 0,0 1 1,3-5-1,-5 7 14,0-1 0,0 1 0,1 0 1,-1 0-1,0 0 0,0 0 0,1 0 0,-1 0 1,0 0-1,0 0 0,0 0 0,1 0 0,-1 0 0,0 0 1,0 0-1,1 0 0,-1 0 0,0 0 0,0 0 0,1 0 1,-1 0-1,0 0 0,0 0 0,0 0 0,1 0 1,-1 0-1,0 0 0,0 0 0,0 1 0,1-1 0,-1 0 1,0 0-1,0 0 0,0 0 0,0 1 0,1-1 1,8 12-143,5 20 164,13 83-24,-15-60 102,-11-51-79,8 37 145,-1 0 0,5 79 1,-14-95 361,-5 32 1,6-56-473,-1 0-1,1 0 1,0 0 0,0-1-1,0 1 1,-1 0 0,1 0-1,0 0 1,-1 0 0,1-1-1,-1 1 1,1 0 0,-1 0-1,1-1 1,-1 1 0,1 0-1,-1-1 1,0 1 0,1-1-1,-1 1 1,0-1 0,0 1-1,1-1 1,-1 1 0,0-1-1,0 0 1,0 1 0,0-1-1,0 0 1,1 0 0,-1 0-1,0 0 1,0 1 0,0-1-1,0 0 1,0-1 0,0 1-1,0 0 1,1 0 0,-1 0-1,0 0 1,0-1 0,-1 0-1,-5-1-34,-1-1-1,1 0 0,1 0 0,-8-5 0,7 4-78,-93-43-635,99 47 658,0 0 0,1-1-1,-1 1 1,0 0 0,1-1 0,-1 1-1,1-1 1,-1 1 0,1 0-1,-1-1 1,1 1 0,-1-1 0,1 0-1,-1 0 1,2-1-305,7 4 5,6 5 293,2-1 1,-1-1 0,1 0 0,0-1-1,0-1 1,21 2 0,-28-4 147,0-1 0,0 0-1,-1-1 1,1 0 0,0 0 0,-1-1 0,1 0-1,-1-1 1,0 0 0,0 0 0,0 0 0,0-1-1,13-9 1,-3 0 24,0-1-1,0-1 0,-1-1 1,-1 0-1,-1-1 0,0-1 1,16-25-1,-16 20-12,-2 0 0,0-1 1,-2-1-1,-1 0 0,0 0 0,7-37 0,-16 61-120,-1 0 0,0 1-1,0-1 1,0 0-1,0 1 1,0-1-1,0 0 1,0 1-1,0-1 1,0 0 0,0 0-1,0 1 1,0-1-1,-1 0 1,1 1-1,0-1 1,0 0-1,-1 1 1,1-1-1,-1 0 1,1 1 5,-1 0-1,1-1 1,-1 1 0,1 0 0,0 0-1,-1 0 1,1 1 0,-1-1 0,1 0-1,0 0 1,-1 0 0,1 0 0,0 0-1,-1 0 1,1 0 0,0 1-1,-1-1 1,1 0 0,0 0 0,-1 1-1,1-1 1,0 0 0,-1 0 0,1 1-1,0-1 1,0 0 0,-1 1 0,1-1-1,0 0 1,0 1 0,0-1 0,0 0-1,-1 1 1,1-1 0,0 1 0,-6 12-62,0 0 0,0 1 0,1 0 0,1 0 0,1 0 0,-3 15 0,2 3 158,0 53 0,4-73 27,1-1 0,0 0 0,1 0 0,0 0 0,5 14 0,-5-19-25,0 0 1,1 0-1,-1-1 0,1 1 0,0-1 1,1 0-1,-1 0 0,1 0 1,0 0-1,0-1 0,6 6 0,-8-9-27,0 0 0,0 0 0,1 0 0,-1 0 0,0 0-1,0 0 1,0-1 0,1 1 0,-1-1 0,0 1-1,1-1 1,-1 0 0,0 0 0,1 0 0,-1 0 0,0 0-1,1-1 1,-1 1 0,0-1 0,1 0 0,-1 1-1,0-1 1,2-1 0,4-2 7,-1 0 0,0 0 0,0-1 0,0 0 0,7-6 0,3-7-106,-1 0 0,0-2-1,-2 1 1,14-23-1,-11 14-62,31-35 0,-43 57 37,1 0-1,0 0 0,0 1 0,8-6 0,-12 10 55,-1 1-1,0-1 0,0 0 0,0 1 0,1-1 0,-1 1 1,0-1-1,1 1 0,-1 0 0,0-1 0,1 1 1,-1 0-1,0 0 0,3 0 0,-3 1 17,0-1 0,-1 0 1,1 1-1,0-1 0,0 1 0,0-1 0,-1 1 0,1-1 0,0 1 0,-1-1 0,1 1 0,0 0 0,-1 0 1,1-1-1,-1 1 0,1 0 0,-1 0 0,1-1 0,-1 1 0,0 0 0,0 0 0,1 0 0,-1 0 0,0 1 0,4 17 15,-2 0 0,0 1 0,-1-1-1,-3 27 1,2-3 698,31-100 518,-21 26-1338,14-29-114,-22 54 162,1 0-1,1 0 1,-1 1 0,1-1-1,0 1 1,0 0-1,7-6 1,-11 11 44,0 0 1,0-1-1,1 1 0,-1 0 0,0-1 0,0 1 0,1 0 1,-1 0-1,0-1 0,1 1 0,-1 0 0,0 0 1,1 0-1,-1 0 0,1-1 0,-1 1 0,0 0 1,1 0-1,-1 0 0,1 0 0,-1 0 0,0 0 1,1 0-1,-1 0 0,1 0 0,-1 0 0,0 0 1,1 0-1,-1 1 0,1-1 0,-1 0 0,0 0 1,1 0-1,-1 0 0,0 1 0,1-1 0,-1 0 0,0 0 1,1 1-1,-1-1 0,0 0 0,0 0 0,1 1 1,-1-1-1,0 0 0,0 1 0,1-1 0,-1 1 1,0-1-1,0 0 0,0 1 0,0-1 0,0 0 1,0 1-1,1-1 0,-1 1 0,4 31-155,-2-19 177,2 10-30,-2-11 57,0 0-1,1-1 1,0 1 0,1-1 0,6 14 0,-9-23 3,0 1 1,1-1-1,-1 0 0,1 1 1,0-1-1,0 0 0,0 0 0,0 0 1,0 0-1,1 0 0,-1 0 1,0-1-1,1 1 0,-1-1 1,1 0-1,0 0 0,-1 0 0,1 0 1,0 0-1,0 0 0,0-1 1,-1 1-1,1-1 0,0 0 1,0 0-1,5-1 0,0 0 30,-1 0 0,0-1 0,0 0 0,0 0 0,0-1-1,7-3 1,41-25 47,-35 20-137,67-45-95,-44 28 361,-41 27-243,1-1 0,-1 0 0,0 1 0,0-1 0,-1 0 0,1 0 0,0-1 0,-1 1 0,1 0 0,-1 0 0,2-4 0,-3 5 16,0 1 1,0-1-1,0 0 0,0 0 1,1 1-1,-1-1 0,0 0 1,1 1-1,-1-1 0,0 0 0,1 1 1,-1-1-1,1 0 0,-1 1 1,1-1-1,-1 1 0,2-1 1,-1-1 3,0 1 1,1-1 0,-1 1 0,0-1 0,0 0 0,0 1 0,0-1 0,1-3-1,23-54-74,-23 53-7,1-5 44,-3 11 13,0-1 0,0 1 0,0 0 0,0 0-1,0-1 1,0 1 0,0 0 0,0 0 0,0-1-1,0 1 1,0 0 0,0 0 0,0-1 0,0 1-1,0 0 1,0-1 0,0 1 0,0 0 0,0 0-1,1-1 1,-1 1 0,0 0 0,0 0 0,0 0-1,0-1 1,1 1 0,-1 0 0,0 0 0,0 0-1,0-1 1,1 1 0,-1 0 0,0 0 0,0 0-1,1 0 1,-1 0 0,10 6-607,8 20 19,-14-18 582,0 0 1,-1 0 0,0 0-1,0 1 1,-1-1 0,0 1-1,2 12 1,1 99 1314,-5-120-1288,0-1-1,0 1 0,0 0 0,0-1 0,0 1 1,0-1-1,0 1 0,0-1 0,1 1 0,-1-1 1,0 1-1,0-1 0,0 1 0,1 0 0,-1-1 0,0 1 1,0-1-1,1 1 0,-1 0 0,1-1 0,3-31 218,-4-2-82,1 9-222,-5-40 0,4 63 57,0 1 1,0 0-1,0 0 1,0 0-1,-1-1 1,1 1-1,0 0 1,-1 0-1,1 0 1,-1 0-1,1 0 1,-1 0-1,0 0 1,1 0-1,-1 0 1,0 0-1,0 0 1,0 0-1,0 1 1,-1-2-1,1 1-9,0 1-1,0 0 1,0 0-1,-1-1 1,1 1-1,0 0 1,0 0-1,0 0 1,0 0-1,-1 0 1,1 0 0,0 1-1,0-1 1,0 0-1,0 0 1,-2 2-1,-3 0-52,1 1 0,0 0 0,0 1 0,0-1 0,0 1 0,-5 6 0,-11 11-28,1 2 0,1 0 0,2 1 0,0 1-1,1 0 1,2 2 0,0-1 0,2 2 0,-10 33-1,21-58 120,0 1-1,0 0 1,0 0-1,1 0 1,0 0-1,-1 0 0,1 0 1,1 0-1,-1 0 1,0 0-1,1 0 0,0-1 1,0 1-1,2 5 1,-2-7 26,1 1 0,-1-1 0,1 0 0,-1 0 0,1 0 0,0 0 0,-1-1 0,1 1 0,0 0 0,0-1 0,0 1 0,1-1 0,-1 0 0,0 0 0,0 0 0,1 0 0,-1 0 0,1 0 0,-1-1 0,1 1 0,-1-1 0,5 1 0,-2-1 39,0 0 0,0 0 0,0 0 0,0-1 0,-1 0 0,1 0 0,0 0 0,0 0 0,0-1 0,-1 0 0,1 0 0,-1 0 0,1 0 0,-1-1 0,0 0 0,0 0 0,7-7 0,-2 0-19,-1-2 0,0 1 0,-1-1 0,0 0-1,5-13 1,20-66-103,-32 90 42,2-9-250,-1-4-343,0 13 212,1 5-36,4 27 254,-1 1 0,-2-1 0,-1 37 0,-9 98 745,6-147-516,-2 19 73,-2 1-1,-1-1 0,-2-1 0,-2 1 0,-26 65 0,31-91-26,-1-1 0,0 0 0,-1-1 0,0 0 0,-1 0 0,1 0-1,-2-1 1,0 0 0,-10 8 0,15-14-82,0 0-1,0 0 1,-1 0 0,1 0-1,-1-1 1,0 0-1,0 0 1,0-1 0,0 1-1,0-1 1,0 0 0,0 0-1,0-1 1,0 1-1,-1-1 1,1 0 0,0-1-1,0 1 1,0-1 0,0 0-1,0 0 1,0-1-1,0 1 1,-7-5 0,7 4-92,1 0 1,0-1 0,0 0-1,0 1 1,0-2 0,1 1-1,-1 0 1,1-1 0,-1 1-1,1-1 1,1 0-1,-1 0 1,0 0 0,1-1-1,0 1 1,0-1 0,0 1-1,1-1 1,-1 1 0,1-1-1,0 0 1,0-9 0,1 6 18,0 0 1,0 1-1,1-1 1,0 0-1,0 0 1,1 1-1,0-1 0,1 1 1,-1-1-1,1 1 1,1 0-1,-1 0 1,9-11-1,10-9-17,1 1 0,1 2 0,1 0 0,1 2-1,1 0 1,39-23 0,-37 26 115,-1-2 0,-1-1 0,-1-1 0,-1-1 1,-2-2-1,0 0 0,-1-1 0,18-32 0,231-345 225,-250 376-195,-1-2-1,-2-1 1,-1 0-1,16-39 1,-26 49-52,0 1 0,-1-1 0,-1-1 0,-1 1 0,-1-1 0,-1 1 0,0-1 0,-3-22 0,1 34-95,-3-25-161,2 33 180,1 0 1,-1 0-1,1 1 0,-1-1 1,1 0-1,-1 1 0,0-1 1,0 0-1,0 1 1,0-1-1,0 1 0,0 0 1,0-1-1,0 1 0,-1 0 1,-1-2-1,3 3 29,0 0 0,-1 0-1,1 0 1,0-1 0,-1 1-1,1 0 1,0 0 0,-1 0-1,1 0 1,0 0 0,-1 0 0,1 0-1,0 0 1,-1 0 0,1 0-1,0 0 1,-1 0 0,1 0-1,0 0 1,-1 0 0,1 0 0,0 1-1,-1-1 1,1 0 0,0 0-1,0 0 1,-1 0 0,1 1 0,0-1-1,0 0 1,-1 0 0,1 1-1,-8 10-264,7-8 228,-69 147 8,6-10 338,47-108-213,3 1 1,0 1-1,2-1 1,2 2-1,1 0 1,1 0-1,3 0 1,0 1-1,3 0 1,2 54-1,0-78-42,2 0 0,-1 0 0,2-1-1,6 21 1,-8-28 11,1 0-1,-1 0 1,1 0-1,0 0 1,1 0-1,-1 0 1,1-1-1,-1 1 1,1-1 0,0 1-1,0-1 1,1 0-1,-1 0 1,1-1-1,-1 1 1,5 1-1,-5-3-5,-1 0-1,1-1 0,0 0 0,-1 0 0,1 0 0,0 0 1,-1 0-1,1 0 0,-1 0 0,1-1 0,0 0 0,-1 1 1,1-1-1,-1 0 0,0 0 0,1 0 0,3-3 0,5-2 103,0-1 1,9-8-1,-6 3-123,-1 0 0,0 0 1,-1-1-1,0-1 0,-1 0 0,13-23 1,43-98 92,-44 85-100,-22 48-92,0 0 0,0 0 1,0 1-1,0-1 0,0 0 0,1 1 0,1-3 0,-2 3 64,-1 1 0,0 0 0,0 0-1,0 0 1,0 0 0,0 0 0,0 0 0,0 0-1,0 0 1,0 0 0,1 0 0,-1 0-1,0 0 1,0 0 0,0 0 0,0 0-1,0 0 1,0 0 0,0 0 0,1 0-1,-1 0 1,0 0 0,0 0 0,0 0 0,0 0-1,0 0 1,0 0 0,0 0 0,1 0-1,-1 0 1,0 0 0,0 0 0,0 0-1,0 1 1,0-1 0,0 0 0,0 0-1,0 0 1,0 0 0,0 0 0,0 0 0,1 0-1,0 11-217,-1 29 27,-1 8 223,2 1 0,2-1 0,12 61 0,-14-105 55,0 0 0,0-1 0,0 1 0,1-1 0,-1 1 0,1-1 0,3 6 0,-4-9-46,-1 1 0,1 0 0,-1-1 0,1 1 0,-1-1 0,1 1-1,0-1 1,-1 1 0,1-1 0,0 0 0,-1 1 0,1-1-1,0 0 1,0 1 0,-1-1 0,1 0 0,0 0 0,0 0 0,0 0-1,-1 0 1,1 0 0,0 0 0,0 0 0,0 0 0,-1 0-1,1 0 1,0 0 0,0-1 0,-1 1 0,1 0 0,0 0 0,0-1-1,-1 1 1,1-1 0,0 1 0,-1-1 0,1 1 0,0-1 0,-1 1-1,1-1 1,0 0 0,2-3 42,1 0-1,-1 0 1,0 0 0,0 0-1,0 0 1,0 0 0,2-7-1,13-38 24,-10 28-61,57-140-548,-56 147 202,-4 9 13,-4 10 164,-2 14 57,1-15 42,-4 47-72,-14 111 201,-41 105-94,45-204 152,-27 96 80,30-124-140,-1-1-1,-26 48 0,32-71-13,0 0-1,-1-1 1,-1 0 0,1 0-1,-2-1 1,1 0-1,-1 0 1,-16 11-1,18-15 3,1-1 0,0-1 0,-1 1 1,0-1-1,0 0 0,0-1 0,0 1 0,0-1 0,0-1 0,-1 1 0,1-1 0,-1-1 0,1 0 0,-15 0 0,18-1-97,0 1 0,0-1 0,0 0 0,1 0 0,-1 0 0,0-1 0,0 1 0,1-1 0,-1 0 0,1 0 0,0 0 0,0-1 0,-1 1 0,1-1 0,-4-4-1,4 2-1,0 1 0,0 0 0,1-1-1,-1 1 1,1-1 0,0 0-1,1 0 1,-1 0 0,1 0-1,-2-9 1,2 1-26,1 0-1,0 1 1,1-1-1,0 0 1,1 1-1,0-1 1,1 1-1,1 0 1,6-15-1,-1 9-42,0 0 0,2 1 0,0 1 0,1 0 0,1 0 0,0 1 0,29-24 0,-7 11-194,74-43 1,-91 61 83,22-13-2732,63-26 1,-66 35 1067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3:59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28 6304,'-18'-20'2848,"10"17"-2464,8-2-416,8 10-64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02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13 919 3808,'-13'3'5237,"20"-19"-2250,0 4-2528,1 0 0,17-19 0,9-11-210,46-79 114,14-21-304,28-11 362,-71 94-186,-56 64-286,1 1 0,0-1 0,1 1 1,-1 0-1,1 0 0,0 0 0,-2 7 0,-3 8 167,-4 23-1,7-23-13,-4 19 69,-8 60 1,16-89-125,0 1 1,1-1-1,0 1 0,1-1 0,0 1 1,1-1-1,1 0 0,-1 1 0,2-1 1,5 13-1,-8-22-3,0 1 0,0-1 0,0 0 0,1 1 0,-1-1 0,1 0 0,-1 0 0,1 0 0,0 0 0,0 0-1,0 0 1,0-1 0,0 1 0,0-1 0,1 1 0,-1-1 0,0 0 0,1 0 0,-1 0 0,1 0 0,0 0 0,-1-1 0,1 1 0,-1-1 0,1 1 0,0-1 0,-1 0 0,1 0 0,0 0 0,-1-1 0,1 1 0,0-1 0,-1 1 0,1-1 0,-1 0 0,1 0 0,-1 0 0,1 0 0,-1 0 0,5-4-1,5-3 46,-1-2 0,0 1 0,0-1 0,-1-1 0,0 0 0,-1 0 0,10-16-1,48-93-278,-52 89 117,-4 9-15,-3 5-270,17-25-1,-29 91-825,0-15 1163,1 0 0,1 44 0,3-63 147,0 0 0,1-1 0,1 0 0,0 1 0,1-1-1,1 0 1,11 26 0,-15-39-94,0 1 1,-1-1-1,1 0 1,0 1-1,0-1 0,0 0 1,0 0-1,0 1 0,0-1 1,0 0-1,0 0 0,1 0 1,-1 0-1,0 0 0,1-1 1,-1 1-1,0 0 0,1-1 1,-1 1-1,1-1 0,-1 1 1,1-1-1,-1 0 0,1 1 1,0-1-1,-1 0 0,1 0 1,-1 0-1,1 0 0,-1-1 1,1 1-1,-1 0 0,1-1 1,0 1-1,2-2 0,-1 1 58,1-1-1,0-1 0,-1 1 0,1 0 0,-1-1 1,1 0-1,-1 0 0,0 0 0,0 0 0,-1 0 1,5-6-1,-1-2 7,-1 1 0,0-2 0,0 1 0,-2 0 0,1-1 0,2-18 0,-3 12-114,-1 0 1,-1-1 0,-2-27-1,1 38-3,-1 0 0,0 1-1,-1-1 1,0 0-1,0 1 1,-1 0 0,1-1-1,-6-8 1,6 13-29,0 0 0,0 0 1,0 0-1,0 0 0,-1 1 0,1-1 1,-1 1-1,0-1 0,1 1 0,-1 0 1,0 0-1,0 1 0,0-1 0,-1 0 1,1 1-1,0 0 0,0 0 0,-1 0 1,1 0-1,-5 0 0,-19 1-616,26 0 650,0 0 0,0 0 0,0 0 0,1 0 0,-1 0 0,0 0 0,0 0 0,0 0 0,0 0 0,0 1 0,0-1 0,0 0 0,0 1 0,0-1 0,0 1 0,1-1 0,-1 1 0,0-1 0,0 1 0,1-1 0,-1 1 0,-1 1-1,11-2-175,103-28 515,71-15-334,-140 36 167,0 1 0,58 0-1,-96 6-102,32 2 191,-35-2-232,-1 1 1,1-1 0,-1 0 0,1 1 0,-1-1 0,1 1 0,-1 0 0,1-1 0,-1 1 0,0 0 0,1 0-1,-1 0 1,0 0 0,0 0 0,0 0 0,0 0 0,0 0 0,0 1 0,2 1 0,-1 2 47,0-1 1,-1 1 0,1 0-1,-1 0 1,0 0 0,-1 0 0,1 0-1,-1 9 1,-1 0 131,-4 25 0,-1-5-29,-14 90 162,20-115-111,4-13 69,8-20 131,-8 17-429,-2 3 22,52-93 59,-45 83-148,1 0 0,0 0 1,1 2-1,18-19 0,-28 30 58,0 0 0,0 0-1,0 1 1,0-1 0,0 0-1,0 0 1,0 1-1,0-1 1,0 1 0,0-1-1,0 1 1,0-1 0,1 1-1,-1 0 1,0-1-1,0 1 1,0 0 0,1 0-1,1 0 1,-3 0 8,1 1 1,0-1-1,0 0 1,-1 1-1,1-1 0,-1 1 1,1-1-1,0 1 1,-1 0-1,1-1 0,-1 1 1,1-1-1,-1 1 0,0 0 1,1 0-1,-1-1 1,0 1-1,1 0 0,-1 0 1,0-1-1,1 3 1,0 5-46,0 0 0,-1 0 0,1 1 0,-2 10 0,1-15 55,-11 104 24,5-53 188,4-39-149,2-1 0,0 1 0,1 0 0,1-1 0,4 20-1,-6-33-31,0 0 0,1-1 0,-1 1-1,1-1 1,-1 1 0,1-1 0,-1 1 0,1-1-1,0 0 1,0 1 0,0-1 0,0 0-1,0 0 1,0 1 0,0-1 0,2 1-1,-2-1 14,1-1 0,-1 1-1,0-1 1,0 1 0,0-1-1,1 0 1,-1 0 0,0 1-1,0-1 1,1 0-1,-1 0 1,0 0 0,1 0-1,-1-1 1,0 1 0,2 0-1,2-2 44,1-1 0,-1 1-1,1-1 1,-1 0 0,0 0 0,0 0-1,4-5 1,27-23-31,-2-2 1,58-74-1,-74 86-25,131-150-302,-136 159-333,-13 12 603,0-1-1,0 1 1,0 0 0,0 0 0,1 0 0,-1 0-1,0 0 1,0 0 0,0 0 0,0 0-1,0 0 1,0 0 0,1 0 0,-1 0 0,0 0-1,0 0 1,0 0 0,0 0 0,0 0-1,1 0 1,-1 0 0,0 0 0,0 0 0,0 0-1,0 0 1,0 0 0,1 0 0,-1 0-1,0 0 1,0 0 0,0 0 0,0 0 0,0 0-1,0 0 1,0 1 0,1-1 0,-1 10-76,-8 36 157,-1 93 1,9-126 0,1 1-1,0 0 1,5 18 0,-4-25-7,0 0 0,0 0 0,1 0 0,-1-1 0,2 1 1,-1-1-1,1 0 0,5 7 0,-9-12-51,1 0 0,0-1 1,0 1-1,0 0 0,0 0 0,0-1 1,0 1-1,0-1 0,0 1 0,0-1 1,0 1-1,0-1 0,0 0 0,0 1 1,0-1-1,0 0 0,1 0 0,-1 0 1,0 0-1,0 0 0,0 0 0,0 0 1,1 0-1,-1 0 0,0 0 0,0-1 0,0 1 1,0-1-1,0 1 0,0 0 0,0-1 1,0 0-1,0 1 0,0-1 0,0 0 1,0 1-1,1-3 0,3-1 20,0-1-1,-1 1 0,1-1 1,6-10-1,56-101 211,-47 78-224,2 1-1,31-40 1,-5 22-604,-52 60 522,0 0 1,1 0-1,0 1 0,1-1 1,-1 1-1,1-1 1,-3 10-1,-5 11-64,1-5 137,-32 77 239,37-85-222,0 1 0,1-1 0,0 1 0,1 0 0,-1 20 0,2-32-37,1 1-1,0 0 1,1-1 0,-1 1-1,0-1 1,1 1 0,-1-1-1,1 1 1,0-1 0,-1 1-1,1-1 1,1 1 0,-1-1-1,0 0 1,0 0 0,1 0-1,0 1 1,-1-1 0,1-1-1,0 1 1,0 0 0,0 0-1,0-1 1,0 1 0,0-1 0,0 0-1,1 1 1,-1-1 0,0 0-1,1 0 1,2 0 0,7 1 46,0 0-1,1-1 1,-1 0 0,0-1 0,19-3 0,20 2 136,-43 2-197,0 0 29,0-1 0,0 2 0,15 3 0,-20-3-17,0-1 0,0 0-1,0 1 1,-1 0 0,1-1 0,0 1 0,-1 0 0,0 0 0,1 1 0,-1-1-1,0 0 1,0 1 0,2 2 0,-3-2 23,1 0 1,0 0-1,-1 0 1,1 0-1,-1 0 1,1 3-1,-2-6-8,0 1-1,0 0 0,0 0 0,0-1 0,0 1 1,1 0-1,-1-1 0,0 1 0,0 0 0,1-1 1,-1 1-1,0 0 0,1-1 0,-1 1 0,1-1 1,-1 1-1,1-1 0,-1 1 0,1-1 0,-1 1 1,1-1-1,0 1 0,-1-1 0,1 0 0,0 1 1,1 0 2,28 19-147,-23-16 93,-1 0 0,0 0 1,0 1-1,9 8 0,-12-11 64,-1 1-1,0-1 0,0 1 0,0 0 1,0-1-1,-1 1 0,3 5 0,-3-6-14,-1-1-1,0 0 1,0 1 0,1-1-1,-1 1 1,0-1-1,0 1 1,-1-1 0,1 0-1,0 1 1,0-1-1,-1 1 1,1-1-1,-1 0 1,1 1 0,-1-1-1,1 0 1,-1 0-1,0 1 1,0-1-1,1 0 1,-3 2 0,-9 8 37,1-1 0,-2 0 1,1-1-1,-2 0 1,-21 11-1,18-11-5,-12 8 12,-137 86 29,81-47 24,72-49-84,-1 0 1,0-1-1,0 0 0,-24 6 0,35-11-33,0 0 0,0-1 1,0 1-1,0-1 0,0 0 1,0 0-1,-1 0 0,1 0 0,0 0 1,0-1-1,0 1 0,0-1 0,0 0 1,0 0-1,0 0 0,0 0 0,1-1 1,-1 1-1,0-1 0,1 0 0,-1 0 1,1 0-1,-1 0 0,1 0 0,0 0 1,0 0-1,0-1 0,0 1 0,0-1 1,1 0-1,-1 1 0,1-1 0,0 0 1,0 0-1,0 0 0,0 0 0,0 0 1,1 0-1,-1 0 0,1 0 0,0 0 1,0-3-1,0 2-16,0 0 1,0 1-1,1-1 1,0 1-1,0-1 0,0 1 1,0 0-1,0-1 1,1 1-1,-1 0 1,1 0-1,0 0 0,3-4 1,0 1-29,0 1-1,0-1 1,1 1 0,0 0 0,11-7 0,3 1 15,1 0 1,41-15-1,66-17-24,89-37 177,-188 66-10,-2-1 0,46-32 0,-59 36-68,1-1 0,-2-1-1,1 0 1,-2-1 0,21-28 0,-18 19 122,-1-1-1,15-36 0,-24 50-117,-1-1 1,-1 0-1,0 0 1,0 0-1,-1 0 1,-1 0-1,0 0 1,-1-17-1,0 25-63,0 0-1,0 1 0,-1-1 0,1 0 1,-1 1-1,0-1 0,1 0 0,-1 1 1,-1-1-1,0-2 0,1 5 19,1-1-1,-1 0 0,0 1 0,1-1 1,-1 1-1,0-1 0,0 1 1,1-1-1,-1 1 0,0-1 0,0 1 1,1 0-1,-1-1 0,0 1 1,0 0-1,0 0 0,0 0 1,0 0-1,0 0 0,1 0 0,-1 0 1,0 0-1,0 0 0,0 0 1,0 0-1,0 0 0,1 1 0,-1-1 1,0 0-1,0 1 0,0-1 1,-1 1-1,-3 2 7,0 0 1,1 0-1,-1 0 0,1 1 1,0-1-1,0 1 0,-7 8 1,-22 33 55,30-40-39,-3 3 2,1 1 0,1-1-1,0 1 1,0 0 0,1 0 0,0 0 0,-3 19-1,5-25-7,1 0 0,0 0 0,0 0-1,0 0 1,0 1 0,0-1 0,1 0-1,-1 0 1,1 0 0,0 0 0,0 0 0,2 3-1,-2-4 12,1 0 0,-1 0 0,1 0-1,-1 0 1,1-1 0,0 1 0,-1 0-1,1-1 1,0 0 0,0 1 0,0-1 0,0 0-1,0 0 1,1 0 0,-1 0 0,0-1-1,0 1 1,4 0 0,2 0 15,1-1-1,-1 0 1,0-1-1,1 1 1,-1-2-1,0 1 1,1-1-1,14-6 1,-9 4-7,61-22 89,96-47 0,-50 20-137,-86 37-178,-34 16 198,-1 0 1,0 0 0,0 0 0,1 0-1,-1 0 1,0 0 0,1 0 0,-1 0-1,0 0 1,0-1 0,1 1-1,-1 0 1,0 1 0,1-1 0,-1 0-1,0 0 1,0 0 0,1 0 0,-1 0-1,0 0 1,0 0 0,1 0 0,-1 0-1,0 0 1,0 1 0,1-1-1,-1 0 1,0 0 0,0 0 0,1 1-1,-1-1 1,0 0 0,0 0 0,0 0-1,0 1 1,1-1 0,-1 0-1,0 1 1,0-1 0,0 0 0,0 0-1,0 1 1,0-1 0,0 0 0,0 0-1,0 1 1,0-1 0,0 0 0,0 1-1,0-1 1,-3 18-28,-6 0 3,-1 0 0,-1-1-1,-17 22 1,0-1 61,6-8 107,15-22-141,1 0 0,0 1 0,0-1 0,1 1 0,0 1 1,-7 17-1,12-26-1,0 0 0,0 1 1,-1-1-1,1 1 0,0-1 1,0 0-1,1 1 0,-1-1 1,0 0-1,0 1 0,1-1 1,-1 0-1,0 0 0,1 1 1,-1-1-1,1 0 0,0 0 1,-1 1-1,1-1 0,0 0 1,0 0-1,0 0 0,0 0 1,0 0-1,2 1 0,-1 0 6,0-1 0,1 0 0,-1 1-1,0-1 1,1 0 0,-1 0 0,1 0-1,-1-1 1,1 1 0,0-1 0,-1 1-1,5-1 1,0 0 38,-1-1-1,1 0 1,0 0 0,-1 0-1,1-1 1,-1 0 0,1-1 0,-1 1-1,0-1 1,0 0 0,0-1-1,0 1 1,5-6 0,3-2 30,-1-1 1,-1 0 0,20-27 0,-1-5 22,-3 0 1,31-66 0,-45 83-37,1-6 12,0-1 0,-3-1 0,16-61 0,4-108-328,-30 190 78,0-1 1,-2 1-1,0-20 0,-3 26-178,-1 10 107,-6 19 3,7-13 221,-29 88-109,22-62 46,-4 17-128,-10 75-1,3 53-3367,19-158 2725,-2 43-803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03.2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 5728,'-29'-3'2592,"15"6"-2240,5 2-1472,9-2 544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03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111 117 6656,'-88'-39'3008,"66"28"-2624,22 3-192,5 5-192,12-9-864,4-1 480,23-6-2944,5 7 1856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05.6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435 758 3328,'2'-2'-141,"1"-1"799,0-1 0,0 1 0,0-1-1,3-5 1,-6 9-529,0-1 0,0 1 0,1-1 1,-1 1-1,0-1 0,0 1 0,1-1 0,-1 1 0,0-1 0,0 1 0,0-1 0,0 0 0,0 1 1,0-1-1,0 1 0,0-1 0,0 1 0,0-1 0,0 0 0,0 1 0,0-1 0,0 1 0,-1-1 0,1 1 1,0-1-1,0 1 0,-1-1 0,1 1 0,0-1 0,-1 1 0,1-1 0,0 1 0,-1 0 0,1-1 0,-1 1 1,1 0-1,-1-1 0,1 1 0,-1 0 0,1-1 0,-1 1 0,1 0 0,-1 0 0,1 0 0,-1 0 1,0-1-1,-3 0 39,-1 1 0,1-1 1,0 1-1,-1 0 0,1 0 1,0 0-1,0 0 1,-1 1-1,1-1 0,0 1 1,0 1-1,-8 2 0,0 1 49,-1 1-1,-20 13 0,4 2-46,1 0 1,1 1-1,1 2 1,-46 54-1,43-40-53,1 1-1,2 1 0,-24 50 0,41-64 652,13-31-551,0 1 0,1-1 0,-1 1 0,1-1 0,9-4 0,15-14-36,12-17-299,44-54 1,-79 87 99,34-40-137,-36 43 80,0 0 0,0 0 0,1 0 0,0 0 0,0 1 0,0 0 0,10-4 0,-14 6 28,0 1 1,1 0-1,-1-1 0,0 1 1,1 0-1,-1 0 0,0 0 1,1 0-1,-1 1 1,0-1-1,1 0 0,-1 0 1,0 1-1,1-1 1,-1 1-1,0-1 0,0 1 1,1 0-1,-1-1 0,0 1 1,0 0-1,0 0 1,0 0-1,2 1 0,2 4-43,-1-1 0,1 1 0,5 9 0,-5-7 37,7 9 43,-1 1 153,1-1 0,1 0 0,23 23 0,-32-36-63,0 0-1,1-1 1,-1 1 0,1-1 0,0 0 0,0 0 0,0-1 0,0 1 0,1-1 0,-1 0 0,1-1 0,-1 1 0,1-1 0,0 0-1,-1-1 1,1 1 0,0-1 0,6-1 0,-7 0-18,0 0 0,1 0 0,-1-1 0,0 0 0,0 0 0,0-1 0,0 1 0,0-1-1,0 0 1,-1 0 0,1 0 0,4-5 0,6-7 109,23-28 0,-30 33-150,242-292 443,-246 298-471,22-27-79,-1 0-1,24-41 0,-29 34 54,-1-1 0,22-67 0,11-90 36,-47 173-60,-1 0 0,-2 0-1,1-27 1,-3 48 14,0 0-1,0 0 1,-1 1 0,1-1-1,0 0 1,0 0 0,-1 1 0,1-1-1,-2-3 1,1 5 22,1 0 0,0-1 0,0 1 0,-1-1 0,1 1 0,0 0 0,-1-1 0,1 1 0,0 0 0,-1 0 0,1-1 0,0 1 0,-1 0 0,1 0 0,-1-1 0,1 1 0,0 0 0,-1 0 0,1 0 0,-1 0 0,1 0 0,-1 0 0,1 0 0,-1 0 0,0 0 0,-1 1-15,0-1 1,0 1-1,-1 1 1,1-1-1,0 0 1,0 0-1,0 1 1,1-1 0,-1 1-1,0 0 1,1-1-1,-1 1 1,1 0-1,-1 0 1,-1 4-1,-14 21 4,1 2 0,-16 38-1,-20 70 184,32-75 9,2 2 0,-10 69 0,23-102-40,2 1 1,2 0-1,1 0 0,7 60 1,-3-69-32,0-1 1,2 0-1,1 0 0,1 0 1,0-1-1,2 0 1,16 27-1,-21-41-38,-1-1-1,1 0 1,-1 0 0,2-1 0,-1 0-1,1 0 1,-1 0 0,1 0-1,12 6 1,-14-9-25,0 0 0,-1 0 0,1-1 1,0 0-1,0 0 0,0 0 0,0 0 0,0 0 0,1-1 0,-1 1 0,0-1 0,0 0 1,0-1-1,0 1 0,0-1 0,1 0 0,-1 0 0,0 0 0,5-2 0,0-2-3,0-1 0,0 0-1,0 0 1,0 0 0,-1-1-1,0-1 1,-1 1 0,1-1-1,-1-1 1,-1 1 0,8-13 0,1-6-64,0-1 0,16-47 0,-28 56-117,-3 13-101,-1 10-316,-4 17 325,1 0 0,1 0 1,-1 39-1,4-53 276,1 0 0,-1 1 0,1-1 0,0 0 0,1 0 1,0 0-1,0 0 0,0-1 0,1 1 0,0-1 0,0 1 0,1-1 0,0 0 0,0 0 0,7 8 0,-8-12 38,-1 1 0,1-1 0,-1 0 0,1 0 0,0-1 0,0 1-1,0 0 1,0-1 0,0 0 0,0 1 0,0-1 0,0-1-1,0 1 1,1 0 0,-1-1 0,6 1 0,-4-2-6,0 1 0,0-1 0,0 0 0,0 0-1,0 0 1,0-1 0,-1 0 0,1 0 0,-1 0 0,7-4 0,-5 2-2,0-1 0,0 1 0,0-1 0,-1 0 0,1 0 0,-1-1 0,0 1 0,-1-1 0,0-1 0,0 1 0,0 0 0,-1-1 0,1 0 0,-2 0 0,3-7 0,-3 5-67,-1 1 1,0-1-1,0 0 1,-1 0-1,0 0 0,-1 0 1,0 0-1,0 0 1,-1 0-1,0 1 1,-4-10-1,4 13-43,0 0 1,0 0-1,-1 0 0,0 0 1,0 1-1,0 0 0,0-1 1,-1 1-1,0 0 1,0 0-1,0 1 0,0-1 1,0 1-1,-1 0 0,0 0 1,1 1-1,-1-1 0,0 1 1,-9-2-1,11 3 32,-1 0 0,0 1 0,0 0-1,0-1 1,0 2 0,0-1 0,0 0 0,0 1 0,0 0 0,1-1-1,-1 2 1,0-1 0,0 0 0,-4 3 0,-19 6-131,22-9 11,7-1 141,11-6 112,31-15 56,2 1 0,52-14 0,100-19-188,-188 51 35,67-14 314,-67 15-259,0 0-1,0 0 0,1 1 0,-1 0 0,15 3 1,-22-2-43,-1-1 1,0 1 0,1-1 0,-1 1 0,0 0 0,1 0-1,-1 0 1,0 1 0,0-1 0,0 0 0,0 1-1,0-1 1,0 1 0,-1 0 0,1-1 0,0 1 0,-1 0-1,1 0 1,-1 0 0,0 0 0,0 1 0,0-1-1,0 0 1,0 0 0,0 1 0,0-1 0,-1 0 0,1 1-1,-1-1 1,0 1 0,0 3 0,0 7 35,-1 0 1,0 0 0,-1-1-1,-7 23 1,5-20-34,-48 169 648,52-182-415,1-4-94,5-8-31,10-19-85,-7 11-36,44-83-72,-45 88 43,1 0-1,1 0 0,0 1 0,0 0 0,16-13 0,-21 21-30,0 0 1,0 1 0,0 0-1,1 0 1,10-4-1,-14 6 29,-1 0-1,1 1 1,-1-1-1,1 1 1,-1-1 0,1 1-1,0 0 1,-1 0-1,1 0 1,0 0-1,-1 0 1,1 0 0,0 0-1,-1 0 1,1 1-1,0-1 1,-1 0-1,1 1 1,-1 0 0,1-1-1,-1 1 1,1 0-1,-1 0 1,1 0-1,-1 0 1,2 2 0,-1 0-4,0 0 1,0 1-1,-1-1 0,1 1 1,-1-1-1,0 1 1,0 0-1,0 0 1,0-1-1,-1 1 1,1 0-1,-1 0 0,-1 7 1,0 8 49,-6 26 0,7-41-25,-7 26 96,4-14 31,0 0 0,-1 26 0,4-42-124,0 0 1,0 1-1,-1-1 1,1 0-1,0 1 0,0-1 1,0 0-1,0 1 1,0-1-1,0 0 1,0 1-1,0-1 0,0 0 1,1 1-1,-1-1 1,0 0-1,0 1 1,0-1-1,0 0 0,0 1 1,1-1-1,-1 0 1,0 1-1,0-1 0,0 0 1,1 0-1,-1 1 1,0-1-1,0 0 1,1 0-1,-1 0 0,0 1 1,1-1-1,-1 0 1,0 0-1,1 0 0,-1 0 1,0 0-1,1 0 1,-1 0-1,0 1 1,1-1-1,-1 0 0,0 0 1,1 0-1,0-1 1,15-7 173,-14 7-142,27-19 127,35-32 0,-43 34-275,0 0 0,1 2 1,38-22-1,-56 36 85,0 0 0,0 1 0,0-1-1,0 1 1,1 0 0,-1 0 0,0 0 0,1 0 0,-1 1 0,0 0 0,6 0 0,-7 0-5,1 1 1,-1 0-1,1 0 1,-1 0 0,0 0-1,0 1 1,1-1-1,-1 1 1,0 0 0,-1 0-1,1 0 1,0 0-1,0 0 1,3 5 0,5 7 66,0 0 1,-1 1 0,15 30 0,-17-30 60,1 1-1,0-1 1,1-1 0,12 15-1,-21-28-161,1 1-1,-1-1 0,1 0 1,-1 0-1,1 1 0,0-1 1,0 0-1,-1-1 1,1 1-1,0 0 0,0 0 1,0-1-1,0 1 0,0-1 1,0 1-1,0-1 1,0 0-1,0 0 0,2 0 1,1-1-721,-1 1 1,1-2 0,-1 1 0,1 0 0,-1-1-1,0 0 1,6-2 0,7-5-1352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06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20 6656,'-44'-8'3008,"39"19"-832,10-6-1440,8-5 768,10 0-864,39-5 64,12 5-416,22-3-32,4-2-160,11-1-480,-11-3 192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06.9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28 552 2976,'-14'2'813,"0"-3"2711,18-4-1664,101-105 2156,128-145-1270,-223 244-2639,153-153 1338,-162 163-1440,-1 0-1,1 1 0,-1-1 0,1 1 1,0-1-1,0 1 0,-1-1 0,1 1 1,0-1-1,0 1 0,-1 0 0,1 0 1,0-1-1,0 1 0,0 0 0,0 0 0,1 0 1,-2 0-5,1 0 1,0 0 0,-1 0-1,1 1 1,-1-1 0,1 0 0,-1 0-1,1 1 1,-1-1 0,0 0-1,1 1 1,-1-1 0,1 0 0,-1 1-1,0-1 1,1 1 0,-1-1-1,0 1 1,1-1 0,-1 1-1,1 2 11,0 0 0,0 0-1,0 0 1,0 0 0,-1 0-1,1 1 1,-1 4-1,-1 12 106,-1-1 0,-9 36 0,5-29-58,0 1 6,-2-1 1,0 0 0,-2 0-1,-17 33 1,19-43 33,-1-1 0,0-1 0,-1 0 0,-1 0 0,-1-1 0,1 0 0,-2-1 0,-14 11 0,23-20-4,-1 0 0,1 0 0,-1 0 0,0 0 0,0-1 0,0 0 0,-1 0 0,1 0 0,0-1 0,-1 0 0,1 0 0,-1 0 0,-9-1 1,12 0-59,-1 0 1,0-1 0,1 0 0,-1 1 0,1-1 0,0-1 0,-1 1 0,1 0-1,0-1 1,-1 0 0,1 0 0,0 0 0,0 0 0,1 0 0,-1 0 0,0-1 0,1 0-1,-1 1 1,1-1 0,0 0 0,-3-5 0,4 7-41,0 0-1,1 0 1,-1 0 0,0 0-1,1 0 1,-1 0 0,1-1-1,-1 1 1,1 0 0,0 0 0,-1 0-1,1 0 1,0-1 0,0 1-1,0 0 1,0 0 0,0 0-1,0-1 1,0 1 0,0 0-1,1 0 1,-1 0 0,0-1-1,1 1 1,-1 0 0,1 0-1,-1 0 1,1 0 0,-1 0-1,1 0 1,0 0 0,0 0 0,0 0-1,-1 0 1,1 0 0,0 1-1,0-1 1,0 0 0,0 0-1,0 1 1,0-1 0,0 1-1,0-1 1,1 1 0,1-1-1,5-2 2,1 1-1,0 1 1,-1-1 0,17 0-1,-22 2-41,54 0-323,102 12 0,-90-5-2107,-26-2 929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36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47 6400,'-13'-3'2880,"16"3"-2496,2-5 1696,0 5-1216,7-8 1280,6 5-1248,12-5 671,4 8-895,6-8-160,3 8-320,1-7-128,-1 7-32,-5-5-1088,-3 10 576,1-10-3327,-3 5 2111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6:08.28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52 9 3136,'0'0'90,"-1"0"0,1 0 0,0-1 0,-1 1 0,1 0 0,0 0 0,0-1 1,-1 1-1,1 0 0,0-1 0,0 1 0,0 0 0,-1-1 0,1 1 0,0 0 0,0-1 0,0 1 0,0-1 0,0 1 0,0 0 1,0-1-1,0 1 0,0 0 0,0-1 0,0 0 0,0 1 54,0 0 1,1 0 0,-1 0-1,7 4 2748,-7-3-2748,1-1 1,4 7 434,0 0 0,-1 0 0,0 0 0,4 8 0,4 8 206,-5-10-413,0 1-1,-1-1 1,-1 1-1,0 1 1,4 26-1,6 77 300,-12-84-419,6 275 1331,-9-235-270,0-73-876,-1-1-424,1 0-1,-1 0 0,0 0 1,1 0-1,-1 0 1,1 0-1,-1-1 1,0 1-1,1 0 1,-1 0-1,1-1 0,-1 1 1,1 0-1,-2-1 1,2-3-74,0 0 1,0 0-1,1 0 0,-1 1 1,1-1-1,-1 0 1,1 1-1,0-1 0,1 0 1,2-5-1,-2 5 42,0 0 0,1 0 0,-1 0 0,1 0 0,0 0 0,1 1 0,-1-1 0,5-3 0,23-24-116,-21 21 29,0-1 0,1 2 0,18-14-1,-27 22 90,-1 0 0,0 1 0,0-1-1,0 1 1,0-1 0,1 1 0,-1-1-1,0 1 1,1 0 0,-1 0-1,0-1 1,1 1 0,-1 0 0,0 0-1,1 0 1,-1 1 0,0-1 0,1 0-1,-1 0 1,0 1 0,0-1 0,1 1-1,-1-1 1,0 1 0,0-1-1,0 1 1,1 0 0,-1-1 0,0 1-1,0 0 1,0 0 0,0 0 0,0 0-1,-1 0 1,1 0 0,0 0-1,0 0 1,-1 1 0,1-1 0,-1 0-1,1 2 1,3 5 115,-2 1 1,1 0-1,-1 0 0,0 1 0,-1-1 0,0 0 1,-1 0-1,-1 18 0,1-20-17,-1-1 0,0 0 0,0 0-1,-1 0 1,0 0 0,0 0 0,0-1 0,-1 1-1,0 0 1,0-1 0,0 0 0,0 0-1,-1 0 1,-6 7 0,7-10-27,1-1 0,-1 1 0,1-1-1,-1 0 1,0 1 0,0-1 0,1 0 0,-1 0-1,0-1 1,0 1 0,0-1 0,0 1 0,0-1 0,0 0-1,-5-1 1,-6 0 149,-27-6 1,34 5-213,-91-16-556,31 7-3009,46 10-724,17 1 2442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09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527 125 3072,'6'-13'1516,"-5"11"-955,0 0 1,0-1 0,0 1 0,-1-1 0,1 1 0,0-1-1,-1 1 1,0-1 0,1 1 0,-1-6 0,0 6-339,0-1 0,-1 1-1,1-1 1,0 1 0,-1-1 0,0 1 0,0-1 0,1 1 0,-1-1 0,-1 1 0,1 0 0,0 0 0,0-1 0,-1 1 0,-1-2 0,-1 1-108,1 0 0,0 0 1,0 1-1,-1-1 1,1 1-1,-1 0 0,0 0 1,-6-3-1,0 2-99,-1 0 1,1 0-1,0 1 0,-1 1 1,1 0-1,-1 0 0,-11 1 1,6 2-25,1 0 0,0 2 1,0-1-1,0 2 0,0 0 1,-25 13-1,24-9-1,0 1-1,1 0 0,1 1 1,-1 1-1,-22 24 1,12-7 59,-36 52 0,50-64-40,0 1 1,-13 30 0,21-41 14,0 0 1,1 0 0,0 0-1,0 1 1,1-1 0,-1 1 0,2-1-1,-1 1 1,1-1 0,1 12 0,0-17 2,-1 1 0,1-1 1,0 0-1,-1 0 1,1 0-1,0 1 1,0-1-1,1 0 1,-1 0-1,0-1 1,1 1-1,-1 0 1,1 0-1,0-1 1,-1 1-1,1-1 1,0 1-1,0-1 0,0 0 1,0 1-1,0-1 1,0 0-1,0-1 1,1 1-1,1 1 1,7 0 59,-1 0 1,1 0-1,-1-1 1,14-1-1,-13 1-55,28-1 48,1-1-1,-1-2 1,0-1-1,0-2 1,0-2-1,-1-2 1,-1-1-1,1-2 1,-2-2-1,64-34 1,90-71 144,-50 30-125,-44 38-7,11-7-714,-69 38 685,-82 53-125,1 2 1,2 2-1,1 1 0,-67 82 0,96-106-41,-14 24-1,23-33 105,0 0-1,0-1 0,0 1 1,0 0-1,1 0 1,0 0-1,0 0 0,0 0 1,0 0-1,0 1 1,1-1-1,0 6 0,0-8 25,0-1-1,1 1 0,-1-1 0,1 1 0,-1 0 0,1-1 0,0 1 0,-1-1 0,1 0 0,0 1 0,0-1 0,0 0 0,0 1 0,0-1 0,0 0 0,0 0 0,2 2 0,0-2 53,0 1-1,-1-1 1,1 1-1,0-1 0,0 0 1,0 0-1,0-1 1,5 2-1,0-1 34,1-1 0,-1 0 0,0 0 0,0-1 1,0 0-1,10-2 0,-6 0-58,0-1 0,-1-1 1,1 1-1,-1-2 0,0 1 1,-1-2-1,0 1 0,0-2 1,0 1-1,-1-1 0,0-1 1,0 1-1,-1-2 0,0 1 1,-1-1-1,0 0 0,11-22 1,6-20-417,18-57 0,-45 124 7,0 0-1,0 19 0,0 3 553,0-19-76,2 0 1,0 0 0,3 27-1,-1-37-36,0-1 0,1 0 0,0 1-1,0-1 1,0 0 0,1 0 0,0 0 0,0-1-1,1 1 1,0-1 0,6 9 0,-9-14-55,0 1 0,0-1 0,0 0 0,0 1 0,0-1 1,1 0-1,-1 0 0,0 0 0,1 0 0,-1 0 0,1 0 0,-1 0 1,1-1-1,-1 1 0,1 0 0,0-1 0,-1 1 0,1-1 0,0 0 1,-1 1-1,1-1 0,0 0 0,-1 0 0,1 0 0,0 0 0,0-1 1,3 0-1,5-3 36,0-2 1,0 1-1,-1-1 1,1-1-1,-1 1 1,0-2 0,12-12-1,1-1 13,-15 15-36,121-101 185,-100 86-368,0 2 0,59-30 0,-82 46 124,0 1 0,0 0 0,1 0 0,-1 1-1,1-1 1,-1 1 0,10 0 0,-14 1 6,1 0-1,0 0 0,0 0 0,0 0 1,-1 1-1,1-1 0,0 1 0,-1-1 1,1 1-1,0 0 0,-1-1 0,1 1 1,-1 0-1,1 0 0,-1 0 0,1 0 1,-1 1-1,0-1 0,1 0 1,-1 1-1,0-1 0,0 0 0,0 1 1,0-1-1,0 1 0,1 2 0,0 3 22,0 0-1,0-1 0,-1 1 1,1 0-1,-2 0 1,1 0-1,-1 0 0,0 0 1,-1 11-1,-2 2 43,0 0 1,-8 21-1,3-18 91,-12 24 1,-3 11 188,22-56-289,0 1 1,0-1 0,1 0-1,-1 1 1,1-1 0,0 1 0,0-1-1,0 0 1,0 4 0,0-5-32,0-1-1,0 1 1,0-1 0,1 0 0,-1 1 0,0-1 0,0 0 0,0 1 0,0-1 0,1 0 0,-1 0 0,0 1 0,0-1 0,1 0 0,-1 0 0,0 1 0,1-1 0,-1 0 0,0 0 0,1 1 0,-1-1 0,0 0 0,1 0 0,-1 0-1,1 0 1,0 0 13,0 0-1,0 0 1,1 0 0,-1 0-1,0 0 1,0 0-1,0-1 1,0 1-1,1 0 1,-1-1-1,0 1 1,1-2-1,12-5 70,0-2 0,-1 0 0,24-20 0,32-39-314,-4 4 54,-65 64 167,5-5-34,0 0-1,1 1 0,0 0 0,6-4 0,-11 7 38,1 1 1,-1-1-1,1 0 0,-1 1 1,1-1-1,-1 1 0,1 0 1,-1-1-1,1 1 1,-1 0-1,1 0 0,-1 0 1,1 0-1,-1 0 0,1 0 1,-1 1-1,1-1 0,-1 0 1,1 1-1,-1-1 1,1 1-1,-1 0 0,1-1 1,1 2-1,5 5 153,-1 1 0,1-1 1,-1 1-1,-1 1 0,1-1 0,-2 1 1,11 19-1,-12-19-68,2 1 0,-1-1 0,1 0 0,1 0 0,0-1 0,0 1 0,0-2 0,10 9 0,-13-14-97,0 1 0,0-1 0,1 0 0,-1 0 0,0-1 0,1 1 0,-1-1 1,1 0-1,7 0 0,4 0-865,23-1 1,-32-1 370,11 1-222,-5 0-498,0 0 1,0-1-1,0-1 1,0 0 0,0 0-1,18-7 1,-26 6 132,0 0 1,0-1-1,0 1 1,6-7 0,-6 6 237,30-24-3421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10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232 32 4640,'3'-16'1504,"-3"8"18,0 2 1021,0 6-2510,0 0 0,0 0 0,0-1 1,0 1-1,1 0 0,-1 0 1,0 0-1,0 0 0,0 0 0,0 0 1,0 0-1,0 0 0,0 0 0,1 0 1,-1 0-1,0 0 0,0 0 1,0 0-1,0 0 0,0 0 0,0 0 1,0 0-1,1 0 0,-1 0 1,0 0-1,0 0 0,0 0 0,0 0 1,0 0-1,0 0 0,0 0 1,1 0-1,-1 0 0,0 0 0,0 0 1,0 0-1,0 0 0,0 0 1,0 1-1,0-1 0,0 0 0,1 0 1,-1 0-1,0 0 0,0 1 67,0 0-1,0 0 0,1 0 0,-1 0 0,0 0 0,0-1 1,0 1-1,0 0 0,0 0 0,0 0 0,0 0 1,-1 0-1,1 0 0,0 0 0,0 0 0,-1-1 1,0 3-1,-1 3 334,-44 205 2550,20-102-2201,16-63-546,-37 150 619,29-133-315,-28 65 0,4-23 1919,42-105-2431,6-6 335,10-16-253,126-205-638,-137 219 501,0-1-56,1 0 0,0 1 0,1 0 1,0 0-1,0 1 0,14-12 0,-19 18 61,0-1-1,0 1 1,0 0 0,0 0-1,0 0 1,0 0 0,0 0-1,0 1 1,0-1-1,1 1 1,-1-1 0,0 1-1,0 0 1,1 0 0,3 0-1,-4 1 9,0-1 0,0 1 0,0 0-1,0 0 1,0 0 0,0 0 0,-1 0 0,1 1 0,0-1-1,-1 0 1,1 1 0,0-1 0,-1 1 0,0 0 0,1 0-1,-1-1 1,0 1 0,0 0 0,2 4 0,-1 0 5,1 1 1,-1 0-1,0 1 1,-1-1-1,1 0 0,-1 0 1,-1 1-1,1-1 1,-1 1-1,-1-1 1,-1 12-1,-1-1 40,-1-1 0,-1 1 0,-11 28 0,1-11 161,-24 41-1,30-61-84,-1 0 0,0-1 0,-1-1 0,-25 25-1,33-35-61,0 0 0,0-1-1,-1 1 1,1-1 0,-1 1-1,0-1 1,-7 3 0,10-5-32,-1 0 0,1 1 1,0-1-1,-1 0 0,1 0 0,0 0 1,-1 0-1,1 0 0,0-1 0,-1 1 1,1 0-1,0-1 0,0 1 0,-1 0 0,1-1 1,0 0-1,0 1 0,0-1 0,-1 0 1,1 1-1,0-1 0,0 0 0,0 0 1,0 0-1,0 0 0,1 0 0,-1 0 1,0 0-1,0 0 0,0-2 0,0 1-57,-1 0 0,1 0-1,0 0 1,0-1-1,0 1 1,1 0 0,-1-1-1,0 1 1,1-1 0,0 1-1,-1-1 1,1 1 0,0 0-1,0-1 1,0 1 0,1-1-1,-1 1 1,1-1-1,-1 1 1,1 0 0,0-1-1,0 1 1,0 0 0,0 0-1,0-1 1,0 1 0,1 0-1,-1 0 1,1 0-1,1-1 1,2-2-74,0 1-1,-1-1 1,2 1 0,-1 1-1,0-1 1,1 1 0,-1 0-1,1 0 1,0 1-1,12-4 1,46-8 218,74-6 0,4 0 319,-122 16-310,0-1 0,1-1 0,-2 0 0,1-2 1,-1 0-1,0-1 0,29-20 0,-38 22-52,1-1-1,-1-1 1,-1 1-1,1-2 0,-2 1 1,1-1-1,-1-1 1,-1 1-1,0-1 1,0-1-1,-1 1 1,-1-1-1,7-18 1,-9 19-110,0 0 0,0 0 1,-1 0-1,0 0 0,-1 0 1,0-1-1,-2-20 0,1 30 29,0 1-1,0 0 0,-1 0 1,1-1-1,0 1 1,-1 0-1,1 0 0,-1-1 1,0 1-1,1 0 1,-1 0-1,0 0 0,0 0 1,1 0-1,-1 0 1,0 0-1,0 0 0,-2-1 1,2 2 7,0-1 1,-1 1 0,1 0-1,0 0 1,0 0 0,-1-1-1,1 1 1,0 0 0,-1 1-1,1-1 1,0 0 0,0 0-1,-1 0 1,1 1 0,0-1-1,0 1 1,0-1 0,-1 1-1,1-1 1,-2 3 0,-3 1 29,-1 0-1,1 1 1,1 0 0,-1 1 0,-5 6 0,-27 35 453,33-39-343,-6 6 55,1 0-1,1 1 1,0 0 0,1 0-1,0 1 1,-5 18-1,11-27-92,1-1 0,0 0 0,0 1 0,0 0 0,0-1 0,1 1-1,0-1 1,2 10 0,-1-12-34,0 1 0,0 0-1,1-1 1,-1 1 0,1-1 0,1 0-1,-1 0 1,0 0 0,1 0 0,0 0-1,0 0 1,6 6 0,-1-3-28,0-1-1,0 1 1,1-1 0,0-1 0,0 0-1,1 0 1,-1-1 0,1 0-1,0 0 1,0-1 0,1-1 0,-1 0-1,14 2 1,12-2-1227,0-2 1,55-5-1,-72 3 230,112-13-7015,-72 7 4491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14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398 866 4160,'-16'-46'2976,"16"45"-2848,0-1 0,-1 1 1,1 0-1,-1-1 0,0 1 1,0-1-1,1 1 1,-1 0-1,0 0 0,0 0 1,0-1-1,0 1 0,0 0 1,-1 0-1,1 0 0,0 0 1,0 1-1,-1-1 0,1 0 1,0 1-1,-1-1 0,1 0 1,-1 1-1,1 0 0,-1-1 1,1 1-1,-1 0 0,-2 0 1,0-1 15,0 1 0,0 0 0,0 1 0,0-1 0,0 1 0,-1 0 0,2 0 0,-1 0 0,-4 2 0,-4 3 53,1 0 0,0 1-1,0 0 1,-16 15 0,-6 4 89,-9 3 44,-35 28 163,64-47-406,0 2 1,1 0-1,-16 19 1,26-29-59,1 1 0,-1-1 0,1 0 0,-1 1 0,1-1 0,0 1 0,0 0 0,0-1 0,-1 6 0,2-6-6,0-1-1,0 0 1,0 0 0,0 0-1,0 0 1,0 0 0,1 0-1,-1 0 1,0 1-1,1-1 1,-1 0 0,0 0-1,1 0 1,-1 0 0,1 0-1,0 0 1,-1 0-1,1-1 1,0 1 0,0 0-1,-1 0 1,1 0 0,0-1-1,0 1 1,0 0 0,2 0-1,0 1 65,1 0-1,0-1 1,0 0 0,0 1-1,0-1 1,0-1-1,0 1 1,0-1 0,0 1-1,7-1 1,4-2 237,23-5 1,-38 7-322,11-2 54,-1-1-1,-1-1 0,1 1 0,0-2 1,-1 1-1,0-1 0,0-1 0,0 0 1,10-9-1,-3 0-66,-1 0 0,0-1 0,18-26 0,119-197-225,-102 154 171,-43 72 49,101-177 133,-91 155-147,-2-1 1,-1 0 0,14-57 0,-27 87 1,3-16-100,-4 21 110,0 1 1,0-1-1,0 0 0,0 1 1,0-1-1,-1 0 0,1 0 0,0 1 1,0-1-1,-1 0 0,1 1 1,0-1-1,-1 1 0,1-1 1,-1 0-1,1 1 0,0-1 0,-1 1 1,1-1-1,-1 1 0,0 0 1,1-1-1,-2 0 0,2 1 8,-1 0 1,1 0-1,0-1 0,-1 1 0,1 0 1,-1 0-1,1 0 0,-1 0 0,1 0 0,0 0 1,-1 0-1,1 0 0,-1 0 0,1 0 1,0 0-1,-1 0 0,1 0 0,-1 1 0,1-1 1,0 0-1,-1 0 0,1 0 0,-1 0 1,1 1-1,0-1 0,-1 0 0,1 0 0,0 1 1,0-1-1,-1 1 0,-14 13-64,2 1-1,0 0 1,0 1-1,-13 24 1,17-28 67,-9 16 82,2 1 0,0 1 0,2 0 1,2 1-1,-15 51 0,17-41 98,2 0-1,2 0 1,-2 83 0,8-110-95,1 0 1,0-1-1,1 1 1,0 0-1,1-1 0,1 1 1,7 17-1,-8-23-21,0-1-1,1-1 1,0 1-1,1-1 1,-1 1 0,1-1-1,0 0 1,1-1-1,0 1 1,-1-1-1,2 0 1,-1-1-1,0 1 1,11 4-1,-6-5 30,-1 1 0,1-2-1,0 0 1,0 0-1,0-1 1,1 0-1,-1-1 1,0 0-1,1-1 1,-1 0-1,1-1 1,-1 0-1,0-1 1,0 0 0,1 0-1,15-7 1,-15 4-110,-1 0 1,1-1 0,-1 0-1,0 0 1,-1-1-1,1 0 1,-2-1 0,1-1-1,-1 1 1,0-1 0,-1-1-1,0 0 1,0 0 0,9-17-1,-13 19-10,26-53-100,-27 54 55,0 0 0,-1 0-1,0-1 1,-1 1-1,1-1 1,0-11 0,-2 18 56,0 0 1,0 1 0,0-1 0,0 1-1,0-1 1,0 1 0,0-1-1,0 1 1,0-1 0,0 0-1,0 1 1,0-1 0,0 1-1,-1-1 1,1 1 0,0-1 0,0 1-1,-1-1 1,1 1 0,0-1-1,-1 1 1,1-1 0,0 1-1,-1 0 1,1-1 0,-1 1-1,1-1 1,0 1 0,-1 0-1,1 0 1,-2-1 0,1 1-29,-1 0 0,1 1-1,0-1 1,-1 0 0,1 1 0,0-1 0,-1 1-1,1 0 1,0-1 0,0 1 0,-1 0 0,1 0-1,0 0 1,-2 1 0,-8 9-105,0 1 0,0 0 0,1 0 1,-10 16-1,-31 61 374,47-83-136,1 1 0,0-1 0,1 1-1,0 0 1,0 0 0,0 0 0,-1 12-1,3-17-41,0 1 0,0 0 0,0 0 1,1 0-1,-1-1 0,1 1 0,-1 0 0,1 0 0,0-1 0,0 1 0,0-1 0,1 1 0,-1-1 0,1 1 0,-1-1 0,1 0 0,0 0 0,-1 0 0,1 0 0,0 0 0,1 0 0,2 2 0,2 0 31,0 0 0,1-1-1,-1 1 1,1-2 0,0 1 0,0-1 0,0 0 0,0-1 0,0 0 0,1 0 0,-1 0-1,0-1 1,1-1 0,-1 1 0,11-3 0,12-4 67,-1 0 0,46-18 1,-42 12-38,-2-1 0,0-2 1,-1-1-1,49-35 1,-52 31-20,-2-1 0,-1-1 1,42-50-1,-39 38 14,-1-2 0,31-58 0,-43 64-83,-1 0-1,-1-1 1,-2 0 0,10-50 0,-7 21-186,-3-1-1,5-118 1,-19 125-852,-1 46 478,4 9 533,0-1 0,0 1 0,0 0-1,-1 0 1,1 0 0,0 0 0,0 0-1,-1 0 1,1 0 0,0 0 0,0 0-1,-1 0 1,1 0 0,0 0 0,0 0-1,-1 0 1,1 1 0,0-1 0,0 0 0,0 0-1,-1 0 1,1 0 0,0 0 0,0 0-1,0 0 1,0 1 0,-1-1 0,-1 2-39,0 1 1,0-1 0,0 1 0,0-1 0,1 1-1,-3 4 1,-9 25-32,1 0 0,-8 38 0,-11 71 87,23-92 43,-4 98 1,18 47 566,-5-163-485,2-1 0,2 1-1,0-1 1,2 0 0,2 0 0,14 34-1,-22-61-91,0 0 0,1 1 0,-1-1 0,1 0-1,0-1 1,0 1 0,0 0 0,0-1 0,0 1-1,0-1 1,1 1 0,-1-1 0,1 0 0,0 0-1,0 0 1,0-1 0,0 1 0,0 0 0,5 1-1,-4-3 2,-1 0 0,1 0 0,0 0 0,0 0 0,0 0 0,-1-1 0,1 0 0,0 0 0,4-1 0,32-15 314,-36 15-305,13-7-6,0-1 1,-1 0-1,-1-1 0,0 0 1,0-2-1,17-19 1,-8 5-64,-1-1 0,26-43 0,-13 8-30,-33 58-11,-1 0 0,0 0 0,0-1 0,0 1 0,-1 0-1,0-1 1,0 1 0,0-1 0,0 0 0,-1-6-1,0 11 39,0-1-1,-1 1 0,1 0 1,0 0-1,0 0 0,-1-1 0,1 1 1,-1 0-1,1 0 0,-1 0 1,1 0-1,-1 0 0,0 0 0,1 0 1,-1 0-1,0 0 0,0 0 1,0 0-1,0 0 0,0 1 0,0-1 1,0 0-1,0 1 0,0-1 1,0 1-1,0-1 0,0 1 0,-1-1 1,1 1-1,0 0 0,0-1 1,-3 1-1,0 0-27,0 0 1,-1 1-1,1-1 0,0 1 1,0 0-1,-1 0 1,-5 2-1,3 0 22,0 1-1,0-1 1,1 1 0,-1 0-1,1 1 1,0 0 0,0 0-1,0 0 1,1 1 0,-8 8-1,4 0 9,-1-1 0,2 1 0,-13 28 0,17-32 36,0 0-1,1 0 1,0 0 0,0 0 0,2 0 0,-1 1-1,1-1 1,1 1 0,0 18 0,1-23 26,0 0 1,0 0-1,1 0 0,-1 0 0,1 0 1,0 0-1,1-1 0,-1 1 1,1-1-1,1 0 0,-1 1 0,1-1 1,-1-1-1,1 1 0,1 0 1,-1-1-1,1 0 0,5 4 0,0-2 46,-1-1-1,1-1 0,0 1 1,0-1-1,0-1 0,0 0 1,1-1-1,0 0 0,-1 0 1,21 0-1,-19-2-29,1 0 1,-1-1-1,1-1 1,-1 0-1,0 0 1,0-1-1,0-1 1,0 0-1,14-7 1,-15 5-25,0-1-1,0-1 1,-1 0 0,0 0 0,0-1-1,-1 0 1,0-1 0,-1 0 0,0-1-1,9-15 1,-2 0 1,-2-1-1,0 0 1,11-41-1,-20 57-78,-2 0-1,1 0 1,-2 0 0,0 0-1,0-1 1,-1 1 0,-2-20-1,2 25 10,-2 0 0,1 0-1,-1 0 1,0 0 0,-5-9 0,2 3 11,5 11 23,0 1 0,0 0-1,0-1 1,0 1 0,0 0 0,0 0-1,0-1 1,0 1 0,0 0 0,0-1-1,0 1 1,0 0 0,0-1-1,0 1 1,0 0 0,0-1 0,0 1-1,0 0 1,1 0 0,-1-1-1,0 1 1,0 0 0,0-1 0,1 1-1,-1 0 1,0 0 0,0 0-1,0-1 1,1 1 0,-1 0 0,0 0-1,1 0 1,-1 0 0,0-1-1,0 1 1,1 0 0,19-5 23,23 4-72,-30 2 47,0 0 0,0 1 0,0 1 0,0 0 0,-1 1 0,1 0 0,19 10 0,-24-10 5,-3-2 0,-1 0 0,1 1 0,-1-1 0,1 1-1,-1-1 1,0 1 0,0 1 0,0-1 0,-1 0 0,1 1 0,-1 0-1,4 4 1,-2 2-6,-1 0 0,0 0 0,0 0-1,-1 1 1,0-1 0,1 12 0,-1 3 176,-1 38 0,-2-55-165,0 0 0,1-1 0,0 1 0,0 0 0,0-1-1,4 9 1,-4-13 15,0-1-1,0 1 1,0-1-1,1 1 1,-1-1-1,1 1 1,-1-1-1,1 0 1,0 0 0,0 0-1,0 0 1,0 0-1,1-1 1,-1 1-1,0-1 1,1 1-1,-1-1 1,1 0-1,0 0 1,3 1-1,-2-1 12,1 0 0,-1 0 0,0-1 0,1 0 0,-1 0 0,0 0 0,1-1 0,-1 1 0,0-1 0,0 0 0,1 0 0,-1 0 0,0-1 0,0 0 0,6-3 0,2-2 21,0 0 0,-1-1-1,16-14 1,2-7-30,-1 0-1,26-36 1,-3 4 24,40-32-397,-91 92 336,15-10-129,-14 10 128,-1 1 0,1-1 0,-1 1-1,1 0 1,0-1 0,-1 1 0,1 0 0,-1 0-1,1-1 1,0 1 0,-1 0 0,1 0-1,0 0 1,-1 0 0,1 0 0,-1 0 0,1 0-1,0 0 1,-1 0 0,1 0 0,0 0 0,-1 0-1,1 1 1,0-1 0,0 0 0,-1 1 3,1 0 1,-1 0 0,1 0 0,-1 0-1,1 0 1,-1 0 0,0 0 0,0 0-1,1 0 1,-1 0 0,0 0 0,0 0-1,0 0 1,0 0 0,0 0-1,0 0 1,-1 0 0,1 0 0,0 0-1,0 0 1,-1 0 0,0 1 0,0 5-50,-12 56 193,-28 87 0,16-69 74,19-60-147,4-14 33,-1-1 0,1 2 0,1-1 0,-2 13-1,3-19-74,0-1 0,0 0 0,0 0-1,0 0 1,1 1 0,-1-1 0,0 0-1,0 0 1,0 0 0,0 1 0,0-1-1,1 0 1,-1 0 0,0 0 0,0 0-1,0 0 1,1 0 0,-1 1 0,0-1 0,0 0-1,0 0 1,1 0 0,-1 0 0,0 0-1,0 0 1,1 0 0,-1 0 0,0 0-1,0 0 1,0 0 0,1 0 0,-1 0-1,0 0 1,0 0 0,1 0 0,-1 0-1,0-1 1,0 1 0,0 0 0,1 0-1,-1 0 1,0 0 0,4-4 18,0 0-1,0 0 1,0 0 0,-1 0 0,0-1-1,0 1 1,4-8 0,1-2-28,10-10 11,1 0 0,1 2 0,1 0 0,1 1 0,40-30 0,-60 50-17,5-5-43,0 1 0,1 0 0,16-8 1,-22 12 25,-1 1 1,0-1-1,1 0 1,-1 1-1,1-1 1,-1 1-1,1 0 1,0-1-1,-1 1 1,1 0-1,-1 0 1,1 0-1,-1 0 1,1 0-1,-1 1 1,1-1-1,-1 0 1,1 1-1,-1-1 1,1 1-1,-1-1 1,1 1-1,-1 0 1,0 0-1,1 0 1,-1 0-1,0 0 1,0 0-1,1 0 1,-1 0-1,1 1 1,0 2-11,0 0 0,0 0 0,0 0 1,-1 0-1,0 0 0,0 1 0,0-1 0,0 0 1,0 0-1,-1 1 0,0-1 0,0 0 1,0 1-1,-2 7 0,-1 7 30,-12 38 1,11-42-39,-1 0 7,-9 38 543,14-53-505,0 1-1,0-1 1,-1 1 0,1 0-1,0-1 1,0 1-1,0-1 1,0 1 0,0-1-1,0 1 1,0-1 0,0 1-1,0 0 1,0-1 0,0 1-1,0-1 1,1 1 0,-1-1-1,0 1 1,0-1 0,0 1-1,1-1 1,-1 1-1,0-1 1,1 1 0,-1-1-1,0 1 1,1-1 0,-1 0-1,1 1 1,-1-1 0,1 0-1,-1 1 1,1-1 0,-1 0-1,1 1 1,-1-1-1,1 0 1,-1 0 0,1 0-1,-1 0 1,1 0 0,-1 1-1,1-1 1,-1 0 0,1 0-1,0 0 1,-1 0 0,1-1-1,3 1 21,-1-1 1,1 0-1,-1 0 0,0 0 1,1-1-1,-1 1 0,4-3 1,12-9-13,0 0 1,-1-2 0,18-17 0,46-54 1,-73 78-19,29-37-163,-21 24-33,20-20 1,-27 36 61,-9 5 127,-1 0 0,0 0 0,0 0-1,1 0 1,-1 0 0,0 0 0,0 0 0,1 0 0,-1 0 0,0 0 0,0 0-1,1 0 1,-1 1 0,0-1 0,0 0 0,1 0 0,-1 0 0,0 0 0,0 1-1,0-1 1,1 0 0,-1 0 0,0 0 0,0 1 0,1 1-16,0 0-1,0 0 1,-1 0 0,1 0 0,-1 0 0,0 0-1,0 0 1,1 0 0,-2 3 0,-13 156-95,4-83 358,10-73-191,0-1-1,-1 0 0,2 1 1,-1-1-1,0 0 1,1 0-1,0 1 0,2 7 1,-2-11-38,-1 0 0,1 0-1,-1 0 1,1 0 0,0 0 0,-1 0 0,1 0 0,0 0 0,0 0-1,0 0 1,0 0 0,0 0 0,0-1 0,0 1 0,0 0 0,0-1 0,1 1-1,-1-1 1,0 1 0,0-1 0,0 1 0,1-1 0,-1 0 0,0 0 0,1 0-1,-1 0 1,0 0 0,0 0 0,1 0 0,-1 0 0,0 0 0,0 0 0,1-1-1,1 0 1,1 0 14,-1-1-1,1 1 1,-1-1 0,1 0-1,-1 0 1,0 0-1,1-1 1,-1 1 0,-1-1-1,4-2 1,26-34 154,-19 22-191,188-208 28,-189 214-153,1 0 0,27-18 0,-40 29 127,0 0 0,0-1 1,1 1-1,-1 0 0,0-1 0,1 1 0,-1 0 1,0 0-1,1-1 0,-1 1 0,1 0 0,-1 0 1,0 0-1,1 0 0,-1 0 0,1-1 0,-1 1 1,1 0-1,-1 0 0,1 0 0,-1 0 0,0 0 0,1 0 1,-1 0-1,1 1 0,-1-1 0,1 0 0,-1 0 1,0 0-1,1 0 0,-1 0 0,1 1 0,-1-1 1,0 0-1,1 0 0,-1 1 0,0-1 0,1 0 1,-1 1-1,0-1 0,1 0 0,-1 1 0,0-1 1,0 0-1,0 1 0,1-1 0,-1 1 0,0-1 1,0 0-1,0 1 0,0-1 0,0 1 0,0-1 1,1 1-1,-1-1 0,0 0 0,-1 2 0,2 4 13,-1 0-1,0 0 1,-2 9-1,1-6-56,-5 50 79,3-29 146,1 0 0,2 36 0,0-10 683,23-73-844,-17 11 115,-4 5-134,-1 0 0,0 0 0,0 0 0,0-1 1,0 1-1,0 0 0,0 0 0,0-1 0,-1 1 0,2-2 0,-2 2 10,-1 0 0,1 0 0,0 0 0,-1 0 0,1 0 1,-1 0-1,0 0 0,1 0 0,-1 1 0,1-1 0,-1 0 0,0 0 0,0 1 0,1-1 0,-1 0 1,0 1-1,0-1 0,0 1 0,0-1 0,0 1 0,0 0 0,0-1 0,0 1 0,0 0 1,0 0-1,0-1 0,0 1 0,-1 0 0,-2 1-24,3-1-2,0 0 0,0 1 0,0-1 0,0 0 0,0 0 0,0 1 0,0-1 0,0 1 0,0-1 0,0 1 0,1-1 0,-3 2 0,3-1 10,0 0 1,-1 0-1,1 0 1,0 0-1,0 0 0,-1 0 1,1 0-1,0 0 1,0 0-1,0 0 1,0 0-1,1 0 0,-1 0 1,0 0-1,1 2 1,1 15 67,-2-15-41,0-1 0,0 0 0,0 1 0,0-1 0,1 0 0,-1 1-1,1-1 1,0 0 0,0 0 0,0 1 0,0-1 0,2 3 0,-1-2-1,1 1 0,1-1 1,-1 0-1,0 0 1,1 0-1,-1-1 0,1 1 1,0-1-1,0 0 1,0 0-1,0 0 0,0 0 1,0-1-1,1 1 1,-1-1-1,0-1 0,1 1 1,8 0-1,-5-1 15,1 0-1,-1 0 0,0-1 0,1 0 1,-1 0-1,0-1 0,0 0 0,0-1 1,12-5-1,-6 1-11,-1-2 0,1 0 0,-1 0-1,-1-1 1,23-23 0,46-66 69,-61 71-119,1 2 0,1 1-1,37-34 1,-55 56 3,-1 0-25,1 0-1,0 0 1,1 0 0,-1 0-1,5-2 1,-8 5 49,-1 0 1,1 0 0,-1 0-1,1 0 1,-1-1-1,1 1 1,-1 0 0,1 0-1,-1 0 1,1 0-1,-1 0 1,1 0 0,-1 0-1,1 0 1,-1 0-1,1 1 1,-1-1 0,1 0-1,-1 0 1,1 0-1,-1 1 1,1-1 0,0 1-2,-1 0 1,1 0 0,-1 0-1,1-1 1,-1 1-1,1 0 1,-1 0 0,0 0-1,1 0 1,-1 0 0,0 0-1,0 0 1,0 0-1,0 0 1,0 0 0,0 1-1,-1 15 9,-1-1-1,-1 0 1,-1 0-1,0 0 1,-7 15-1,-2 13 22,7-21 17,-6 19 385,13-39-131,4-4-223,8-6-75,67-43-75,-49 29 31,2 1 0,39-18 0,-69 36 32,1 1 0,-1 0 1,0 0-1,1 0 0,-1 0 0,1 0 0,-1 1 1,0 0-1,5 0 0,-7 0 9,1 0 1,-1 0-1,0 1 0,0-1 0,0 0 1,0 1-1,0-1 0,1 1 1,-1-1-1,0 1 0,0 0 0,0 0 1,0-1-1,-1 1 0,1 0 1,0 0-1,0 0 0,0 0 1,-1 0-1,1 0 0,0 0 0,-1 0 1,1 0-1,-1 0 0,1 0 1,-1 1-1,0-1 0,1 2 1,0 5 5,0 0 0,-1 0 0,1 1 0,-2-1 0,1 0 0,-3 15 1,1-14-50,1 1 1,0 0 0,0 0 0,3 17 0,-2-24 71,1-1 1,-1 0 0,1 0-1,0 1 1,0-1-1,0 0 1,0 0 0,0 0-1,1 0 1,-1 0 0,0 0-1,1-1 1,-1 1-1,1 0 1,0-1 0,0 1-1,0-1 1,0 0 0,0 1-1,0-1 1,0 0 0,0 0-1,0 0 1,0-1-1,0 1 1,1-1 0,-1 1-1,4 0 1,0-1-5,1 1 0,0-1 0,0 0 0,0 0 0,0-1 0,0 0 0,0 0 0,12-4 0,-1-2-1,1-1 1,-1 0-1,-1-2 1,0 0-1,0 0 1,-1-2-1,0 0 1,-1-1-1,-1 0 1,15-18 0,-25 27-50,0-1 1,-1 0 0,1 0-1,-1 0 1,0 0 0,2-7 0,-4 11 23,-1 0 0,0 1 1,1-1-1,-1 0 0,0 1 1,0-1-1,1 0 1,-1 1-1,0-1 0,0 0 1,0 1-1,0-1 0,0 0 1,0 0-1,0 1 0,0-1 1,0 0-1,0 0 1,0 1-1,-1-1 0,1 0 1,0 1-1,0-1 0,-1 0 1,1 1-1,0-1 1,-1 0-1,1 1 0,-1-1 1,1 1-1,-2-2 0,1 2-7,0 0-1,1-1 0,-1 1 0,0 0 0,-1 0 0,1 0 0,0 0 1,0 0-1,0 0 0,0 0 0,0 0 0,0 0 0,0 0 1,0 0-1,0 1 0,0-1 0,0 0 0,1 1 0,-1-1 0,-1 1 1,-6 4 9,0 0 1,1 1-1,0 0 1,0 0-1,1 0 1,-1 1-1,1 0 1,-6 9-1,5-6 58,0 1-1,1 0 0,1 0 0,-1 0 1,-5 19-1,11-29-32,-1 1-1,1-1 1,0 0 0,-1 1 0,1-1-1,0 1 1,0-1 0,0 1 0,0-1-1,0 1 1,1-1 0,-1 1 0,0-1-1,1 1 1,-1-1 0,1 1 0,-1-1-1,1 0 1,0 1 0,0-1 0,-1 0-1,1 0 1,0 1 0,0-1 0,0 0-1,0 0 1,0 0 0,1 0 0,-1 0-1,0-1 1,0 1 0,1 0 0,-1 0-1,0-1 1,1 1 0,1 0 0,6 1-8,-1 1 1,1-1 0,0-1-1,0 0 1,10 0 0,25-1 78,80-12 1,-87 7-157,30-3 12,-1-2 0,112-34 1,-163 38 1,-11 5 35,-1-1 1,1 0-1,0 1 1,0 0-1,0 0 1,0 0 0,0 1-1,0-1 1,0 1-1,0 0 1,5 1 0,-9-1 14,1 0 0,-1 0 1,0 0-1,0 0 1,1 0-1,-1 0 1,0 0-1,0 0 0,0 0 1,1 0-1,-1 1 1,0-1-1,0 0 1,0 0-1,1 0 0,-1 1 1,0-1-1,0 0 1,0 0-1,0 0 1,0 1-1,1-1 0,-1 0 1,0 0-1,0 1 1,0-1-1,0 0 1,0 0-1,0 1 0,0-1 1,0 0-1,0 0 1,0 1-1,0-1 1,0 0-1,0 0 0,0 1 1,0-1-1,0 0 1,0 0-1,0 1 1,-1-1-1,-8 17-144,-17 12-71,-77 52 178,73-56 202,30-25-153,-1 0 1,1 1 0,0-1 0,0 0 0,0 1-1,-1-1 1,1 0 0,0 1 0,0-1 0,0 0-1,0 0 1,0 1 0,0-1 0,0 0 0,0 1-1,0-1 1,0 0 0,0 1 0,0-1 0,0 0 0,0 1-1,0-1 1,0 0 0,0 1 0,0-1 0,0 0-1,0 1 1,0-1 0,1 0 0,-1 1 0,0-1-1,0 0 1,0 0 0,1 1 0,-1-1 0,0 0-1,0 0 1,1 1 0,-1-1 0,0 0 0,0 0-1,1 0 1,-1 0 0,0 1 0,1-1 0,-1 0-1,0 0 1,1 0 0,-1 0 0,1 0 0,1 1 28,-1-1 0,1 1-1,0-1 1,-1 1 0,1-1 0,0 0 0,0 0 0,0 0 0,2 0 0,2-1-5,0-1-1,0 0 1,0 0 0,0 0 0,-1-1-1,1 0 1,-1 0 0,0 0 0,8-7-1,-1-1 14,-1 0-1,20-24 0,45-77-82,-26 36 30,95-120-408,-116 158 200,-19 24 55,-1 0 0,13-24 0,-19 26-31,-3 12 186,0-1 1,0 1-1,0 0 0,0 0 1,0 0-1,0-1 0,0 1 1,0 0-1,0 0 0,0 0 1,0 0-1,0-1 0,0 1 1,-1 0-1,1 0 1,0 0-1,0 0 0,0-1 1,0 1-1,0 0 0,-1 0 1,1 0-1,0 0 0,0 0 1,0 0-1,-1 0 1,1 0-1,0 0 0,0 0 1,0-1-1,0 1 0,-1 0 1,1 0-1,-2 1-16,0-1 0,0 1 1,0-1-1,1 1 0,-1-1 0,0 1 0,0 0 0,1 0 0,-1 0 1,1 0-1,-4 2 0,-11 11 9,0 0 0,0 1 0,1 0 1,1 2-1,1-1 0,-16 28 0,-57 118-246,61-110-82,-8 17-1579,-35 69-3697,18-52-2048,27-51 4392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15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40 9056,'-57'-39'4096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15.5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1 117 11552,'49'-42'5215,"97"22"-4511,-43 9-384,3 3-320,65-12-352,-4 4 192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17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96 127 4064,'-17'-49'2352,"16"47"-1943,0-1 1,0 0-1,1 0 1,-1 0-1,1 0 1,0 0-1,0-4 0,-1-4 1078,0 1-409,-3-10 1001,4 19-2048,0 1 0,0-1 1,0 1-1,-1-1 1,1 1-1,0-1 1,0 1-1,-1-1 1,1 1-1,0 0 1,-1-1-1,1 1 1,-1-1-1,1 1 1,0 0-1,-1-1 1,1 1-1,-1 0 1,1 0-1,-1-1 1,1 1-1,-1 0 1,1 0-1,-1 0 1,1 0-1,-1-1 1,0 1-1,0 0 1,-2 5 0,1 0-31,1 1 1,-1 0 0,1 0 0,0-1-1,0 9 1,-19 346 1001,14-190-838,-2-34 292,-3 142 867,14-207 410,-2-84-1572,2 0 1,0 0 0,0-1 0,6-14-1,-5 18-127,2-9-101,2 1 0,0-1 1,1 1-1,1 1 1,0 0-1,2 0 0,20-23 1,-25 32-29,2 0 0,-1 0 1,1 1-1,0 0 0,1 1 1,13-8-1,-16 11 40,1 0 1,-1 0-1,0 1 0,1-1 1,0 2-1,0-1 1,-1 1-1,1 0 0,0 1 1,8 0-1,-13 0 43,1 0-1,-1 1 1,0-1-1,0 1 1,0 0 0,0-1-1,0 1 1,0 1-1,0-1 1,0 0 0,0 1-1,0-1 1,0 1-1,-1 0 1,1 0 0,-1 0-1,1 0 1,-1 0-1,0 1 1,0-1 0,0 1-1,0 0 1,0-1-1,-1 1 1,1 0 0,-1 0-1,0 0 1,2 4-1,-2 1 62,0 1-1,-1-1 0,1 1 0,-1 0 0,-1-1 1,0 1-1,0-1 0,-5 17 0,1-9 95,-1 1 0,0-1 0,-13 23 0,11-27-94,1 0 0,-2-1 0,1 0 0,-1 0 0,-1-1 0,0-1 0,-1 1 0,0-2 0,-14 10 0,9-9 33,1 0 0,-1-1 1,-1-1-1,1-1 0,-1 0 0,-31 6 1,44-12-78,2 1-16,0 0 0,0-1-1,-1 1 1,1-1 0,-1 0-1,1 0 1,0 0-1,-1 0 1,1 0 0,-1-1-1,1 1 1,0-1-1,-5-1 1,7 2 0,0 0 1,0 0-1,0 0 1,0 0-1,-1 0 0,1 0 1,0 0-1,0-1 0,0 1 1,0 0-1,0 0 1,0 0-1,0 0 0,-1 0 1,1 0-1,0-1 0,0 1 1,0 0-1,0 0 1,0 0-1,0 0 0,0-1 1,0 1-1,0 0 0,0 0 1,0 0-1,0 0 1,0 0-1,0-1 0,0 1 1,0 0-1,0 0 0,0 0 1,0 0-1,0-1 1,0 1-1,0 0 0,0 0 1,1 0-1,6-7-138,13-4 99,-19 10 34,17-6-40,0 0 0,0 1 0,28-4 0,-22 5 58,30-11 0,-41 10 28,-1 0 0,1 0 0,-1-1 0,0 0-1,-1-1 1,1-1 0,-2 1 0,16-17 0,7-10 205,95-90-147,25-19-20,-148 140-10,-4 3-96,0-1-1,0 1 0,0 0 1,1 0-1,-1 0 1,0 1-1,0-1 1,1 0-1,1-1 0,0 6-251,-4 10 127,-19 71-32,2-9 410,17-70-203,0-2 55,0 1-1,0 0 1,1-1-1,0 8 0,0-11-50,0 0-1,0-1 1,0 1-1,0-1 1,0 1-1,0-1 1,0 1-1,0 0 1,1-1-1,-1 1 1,0-1-1,0 1 1,1-1-1,-1 1 1,0-1-1,1 1 1,-1-1-1,0 0 1,1 1-1,-1-1 1,1 1-1,-1-1 1,1 0-1,-1 1 1,1-1-1,-1 0 1,1 0-1,-1 1 1,1-1-1,-1 0 1,1 0-1,0 0 1,-1 0-1,1 0 1,-1 0-1,1 0 1,-1 0-1,1 0 1,0 0-1,-1 0 1,1 0-1,-1 0 1,1 0-1,0-1 1,7-1 49,-1-1-1,1 0 1,-1 0 0,0 0-1,9-7 1,35-27 145,-17 13-235,13-5-134,-43 26 108,1 1 0,-1 0 0,1 1 0,0-1 0,0 1 0,0 0 0,0 0 0,8-1 0,-11 2 34,0 1-1,0-1 0,0 0 0,0 1 0,0 0 0,1-1 1,-1 1-1,0 0 0,0 0 0,-1 0 0,1 0 1,0 0-1,0 0 0,0 1 0,-1-1 0,1 1 0,-1-1 1,1 1-1,-1 0 0,0-1 0,1 1 0,-1 0 0,0 0 1,0 0-1,1 2 0,2 6-16,-1 0 1,0 0-1,3 19 1,-5-26 29,11 82 14,-3 1 1,-5 0 0,-3 0 0,-10 90-1,-29 96 581,35-253-471,-1 0 0,-1 0-1,0-1 1,-1 0 0,-1 0-1,-1-1 1,-12 20 0,18-34-79,0 0 0,0 0 0,0 0-1,-1 0 1,1-1 0,-1 1 0,1-1 0,-1 0 0,0 1 0,0-1 0,0 0 0,0-1 0,0 1 0,0-1 0,-1 1 0,1-1 0,-1 0 0,1 0 0,-1 0 0,1-1 0,-1 1 0,1-1 0,-1 0 0,1 0 0,-1 0-1,1 0 1,-1-1 0,1 1 0,-5-2 0,3-1-7,-1 1 1,1-1-1,0 1 0,-1-2 0,2 1 0,-1 0 0,0-1 1,1 0-1,-1 0 0,-6-9 0,0-1-25,1 0 0,-13-24-1,10 13-23,2-1-1,0 0 1,2 0-1,1-1 1,1 0-1,-5-40 1,10 58 33,1 1 0,1-1 1,0 1-1,0-1 0,2-10 0,-1 14-6,0 0 0,1 0 0,-1-1 0,1 1 0,1 0 0,-1 0 0,1 1 0,0-1 0,4-5 0,4-3-25,0 1 0,1 0 0,0 0 0,1 2 0,15-11 0,76-42-88,-23 15 59,-55 32-543,53-25-1,-67 36-279,0 0-1,1 1 1,-1 1-1,1 0 1,0 0-1,0 1 0,15 0 1,1 4-3664,29 4 0,-18 1 715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19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26 683 2720,'-21'-2'5518,"21"1"-5365,-3-6 2346,3 6-2314,-1 0-1,1 0 1,0-1-1,0 1 1,-1 0-1,1-1 1,0 1-1,0 0 1,1-1-1,-1 1 1,1-3-1,0-13 616,0-2-450,1 0 1,1 0 0,1 0-1,10-30 1,-2 9-184,2-7-76,2 0 1,3 1-1,1 2 1,2 0-1,39-57 1,-46 80 13,31-37 0,-39 51-109,0 0 0,1 0 1,0 0-1,0 1 1,0 0-1,1 0 1,15-6-1,-21 11 14,-1 0 0,0 0 0,0 0-1,1 0 1,-1 1 0,1 0 0,-1-1 0,0 1 0,1 0-1,-1 0 1,1 0 0,-1 0 0,0 0 0,1 1 0,-1-1-1,1 1 1,-1 0 0,0 0 0,0-1 0,1 2-1,-1-1 1,0 0 0,0 0 0,0 1 0,0-1 0,0 1-1,0-1 1,-1 1 0,1 0 0,-1 0 0,1-1 0,-1 1-1,1 0 1,-1 1 0,0-1 0,0 0 0,1 4-1,0 0 54,-1 0-1,0 0 0,-1 0 0,1 0 0,-1 0 0,0 0 0,-1 1 0,1-1 0,-1 0 0,0 0 0,-1 0 0,-3 9 0,-3 5 22,-1-1 0,-14 23 1,5-10-115,-14 32 595,27-61-332,5-3-223,0-1 0,0 1-1,0 0 1,1 0 0,-1 0 0,0 0 0,0 0 0,0 0 0,0 0-1,0 0 1,0 0 0,0 0 0,0 0 0,0 0 0,0 0-1,0 0 1,0-1 0,0 1 0,0 0 0,0 0 0,0 0-1,0 0 1,0 0 0,0 0 0,0 0 0,0 0 0,0 0 0,0 0-1,0 0 1,0 0 0,0 0 0,0-1 0,0 1 0,0 0-1,0 0 1,0 0 0,-1 0 0,1 0 0,0 0 0,0 0-1,0 0 1,0 0 0,0 0 0,0 0 0,0 0 0,0 0 0,0 0-1,0 0 1,0 0 0,0 0 0,0 0 0,0 0 0,0 0-1,-1 0 1,1 0 0,0 0 0,0 0 0,0 0 0,0 0-1,0 0 1,0 0 0,0 0 0,0 0 0,0 0 0,0 0-1,0 0 1,0 0 0,-1 0 0,5-7 18,0 0 0,0 0 1,0 0-1,1 1 0,0 0 0,0 0 0,1 0 1,-1 1-1,10-8 0,10-5-177,31-17 0,-25 16 48,-21 13 109,63-37-116,-64 38 38,1 0-1,1 1 1,-1 1-1,1 0 1,16-4-1,-24 7 53,0 0 0,0-1 0,0 1 0,0 0 0,0 0 0,0 1 0,0-1 0,0 1 0,0-1 0,0 1 0,0 0 0,0 0 0,0 0-1,-1 1 1,1-1 0,0 1 0,-1-1 0,1 1 0,-1 0 0,0 0 0,1 0 0,2 5 0,-2-3 27,0 0 1,-1 0-1,1 1 1,-1-1-1,0 1 0,-1 0 1,1 0-1,-1-1 0,0 1 1,0 0-1,-1 0 0,1 10 1,-2 0 63,-4 23 0,0 11 570,39-84-40,-21 22-635,13-19-1,-14 16-9,15-15-1,-23 27-12,1 0 0,-1 1 0,0-1 0,1 1 0,0 0 0,0 0 0,0 1-1,7-4 1,-10 6 30,0-1 1,1 1-1,-1-1 0,0 1 0,0 0 0,0-1 0,0 1 0,0 0 0,0 0 0,0 1 0,1-1 0,-1 0 0,0 1 0,0 0 0,0-1 0,2 2 0,-1 0 7,0-1-1,0 1 1,0 0-1,-1 1 0,1-1 1,-1 0-1,1 1 1,-1-1-1,3 5 1,2 5 2,0 0 0,-1 0 0,10 27 0,-13-29 1,10 26 42,-9-21 29,1-1 0,1 0 1,0 0-1,1 0 1,0-1-1,11 14 1,-16-25-40,0 1 0,0-1 0,1 0 0,-1 1 0,1-1 0,0-1 0,0 1 0,-1 0 0,1 0 0,0-1 0,0 0 0,1 0 0,-1 0 0,0 0 0,0 0 0,0 0 0,1-1 0,-1 0 0,0 1 0,1-1-1,-1-1 1,0 1 0,1 0 0,-1-1 0,0 0 0,5-1 0,4-2 82,0 0-1,0-1 0,0-1 0,13-8 0,44-33 116,-42 28-161,3-3 16,-2-1 0,36-38 1,-31 26-83,-1-1 1,51-78-1,-124 180-749,12-20 916,2 0-1,2 2 1,3 1 0,1 1 0,-13 53-1,32-97-117,1-4-6,1 0 0,-1 1 0,1-1 0,-1 0 0,1 0 0,0 1 0,-1-1 1,1 0-1,0 1 0,1-1 0,-1 0 0,1 5 0,-1-7-23,1 1-1,-1-1 1,0 0 0,0 0-1,0 0 1,0 1 0,1-1-1,-1 0 1,0 0 0,0 0-1,1 1 1,-1-1 0,0 0-1,0 0 1,1 0 0,-1 0 0,0 0-1,0 0 1,1 0 0,-1 0-1,0 1 1,0-1 0,1 0-1,-1 0 1,0 0 0,1 0-1,-1 0 1,0-1 0,0 1-1,1 0 1,-1 0 0,0 0-1,1 0 1,-1 0 0,0 0-1,0 0 1,1 0 0,-1-1-1,0 1 1,0 0 0,0 0-1,1 0 1,-1-1 0,0 1-1,0 0 1,0 0 0,1 0-1,-1-1 1,0 1 0,0-1 0,16-18 194,-10 12-162,12-19 59,22-37-1,-24 35-53,28-36 0,-38 55-94,2 0-1,0 1 1,0 0-1,0 1 1,1-1-1,0 2 1,17-11-1,-22 15 33,-1 0 1,1 1-1,0-1 0,0 1 0,0 0 0,0 0 0,0 1 0,0-1 0,0 1 0,0 0 0,0 0 0,0 0 0,0 0 0,0 1 0,0 0 0,0 0 0,0 0 0,0 0 0,-1 0 0,1 1 0,0 0 0,-1 0 0,1 0 0,5 4 0,0 2 14,0 1-1,0 0 1,-1 1 0,0 0 0,0 0 0,9 19 0,-10-18 147,-1 0 1,2-1 0,-1 0-1,1 0 1,1 0-1,0-1 1,11 9 0,-19-17-115,1 0 1,0 0-1,0-1 1,0 1-1,-1 0 1,1 0-1,0-1 1,0 0-1,0 1 1,0-1-1,0 0 1,0 0-1,0 0 1,0 0-1,0 0 1,0 0-1,0-1 1,0 1-1,0-1 1,0 1-1,0-1 1,0 0-1,0 1 1,0-1-1,-1 0 1,1 0-1,0-1 1,-1 1-1,3-2 1,4-5 38,1 1 0,-2-2 1,1 1-1,6-11 0,51-80 9,-41 61-214,40-51 0,-61 86 95,0-1 0,0 1-1,0 0 1,1 0 0,0 0 0,-1 0 0,6-2 0,-8 4 35,0 1 0,0-1 0,0 1 0,0 0 0,0-1 0,0 1 0,0 0 0,0 0 0,0 0 0,0 0 0,0 0 0,0 0 0,0 0 0,0 0 0,0 0 0,0 0 0,0 0 0,0 1 0,-1-1 0,1 0 0,0 1 0,0-1 0,0 1 0,0-1 0,0 1 0,0-1 0,-1 1 0,1 0 0,0-1 0,-1 1 0,1 0 0,0 0 0,-1-1 0,1 1 0,-1 0 0,1 0 0,0 2 0,2 3-3,0 1-1,-1 0 1,1 0-1,-2 0 1,1 0-1,-1 0 1,0 0-1,0 1 1,-1-1-1,0 9 1,-2 12 70,-8 36 1,3-22 61,5-27-70,1-3 8,-1-1 0,-3 13-1,4-20-31,0-1 0,-1 0 0,1 1 0,-1-1 0,0 0 0,0 0-1,0 0 1,0 0 0,0-1 0,0 1 0,-4 2 0,6-4-18,-1 0 1,0-1 0,0 1-1,0 0 1,0-1 0,0 1-1,0 0 1,-1-1-1,1 0 1,0 1 0,0-1-1,0 0 1,0 1 0,-1-1-1,1 0 1,0 0 0,0 0-1,0 0 1,-3 0 0,2-1 2,0 0 0,0 1 0,0-1 0,0 0 1,0 0-1,0 0 0,1 0 0,-1-1 0,0 1 0,-2-2 1,-4-6-9,1 1 1,0-1 0,-10-16 0,10 14-73,6 9 29,-1 0 0,1 0-1,1-1 1,-1 1 0,0 0 0,0-1-1,1 1 1,-1-4 0,1 6 29,0 0 0,0 0 0,0-1 1,0 1-1,0 0 0,0-1 0,0 1 0,0 0 0,0 0 1,0-1-1,0 1 0,0 0 0,0-1 0,0 1 0,1 0 1,-1 0-1,0-1 0,0 1 0,0 0 0,0 0 1,1-1-1,-1 1 0,0 0 0,0 0 0,0 0 0,1-1 1,-1 1-1,1 0 0,-1 0-2,1 0 0,0 0 0,0 0-1,-1 0 1,1 0 0,0 1 0,0-1 0,-1 0 0,1 1 0,0-1 0,0 0 0,-1 1-1,1-1 1,0 1 0,-1-1 0,2 2 0,17 13-112,-10-7 137,0-1 0,19 11 0,-24-16-1,0 0-1,0 0 1,0-1-1,0 0 1,0 0-1,0 0 1,0 0-1,0 0 1,0-1-1,1 0 1,7-1-1,-6 0 18,0 0-1,0-1 1,-1 1-1,1-1 1,-1-1-1,1 1 0,-1-1 1,0 0-1,8-6 1,4-4 102,18-19 0,-27 24-88,107-114 409,-60 60-629,-50 56 151,0 1-60,-1 0 0,1 0 0,0 1 0,0-1 0,10-5 0,-14 9 71,0 1 0,1-1 0,-1 1 0,0-1 0,1 1-1,-1-1 1,0 1 0,1 0 0,-1 0 0,0 0 0,1 0 0,-1 0 0,1 0 0,-1 0 0,0 0 0,1 0 0,-1 0 0,1 1 0,-1-1 0,0 1 0,1-1 0,-1 1 0,0 0 0,0-1-1,1 1 1,-1 0 0,0 0 0,0 0 0,0 0 0,0 0 0,0 0 0,0 0 0,1 1 0,1 3 13,0-1 0,0 0 0,-1 1 0,0 0 0,0 0 0,0-1 0,0 1 0,0 0 0,-1 1 0,0-1 0,0 7 0,1 6 2,-4 35 0,2-45-2,-2 23 109,-9 41 0,8-57-29,0-1-1,-2 1 1,0-1 0,0 0 0,-8 12-1,11-22-53,0-1-1,0 0 0,0 0 0,-1 0 1,1 0-1,-1-1 0,0 1 1,0-1-1,0 1 0,-6 3 0,7-5-7,0 0-1,0 0 1,0-1-1,0 1 1,0 0-1,-1-1 1,1 0-1,0 1 1,0-1-1,0 0 0,-1 0 1,1 0-1,0 0 1,0-1-1,-1 1 1,1-1-1,0 1 1,0-1-1,0 0 1,0 1-1,-2-3 1,-5-2 11,0-2 1,0 0 0,1 0 0,0 0 0,1-1 0,0 0 0,0 0 0,0-1 0,1 0-1,1 0 1,-6-12 0,10 19-28,0 1 0,0-1-1,1 0 1,-1 1 0,1-1-1,-1 0 1,1 1 0,-1-1 0,1 0-1,0 1 1,0-1 0,0 0-1,0 0 1,0 1 0,0-1-1,1 0 1,-1 1 0,1-1 0,-1 0-1,1 1 1,-1-1 0,1 0-1,0 1 1,0-1 0,0 1-1,0 0 1,0-1 0,0 1 0,0 0-1,0-1 1,1 1 0,-1 0-1,0 0 1,1 0 0,-1 0 0,1 0-1,2-1 1,5-2 18,0 1 0,0 0 0,0 0 0,1 0 1,10 0-1,-14 2-6,49-6-20,1 2 0,82 3 1,-78 3-491,-43-1-2319,0 0 0,0 1 0,30 7 0,-25 0-2320,-1 6 1707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22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18 867 4160,'-15'30'1333,"15"-30"-1307,0 1-1,-1-1 1,1 1 0,0-1-1,-1 1 1,1-1-1,0 1 1,0-1 0,0 1-1,0-1 1,0 1-1,0-1 1,0 1 0,0-1-1,0 1 1,0 0-1,0-1 1,0 1 0,0 0-1,0 0-116,1 5 505,0-1-1,0 1 0,0-1 1,1 0-1,0 0 0,0 0 1,6 10-1,-6-11-191,1 0 0,0 0-1,0-1 1,1 1 0,-1-1 0,1 0 0,0 0 0,-1 0-1,1 0 1,1 0 0,-1-1 0,0 0 0,1 0-1,-1 0 1,1-1 0,-1 1 0,1-1 0,0 0-1,0 0 1,-1-1 0,6 1 0,6-2 95,0-1-1,0 0 1,-1-1 0,1-1-1,-1 0 1,0-1 0,22-11-1,-20 7-100,0 0 0,-1-2-1,0 0 1,-1 0 0,0-2 0,25-26-1,-19 14-27,-1 0 0,-1-2 0,18-33-1,-18 26-140,-2-1 0,-2 0 0,-1-1 0,13-56 0,-5 4-202,-18 79 28,0 10 31,-4 0 91,1 1-1,0-1 0,-1 1 0,1-1 0,-1 1 0,1 0 0,-1-1 0,0 1 0,0 1 0,5 51 14,-1-6 65,-2 51 0,-22 157 471,19-245-431,0-1 0,-1 0 0,0 1-1,0-1 1,-2 0 0,-7 18 0,11-27-79,-1 1 0,0-1 0,1 0 1,-1 1-1,0-1 0,0 0 0,0 0 1,0 0-1,0 0 0,0 0 0,-2 2 1,2-3-16,0 0 1,0 1-1,0-1 1,0 0 0,1 0-1,-1 0 1,0 0 0,0 0-1,0 0 1,0 0-1,0 0 1,0-1 0,1 1-1,-1 0 1,0 0-1,0-1 1,0 1 0,1-1-1,-1 1 1,0-1 0,0 1-1,1-1 1,-1 1-1,-1-2 1,-6-5-51,-1-1 1,1-1-1,0 0 0,1 0 1,0 0-1,-10-19 0,-17-22-1109,34 49 1128,0 1 0,0 0-1,0 0 1,0 0 0,0 0-1,0 0 1,0-1-1,-1 1 1,1 0 0,0 0-1,0 0 1,0 0-1,0 0 1,0 0 0,0-1-1,0 1 1,-1 0 0,1 0-1,0 0 1,0 0-1,0 0 1,0 0 0,0 0-1,-1 0 1,1 0 0,0 0-1,0 0 1,0 0-1,0 0 1,-1 0 0,1 0-1,0 0 1,0 0 0,0 0-1,0 0 1,0 0-1,-1 0 1,1 0 0,0 0-1,0 0 1,0 0 0,0 0-1,0 0 1,-1 0-1,1 0 1,0 0 0,0 1-1,0-1 1,0 0 0,0 0-1,0 0 1,-1 0-1,-1 9-483,3-1 341,0-1 0,0 1 0,0-1 0,1 1 0,0-1 0,5 9 0,20 42 28,-27-57 134,5 8 74,0 0 0,0-1 1,0 0-1,1 0 0,0 0 0,13 11 0,-15-15 3,0-1 0,0 0-1,0-1 1,1 1 0,-1-1 0,1 0-1,-1 0 1,1 0 0,0 0-1,0-1 1,0 0 0,0 0 0,0 0-1,10-1 1,-4 0 2,0-1 0,0 0 0,0-1 0,0-1 0,17-5 0,51-25 211,-2 0-166,-73 32-146,-1-1 1,1 1-1,0 1 0,-1-1 1,1 0-1,0 1 0,0 0 0,-1 0 1,1 0-1,0 0 0,0 1 1,-1-1-1,1 1 0,0 0 0,-1 0 1,1 1-1,-1-1 0,0 1 1,1-1-1,-1 1 0,0 0 0,0 0 1,0 0-1,0 1 0,0-1 1,0 1-1,2 4 0,1 0 25,0 1 1,-1 0-1,-1 1 0,1-1 0,-1 1 1,-1 0-1,0 0 0,0 0 0,3 18 1,-1 9 73,-2 0 1,-2 54-1,-12 71 431,7-123-346,-8 62 675,7-88-430,5-12-402,0 0 0,0 0-1,0 0 1,0-1 0,0 1-1,0 0 1,0 0 0,0 0-1,0 0 1,0 0 0,0-1-1,0 1 1,0 0 0,0 0-1,0 0 1,0 0 0,0 0-1,0-1 1,0 1 0,-1 0-1,1 0 1,0 0 0,0 0-1,0 0 1,0 0 0,0 0-1,0 0 1,0-1 0,-1 1-1,1 0 1,0 0 0,0 0-1,0 0 1,0 0 0,-1 0-1,1 0 1,0 0-1,0 0 1,0 0 0,0 0-1,0 0 1,-1 0 0,1 0-1,0 0 1,0 0 0,0 0-1,0 0 1,0 0 0,-1 0-1,1 0 1,0 1 0,0-1-1,0 0 1,0 0 0,0 0-1,-1 0 1,1 0 0,0 0-1,0 0 1,0 0 0,0 1-1,0-1 1,0 0 0,0 0-1,0 0 1,-2-11 183,0-1 1,1 0-1,1-22 1,5-39-98,9-33-388,4 1 0,60-191 1,-53 223 148,2 2 1,57-104-1,-83 172 136,8-12-62,0-1 0,16-19 0,-23 32 46,0 0-1,1 0 1,-1 1-1,1-1 1,-1 1-1,1 0 1,0 0 0,-1 0-1,1 0 1,0 0-1,0 1 1,1-1 0,-1 1-1,0 0 1,0 0-1,1 0 1,-1 0-1,0 0 1,6 1 0,-7 0 21,0 0 1,0 1-1,0-1 1,-1 1-1,1-1 1,0 1-1,0 0 1,-1 0-1,1 0 1,0 0-1,-1 0 1,1 0-1,-1 0 1,1 0 0,-1 1-1,0-1 1,0 1-1,1-1 1,-1 1-1,0-1 1,0 1-1,0 0 1,-1-1-1,1 1 1,0 0-1,-1 0 1,1 2-1,1 4 21,0-1 0,-1 1-1,-1 0 1,1-1 0,-2 14-1,-2 11 135,-11 43-1,3-24-57,4-11 93,-1-1 0,-24 64 0,30-97-151,-1 0 1,0 0-1,-1-1 0,-4 7 0,8-11-35,-1 0 0,0 0 0,1-1 0,-1 1 0,0 0-1,1-1 1,-1 1 0,0-1 0,0 1 0,0-1 0,1 1 0,-1-1 0,0 1 0,0-1 0,-2 0 0,3 0-6,-1 0 0,1 0-1,-1 0 1,0 0 0,1 0 0,-1-1 0,1 1 0,-1 0 0,0 0 0,1-1 0,-1 1 0,1-1 0,-1 1 0,1 0 0,-1-1 0,1 1 0,0-1 0,-1 1-1,1-1 1,-1 1 0,1-1 0,0 1 0,0-1 0,-1 0 0,1 1 0,0-2 0,-3-3-123,1-1 1,1 1-1,-1-1 0,1 0 1,0 1-1,0-1 0,1 0 1,-1 0-1,1 0 0,1 0 1,-1 0-1,1 1 0,2-9 1,-2 9 81,0 1 0,1-1 0,0 0 0,0 1 0,0 0 0,0-1 1,1 1-1,-1 0 0,1 0 0,0 1 0,0-1 0,1 0 0,-1 1 0,1 0 0,0 0 0,0 0 1,5-3-1,16-6 120,1 1 0,37-11 0,58-10 100,-31 9 231,-38 8-183,84-37 0,-116 43-166,-1-1 0,0-1 0,-1 0 0,-1-2 0,0 0 0,0-1 0,15-18 0,-26 26-21,0-1 0,-1 0 0,0 0-1,-1 0 1,7-15 0,-10 19-41,1 0 0,-1-1 0,0 1 0,0-1 0,0 1 0,-1-1 0,1 1 0,-1-1 0,0 1 0,0-1 0,0 0 0,-1 1 0,1-1 0,-1 1 0,0-1 0,-1-4 0,2 8-12,-1-1 0,1 1 0,0-1-1,0 1 1,0-1 0,-1 1 0,1-1 0,0 1-1,-1-1 1,1 1 0,-1 0 0,1-1 0,0 1-1,-1-1 1,1 1 0,-1 0 0,1 0 0,-1-1-1,1 1 1,-1 0 0,1 0 0,-1-1 0,1 1-1,-1 0 1,1 0 0,-1 0 0,1 0-1,-1 0 1,0 0 0,1 0 0,-1 0 0,1 0-1,-1 0 1,1 0 0,-1 0 0,1 1 0,-1-1-1,1 0 1,-1 0 0,1 0 0,-1 1 0,1-1-1,-1 0 1,1 1 0,-1-1 0,1 0 0,-1 1-1,1-1 1,0 1 0,-1 0 0,-4 3-82,1 1 0,-1-1 0,-4 9 0,6-10 71,-12 18 89,1 1 0,1 0 1,1 1-1,1 0 0,1 1 0,-14 48 1,21-61 1,1 1 1,1-1 0,-1 1 0,2 0-1,1 19 1,-1-25-9,1 0-1,0 0 1,1 0 0,0 0-1,-1 0 1,2 0-1,-1 0 1,1 0 0,0-1-1,0 0 1,0 1 0,7 6-1,-8-10-29,0 0-1,0 0 1,1-1-1,-1 1 0,0 0 1,1-1-1,0 1 1,-1-1-1,1 0 1,0 0-1,0 0 0,-1 0 1,1 0-1,0-1 1,0 1-1,0-1 0,0 0 1,0 0-1,0 0 1,0 0-1,4-1 1,5-2 26,0 0 0,0 0 1,20-10-1,-28 11-58,411-174 181,-332 137-153,11-3 87,-86 36-147,-16 13-65,-7 11 34,0 0 0,1 2-1,1-1 1,-16 33 0,27-46 83,0 0 0,0 0 0,0 1 0,1-1 0,0 0 0,0 0 0,1 1 0,0-1 0,0 0 0,0 1 0,1-1 0,0 0 0,0 0 0,1 1 0,3 7 0,-5-12-4,1-1 0,0 1 1,1 0-1,-1-1 0,0 1 0,0-1 0,1 1 1,-1-1-1,0 1 0,1-1 0,0 0 1,-1 0-1,1 0 0,0 0 0,-1 0 0,1 0 1,0-1-1,0 1 0,0 0 0,0-1 1,0 0-1,0 1 0,0-1 0,-1 0 0,1 0 1,0 0-1,0 0 0,3-1 0,4 0 26,0-1 0,0-1 0,0 0-1,14-7 1,-12 6 46,157-68-19,-119 53-24,83-46 0,-116 56-29,-2-1 0,1 0 1,-1-1-1,-1 0 0,0-1 0,0-1 0,-2 0 1,1 0-1,15-26 0,-9 3 43,-1 0 0,19-60 1,14-81 33,-28 69-83,-19 95-32,-3 9-50,1-1 1,-1 1-1,1 0 0,-1 0 0,0 0 0,-1-1 1,1 1-1,-1 0 0,-2-8 0,-6 22-216,5-3 290,0 0 0,1 1-1,0-1 1,0 1 0,1-1 0,0 1-1,0 0 1,1 0 0,0 0 0,0 10 0,-1-1 6,-13 240 257,16-213-231,2-1-1,2 1 0,20 83 0,-4-58-3020,-19-57 883,-17-36-7098,10 18 8399,1 1 0,-1 0 1,-5-6-1,-42-36 1505,29 27 332,-46-35 3689,15 12-44,53 43-4619,1-1 0,-1 1 0,0-1 1,1 1-1,-1-1 0,0 0 0,1 1 0,-1-1 0,1 0 0,-1 1 0,1-1 1,0 0-1,-1 0 0,1 0 0,0 1 0,-1-1 0,1 0 0,0 0 0,0 0 0,0 0 1,0 0-1,0 1 0,0-3 0,0 2-28,1 0 1,-1 0 0,1 0-1,-1 0 1,1-1-1,0 1 1,0 0-1,-1 0 1,1 0 0,0 1-1,0-1 1,0 0-1,0 0 1,2-1-1,4-2-67,1 0-1,0 0 1,15-5-1,-17 7 88,6-2-514,0 0 0,1 1-1,-1 1 1,1 0-1,-1 0 1,1 1 0,0 1-1,-1 0 1,1 1-1,21 4 1,-16-1-975,-1 1 0,1 0-1,-1 2 1,0 0 0,-1 1 0,29 18 0,-10-4-1049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25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45 533 5632,'-26'22'1834,"24"-21"-1683,1 1 0,-1-1-1,1 1 1,0-1 0,0 1-1,0 0 1,0 0-1,0 0 1,-2 3 0,-1 2 2710,15-29 1747,-3 12-4400,1 0-1,0 0 1,0 1 0,1 1-1,0 0 1,1 0 0,15-9-1,-11 7-204,217-134 162,-223 139-103,0-1 0,1 1 0,0 1 0,0 0 0,0 0 0,0 1 0,19-3 0,-27 5-28,0 1 1,0 0-1,0 0 0,0 1 0,0-1 0,0 0 0,0 1 0,0-1 0,-1 1 0,1-1 0,0 1 0,0 0 0,0 0 0,0 0 0,-1 0 0,1 0 1,-1 0-1,1 0 0,0 1 0,-1-1 0,0 1 0,1-1 0,-1 1 0,0-1 0,0 1 0,0 0 0,0 0 0,0-1 0,1 4 0,0 2 83,0-1 0,-1 0 0,1 1 0,-1-1 0,0 0 0,-1 1 0,0-1 0,0 8 0,-4 37 585,2 0 0,8 86 1,-5-133-650,-1-1 1,1 1-1,0 0 1,0 0 0,0-1-1,3 8 1,-4-11-43,1 1 1,0 0 0,-1-1-1,1 1 1,0 0 0,-1-1-1,1 1 1,0 0 0,0-1-1,0 0 1,-1 1-1,1-1 1,0 1 0,0-1-1,0 0 1,0 1 0,0-1-1,0 0 1,0 0 0,0 0-1,0 0 1,-1 0 0,1 0-1,0 0 1,0 0-1,0 0 1,0-1 0,0 1-1,0 0 1,1-1 0,6-2 5,0 0 0,0 0 0,-1-1 0,1 0 0,-1 0 0,0-1 0,12-10 0,11-7-143,229-132-1585,-162 100 1486,-80 44-347,-26 17 479,-11 7 406,15-9-256,-1-1 0,1 1-1,0 0 1,1 0-1,-1 1 1,1-1-1,0 1 1,1 0 0,-1 0-1,1 1 1,-3 8-1,5-12-32,0 0 0,0 0-1,1-1 1,-1 1 0,1 0 0,0 0-1,0 0 1,0-1 0,0 1-1,0 0 1,1 0 0,-1 0-1,1-1 1,0 1 0,-1 0-1,1-1 1,1 1 0,-1 0-1,0-1 1,1 1 0,-1-1-1,1 0 1,0 0 0,0 1 0,0-1-1,0 0 1,0-1 0,0 1-1,0 0 1,4 2 0,-1-1 8,0-1 0,0 0 0,0 1 0,0-2 1,0 1-1,0 0 0,1-1 0,-1 0 0,0 0 0,1-1 1,-1 0-1,9 0 0,-11 0 6,1-1-1,0 1 0,0-1 1,-1 0-1,1 0 1,-1 0-1,1-1 1,-1 1-1,1-1 1,-1 0-1,0 0 1,0 0-1,0 0 1,0-1-1,0 1 1,-1-1-1,1 0 1,-1 0-1,4-4 1,-2 1-92,0-1 0,-1 0-1,0 1 1,0-1 0,0-1 0,-1 1 0,0 0 0,1-8 0,-2 12-9,-1 0 0,0 1 0,0-1 0,0 0 1,0 1-1,0-1 0,-1 0 0,1 1 0,-1-1 0,0 0 0,0 1 0,0-1 0,0 1 0,0-1 0,0 1 0,-1 0 0,1-1 0,-1 1 1,1 0-1,-1 0 0,0 0 0,0 0 0,0 0 0,0 1 0,-4-3 0,5 4 26,0-1 0,0 1 0,-1-1 0,1 1 0,0-1 0,-1 1 0,1 0 0,-1 0 0,1 0 0,0 0 0,-1 0 0,1 0 0,-1 0 0,1 0 0,0 0 0,-1 1 0,1-1 0,-1 1 0,1-1 0,0 1 0,0-1 0,-3 2-1,-2 2 27,1 0-1,-1 0 0,-5 5 1,10-8 24,1-1 1,-1 1 0,1-1 0,-1 0 1,1 1-1,0-1 0,-1 0 0,1 1 1,0-1-1,-1 0 0,1 1 1,0-1-1,0 1 0,-1-1 0,1 1 1,0-1-1,0 1 0,0-1 0,0 1 1,0-1-1,-1 1 0,1-1 0,0 1 1,0-1-1,0 1 0,0-1 0,1 1 1,-1-1-1,0 1 0,0-1 0,0 1 1,0-1-1,0 1 0,1-1 0,-1 0 1,0 1-1,0-1 0,1 1 0,-1-1 1,0 1-1,1-1 0,-1 0 1,0 1-1,1-1 0,-1 0 0,0 1 1,1-1-1,-1 0 0,1 0 0,-1 1 1,1-1-1,-1 0 0,1 0 0,-1 0 1,1 0-1,3 2 76,-1-1 0,0 0-1,1 0 1,-1 0 0,0 0 0,7 0 0,4-2 24,-1 0 0,0-1-1,0 0 1,0-1 0,-1-1 0,1 0-1,-1-1 1,14-6 0,9-8 83,47-32 1,-59 34-212,-1-1-1,27-26 1,36-48 96,-46 49-148,-32 36 34,20-20-87,-26 26 113,1-1 1,0 1-1,0 0 0,0 0 1,0 0-1,1 0 1,-1 0-1,0 0 1,0 0-1,0 1 0,1-1 1,-1 1-1,3-1 1,-4 1 6,0 1 0,0-1 1,0 0-1,0 0 0,0 1 1,0-1-1,0 0 0,0 1 1,0-1-1,0 1 0,-1-1 1,1 1-1,0-1 0,0 1 1,-1 0-1,1-1 0,0 1 1,-1 0-1,1 0 0,-1 0 1,1-1-1,-1 1 0,1 0 1,-1 0-1,1 0 0,-1 0 1,0 0-1,0 0 0,1 2 1,1 3 11,2 5 13,-1-1 0,0 1 1,-1 0-1,0 0 0,-1 0 1,0 0-1,0 1 0,-2-1 0,-1 16 1,-2-1 33,-1 0 0,-15 47 0,20-72-59,-3 8 80,0 0 1,-1 0-1,-8 14 1,11-21-67,0 0 1,0-1-1,-1 1 1,1 0-1,-1 0 0,1-1 1,-1 1-1,0-1 1,0 1-1,1-1 1,-1 0-1,0 1 0,0-1 1,0 0-1,0 0 1,-1-1-1,1 1 1,0 0-1,0-1 0,0 1 1,-5-1-1,-8-1-139,0-2 0,1 0 0,-22-7 0,8 5-864,28 5 978,0 0-1,0 0 1,1 0 0,-1 0-1,0 0 1,0 0 0,0 0-1,0 0 1,0 0 0,0 0 0,0 0-1,0 1 1,0-1 0,0 0-1,0 0 1,0 0 0,0 0-1,0 0 1,0 0 0,0 0 0,0 0-1,0 0 1,0 0 0,0 0-1,0 0 1,0 0 0,0 0-1,0 0 1,0 0 0,0 0-1,0 0 1,0 0 0,0 1 0,0-1-1,0 0 1,0 0 0,0 0-1,0 0 1,0 0 0,0 0-1,0 0 1,0 0 0,0 0 0,-1 0-1,17 5 29,5-1 150,-1 0 0,1-1 0,30-1 0,65-6 493,-70-1-426,69-15 0,44-22-51,-139 37-171,96-32-147,170-79 1,-265 104 195,-17 9-80,0 1-1,0 0 1,1-1 0,-1 1-1,10-2 1,-14 4 15,0 0 0,1 0 0,-1 0 0,0 0 0,0 0 0,1 0 0,-1 0 0,0 0 0,1 0 0,-1 0 0,0 0 0,0 0 0,1 0 0,-1 0 0,0 0 0,0 0 0,1 0 1,-1 0-1,0 0 0,0 0 0,1 0 0,-1 1 0,0-1 0,0 0 0,0 0 0,1 0 0,-1 1 0,0-1 0,0 0 0,0 0 0,0 0 0,1 1 0,-1-1 0,0 0 0,0 0 0,0 1 0,0-1 0,0 0 0,0 0 0,0 1 0,0-1 0,0 0 0,0 0 0,0 1 0,0-1 0,0 0 0,0 0 1,0 1-1,0-1 0,0 0 0,0 0 0,0 1 0,0-1 0,0 1 0,-7 16 32,6-15-28,-7 13 107,-1 0 0,-21 27 0,7-10 48,-1 0 190,14-20-264,1-1 0,1 2 0,0-1 1,-7 17-1,13-25-58,0 0 1,1 1 0,0-1 0,0 1-1,0-1 1,0 1 0,1-1-1,0 1 1,0-1 0,0 1-1,0-1 1,1 1 0,-1-1 0,1 1-1,0-1 1,1 1 0,-1-1-1,4 5 1,-4-6-2,1 0-1,-1 0 1,1 0-1,0 0 1,0 0-1,1-1 1,-1 1 0,1-1-1,-1 0 1,1 0-1,-1 0 1,1 0-1,0 0 1,0 0-1,0-1 1,0 0 0,0 1-1,1-1 1,-1 0-1,0-1 1,1 1-1,-1 0 1,0-1-1,1 0 1,-1 0-1,0 0 1,6-1 0,4 0-39,1-2 1,-1 0-1,0-1 1,0 0-1,19-9 1,247-93-1372,-213 82 1341,39-12-404,-96 36 282,-4 1 41,-5 1 81,-9 5 172,4-3-77,0-1 0,1 1 0,-1 0 0,1 0 0,0 0 0,-6 9 0,9-12-43,0 1-1,1 0 1,-1-1-1,0 1 1,1 0-1,0 0 1,-1 0-1,1-1 1,0 1-1,0 0 1,0 0 0,0 0-1,0-1 1,0 1-1,0 0 1,1 0-1,-1 0 1,1-1-1,-1 1 1,1 0-1,0-1 1,-1 1-1,1 0 1,0-1-1,0 1 1,0-1-1,3 3 1,-2-2 27,0 1-1,1-1 1,0 1 0,-1-1 0,1 0 0,0 0-1,0 0 1,0-1 0,0 1 0,1-1 0,-1 0-1,0 1 1,4-1 0,7 2 216,27 3 0,-31-5-193,-1-1 9,0 1 0,0-1 0,0 0 0,10-2 0,-17 2-60,0-1 0,0 1 0,0-1 0,0 1 0,-1-1 0,1 0 1,0 0-1,0 0 0,0 0 0,-1 0 0,3-2 0,-3 2-20,-1 1 0,1-1-1,0 0 1,-1 0 0,1 0 0,-1 0 0,1 0 0,-1 0 0,1 0 0,-1 0 0,0 0 0,1-1-1,-1 1 1,0 0 0,0 0 0,0 0 0,0 0 0,0 0 0,0 0 0,0-1 0,-1-1 0,-1-4-104,-1 0 1,0-1 0,0 1 0,0 0-1,-1 1 1,0-1 0,0 1 0,-1 0-1,-5-6 1,-14-20-225,13 16 160,5 9 32,1-1-1,0 0 0,-5-10 1,10 18 143,0 0 0,-1-1 1,1 1-1,0-1 0,0 1 0,0 0 0,0-1 0,0 1 1,0 0-1,0-1 0,0 1 0,0-1 0,0 1 1,0 0-1,0-1 0,0 1 0,1 0 0,-1-1 0,0 1 1,0-1-1,0 1 0,0 0 0,1-1 0,-1 1 1,0 0-1,0 0 0,0-1 0,1 1 0,-1 0 1,0 0-1,1-1 0,-1 1 0,0 0 0,1 0 0,-1 0 1,0-1-1,1 1 0,-1 0 0,0 0 0,1 0 1,0 0-1,17-4 69,-16 4-34,18 0 77,1 0-1,-1 1 1,1 1-1,-1 1 1,0 1-1,0 0 1,0 2-1,-1 0 1,0 1-1,0 1 1,24 14 0,-36-17-52,0 0 1,-1 1-1,1 0 1,-1 0-1,0 0 1,-1 0 0,0 1-1,0 0 1,0 0-1,-1 0 1,0 1-1,0 0 1,-1-1 0,4 14-1,1 8 99,-1 1 1,4 49-1,-10-76-145,5 55 100,-1 101 0,-6-136-119,-1-1-1,-1 1 1,-1-1 0,-1 0 0,-1 0 0,-1-1-1,-15 34 1,7-26 95,-2 0 0,-33 43 0,50-71-92,0-1 1,-1 0-1,1 1 1,0-1-1,0 0 1,0 1-1,0-1 1,-1 0-1,1 0 1,0 1 0,0-1-1,-1 0 1,1 0-1,0 1 1,0-1-1,-1 0 1,1 0-1,0 0 1,0 1-1,-1-1 1,1 0 0,0 0-1,-1 0 1,1 0-1,0 0 1,-1 0-1,1 0 1,0 0-1,-1 0 1,1 0-1,0 0 1,-1 0 0,1 0-1,0 0 1,-1 0-1,1 0 1,0 0-1,-1 0 1,1-1-1,0 1 1,-1 0-1,1 0 1,-1 0 0,1-1-12,0 1 0,0-1 0,-1 1 1,1-1-1,0 1 0,0-1 1,0 1-1,0 0 0,-1-1 1,1 1-1,0-1 0,0 1 1,0-1-1,0 1 0,0-1 0,0 1 1,0-1-1,0 1 0,1-1 1,-1 1-1,0-1 0,0 1 1,0-1-1,1 0-26,5-21-193,1 1 1,18-38 0,-15 37 93,33-69-206,67-105 1,-73 137 369,4 3-1,77-85 0,-94 116 248,1 1 0,41-30 0,-61 51-195,0 0 0,0 0 1,9-3-1,-13 5-54,0 1-1,1 0 1,-1-1 0,0 1-1,0 0 1,0 0-1,0 0 1,0 0 0,1 0-1,-1 0 1,2 0-1,-3 0-8,1 1 0,-1-1-1,0 0 1,1 0-1,-1 1 1,1-1 0,-1 0-1,0 0 1,1 1-1,-1-1 1,0 1 0,0-1-1,1 0 1,-1 1-1,0-1 1,0 0-1,1 1 1,-1-1 0,0 1-1,0-1 1,0 1-1,0-1 1,0 0 0,0 1-1,1-1 1,-1 1-1,0-1 1,0 1 0,-1 0-1,1 5 13,-1 0 1,0-1-1,0 1 0,0 0 0,-1-1 1,0 1-1,0-1 0,-1 0 0,1 0 0,-1 1 1,-5 5-1,-1 1-26,0 0 0,-1-1 0,-13 12 0,20-21-35,1 0 0,-1-1 0,1 1-1,-1-1 1,0 0 0,0 1 0,-3 0 0,4-2 10,1 1-1,-1-1 1,1 0 0,-1 1 0,1-1-1,-1 0 1,1 0 0,-1 0-1,1 0 1,-1 0 0,0 0 0,1 0-1,-1-1 1,1 1 0,-3-1 0,6 0-33,-1 0 1,1 0 0,0 0-1,0 0 1,0 1 0,0-1-1,0 1 1,0-1 0,2 1 0,-3 0 67,16-3 7,17-3 349,0-2 0,45-15 1,-1-6-2,64-26-115,-114 42-285,0-1-1,49-33 1,-49 25 63,-1-1-1,-1-2 1,-1 0-1,-2-1 0,31-44 1,-50 64-21,20-29 214,37-41-1,-51 69-101,-10 7-108,0 0-1,0 0 0,0 0 1,1 0-1,-1 0 0,0 0 1,0 0-1,0 0 0,1 1 1,-1-1-1,0 0 1,0 0-1,0 0 0,0 0 1,0 0-1,1 0 0,-1 0 1,0 1-1,0-1 1,0 0-1,0 0 0,0 0 1,0 0-1,1 0 0,-1 1 1,0-1-1,0 0 1,0 0-1,0 0 0,0 1 1,0-1-1,0 0 0,0 22 208,0-21-197,-37 242 655,16-125-16,19-107-539,1-8-72,0-1-1,1 1 1,-1 0 0,1 0-1,0-1 1,-1 1 0,1 0 0,0 0-1,1 0 1,-1-1 0,0 1-1,2 4 1,-2-7-32,0 1 0,1-1 0,-1 0 0,0 1-1,0-1 1,1 0 0,-1 1 0,0-1 0,0 0 0,1 0 0,-1 1-1,0-1 1,1 0 0,-1 0 0,0 0 0,1 0 0,-1 1-1,0-1 1,1 0 0,-1 0 0,1 0 0,-1 0 0,0 0 0,1 0-1,-1 0 1,1 0 0,-1 0 0,0 0 0,1 0 0,15-7 107,11-15-141,9-15-149,61-58-202,-74 75 316,0 1 0,37-23 0,-56 40 25,0-1 0,1 1 1,-1 0-1,1 1 0,-1-1 0,1 1 0,0-1 0,0 1 1,7 0-1,-10 1 32,0 0 0,-1 0 0,1 0 0,0 0 0,0 1 1,-1-1-1,1 0 0,0 1 0,-1 0 0,1-1 0,0 1 0,-1 0 0,1 0 1,-1 0-1,0 0 0,1 0 0,-1 0 0,1 0 0,-1 0 0,0 1 0,0-1 1,0 0-1,0 1 0,0-1 0,0 1 0,0-1 0,-1 1 0,1-1 0,0 3 0,1 3 62,-1-1 0,0 0 0,-1 1-1,1-1 1,-1 1 0,-1-1 0,1 1-1,-1-1 1,-2 10 0,-12 36 324,-39 91 1,36-97-354,-117 287 321,88-212-287,-68 153 158,71-195-174,37-69-70,0 0 1,-1-1-1,0 0 0,0 0 1,-12 9-1,18-17 16,0 1 0,0-1 0,0 0-1,0 0 1,0 0 0,0 0 0,0 0 0,0 0-1,0 0 1,-1-1 0,1 1 0,0-1 0,0 1-1,-1-1 1,1 0 0,0 0 0,-3 0 0,3-1 4,0 0 1,0 1 0,0-1-1,0 0 1,0 0 0,1 0-1,-1 0 1,0 0 0,1 0-1,-1-1 1,0 1-1,1-1 1,0 1 0,-1-1-1,1 1 1,0-1 0,0 0-1,0 0 1,0 1 0,0-1-1,0 0 1,0-2 0,-2-6 7,0 1 0,1 0 0,1-1 1,-1 0-1,1 1 0,1-1 0,0 0 0,0 1 1,1-1-1,0 0 0,1 1 0,4-17 0,6-11-68,32-68-1,-25 63-31,61-125-696,29-9-5595,-106 171 5637,1 1 1,0-1-1,0 1 0,0-1 1,1 1-1,-1 1 0,1-1 1,0 1-1,10-6 1,16 0-2550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25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0 9888,'-5'26'4480,"-21"10"-3904,13-25-2336,5 5 832,-7-12-5280,7 1 3488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6:09.47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282 0 3808,'-15'12'5808,"-19"15"-1931,3 0-2322,21-18-1137,-1 0 1,-16 11 0,11-11-169,0 2 1,0 0-1,1 1 1,0 1 0,1 0-1,1 1 1,-23 30 0,34-42-235,1 0 1,-1 1-1,1-1 0,0 1 1,0-1-1,0 1 1,0 0-1,0-1 0,1 1 1,-1 0-1,1-1 0,0 1 1,0 0-1,0 0 1,0-1-1,1 6 0,-1-6 2,1 0 0,-1-1 0,1 1-1,0 0 1,-1-1 0,1 1 0,0-1-1,0 1 1,1-1 0,-1 1-1,0-1 1,0 0 0,1 1 0,-1-1-1,0 0 1,1 0 0,-1 0 0,1 0-1,0 0 1,-1-1 0,1 1-1,0 0 1,-1-1 0,1 1 0,0-1-1,3 1 1,2 0-52,0-1-1,0 0 1,0 0 0,0 0-1,0-1 1,0 0-1,0 0 1,-1-1 0,1 0-1,0 0 1,-1-1-1,1 0 1,-1 0 0,8-4-1,-5 0-140,1 0-1,-1 0 1,0 0-1,-1-1 1,0-1-1,0 1 1,12-19-1,-13 16 274,0-1-1,7-14 0,-13 23-86,1 0-1,-1 0 0,0 0 1,0 0-1,0 0 1,-1 0-1,1-1 1,-1 1-1,0 0 0,1-1 1,-1 1-1,-1 0 1,1 0-1,0-1 0,-2-2 1,2 6 4,0-1 1,0 1-1,0 0 1,0-1 0,0 1-1,0 0 1,-1-1-1,1 1 1,0 0-1,0 0 1,0-1-1,0 1 1,-1 0-1,1 0 1,0-1 0,0 1-1,-1 0 1,1 0-1,0 0 1,0-1-1,-1 1 1,1 0-1,0 0 1,-1 0-1,1 0 1,0 0 0,0 0-1,-1-1 1,0 1-1,-6 6 140,-4 14 120,9-12-221,0-1 1,0 1-1,0 0 0,1 0 1,1 0-1,-1 0 1,2 11-1,-1-15-37,1-1 0,0 1-1,0 0 1,0 0 0,0-1-1,0 1 1,1-1 0,-1 1-1,1-1 1,0 0 0,0 1 0,1-1-1,-1 0 1,1 0 0,-1-1-1,1 1 1,4 3 0,-3-4 29,-1 1-1,1-1 1,0 0 0,0 0 0,0-1-1,0 1 1,1-1 0,-1 0 0,0 0-1,1 0 1,-1 0 0,0-1 0,1 0-1,-1 0 1,1 0 0,-1-1 0,0 1-1,1-1 1,-1 0 0,0 0 0,1-1-1,-1 1 1,0-1 0,6-3 0,2-2-65,-1 0 0,0 0 0,0-1 0,-1-1 0,0 0 0,-1 0 0,9-11 0,2-2 46,-7 6-173,0 1 0,15-25 0,-27 39 130,0-1 0,0 0 0,0 1 0,1 0 0,-1-1 0,0 1 0,1 0 0,-1-1 0,1 1 0,0 0 0,-1 0 0,1 0 0,0 1 0,2-2 0,-3 2 32,-1 0-1,0 0 1,1 1-1,-1-1 1,0 0-1,1 0 1,-1 1-1,0-1 1,1 0-1,-1 1 1,0-1-1,0 0 1,1 1 0,-1-1-1,0 1 1,0-1-1,0 0 1,0 1-1,0-1 1,0 1-1,1-1 1,-1 1-1,8 42 433,-6-25-50,2 0 0,0 0 1,1 0-1,1 0 0,9 18 1,-14-34-395,1 1 0,-1-1 1,1 1-1,0-1 0,0 1 0,0-1 1,1 0-1,-1 0 0,0 0 1,1 0-1,-1-1 0,1 1 0,-1-1 1,1 1-1,0-1 0,0 0 1,0 0-1,0 0 0,0 0 0,0-1 1,0 1-1,0-1 0,0 0 1,0 0-1,4 0 0,6-1-701,0-1-1,0 0 1,0-1-1,17-7 0,-26 9 352,1 0-341,1-1 0,-1 0 0,0 0 0,0-1 0,0 1 0,-1-1 0,1 0 0,-1 0 0,1-1 0,4-4 0,-6 4-354,-1 0 0,1-1 0,-1 1 1,0 0-1,2-7 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40.2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373 628 1984,'1'2'188,"1"-1"-1,-1 1 1,1-1 0,-1 1 0,1-1-1,-1 0 1,1 1 0,0-1 0,0 0-1,-1 0 1,1 0 0,0-1 0,0 1-1,4 1 1,9 3 3374,-21 2-1172,3-4-2055,0 0 0,0 1 0,0-1 0,0 0 0,-1 0 0,1-1 0,-1 1 0,-6 3 0,-35 13 472,6-4-629,10-3-14,9-3-34,0 0 0,-25 16 0,28-12-67,1-1 0,0 2-1,1 0 1,1 1 0,1 1 0,0 0-1,-12 20 1,18-26-32,1 0-1,0 1 1,1 0-1,1 0 0,0 0 1,0 0-1,1 1 1,0-1-1,1 1 0,0 0 1,1 0-1,1 0 1,1 19-1,-1-28-5,0 0 0,1 0 1,0 0-1,-1 0 0,1 0 0,0 0 0,1-1 0,-1 1 0,0 0 0,1 0 0,0-1 1,0 1-1,-1-1 0,1 0 0,1 1 0,-1-1 0,0 0 0,0 0 0,6 3 1,-6-4 9,1 0 0,0 0 0,0 0 0,0 0 0,-1 0 0,1-1 0,0 0 0,0 1 0,0-1 0,0 0 0,0 0 0,0-1 0,0 1-1,0 0 1,0-1 0,0 0 0,-1 0 0,1 0 0,0 0 0,5-3 0,1-2 65,0 0 0,-1 0 0,1-1 0,-1 0-1,-1-1 1,1 1 0,-1-2 0,10-13 0,2-8 21,19-40 1,-21 37-50,15-44 0,-27 59-49,0 0 1,0 0-1,-2 0 1,2-25-1,-2-36-1500,-4 117 1085,11 75 0,-3-64 261,4 23 96,-8-59 32,0 2 164,1 0 0,0 0 0,8 17-1,-12-31-124,1 0-1,-1 0 1,1 0-1,-1 0 1,1 0-1,-1 0 0,1 0 1,0-1-1,-1 1 1,1 0-1,0 0 1,0-1-1,0 1 0,0-1 1,-1 1-1,1-1 1,2 2-1,-2-2-15,-1 0 0,1 0 0,0 0 0,-1 0 0,1 0 1,0-1-1,-1 1 0,1 0 0,0 0 0,-1 0 0,1-1 0,0 1 0,-1 0 0,1-1 0,-1 1 0,1 0 0,-1-1 0,1 1 0,-1-1 0,2 0 0,1-4 78,1 0-1,0 0 1,-1 0-1,5-11 1,-8 15-87,73-138 399,-28 50-287,38-107 0,-72 166-123,23-59-75,34-145 0,-63 208 176,5-50 0,-9 68-131,-1-1-1,0 0 1,-1 1 0,0-1 0,0 1-1,-1-1 1,0 1 0,0 0-1,-7-15 1,9 23 2,-1-1 1,1 0-1,0 0 1,-1 0-1,1 0 1,-1 0-1,1 0 0,-1 0 1,1 1-1,-1-1 1,0 0-1,1 0 0,-1 1 1,0-1-1,0 1 1,1-1-1,-1 0 0,0 1 1,0-1-1,0 1 1,0 0-1,0-1 1,0 1-1,0 0 0,1 0 1,-1-1-1,0 1 1,0 0-1,0 0 0,0 0 1,0 0-1,0 0 1,0 0-1,0 0 0,0 1 1,0-1-1,0 0 1,0 1-1,0-1 1,0 0-1,0 1 0,0-1 1,0 1-1,1-1 1,-1 1-1,0 0 0,0-1 1,0 2-1,-4 3-58,0 0-1,0 0 0,1 1 1,-1-1-1,-4 9 0,5-5 73,0-1 1,0 1-1,1 0 0,0-1 0,0 2 0,-2 14 1,1-3 18,-13 55 133,-11 149 0,26-185-63,2-1 0,2 1 0,1 0 0,2-1 0,17 66 0,-20-101-64,27 88 187,-23-77-57,0 0 0,2-1 0,17 28 0,-23-39-89,1 0 1,-1 0-1,1 0 1,0 0-1,1-1 0,-1 1 1,5 2-1,-6-4-15,0 0 1,0 0-1,0 0 1,0 0-1,0 0 1,0-1-1,0 1 1,0-1-1,0 1 1,0-1-1,1 0 1,-1 0-1,0 0 1,0 0-1,4-1 1,-1-1 28,-1 1 0,1-2 0,0 1 0,-1 0 0,0-1 0,0 1 0,0-1 0,0-1 1,0 1-1,4-5 0,6-7 19,14-20-1,-16 18 12,0 2-160,-1-1 0,11-21 0,-21 34 40,5-9-256,-6 13 266,0-1 0,0 0 0,0 0 1,0 0-1,0 0 0,0 0 0,0 0 0,0 1 1,0-1-1,0 0 0,0 0 0,0 0 1,0 0-1,0 0 0,0 0 0,1 1 1,-1-1-1,0 0 0,0 0 0,0 0 0,0 0 1,0 0-1,0 0 0,0 0 0,0 0 1,1 0-1,-1 0 0,0 1 0,0-1 1,0 0-1,0 0 0,0 0 0,0 0 0,1 0 1,-1 0-1,0 0 0,0 0 0,0 0 1,0 0-1,0 0 0,0 0 0,1 0 1,-1 0-1,0 0 0,0 0 0,0 0 0,0 0 1,0 0-1,0-1 0,1 1 0,-1 0 1,0 0-1,0 0 0,0 0 0,0 0 1,0 0-1,0 0 0,0 0 0,0 0 0,1-1 1,-1 1-1,0 0 0,0 0 0,0 0 1,0 0-1,0 0 0,6 30-391,-3-13 349,10 27 0,-5-19-84,11 24 336,-17-45-145,0 0 0,0 0-1,1 0 1,-1 0-1,1-1 1,0 1 0,0-1-1,6 5 1,-9-7-30,1-1 0,0 1 0,0-1 0,0 1 0,0-1 0,0 1 0,-1-1 0,1 0 0,0 1 0,0-1 0,0 0 0,0 0 0,0 0 0,0 0 0,0 0 0,0 0 0,0 0 1,0 0-1,0 0 0,0 0 0,0-1 0,0 1 0,0 0 0,-1-1 0,1 1 0,0-1 0,0 1 0,0-1 0,0 1 0,-1-1 0,1 1 0,0-1 0,-1 0 0,1 1 0,0-1 0,-1 0 0,2-1 0,1-3 58,1 0-1,-1 0 1,0 0 0,3-8-1,-5 11-76,2-7 29,0 0 0,-1 0-1,0-1 1,0 1 0,-1-1-1,-1 0 1,1 1 0,-1-1-1,-1 1 1,0-1 0,0 0-1,-1 1 1,0 0 0,-1-1-1,-4-11 1,6 20-63,0-1 1,0 1-1,0-1 1,0 1-1,0-1 0,-1 1 1,1 0-1,0 0 1,-1-1-1,1 1 0,-1 0 1,1 0-1,-1 0 1,1 1-1,-1-1 1,0 0-1,1 1 0,-1-1 1,-2 0-1,-2 0-70,1 0 0,-1 1 0,0-1-1,-6 2 1,6-1 34,5 0 4,19-6 6,6 2-41,38-14 1,2-1 33,-48 16 43,1 0-1,-1 0 0,1 2 0,0 0 0,0 1 0,22 3 0,-38-3 43,1 0-1,0 1 0,0-1 1,0 1-1,0-1 0,0 1 1,0 0-1,0 0 0,-1 0 1,1 0-1,0 0 0,-1 0 1,1 1-1,-1-1 0,1 0 1,-1 1-1,0-1 0,1 1 0,-1-1 1,0 1-1,0 0 0,0 0 1,0-1-1,0 1 0,-1 0 1,1 0-1,-1 0 0,1 0 1,-1 0-1,1 0 0,-1 0 1,0 0-1,0 0 0,0 0 1,0 0-1,-1 0 0,1 0 0,0 0 1,-1 0-1,1 0 0,-1 0 1,0-1-1,0 1 0,-1 3 1,-2 3 95,-1-1 0,1 0 1,-1 0-1,0 0 0,-1-1 1,1 1-1,-11 7 0,9-10 153,6-5 6,8-12-229,-3 8-83,0 0-1,0 1 1,0-1 0,1 1 0,-1 0-1,1 0 1,0 0 0,1 1-1,7-5 1,2 1-161,1 1-1,23-7 1,-36 12 199,0 0 1,1 0-1,-1 0 0,1 0 1,-1 1-1,1 0 1,-1-1-1,1 1 1,-1 1-1,1-1 0,-1 0 1,1 1-1,-1 0 1,1 0-1,-1 0 0,0 0 1,0 0-1,1 1 1,-1 0-1,0-1 1,0 1-1,0 0 0,-1 1 1,1-1-1,0 0 1,-1 1-1,0-1 1,1 1-1,-1 0 0,0 0 1,0 0-1,-1 0 1,1 0-1,-1 0 0,1 0 1,-1 1-1,1 4 1,1 4 88,-1 0 0,1 23 0,-3-27-13,1 0-1,-1-1 1,1 1 0,1 0-1,-1 0 1,1-1 0,1 1-1,-1-1 1,7 12 0,-9-18-63,0-1 1,1 0-1,-1 0 1,0 1-1,0-1 1,0 0-1,1 0 1,-1 1-1,0-1 1,1 0-1,-1 0 1,0 0-1,0 0 0,1 1 1,-1-1-1,0 0 1,1 0-1,-1 0 1,0 0-1,1 0 1,-1 0-1,0 0 1,1 0-1,-1 0 1,0 0-1,1 0 1,-1 0-1,0 0 1,1 0-1,-1 0 1,0-1-1,1 1 1,13-10 185,9-19-107,48-62-82,-24 34-26,-45 53-14,1 1 0,0-1 0,0 1 0,-1 0 0,2 0 0,-1 0 0,0 1 0,1-1 0,-1 1 0,8-4 0,-11 6 24,1 0 0,-1 0 0,1-1 0,-1 1 0,1 0 0,-1 0 1,1 0-1,-1 0 0,0 1 0,1-1 0,-1 0 0,1 0 0,-1 0 1,1 0-1,-1 0 0,1 1 0,-1-1 0,0 0 0,1 0 0,-1 1 0,1-1 1,-1 0-1,0 0 0,1 1 0,-1-1 0,0 0 0,1 1 0,5 15-87,-4 19 184,-2-33-58,0 8 18,1-1 0,-1 1-1,2-1 1,-1 1 0,4 11-1,-3-17 150,-2-4-191,0 0-1,0 0 0,0 0 1,0 0-1,0 0 0,0 0 1,0 0-1,0 0 0,0 0 1,0 0-1,0 0 0,0 0 1,0 0-1,0 0 0,0 0 0,1 0 1,-1 0-1,0 0 0,0-1 1,0 1-1,0 0 0,0 0 1,0 0-1,0 0 0,0 0 1,0 0-1,0 0 0,0 1 1,1-1-1,-1 0 0,0 0 1,0 0-1,0 0 0,0 0 1,0 0-1,0 0 0,0 0 1,0 0-1,0 0 0,0 0 1,0 0-1,0 0 0,0 0 1,0 0-1,0 0 0,1 0 1,-1 0-1,0 0 0,0 0 1,0 1-1,0-1 0,0 0 1,4-5 37,31-45 114,-22 32-183,-11 13-21,1 1 0,0 0 1,0-1-1,6-4 0,-8 7 21,1 1 0,0 0 0,-1 0 0,1 0 1,0 0-1,0 0 0,0 0 0,0 0 0,0 1 0,-1-1 1,1 1-1,0-1 0,1 1 0,-1 0 0,3 0 0,1 0 27,1 1 0,-1 0-1,0 0 1,1 0 0,-1 1-1,0 0 1,0 1-1,0-1 1,0 1 0,-1 0-1,1 0 1,9 8 0,2 4 8,0 0 1,19 23 0,-27-23 125,-5-12-47,-3-2-203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40.6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348 175 64,'0'-11'32</inkml:trace>
  <inkml:trace contextRef="#ctx0" brushRef="#br0" timeOffset="1">36 9 4576,'-22'-9'2048,"13"13"-1760,5-4-256,8 0-64,5 8-288,0 0-1856,4 0 1216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41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10 6880,'-3'-2'657,"1"1"-334,1 0-1,-1 0 0,1 1 1,-1-1-1,1 0 0,-1 0 1,0 1-1,1-1 0,-1 1 1,0 0-1,0-1 0,-2 1 1,-41 31 4291,33-24-4092,1 1 1,0-1-1,1 2 1,-1 0-1,-10 12 1,19-19-503,1-1 0,0 1 0,0-1-1,-1 1 1,1 0 0,0 0 0,1 0 0,-1 0 0,0-1 0,0 1 0,1 0 0,-1 0 0,1 0 0,0 0 0,-1 0 0,1 0-1,0 1 1,0-1 0,1 3 0,0-2-2,0-1-1,-1 0 1,2 0-1,-1 1 1,0-1-1,0 0 1,1 0 0,-1 0-1,1 0 1,0-1-1,-1 1 1,1 0-1,0-1 1,3 3-1,1 0-168,0-1 0,0 0 0,0 0-1,1 0 1,0-1 0,-1 1-1,1-2 1,0 1 0,0-1-1,12 1 1,-5-3-2506,24-4 1,-20 2-628,4 2 671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41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21 336 9152,'-21'-47'4128,"29"28"-3584,5 8-512,10 3-128,16-15 1088,9-1-512,45-11 352,7 8-480,36-12-65,-12 11-159,25-2-991,-10 5 447,15 11-5184,-22 9 3072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44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19 636 4992,'-15'3'1589,"15"-3"-1574,0 0 0,0 0 0,0 0 0,0 0 0,-1 0 0,1 0 0,0 0 0,0 0 0,0 0 0,0 0 0,0 0 0,0 0 0,-1 0 0,1 0 0,0 0 0,0 0 0,0 0 0,0 0 0,0 0 0,0 0 0,0 0 0,-1 1 0,1-1 0,0 0 0,0 0 0,0 0 0,0 0 0,0 0 0,0 0 0,0 0 0,0 0 0,0 1 0,0-1 0,0 0 0,0 0 0,0 0 0,0 0 0,0 0 0,0 0-1,0 1 1,0-1 0,0 1 118,-1 1-1,1-1 1,0 1-1,0-1 1,1 1-1,-1-1 0,0 1 1,0-1-1,1 1 1,-1-1-1,1 1 0,-1-1 1,1 0-1,0 1 1,0-1-1,-1 0 1,1 0-1,0 1 0,0-1 1,0 0-1,0 0 1,1 0-1,-1 0 0,0 0 1,0 0-1,0-1 1,1 1-1,-1 0 0,0-1 1,1 1-1,-1-1 1,1 1-1,-1-1 1,2 1-1,4-1 200,1 0 0,-1-1 0,0 0 0,0 0 0,0 0 0,0-1 1,0 0-1,0 0 0,0-1 0,-1 0 0,10-5 0,1-3 188,0 0 1,29-25-1,-35 25-411,0 0 0,-1 0-1,-1 0 1,0-2 0,0 1-1,-1-1 1,9-19 0,-9 13-40,-1-1-1,-1 0 1,0 0 0,-2 0 0,0-1-1,1-39 1,-9-126 268,2 168-339,1 3 10,-1 0 0,-1 0 0,-6-20 0,7 22-118,4 12 20,2 8 82,16 49 231,-3 1 1,13 70-1,-20-78-125,-3-17 70,-2 0 1,-1 0-1,-1 1 1,-3 57-1,-1-85-105,1 0-1,-1 0 0,0 0 0,-2 7 0,2-10-24,0 0-1,0 0 0,0 0 0,0-1 0,0 1 1,0-1-1,0 1 0,-1-1 0,1 1 1,-1-1-1,1 0 0,-1 1 0,1-1 1,-1 0-1,-2 1 0,-3 1 96,-1 0 0,1-1 0,-1 0 0,1 0 0,-1-1 0,1 0-1,-1 0 1,0 0 0,-11-2 0,-11-2-301,-32-6-1,55 7 73,1 0-725,13-1 354,19 0 51,-24 3 376,167-27-280,-128 16 460,71-30-1,-77 28-114,142-58-110,-176 71 88,-1 0 1,0 0 0,0 0-1,0 0 1,0 0 0,0 0-1,0 0 1,1 0-1,-1 0 1,0-1 0,0 1-1,0 0 1,0 0 0,0 0-1,0 0 1,1 0 0,-1 0-1,0 0 1,0 0-1,0 0 1,0 0 0,0 0-1,1 0 1,-1 0 0,0 1-1,0-1 1,0 0 0,0 0-1,0 0 1,0 0-1,1 0 1,-1 0 0,0 0-1,0 0 1,0 0 0,0 0-1,0 0 1,0 1 0,0-1-1,0 0 1,0 0-1,1 0 1,-1 0 0,0 0-1,0 0 1,0 1 0,0-1-1,0 0 1,0 0 0,0 0-1,0 0 1,0 0-1,0 1 1,0-1 0,0 0-1,0 0 1,0 0 0,0 0-1,0 0 1,0 1-1,-6 13 54,-14 18-76,19-30 26,-3 3-15,1 1 0,0-1-1,0 1 1,1 0 0,-1 0 0,1 0-1,-1 8 1,2-12 10,1 0 1,-1 1 0,1-1-1,0 1 1,0-1-1,0 1 1,1-1-1,-1 1 1,0-1-1,1 0 1,0 1-1,-1-1 1,1 0-1,0 1 1,0-1-1,1 0 1,-1 0 0,0 0-1,1 0 1,-1 0-1,4 3 1,-2-2 39,1-1 0,0 1 0,-1-1 0,1 0 0,0 0 0,0 0 0,0-1 0,1 1 0,-1-1 0,0 0 0,0 0 1,1 0-1,-1-1 0,0 0 0,1 0 0,-1 0 0,1 0 0,-1-1 0,0 1 0,1-1 0,-1 0 0,5-2 0,-1 0 5,-1 1-1,1-1 1,-1-1-1,0 1 1,0-1-1,0-1 1,-1 1-1,0-1 1,0 0-1,0-1 1,7-7-1,-9 8-33,-1 1-1,1-1 1,-1 0 0,0 0 0,0 0-1,-1 0 1,0 0 0,0-1-1,0 1 1,0-1 0,-1 1 0,1-12-1,-2 6 39,0-1 0,-1 1-1,-1-1 1,0 1 0,0 0-1,-1 0 1,-6-16 0,1 10-14,-16-27 0,21 38-61,-2 0-1,1 0 1,-1 1 0,0-1-1,0 1 1,-11-8 0,14 11 0,0 1 1,0 0 0,0 0-1,0 0 1,-1 0 0,1 0 0,0 1-1,-1-1 1,1 1 0,0-1-1,-1 1 1,1 0 0,-1 0-1,1 0 1,0 0 0,-1 1 0,1-1-1,-1 0 1,1 1 0,0 0-1,-1-1 1,1 1 0,0 0-1,0 0 1,0 1 0,0-1-1,0 0 1,0 1 0,0-1 0,0 1-1,-2 2 1,1-1 11,0 0 0,1-1 0,0 1 0,0 0 0,0 0 0,0 1 0,0-1 0,0 0 0,1 0 0,-1 1 0,1-1 0,0 1 0,0 0 0,1-1 0,-1 1 0,1-1 0,0 1 0,-1 0 0,2 0 0,-1 4 0,1-4 14,0-1 0,0 0 0,1 1 0,-1-1 0,1 0 0,-1 0 0,1 0 0,0 0 0,0 0 0,0-1 0,1 1 0,4 3 0,-3-2 21,1-1 0,0 1-1,0-1 1,0-1 0,0 1-1,0-1 1,7 2 0,2 0 28,-1-1 1,1-1 0,0 0-1,0-1 1,24-1 0,-25 0-24,0-2 1,1 0 0,-1 0-1,0-1 1,0-1 0,0 0 0,-1-1-1,0 0 1,1-1 0,-2 0-1,13-9 1,-8 3 13,0-1 1,-1 0-1,-1-1 0,0-1 0,-1 0 0,20-30 1,-33 44-43,0 1 1,0-1 0,0 1-1,0-1 1,1 1 0,-1 0-1,0-1 1,1 1-1,-1-1 1,0 1 0,1 0-1,-1-1 1,0 1 0,1 0-1,-1-1 1,0 1 0,1 0-1,-1 0 1,1-1 0,-1 1-1,1 0 1,-1 0 0,1 0-1,-1-1 1,1 1-1,-1 0 1,1 0 0,0 0-1,-1 1 1,1-1 0,-1 1 0,0 0 0,1-1 0,-1 1 0,0-1 0,1 1 1,-1 0-1,0 0 0,0-1 0,1 1 0,-1 0 0,0-1 0,0 1 0,0 0 0,0 1 0,-2 40 121,2-37-78,-2 21 58,2 46-1,1-31-96,-2-28 66,1-1 1,1 0 0,0 0-1,4 21 1,-5-32-58,1 0 0,-1-1 1,0 1-1,1 0 0,-1 0 1,0 0-1,1-1 0,-1 1 1,1 0-1,0 0 0,-1-1 1,1 1-1,-1-1 0,1 1 1,0 0-1,-1-1 0,1 1 1,0-1-1,0 1 0,0-1 1,-1 0-1,1 1 0,0-1 1,0 0-1,0 0 0,0 1 1,0-1-1,-1 0 0,1 0 1,0 0-1,0 0 0,0 0 1,0 0-1,0 0 0,0-1 1,-1 1-1,1 0 0,0 0 1,0-1-1,0 1 0,0 0 1,-1-1-1,1 1 0,0-1 1,0 1-1,-1-1 0,2-1 1,6-6-8,0-1 1,-1 0 0,0 0 0,-1-1-1,0 0 1,7-17 0,2 0 34,23-44 54,-10 20-211,42-61 0,-69 110 104,16-17-59,-17 19 69,0-1 0,1 1 0,-1 0 0,0-1 0,1 1-1,-1 0 1,1-1 0,-1 1 0,1 0 0,-1-1 0,0 1 0,1 0-1,-1 0 1,1 0 0,-1 0 0,1-1 0,-1 1 0,1 0 0,0 0-1,-1 0 1,1 0 0,-1 0 0,1 0 0,-1 0 0,1 0-1,-1 0 1,1 1 0,-1-1 0,1 0 0,-1 0 0,1 0 0,-1 1-1,1-1 1,-1 0 0,0 0 0,1 1 0,-1-1 0,1 0 0,-1 1-1,1 0 1,0 1-9,1 1 0,-1 0 0,0-1-1,0 1 1,0 0 0,0-1 0,0 1 0,-1 0-1,1 4 1,0 30-46,-1-29 38,0 26 4,7 51-1,-5-73 34,0 0 0,1 0 0,1 0 0,-1-1 0,2 1 0,0-1 0,11 20 0,-12-26 2,-1 0 0,2-1-1,-1 1 1,7 5 0,-9-8-2,0 0 0,0-1 0,1 1 0,-1-1 0,0 0 0,0 1 1,1-1-1,-1 0 0,1-1 0,-1 1 0,1 0 0,4 0 0,-3-1-9,0-1 1,0 1-1,0-1 1,0 0-1,0 0 1,0-1-1,0 1 1,0-1 0,0 0-1,-1 0 1,1 0-1,-1 0 1,1-1-1,3-4 1,2-1-15,-2 0 0,1 0 0,-1-1 0,6-10 1,5-11 9,-2-2 1,19-48-1,-25 55 55,52-146-264,-59 160 95,-3 9 100,0 1 0,1-1 1,-1 0-1,1 0 1,-1 1-1,1-1 1,0 1-1,-1-1 1,1 1-1,0-1 0,0 1 1,0-1-1,0 1 1,0 0-1,3-3 1,-4 3-44,2 1-63,4 6 92,-5-6 235,1 1-145,-2-1-69,0 0-1,0 0 1,0 0 0,1 0-1,-1 1 1,0-1 0,0 0 0,0 0-1,0 0 1,0 0 0,0 1 0,0-1-1,0 0 1,1 0 0,-1 0 0,0 0-1,0 0 1,0 0 0,0 0 0,0 1-1,1-1 1,-1 0 0,0 0 0,0 0-1,0 0 1,0 0 0,1 0 0,-1 0-1,0 0 1,0 0 0,0 0 0,1 0-1,-1 0 1,0 0 0,0 0 0,0 0-1,0 0 1,1 0 0,-1 0 0,0 0-1,0 0-14,1 1 0,-1 0 0,0 0-1,0-1 1,1 1 0,-1 0 0,1-1-1,-1 1 1,1-1 0,-1 1 0,1 0 0,-1-1-1,1 1 1,-1-1 0,2 1 0,0 1-29,1 4 46,1 0-1,-1 1 0,0 0 0,0 0 1,0-1-1,-1 2 0,0-1 1,-1 0-1,0 0 0,0 0 0,0 1 1,-1-1-1,-1 10 0,-1 7-3,-1 0 0,-11 38 0,-41 121-72,55-182 73,-1 0 1,1 0-1,0-1 0,0 1 0,0 0 1,-1-1-1,1 1 0,0 0 0,0 0 0,0-1 1,0 1-1,0 0 0,0 0 0,0-1 0,1 1 1,-1 0-1,0 0 0,0-1 0,0 1 0,1 0 1,-1-1-1,0 1 0,1 0 0,-1-1 1,1 1-1,-1-1 0,1 1 0,-1 0 0,1-1 1,-1 1-1,1-1 0,0 0 0,-1 1 0,1-1 1,-1 1-1,1-1 0,0 0 0,0 1 1,-1-1-1,2 0 0,0 0 1,0 1-1,1-1 1,-1 0 0,0 0-1,0-1 1,0 1 0,1 0-1,-1-1 1,0 1 0,0-1-1,0 0 1,4-2 0,16-9-11,-1-2-1,0 0 1,36-34 0,49-61-67,-41 40 57,-12 13-44,-15 15-93,73-60 0,-110 100 154,0 0 1,0 0-1,0 0 0,0 1 0,0-1 0,0 0 0,0 1 1,0-1-1,0 1 0,0-1 0,0 1 0,0 0 0,0-1 1,0 1-1,1 0 0,-1 0 0,0 0 0,0-1 0,0 1 1,0 1-1,1-1 0,-1 0 0,0 0 0,0 0 0,0 1 1,0-1-1,0 0 0,1 1 0,-1-1 0,0 1 0,0-1 0,0 1 1,0 0-1,0-1 0,0 1 0,-1 0 0,1 0 0,0 0 1,0 0-1,-1 0 0,1 0 0,1 1 0,-1 1 5,0-1-1,0 0 0,0 1 0,-1-1 1,1 0-1,-1 1 0,1-1 0,-1 1 1,0-1-1,0 1 0,0-1 0,0 1 1,0-1-1,-1 1 0,1-1 0,-1 1 1,-1 2-1,0 1 26,0-1 1,0 1-1,0-1 0,-1 1 1,-7 9-1,1-4 46,-1 0-1,-1 0 1,0-1-1,0 0 1,-17 10-1,-69 37-234,61-37 216,-40 28 0,63-39-72,-24 20-117,33-26 111,1 0-1,-1 1 1,1-1-1,0 1 1,0 0 0,1 0-1,-3 4 1,4-6 25,0-1 1,1 0 0,-1 1 0,0-1-1,1 1 1,0-1 0,-1 1 0,1-1 0,0 1-1,0-1 1,0 1 0,0-1 0,0 1-1,0-1 1,0 1 0,1-1 0,-1 1-1,1-1 1,-1 1 0,1-1 0,-1 1-1,2 1 1,0-1-11,0 0-1,0 1 1,0-1-1,0 0 0,0 0 1,0-1-1,1 1 1,-1 0-1,1-1 1,5 3-1,5 1-31,0-1-1,0 0 0,25 3 1,-37-7 46,29 5 64,0-2 1,1 0 0,-1-3 0,1 0 0,-1-2-1,38-7 1,-52 4-53,1 0-1,-1-1 0,0 0 0,0-2 1,-1 1-1,0-2 0,-1 0 1,16-13-1,4-7-1,58-61 0,-29 15-56,-54 63 79,-1 0 1,0-1-1,-1 0 0,10-22 1,-16 33-38,-1 0 1,1-1-1,-1 1 1,1 0-1,-1-1 1,1 1-1,-1-1 1,0 1-1,0 0 1,0-1-1,-1 1 1,1-1-1,-1 1 1,1 0 0,-1-1-1,0 1 1,0 0-1,0 0 1,0 0-1,0-1 1,0 1-1,-3-3 1,2 3-5,0 0 0,0 0 0,0 0 0,0 1 1,-1-1-1,1 1 0,-1-1 0,1 1 0,-1 0 1,1 0-1,-1 0 0,0 0 0,1 1 0,-1-1 1,0 1-1,0-1 0,1 1 0,-1 0 0,0 0 0,-3 0 1,2 1-43,1-1 0,-1 1 0,0 0 0,0 0 0,1 0 0,-1 0-1,0 1 1,1-1 0,-1 1 0,1 0 0,0 0 0,0 0 0,-1 1 0,1-1 0,1 1 0,-5 3 0,4-1 56,0-1 0,0 0 0,1 1 0,-1 0 1,1 0-1,0 0 0,0 0 0,1 0 0,-1 0 0,1 0 0,-1 6 0,2-3 37,-1 0 0,1-1 0,0 1 0,1 0 0,-1 0 0,2 0 0,-1 0 0,1-1 0,0 1 0,1-1 0,0 1-1,0-1 1,0 0 0,1 0 0,0 0 0,8 9 0,-3-7 18,0-1 0,1 0-1,0 0 1,0-1-1,1 0 1,0-1 0,0 0-1,1-1 1,-1 0 0,19 5-1,2-2 27,0-1 1,60 4-1,-75-9-121,0-2 0,0 0 1,26-4-1,-34 2-391,0 0 0,-1 0 0,0 0 0,0-1 1,0 0-1,0-1 0,0 0 0,12-9 0,25-22-6031,-23 20 3584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46.8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14 410 2976,'-13'0'6714,"13"4"-5498,11 27 274,-6-20-1105,-2 0 0,4 13 1,55 357 2856,-44-257-2558,12 103 387,-10 470 1137,-13-236-2171,18-239 306,-11-125-270,50 297 412,-63-386-370,0-1-1,-1 1 0,0 13 1,-1 6 563,20-27-1104,415-15-428,-10 5 709,1 21 333,79-6-279,-416-5 91,232-5 91,198-9-122,-363 8-98,258-23 224,-202 12-30,181 10-151,-248 8 103,68-8 9,-89-4 278,-101 10-74,-17 1-175,-1 0 0,0 0 0,0 0 0,0-1 0,5-1 0,-9 2-41,0 0 1,1 0-1,-1 0 0,0-1 0,0 1 0,0 0 0,0 0 0,0-1 0,0 1 1,0 0-1,0 0 0,0-1 0,0 1 0,0 0 0,0 0 0,0-1 0,0 1 1,0 0-1,0 0 0,0-1 0,0 1 0,0 0 0,0 0 0,0 0 0,0-1 1,0 1-1,0 0 0,-1 0 0,1-1 0,0 1 0,0 0 0,0 0 0,0 0 0,0 0 1,-1-1-1,1 1 0,0 0 0,0 0 0,0 0 0,-1 0 0,1 0 0,0-1 1,0 1-1,-1 0 0,0-1 49,-2-3-99,-1-1 1,1 0-1,0 1 1,1-1-1,-1-1 0,1 1 1,0 0-1,-2-11 1,-1 0-8,-55-189-301,-37-229 0,-8-115-45,33 212 25,-8-41 29,68 307 304,-52-375-391,56 286 234,3 34 275,5 116-76,-1-1 1,0 1-1,-1-1 0,-5-15 1,5 20-5,-1 1 0,0-1 0,0 1 0,0 0 0,0 0 0,-1 0 0,0 0 1,0 1-1,-7-7 0,-4-3-10,-1 1 1,-1 0-1,0 1 1,0 0-1,-1 2 1,0 0-1,-1 1 1,-1 1 0,1 0-1,-1 2 1,0 0-1,-28-3 1,-26 0-118,-128 4 0,86 11 64,-127 24 0,-180 61-259,0 53-48,51-7 321,274-105 210,-137 28 0,-46-13-72,205-40-28,-85-3 0,152-4-66,-263-5 206,236 5-144,-166-10 144,47-13-37,77 10-134,-23-5-112,-84-8-708,178 25 423,0 1 1,1 1 0,-1-1 0,-11 3 0,15-2 0,0-1 0,0 1 1,0 0-1,0 1 0,0-1 1,1 0-1,-1 1 0,1-1 1,-1 1-1,1 0 1,0 0-1,-4 3 0,-4 14-2083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22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 1056,'-1'-3'43,"-1"-3"1592,3 6-1585,-1 0-1,0 0 1,1 0 0,-1 0 0,0 0 0,1 0-1,-1 0 1,0 0 0,1 0 0,-1 0 0,0 0-1,1 0 1,-1 0 0,0 0 0,1 0-1,-1 0 1,1 0 0,-1 0 0,0 0 0,1 0-1,-1 1 1,0-1 0,0 0 0,1 1 0,40 12 2520,-39-12-2490,-2-2-52,0 1-1,0 0 1,0 0 0,0 0-1,0 0 1,0-1-1,0 1 1,0 0 0,0 0-1,0 0 1,0 0 0,0-1-1,0 1 1,0 0-1,0 0 1,0 0 0,1 0-1,-1-1 1,0 1-1,0 0 1,0 0 0,0 0-1,0 0 1,0 0 0,1 0-1,-1 0 1,0-1-1,0 1 1,0 0 0,0 0-1,1 0 1,-1 0-1,0 0 1,0 0 0,0 0-1,0 0 1,1 0 0,-1 0-1,0 0 1,0 0-1,1 0 1,9 2 108,0 1-381,-9-3 181,-1 0 72,1 1 1,0-1-1,0 1 0,-1-1 1,1 0-1,0 1 1,0-1-1,0 0 1,-1 1-1,1-1 0,0 0 1,0 0-1,0 0 1,0 0-1,0 0 0,0 0 1,-1 0-1,3 0 1,5-6 248,-4 3-191,-3 6-96,1-4 108,0 0 1,0 1-1,-1-1 0,1 1 0,0-1 0,0 1 1,0 0-1,3-1 0,18-7 509,-22 8-438,9-5-21,-9 4-120,-1 1-5,1 0 0,-1 0 0,0 0 0,1 0-1,-1 0 1,0 0 0,0 0 0,1 0 0,-1 0 0,0 0-1,0 0 1,1 0 0,-1-1 0,0 1 0,0 0 0,1 0-1,-1 0 1,0 0 0,0-1 0,1 1 0,-1 0 0,0 0-1,0-1 1,0 1 0,0 0 0,1 0 0,-1-1 0,0 1-1,0 0 1,0-1 0,0 1 125,0 0-130,-1 0-1,1 1 1,-1-1 0,1 0-1,0 1 1,-1-1-1,1 1 1,0-1 0,-1 0-1,1 1 1,0-1 0,-1 1-1,1-1 1,0 1-1,0-1 1,0 1 0,0-1-1,-1 1 1,1-1 0,0 1-1,0-1 1,0 1-1,0-1 1,0 1 0,0-1-1,0 1 1,0-1 0,1 2-1,-2 3-483,-11 14-3433,4-7 964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26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1248,'0'0'46,"0"0"-24,0 0 1,0 0 0,0 0 0,0 0 0,0 0-1,0 0 1,0 0 0,0 0 0,0 0-1,0 0 1,0 0 0,0 0 0,0 1 0,0-1-1,0 0 1,0 0 0,0 0 0,0 0 0,0 0-1,0 0 1,0 0 0,0 0 0,0 0 0,0 0-1,0 0 1,0 0 0,0 1 182,0-1-182,0 0 0,0 0-1,0 0 1,0 0 0,0 0 0,-1 0 0,1 0-1,0 0 1,0 0 0,0 0 0,0 0 0,0 0-1,0 0 1,0 0 0,0 0 0,0 0 0,0 0-1,0 0 1,0 0 0,0 0 0,-1 0 0,1 0-1,0 0 1,0 0 0,0 0 0,0 0 0,0 0-1,0 0 1,0 0 0,0 0 0,8 5 3329,7 1-614,-5-5-3756,-8-1 1076,1 0 29,0 0-1,1 0 1,-1 0 0,0 0-1,0 1 1,0-1-1,0 1 1,4 1-1,-5-1-22,25 8 784,-26-9-797,1 0 0,0 1 0,-1-1 0,1 0 0,-1 0 0,1 0 0,0 0 0,-1 0 0,1 0 0,0-1 0,-1 1 0,1 0 0,-1-1 0,3 0-1,11-3 216,-14 4-282,1 1-80,-1 0 99,1 0 1,0-1-1,0 1 0,-1-1 1,1 1-1,0-1 1,0 1-1,0-1 1,0 0-1,0 0 1,-1 0-1,1 0 0,4-1 1,-1 1-287,-4 1 322,0-1 1,-1 1-1,1-1 0,0 0 1,0 1-1,0-1 0,0 0 0,0 0 1,0 1-1,0-1 0,0 0 1,0 0-1,0 0 0,2 0 1,15-1-161,-17 1 131,0 0-1,0 0 0,0 0 0,0 0 1,0 0-1,0 0 0,0 0 0,0 1 1,0-1-1,0 0 0,-1 0 0,1 1 1,0-1-1,0 1 0,0-1 0,0 1 1,0-1-1,-1 1 0,1-1 0,0 1 1,0 1-1,11 18-2446,-7-11 206,7 9-1251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6:03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1 165 1312,'5'0'6031,"6"0"-3578,32-1-1332,122-31 767,-126 26-1646,70-4 0,40 11 111,-57 0-193,72 5 473,-112-3-471,41 3-227,63 2 151,142-4 528,-139-10-250,-52 0-344,69 8-19,10 0 136,436-13 519,-332 4-384,-89 1 133,295-31 934,-335 21-1478,-39 5 49,476-31 426,-386 37-237,365 3 42,-475 4 57,31 1-818,-131-3 281,1 0 0,0 0 0,-1 0 0,1 1 0,-1-1 0,1 1 0,-1 0-1,1-1 1,-1 1 0,0 0 0,1 1 0,-1-1 0,0 0 0,0 1 0,0-1-1,2 2 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6:08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475 89 1664,'-17'-2'7873,"14"0"-7267,-9-5-120,7 4-52,-1-1-1,1 1 1,-12-5 0,-11-8 204,22 13-471,-1 0-1,1 0 0,0 0 1,-1 1-1,-9-2 1,-1-1-24,-2 0 191,0 1 0,-22-1 0,6 0 45,26 4-324,-1 1 0,1 0 0,-1 0 0,1 1 0,0 0-1,0 1 1,-1 0 0,1 1 0,-13 4 0,18-4-7,0-1-1,0 0 1,1 1 0,-1 0-1,0 0 1,1 0 0,0 0-1,0 0 1,0 1 0,0 0-1,0-1 1,-3 8 0,2-4-26,0-1 0,0-1 0,-1 1 1,-5 5-1,7-8 19,1 0 1,0 0 0,1 0-1,-1 1 1,0-1-1,1 1 1,0-1 0,0 1-1,0-1 1,-1 7 0,-2 6-148,4-12 112,-1 1 0,1-1-1,0 0 1,0 0 0,1 0 0,-1 1 0,2 6 0,2 19 421,-3-19-377,0-1 0,0 1 0,1 0 0,1-1-1,-1 1 1,2-1 0,0 0 0,0 0-1,0 0 1,2 0 0,8 12 0,-4-8 55,1 0 0,0 0 0,1-1 0,1 0 0,0-2 1,20 15-1,-25-21-32,1 1 1,0-1 0,0-1 0,0 0-1,1 0 1,-1-1 0,1 0 0,0 0-1,0-1 1,14 1 0,-12-3-16,1 1 1,0-2-1,0 0 1,0-1-1,0 0 1,-1-1-1,20-6 0,-15 3 12,-1-1-1,-1-1 1,1 0-1,-1-1 1,-1-1-1,0 0 0,0-1 1,-1-1-1,0 0 1,-1 0-1,0-1 1,12-20-1,-17 23-66,3-4 60,0 0 1,-1-1-1,-1-1 1,0 1-1,6-22 1,-13 33-61,0 0-1,0 0 1,-1 0-1,1 0 1,-1 0-1,0 0 1,-1 0-1,1 0 1,-1 0-1,1 0 1,-1 1-1,0-1 1,-1 0-1,1 0 1,-1 1-1,1-1 1,-1 1-1,0-1 1,-1 1-1,1 0 1,0 0-1,-1 0 1,0 0-1,1 0 1,-7-3-1,-4-4-41,-2 0 0,0 1 0,0 1 0,-26-10-1,33 15 86,-95-36-410,32 17-3534,69 22 3236,-1-1-1,1 1 1,-1 0-1,1 0 1,0-1-1,-1 2 1,1-1-1,-4 1 1,-1 3-1983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6:11.75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1 253 2144,'15'4'10405,"-8"-4"-10682,37-20 3445,-32 15-2738,-1-1 0,1-1 1,-2 0-1,16-12 0,-3 2-48,-10 8-261,0-1 0,-1-1 1,0 0-1,-1 0 0,-1-1 1,1-1-1,-2 0 0,0 0 1,0-1-1,-2 0 0,8-17 1,-15 31-124,0-1 0,1 0 0,-1 0 0,0 1-1,1-1 1,-1 0 0,1 1 0,-1-1 0,1 0 0,-1 1 0,1-1 0,-1 1 0,1-1 0,0 1 0,-1-1 0,1 1 0,0-1 0,-1 1 0,1-1 0,0 1 0,0 0 0,-1 0 0,1-1 0,0 1-1,1 0 1,-1 0 2,1 0-1,-1 0 0,1 1 0,-1-1 0,1 0 0,-1 1 0,1-1 0,-1 1 0,0 0 0,1-1 0,-1 1 0,2 2 1,2 0 3,-1 1 0,1 0 0,-1 1 0,0-1 1,-1 1-1,5 6 0,6 14 29,13 31 1,-22-44 16,-1 1 0,0-1-1,-1 1 1,4 25 0,-7-34-10,0 0 0,0 0 0,0 0 0,-1 0 0,0 0 0,1 0 0,-1 0 0,-1 0 0,1 0 0,-1 0 0,1 0 0,-1-1 0,0 1 0,0-1 0,0 1 0,-1-1 0,0 0 0,1 0 0,-1 0 0,0 0 0,0 0 0,0-1 0,-1 0 0,1 1 0,-1-1 0,1 0 0,-1-1 0,0 1 0,1 0 0,-1-1 0,0 0 0,0 0 0,0 0-1,0-1 1,0 1 0,0-1 0,0 0 0,-6-1 0,-9-1-371,1 0-1,-1-2 1,1 0 0,0-1-1,-28-12 1,44 16 210,-23-9-3112,23 9 2402,0 0 1,0 1 0,0-1 0,0 1-1,0 0 1,0-1 0,0 1-1,0 0 1,-4 1 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6:09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1984,'7'-2'9755,"-6"4"-9041,4 20 1302,13 23-1899,-6-21 307,1 0 0,1-1 0,2 0-1,31 36 1,-10-20-49,61 50 0,-85-78-282,0 0 0,-1 2 0,0-1 0,-1 1-1,10 16 1,-15-19-43,-1 0-1,1 0 1,-2 1-1,1-1 1,-2 1-1,1 0 1,-1 0 0,2 19-1,-2 3 102,-1 1-1,-1-1 0,-2 1 1,-2 0-1,-1-1 0,-1 0 1,-2 0-1,-1 0 1,-17 41-1,20-62-57,-8 17 308,12-28-367,1 0 1,-1 0-1,0 0 1,1-1-1,-1 1 1,0 0-1,0 0 1,0 0 0,1-1-1,-1 1 1,0 0-1,0-1 1,0 1-1,0-1 1,0 1-1,0-1 1,0 0-1,0 1 1,0-1-1,-1 0 1,0 0-1,1 1-18,0-1-1,0 0 1,0 0-1,0-1 1,0 1-1,0 0 0,1 0 1,-1 0-1,0 0 1,0-1-1,0 1 1,0 0-1,1-1 0,-1 1 1,0-1-1,0 1 1,1-1-1,-1 1 1,0-1-1,1 0 0,-1 1 1,0-1-1,1 0 1,-1 1-1,1-1 1,0 0-1,-1 0 0,1 1 1,-1-1-1,1 0 1,0 0-1,0 0 1,-1 0-1,1 0 0,0 1 1,0-1-1,0 0 1,0-1-1,0-2-29,0 0-1,1 1 0,-1-1 1,1 1-1,0-1 1,0 0-1,3-6 1,24-47 32,50-74 1,48-49-211,-86 124 160,-4 5-25,-2-1-1,-3-2 1,30-69 0,-57 112-667,1-1 0,-1 0 0,2-13 0,-2 12-386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6:11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56 1568,'-31'11'13829,"45"-11"-11979,27-4-1437,-20 0-298,5 1 27,10-2 123,46-1 0,312-7 578,-331 7-708,282-18 557,-226 23-490,-62 1-228,-57 0-236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6:17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420 560 2400,'7'-4'746,"-6"4"-602,-1 0 0,1 0 1,-1 0-1,1 0 0,-1-1 1,0 1-1,1 0 0,-1 0 1,1-1-1,-1 1 0,0 0 1,1-1-1,-1 1 0,0 0 1,1-1-1,-1 1 0,0 0 1,1-1-1,-1 1 1,0-1-1,0 1 0,0-1 1,1 1-1,-1-1 0,0 1 1,0-1-1,0 1 0,0-1 1,0 1-1,0-1 0,0 1 1,0-1-1,0 0-43,0 1 1,0-1-1,-1 1 0,1-1 1,0 1-1,0-1 1,-1 1-1,1-1 0,0 1 1,-1-1-1,1 1 0,0-1 1,-1 1-1,1-1 0,-1 1 1,1 0-1,-1-1 0,1 1 1,-1 0-1,1-1 0,-1 1 1,1 0-1,-1 0 0,1-1 1,-1 1-1,0 0 0,1 0 1,-1 0-1,1 0 0,-1 0 1,0 0-1,0 0 0,-21 1 763,-3 6-319,1 2 1,-34 15-1,38-15-362,5-2-90,-11 4 140,0 1-1,1 1 1,-29 20 0,49-29-180,-13 9 54,1 0 0,0 1 1,-17 19-1,30-28-80,0 0 0,0 1 0,0-1 1,1 1-1,0-1 0,-4 11 0,6-13-5,0 1-1,0-1 1,0 1 0,1-1-1,-1 1 1,1-1 0,0 1-1,0 0 1,0-1 0,1 1-1,-1-1 1,1 1 0,1 3 0,-1-4 4,0-1 0,0 1 0,0 0 1,1-1-1,-1 1 0,1-1 1,0 1-1,0-1 0,0 0 1,0 0-1,0 0 0,0 0 1,0 0-1,1 0 0,-1 0 1,1-1-1,-1 0 0,1 1 1,0-1-1,0 0 0,-1 0 1,1 0-1,0-1 0,0 1 1,0-1-1,3 1 0,3-1 53,0 0 1,-1 0-1,1-1 0,-1 0 0,1 0 0,-1-1 0,14-4 0,-9 1-39,0 0 0,-1-1 0,1 0 0,-1-1 0,0 0 0,-1-1 0,0-1 0,0 1 0,-1-2 0,0 1 0,0-2 0,-1 1 0,-1-1 0,0 0 0,8-15 0,-1-2-133,-2-1-1,-1-1 0,-1 0 0,8-37 0,-9 8 73,5-94-1,-13 89 44,-10-79-1,8 141-74,0 0 0,0 0 0,0 0 0,-1 1 0,1-1 0,-1 0 0,1 0 1,-1 0-1,0 0 0,0 1 0,0-1 0,0 0 0,-1-1 0,2 2 35,0 1-1,-1 0 1,1-1 0,0 1 0,0 0 0,-1-1 0,1 1-1,0 0 1,0 0 0,-1-1 0,1 1 0,0 0-1,-1 0 1,1 0 0,0-1 0,-1 1 0,1 0-1,0 0 1,-1 0 0,1 0 0,0 0 0,-1 0 0,1 0-1,-1 0 1,1 0 0,0 0 0,-1 0 0,1 0-1,-1 0 1,1 0 0,0 0 0,-1 0 0,1 0-1,0 0 1,-1 1 0,1-1 0,0 0 0,-1 0 0,1 0-1,0 1 1,-1-1 0,1 0 0,-1 2-10,0-1 1,0 0 0,0 1-1,0-1 1,0 1-1,0-1 1,0 1 0,1-1-1,-1 3 1,-5 17 123,2 0 1,1 1-1,-2 35 1,6 66 487,0-115-568,0 29 179,2 0 0,15 73-1,-14-96-126,0 1 0,1-1-1,1 0 1,0-1 0,1 0-1,0 1 1,1-2-1,1 1 1,0-1 0,14 14-1,-20-23-28,1-1 0,0 1-1,-1 0 1,1-1-1,0 0 1,0 0 0,1 0-1,-1 0 1,0-1-1,1 0 1,-1 0-1,1 0 1,-1 0 0,1-1-1,-1 1 1,1-1-1,-1 0 1,1-1-1,0 1 1,-1-1 0,1 0-1,-1 0 1,6-2-1,-5 1-60,-1 1-1,1-1 0,-1 0 1,1 0-1,-1-1 0,0 1 1,0-1-1,0 0 0,0 0 0,-1-1 1,1 1-1,-1-1 0,0 1 1,0-1-1,0 0 0,0 0 1,-1 0-1,1-1 0,-1 1 1,0-1-1,2-7 0,-3 6 4,0 1 0,0-1 0,-1 0 1,0 0-1,0 0 0,0 0 0,-2-9 0,1 13 2,1 0 0,-1 0 0,1 0 0,-1 0 0,0 0 0,0 0 0,0 0 0,0 0 0,0 1 0,-1-1 0,1 0 0,0 1 0,-1-1-1,1 1 1,-1-1 0,0 1 0,1 0 0,-1-1 0,0 1 0,0 0 0,0 0 0,0 1 0,-2-2 0,2 2-7,0-1-1,0 1 1,0 0 0,0 0 0,0 0-1,0 0 1,0 1 0,0-1-1,0 0 1,0 1 0,0-1-1,0 1 1,0 0 0,1 0-1,-1 0 1,0 0 0,0 0-1,1 0 1,-1 0 0,0 0-1,1 1 1,0-1 0,-1 1 0,0 1-1,-4 4-25,0 0-1,1 0 0,-8 14 0,10-16 131,1 0-1,0 0 1,0 0-1,0 0 0,1 0 1,-1 0-1,1 1 0,0-1 1,1 1-1,0-1 0,-1 0 1,2 1-1,-1-1 1,2 8-1,-1-9-39,0 0 0,0 0-1,0-1 1,1 1 0,0 0 0,0-1 0,0 0-1,0 1 1,0-1 0,1 0 0,-1 0 0,1 0 0,0 0-1,0-1 1,0 1 0,0-1 0,1 0 0,-1 0-1,0 0 1,7 3 0,1-1 20,0-1 0,1 0 0,-1 0 0,1-1 0,0-1 0,0 0 0,-1 0 0,21-2 0,-7-2 119,0-1 1,-1 0 0,25-9 0,-35 8-141,0-1 1,-1 0-1,0 0 1,0-1-1,-1-1 1,0-1 0,0 1-1,0-2 1,-2 1-1,1-2 1,16-20-1,-14 14-3,0-1 0,-1 0 0,-1-1-1,-1-1 1,15-40 0,22-104 22,-33 104-85,-4 24 115,-2 0 0,-2-1 0,4-67 0,-10 98-140,-1 1 1,1 0 0,-1 0-1,0 0 1,0 0 0,0 0-1,-4-9 1,5 14 47,-1 0 0,1-1 0,0 1 0,0 0 0,0 0 0,0 0 0,0 0 0,0 0 0,-1 0-1,1 0 1,0 0 0,0 0 0,0 0 0,0 0 0,0 0 0,0 0 0,-1 0 0,1 0 0,0 0 0,0 0 0,0 0 0,0 0 0,0 0 0,0 0 0,0 0 0,-1 1 0,1-1 0,0 0-1,0 0 1,0 0 0,0 0 0,0 0 0,0 0 0,0 0 0,0 0 0,0 0 0,-1 1 0,1-1 0,0 0 0,0 0 0,0 0 0,0 0 0,0 0 0,0 0 0,0 0 0,0 1-1,-7 10 55,-4 14 208,3 11 8,1 0-1,2 0 0,-1 46 1,7 110 450,2-120-670,25 193-171,-23-230-262,-4-22-4809,-1-40-4039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6:18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48 4576,'-21'-16'1450,"20"15"-1422,1 1 0,0 0 0,-1-1-1,1 1 1,-1 0 0,1 0-1,0-1 1,-1 1 0,1 0-1,-1 0 1,1 0 0,0 0-1,-1 0 1,1-1 0,-1 1-1,1 0 1,-1 0 0,1 0-1,-1 0 1,0 0 0,-7 0 147,-12 0 1064,5 0 3091,39-6 715,13-1-3668,0 1 1,0 1-1,62 2 0,-34 5-4190,83 15-1,-108-13-4332,-26 0 4181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3:53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3090 736,'0'0'3781,"5"-15"-3018,-5-162 1397,1 166-2105,0-1 1,1 1-1,0 0 0,7-20 1,-5 20 74,-1 0 0,0 0 0,-1 0 1,2-22-1,-3 26-42,0 0 1,1 0-1,-1-1 1,2 1-1,-1 0 1,1 0-1,5-8 1,1-5 29,8-21 213,-15 36-276,0 0 0,0 0 0,1 1 1,-1-1-1,1 1 0,0-1 0,5-4 0,10-18 139,28-48-18,-30 44-90,24-65 1,-5 10 332,-9 13 5,1 1-224,34-77 205,-52 120-444,9-23 14,-4 23 130,22-34 1,-16 30 19,12-35-315,-4 7 380,-24 54-155,15-28 70,26-37 0,-23 44-37,1 0 0,1 1 0,33-28 0,14 0 44,-45 32-116,-3 4 139,-1-2 0,21-27-1,-6-1-104,52-99-1,-50 89 10,-19 29-3,-6 10-40,1 1 0,1 1 1,1 0-1,0 1 1,38-27-1,-15 18 45,0 3 1,74-32-1,-45 22 150,-42 21-177,-2-1 0,0-1 0,0-2-1,32-26 1,10-16-88,-48 40 6,34-23 1,10-9 159,-46 35-68,0 2 1,1 0 0,29-16-1,63-25-83,-91 45 79,17-6 13,45-11 1,-6 1 21,28-10-161,0 2 314,-80 26-203,-1 2 4,21-2 0,16-3 0,-13 1 199,75-5 1,-57 9-66,98-18-53,-136 19-204,46-2-1,-28 4 136,-23 2 61,27 2 1,-25-1-19,25-1 1,16-3 47,78 6 0,-119-2-112,25-3 0,4-1 37,-17 2 21,65-13 0,-65 8 12,66-3 0,-34 8-84,107 5-73,-91 7 77,-37-4-15,1-2-1,63-1 1,-26-6 54,0 3 0,0 4 0,-1 4-1,107 25 1,-86-7 142,43 9 37,-97-25-142,0 3-1,60 23 1,-82-25-59,0 1-1,-1 1 0,-1 1 1,0 1-1,-1 1 1,-1 2-1,0 0 0,-2 2 1,29 33-1,-34-35-6,46 54 171,-51-62-138,-1 0 0,2-1 1,25 18-1,6-1-128,67 35 451,-20-12-270,-78-43-111,1 1 0,-2 0 1,1 0-1,-1 1 0,-1 1 1,1 0-1,-2 0 0,1 2 1,-2-1-1,15 22 0,1 8 80,-3 1 0,19 47 0,-38-81-33,42 91 116,-30-67-79,1 1 1,32 46-1,-32-55-24,84 119-181,-21-32 282,-53-72-21,41 59-236,92 89 111,-139-164 60,28 44 1,-8 3 173,-32-57-216,0 0 0,-1 1 0,0 0 0,-1 1 0,-1-1 0,0 1 0,3 19 0,10 50-35,-5-31 75,9 29-163,3 15 305,-22-86-177,0 0-1,9 18 0,1 7-145,-10-30 174,-1 1-1,2 0 1,4 7 0,6 12-92,16 26 142,-27-46-91,4 7-53,-1 0-1,9 25 1,-12-31 32,0-1 0,0 1 0,8 12 0,-8-15 8,-1 0 0,0 0-1,1 0 1,-1 0 0,-1 1 0,1-1-1,0 0 1,-1 1 0,0 0 0,1 7-1,-2 100 14,0-104 0,3 15-416,-3-21 246,1 12 90,0-7 87,0 0 1,0-1-1,0 13 1,3 12-27,-3-12-56,-1-17 342,-1 9 191,0-11-479,0 0-1,0 1 1,0-1-1,0 0 1,0 0-1,0 0 0,0 0 1,0 0-1,0 1 1,1-2-1,-1 1 1,0 0-1,0 0 1,0 0-1,0 0 1,0-1-1,0 1 1,0 0-1,-1-1 1,-18-10-381,6-2 278,1 0 0,0-1 0,-14-21 0,-29-51 254,30 45-78,9 14-74,1-2 1,-13-32 0,26 41 293,3 20-315,1 1-202,14 16 336,-1 0 1,16 26-1,-15-22-1,24 29-1,75 66-36,-103-106 59,1 0 0,1 0 0,25 15 0,-37-24-176,9 2 193,-9-3-126,-1 0 0,1 1 0,-1-1 0,1 0 0,0 1-1,-1-1 1,1 0 0,0 0 0,0 1 0,-1-1 0,1 0 0,0 0 0,-1 0 0,1 0 0,0 0 0,0 0 0,-1 0-1,1 0 1,0-1 0,-1 1 0,1 0 0,0 0 0,-1 0 0,1-1 0,0 1 0,-1 0 0,1-1 0,1 0-1,1-3 7,1 0-1,0-1 1,-1 0-1,0 1 1,0-1-1,0 0 1,-1 0-1,0 0 1,3-10-1,0-2 54,5-33-1,-8 31-124,1 0 0,1 1 0,1-1 0,0 1-1,1 0 1,17-33 0,-19 47 229,-4 4-177,0-1 0,0 1 0,0 0 1,1 0-1,-1-1 0,0 1 0,0 0 0,0 0 0,0-1 0,1 1 0,-1 0 0,0-1 0,0 1 1,0 0-1,0-1 0,0 1 0,0 0 0,0 0 0,0-1 0,0 1 0,0 0 0,0-1 0,0 1 1,0 0-1,0-1 0,0 0 277,-58-7-437,30 9 202,1 1-1,0 1 0,-27 7 0,-78 28 41,123-35-299,-7 2-375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00.3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170 22 2240,'2'-13'3678,"-15"14"-1826,11 0-1721,0-1 0,0 0 0,0 1 0,0 0 0,0-1 0,-1 1 0,1 0 0,0 0 0,1 0 0,-1 1 0,0-1 0,-2 2-1,-18 19 531,17-16-558,1-1-45,0 0 1,0 1-1,1-1 1,-5 10-1,7-12-53,1-1-1,-1 0 0,0 1 0,1-1 0,0 0 0,0 1 0,-1-1 0,1 1 0,1-1 0,-1 0 0,0 1 0,1-1 0,-1 0 0,1 1 0,-1-1 0,3 3 0,-1-1 28,0 0 0,0 0 0,0-1 0,1 1 0,-1-1 0,1 1 0,0-1 0,0 0 0,0 0-1,1-1 1,-1 1 0,1-1 0,4 3 0,-5-3 19,0-1 0,0 1 0,0-1 0,0 0 0,1 0-1,-1 0 1,1 0 0,-1-1 0,0 1 0,1-1 0,-1 0 0,1 0 0,-1 0-1,1 0 1,-1-1 0,5 0 0,-7 0-25,1 1 0,-1-1 1,0 1-1,1-1 0,-1 0 0,1 0 1,-1 0-1,0 1 0,0-1 0,1 0 0,-1 0 1,0-1-1,0 1 0,0 0 0,0 0 1,0-1-1,0 1 0,-1 0 0,1-1 0,0 1 1,-1 0-1,1-1 0,-1 1 0,1-1 1,-1 0-1,0 1 0,1-1 0,-1 1 0,0-1 1,0 1-1,0-1 0,0 1 0,-1-1 1,1 0-1,0 1 0,-1-1 0,1 1 0,-1-2 1,-1-1 5,1 0 0,-1 0 0,0 0 0,0 0 0,0 0 0,-1 1 0,1-1 0,-1 1 0,0-1 1,0 1-1,0 0 0,0 0 0,-4-2 0,2 2 4,0 0 0,0 1 0,-1 0 0,1 0 0,0 0 0,-1 1-1,1-1 1,-1 1 0,0 1 0,-7-1 0,11 1-21,0 0-1,-1 0 1,1 0 0,0 0-1,-1 1 1,1-1 0,0 1-1,-1-1 1,1 1 0,0 0-1,0 0 1,0 0 0,0 0-1,0 0 1,0 1-1,0-1 1,0 0 0,0 1-1,1 0 1,-1-1 0,1 1-1,-1 0 1,1 0 0,-1 0-1,1 0 1,0 0 0,-1 3-1,1-3-5,1-1-1,-1 1 0,1-1 1,0 1-1,-1-1 1,1 1-1,0-1 0,0 1 1,0-1-1,0 0 1,0 1-1,1-1 0,-1 1 1,0-1-1,1 1 1,-1-1-1,1 1 0,-1-1 1,1 0-1,1 2 1,0 0 21,-1-1 0,1 0 1,0 0-1,0 0 1,1-1-1,-1 1 1,0 0-1,0-1 0,1 1 1,3 0-1,0 1 30,0-1 0,0 0 0,0 0 0,0-1 0,0 1 0,1-2 0,-1 1 0,13-1 0,-17 0-23,0 0-1,0 0 1,0-1 0,0 1-1,0-1 1,0 1 0,0-1-1,0 0 1,0 0 0,0 0-1,0 0 1,0 0 0,0 0 0,-1 0-1,1-1 1,-1 1 0,1 0-1,-1-1 1,1 0 0,-1 1-1,0-1 1,0 0 0,0 0-1,1-2 1,-1 1 8,0-1 0,0 0 0,-1 0 0,0 0 0,0 0 0,0 0 1,0 1-1,0-1 0,-1 0 0,0 0 0,0 0 0,0 1 0,0-1 0,-3-6 0,1 4-35,0 1 1,0 1-1,0-1 1,-1 0-1,0 1 1,0-1-1,0 1 1,0 0-1,-9-6 1,9 8-33,0-1 0,0 1 0,0 0 1,0 0-1,-1 0 0,1 0 0,0 1 0,-1 0 0,0 0 0,1 0 1,-1 1-1,-5-1 0,7 1-5,-1 1-1,1-1 1,-1 1 0,1-1-1,0 1 1,-1 0 0,1 0 0,0 1-1,0-1 1,0 1 0,0 0-1,0-1 1,0 1 0,0 1-1,0-1 1,1 0 0,-5 5 0,5-4 47,0 0 0,0 0 0,0 0 1,0 0-1,0 0 0,1 1 0,-1-1 1,1 0-1,0 1 0,0-1 0,0 1 1,0 0-1,1-1 0,0 1 0,-1-1 1,1 1-1,0 0 0,1-1 0,0 5 1,0-2 8,1-1 1,0 1 0,0-1 0,0 0 0,0 0-1,1 0 1,0 0 0,0 0 0,0 0 0,1-1-1,6 7 1,-5-6 23,-1-1 0,1 0 0,0 0-1,0 0 1,1-1 0,-1 0 0,1 0 0,-1 0-1,1-1 1,0 1 0,0-1 0,0-1 0,0 1-1,1-1 1,-1 0 0,0-1 0,1 0 0,-1 0-1,13-1 1,-18 1-33,1-1 0,0 1 0,0-1 0,-1 0 0,1 1 0,0-1 0,-1 0 0,1 0 1,-1 0-1,1 0 0,-1 0 0,0-1 0,1 1 0,-1 0 0,0-1 0,0 1 0,2-3 0,-2 1 7,1 1 0,-1-1 0,0 0 1,0 0-1,-1 0 0,1 1 0,-1-1 0,1 0 1,-1 0-1,0-5 0,0 3-7,-1 0 0,1 0 0,-1 1 0,0-1 0,-1 0-1,1 0 1,-1 0 0,0 1 0,0-1 0,0 1 0,-1-1 0,1 1 0,-7-7 0,6 8-46,-1 0 1,1 0 0,-1 0-1,0 0 1,0 1-1,0 0 1,0 0-1,-1 0 1,1 0 0,0 0-1,-1 1 1,0 0-1,1 0 1,-1 0-1,0 1 1,-6-1 0,7 1-12,0 0 0,0 1 1,0-1-1,1 1 1,-1 0-1,0 0 1,0 0-1,1 0 1,-1 1-1,1 0 0,-1-1 1,1 1-1,0 0 1,0 1-1,0-1 1,0 1-1,0-1 0,0 1 1,0 0-1,-3 5 1,4-4 48,-1 0 0,1-1-1,0 1 1,1 1 0,-1-1 0,1 0 0,-1 0 0,1 0 0,1 1 0,-1-1 0,0 1 0,1 7-1,0-10 8,1 1-1,-1-1 0,1 0 0,-1 1 1,1-1-1,0 1 0,0-1 0,0 0 0,0 0 1,0 1-1,0-1 0,1 0 0,-1 0 1,1 0-1,-1 0 0,1-1 0,0 1 0,0 0 1,0-1-1,0 1 0,0-1 0,0 1 1,4 1-1,-2-1 30,0-1 1,1 1 0,-1-1 0,0 0-1,0 0 1,1 0 0,-1-1 0,0 1-1,1-1 1,-1 0 0,1 0 0,-1-1-1,0 1 1,1-1 0,-1 0 0,0 0-1,1 0 1,-1-1 0,0 0-1,0 1 1,0-2 0,6-3 0,-5 2-8,0 0 0,0-1 1,-1 1-1,1-1 0,-1 0 0,0 0 1,-1 0-1,1-1 0,-1 1 0,0-1 1,-1 0-1,1 0 0,-1 0 0,0 0 1,1-8-1,-1 4 5,-1 0 1,1-19-1,-2 26-55,0 1 1,0-1-1,0 0 0,0 1 0,-1-1 0,0 0 0,1 1 1,-1-1-1,0 1 0,0-1 0,0 1 0,-1-1 1,1 1-1,-1 0 0,1-1 0,-4-2 0,4 4-7,0 1 0,1-1 0,-1 0 0,0 1 0,0-1 0,0 0 0,0 1 0,-1 0 0,1-1 0,0 1 0,0-1 0,0 1 0,0 0 0,0 0 0,0 0-1,-1 0 1,1 0 0,0 0 0,-2 0 0,1 1 0,-1-1 0,1 1 1,0 0-1,-1 0 0,1 0 0,0 0 0,0 0 0,-4 3 0,0 1-428,0 0-1,1 0 0,0 1 0,-8 10 0,11-15 113,1 1-1,0-1 0,0 1 1,0 0-1,0 0 0,0-1 0,0 1 1,0 0-1,1 0 0,-1 0 0,1 0 1,-1 0-1,1 0 0,0 0 1,0 0-1,0 0 0,0 0 0,0 0 1,0 0-1,0 0 0,1 0 0,-1 0 1,1 0-1,-1 0 0,1 0 0,0 0 1,0 0-1,0-1 0,0 1 1,0 0-1,0 0 0,1-1 0,-1 1 1,0-1-1,3 2 0,17 16-2328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02.0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55 182 2080,'-1'-3'165,"1"0"0,-1 0 0,1 1 0,0-1 0,0 0 0,0 0 0,0 0 0,0 0 0,0 1 0,1-1 0,1-4 0,2-18 6121,-5 25-5971,0 0 0,0 0 0,0-1 1,0 1-1,0 0 0,0 0 0,0 0 0,0 0 0,0 0 0,0 1 0,0-1 0,1 0 0,-3 1 0,4 36 690,8 50 0,24 245 686,-32-232-1105,-1-56 423,-4-50-780,-2-2-240,1 0-1,1-1 1,0 0 0,0 1-1,0-1 1,-2-11 0,-12-61-56,13 56 85,-4-27-18,2-1 0,0-80 0,5 70-42,0 43-35,1 1-1,1-1 1,1 1-1,0 0 1,7-28-1,-7 42 40,1-1-1,-1 1 0,1 0 0,1 0 0,-1 0 1,1 0-1,0 0 0,0 0 0,5-5 0,-5 7 4,0 0 0,1 0-1,-1 0 1,1 1 0,0-1-1,0 1 1,0 0-1,0 0 1,0 0 0,0 1-1,0 0 1,6-2-1,2 1-17,-1 1-1,2-1 0,-1 2 0,0 0 1,0 0-1,0 1 0,0 1 1,17 4-1,-19-4 73,0 1 0,0 1 1,0 0-1,-1 0 0,1 0 0,-1 2 0,0-1 1,-1 1-1,1 0 0,8 8 0,-14-9 3,1-1-1,-1 0 1,0 1-1,0-1 1,0 1-1,-1 0 1,0 0-1,0 0 1,0 0-1,0 1 1,-1-1-1,0 0 0,0 1 1,0-1-1,-1 0 1,1 1-1,-1-1 1,-1 1-1,1-1 1,-1 1-1,0-1 1,-3 9-1,1-2 45,-1-1-1,-1 1 0,0-1 1,0 0-1,-1-1 1,-1 1-1,1-1 1,-17 18-1,10-16 14,0 0 0,0-1 0,-1 0 0,-1-1-1,-16 8 1,-82 37-195,77-44-129,33-10 208,55-10-438,41-8 176,-72 15 327,12-2-103,66 0 0,-90 4 81,0 1-1,0 0 1,0 0 0,0 1 0,0 0-1,0 1 1,-1 0 0,1 0 0,-1 1-1,1 0 1,-1 0 0,8 7-1,-7-4 71,-1 0-1,0 1 0,-1 0 0,1 0 0,8 14 1,-13-18-31,-1 0 0,1 0 1,-1 1-1,0 0 0,0-1 0,-1 1 1,1 0-1,-1 0 0,0 0 1,0 0-1,-1 0 0,1 0 0,-1 0 1,-1 6-1,-1 9 41,2-14-9,0 0 1,-1 0-1,1-1 1,-1 1 0,-1 0-1,1 0 1,-1-1-1,-4 10 1,2-10 43,1 0 0,-1 0 1,0 0-1,-1-1 0,1 1 0,-1-1 0,0 0 1,0-1-1,0 1 0,-11 4 0,8-4-31,-1-1-1,0 0 1,0 0-1,0-1 0,0-1 1,-15 2-1,-6-3-75,0-1 1,0-1-1,-43-10 0,70 12-19,-105-25-1847,84 18 13,5 3 404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03.0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16 1728,'-16'8'15791,"18"-7"-15663,0 1-77,1-1 0,-1 1 0,1-1 0,-1 0 0,1 0-1,0 0 1,0 0 0,0-1 0,0 1 0,-1-1 0,1 0-1,4 0 1,40-3 45,-29 2 123,226-12 1088,-148 6-444,-61 3-574,0-4 212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29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443 2483 1984,'2'-3'621,"-1"1"0,0-1 0,0 1-1,0-1 1,0 1 0,-1-1 0,1 0 0,0-4 0,1-3 95,0-12 205,-2 19-831,0 0 0,0 1-1,0-1 1,0 0 0,1 1 0,-1-1-1,1 0 1,0 1 0,1-5-1,0 2-7,0-1-1,0 1 1,0-1-1,-1 0 1,0 1-1,0-1 1,-1 0-1,0-11 1,3-20 304,-1 21-239,-1 1 0,-1 0 0,0-1-1,-1 1 1,-1 0 0,-5-21 0,3 14-18,-2-43 0,9-15-7,4-3-32,-1-5 492,-1-21 149,-5 101-663,-1 1-1,0 0 1,-3-9 0,2 9-46,1 0-1,0-1 1,-1-9-1,2 7-33,0-1 0,-1 1 0,-5-19 0,2-13 353,0 5-303,-1 7-45,-4-21 9,2-68-253,5 94 312,2 15-9,-1 1 0,0 0 0,0 0 0,-1 0 0,-5-15 0,-1 4 26,2 0-1,0 0 0,-5-37 1,-5-16-9,-3-28-85,13 73 79,4 19-4,0 0 0,-1-16 0,-12-121 38,8 89-29,-16-64 71,14 95-80,-1-5-65,9 26 5,-1-1 1,1 1-1,-1 0 0,-5-10 0,-3-11-16,9 21 20,-1 1 1,1-1-1,-1 0 1,-1 1-1,1-1 1,-4-5-1,3 6-26,0-1 0,0 0-1,1 0 1,0 0 0,0 0-1,-3-9 1,2 3-78,2 9 113,0 1-1,0-1 0,1 1 0,-1-1 0,1 0 0,0 1 0,-1-1 0,1 1 0,0-1 0,0 0 0,0 1 0,0-3 0,1 1-30,-1-1 0,1 1 0,-1-1 0,0 1 0,0 0 0,0-1 0,0 1 0,-2-6 0,0 6 44,2 2-19,0 1 0,-1-1-1,1 0 1,0 1 0,-1-1-1,1 0 1,0 0 0,0 0-1,0 1 1,-1-1 0,1 0-1,0 0 1,0 0 0,0 0-1,1 1 1,-1-2 0,0-3-53,0 0-59,0 2 113,0 0-1,0-1 1,0 1-1,0 0 1,-1 0-1,0 0 1,-1-6 0,1-2-41,1 10 38,0 0 0,0-1 0,0 1 0,0-1 0,0 1 0,0 0-1,0-1 1,-1 1 0,1 0 0,0 0 0,-1-1 0,1 1 0,-2-2 0,2 1-18,-1 1-1,1-1 1,0 1 0,0-1 0,0 1-1,0-1 1,0 1 0,0 0 0,0-1 0,1-2-1,-1 2 20,0 1 1,1-1-1,-1 0 0,0 0 0,0 0 0,0 1 0,0-1 0,0 0 0,-1 0 0,1 0 0,0 1 1,-1-1-1,1 0 0,-2-2 0,1 3 1,1 1 0,0-1 1,-1 1-1,1-1 0,0 1 0,0-1 1,0 1-1,-1-1 0,1 1 0,0-1 0,0 1 1,0-1-1,0 1 0,0-1 0,0 1 1,0-1-1,0 1 0,0-1 0,0 0 1,0 0-14,0 1 1,0-1-1,0 0 1,0 1 0,0-1-1,0 0 1,0 1-1,0-1 1,0 1 0,0-1-1,0 0 1,-1 1-1,1-1 1,0 1 0,0-1-1,-1 0 1,0-3-4,1 1-1,-1-1 1,1 0 0,0 0-1,0 1 1,0-1 0,1-4-1,1-11-45,-2 11 71,0 7-20,0-1 1,1 1-1,-1 0 1,0 0-1,0 0 1,0-1 0,0 1-1,-1 0 1,1 0-1,0 0 1,0-1-1,-1 1 1,1 0-1,-1 0 1,1 0-1,-1 0 1,1 0-1,-1 0 1,-1-2 0,1-1 39,1 2-70,-2 6-269,-1 4 342,-4 6 110,3-9-112,1 0 0,0 0-1,0 0 1,0 1 0,1-1-1,-3 10 1,-3 6-83,-61 115 522,48-104-208,16-26-280,0 1-1,1 0 1,0 0-1,0 1 1,-5 15-1,-4 3 357,12-24-398,1-9 450,2-6-246,12-16-170,-1 0-1,11-40 1,-20 56 10,6-10-79,0 0-1,24-38 1,-27 49 90,-1 4-45,-1 0 0,2 0 0,-1 0 1,11-9-1,-9 9 12,-1 17-17,-2-1-1,1 1 1,7 19-1,3 5 177,2-1 0,31 43 0,-39-61-51,1 0 0,14 14 0,-19-22-42,0-1-1,0 0 1,0 0 0,1 0-1,-1-1 1,16 7 618,-18 3-4602,-3-2 655,2 6 1040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00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137 372 3136,'-15'-23'1029,"15"21"-644,-1 1-1,0 0 0,1-1 1,-1 1-1,1-1 1,0 1-1,-1-1 1,1 1-1,0-1 0,1-5 2806,-1 13-2800,-2 86 1746,0 48-864,5 34-616,-2-66-475,-14 651 1408,7-692-1470,-2 0 0,-4-1-1,-24 81 1,-8 6 1070,45-153-1182,-1 1-1,0-1 0,0 1 0,0-1 1,0 1-1,0-1 0,0 1 1,0-1-1,1 0 0,-1 1 0,0-1 1,0 1-1,1-1 0,-1 0 0,0 1 1,0-1-1,1 1 0,-1-1 0,0 0 1,1 0-1,-1 1 0,1-1 0,-1 0 1,0 0-1,1 1 0,-1-1 0,1 0 1,-1 0-1,1 0 0,-1 0 1,1 1-1,-1-1 0,1 0 0,0 0 1,23 4-178,-17-3 133,6 0-1,1-1 0,-1 0 1,19-3-1,4 0 23,152-20-163,-65 4 38,224-17 248,-97 12-107,21 15-16,-156 14 15,161 29 1,-43-3 172,-155-25-69,1-2 0,156-14 0,-78-9-50,308-40 305,-337 43-390,242 1 0,-71 21 208,0 9-216,-154-5 442,-111-5-324,-27-3-17,-1-1 0,1 0 1,-1-1-1,1 1 0,-1-1 1,1 0-1,-1-1 0,9-1 1,-14 2-25,0-1 0,0 1 0,0 0 0,0-1 0,0 1 0,0-1 0,0 1 0,0-1 0,-1 1 0,1-1 0,0 0 0,0 0 0,0 1 0,-1-1 0,1 0 0,0 0 0,-1 0 0,1 0 0,0 0 0,-1 0 1,0 0-1,1 0 0,-1 0 0,1-1 0,0-3 43,-1 1 0,0 0 0,0 0 0,0 0 0,-1-5 0,0-1-9,0-329-184,2 257-174,8-93-144,-2 47 286,-5 81 108,11-207-1,-7 185 41,5-92-150,-3-35-2,-7-63-278,-2 143 235,2 112 179,-1 1-1,0-1 0,-1 1 0,1-1 0,-1 1 0,0-1 0,0 1 0,0-1 1,0 1-1,0 0 0,-1 0 0,1-1 0,-1 1 0,0 0 0,0 0 1,0 1-1,0-1 0,-1 0 0,1 1 0,-1-1 0,0 1 0,1 0 0,-1 0 1,0 0-1,0 0 0,-1 0 0,1 1 0,0 0 0,-4-2 0,-14-4-23,-1 1 0,1 1-1,-33-3 1,-68 0-25,96 7 65,-543 9-275,401 4 196,-135 12-24,278-22 93,-582 58-178,343-35 185,-139 12 187,-38 10-358,247-4-119,7 15 24,-90 23 284,255-76 75,0-1 1,0-1 0,-1-1-1,-36-2 1,47 0-154,0-2 0,0 0 0,1 0 0,-1-1 0,1 0 0,-1-1 0,1-1 0,0 0 0,1 0 0,-15-10 0,7 3-443,3 1-1907,-18-9 0,32 19 2138,0 1-1,0-1 0,0 1 1,0-1-1,0 1 0,0 0 1,0-1-1,0 1 0,0 0 1,0 0-1,0 0 0,0 0 1,-1 0-1,1 0 0,0 0 1,0 1-1,0-1 0,0 0 1,0 0-1,-2 2 0,-5 0-694,-17 2-2558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7:01.589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621 683 2144,'13'19'12661,"-21"-34"-11818,6 13-807,0 1 1,1-1 0,-1 0 0,1 0 0,-1 0-1,1-1 1,0 1 0,0 0 0,0 0 0,0-1-1,0 1 1,1 0 0,-1-1 0,1 1 0,-1-1-1,1 1 1,0 0 0,0-1 0,1-4 0,-1 5-21,0 0 1,0 0 0,0 0 0,0 0-1,0 0 1,-1 0 0,1 0 0,-1 0-1,1 0 1,-1 0 0,0 0 0,1 1-1,-1-1 1,0 0 0,0 0 0,-3-2-1,-6-19 115,9 22-126,1 0-1,-1-1 0,0 1 0,1 0 0,-1-1 0,0 1 0,0 0 0,0 0 0,1 0 0,-3-2 0,-5-9 159,6 9-176,0-1-1,0 1 0,-1 0 0,1 0 0,-1 0 1,0 0-1,0 1 0,0-1 0,-5-3 0,-2-1-56,-37-28 305,4 1-235,22 21 11,-6-5-289,21 14 268,1 1-1,-1-1 1,0 1-1,-6-3 0,5 3 2,1 0-1,-1-1 0,1 0 1,-7-5-1,1 1 140,10 7-133,-1-1 0,0 1 0,1-1 0,-1 0 0,1 0 1,-1 0-1,-3-5 0,0 0-3,-2 0-33,1 0-1,-10-13 1,-12-10-40,17 18 54,0-1-1,1 0 0,0-1 1,-15-27-1,1 9-283,25 32 308,0-1 1,0 1 0,-1-1-1,1 1 1,0 0-1,-1-1 1,1 1-1,0-1 1,-1 1 0,1 0-1,-1-1 1,1 1-1,0 0 1,-1-1-1,1 1 1,-1 0-1,1 0 1,-1-1 0,0 1-1,-4-5 37,-14-35-52,13 30-22,-2-18 28,7 27 8,1 1 1,0 0-1,0 0 1,0 0-1,-1-1 1,1 1-1,0 0 1,0 0-1,0-1 1,0 1-1,-1 0 1,1-1-1,0 1 1,0 0-1,0 0 1,0-1 0,0 1-1,0 0 1,0-1-1,0 1 1,0 0-1,0-1 1,0 1-1,0 0 1,0-1-1,0 1 1,0 0-1,1-1 1,-1 15-946,-1 4 661,-2 1 0,0-1 0,-11 36 0,11-45 309,1 0-1,-1 1 0,0 15 1,1-14-51,1-1 0,-7 19 0,-9 31 106,13-43-167,4-4 83,1-4 87,-1-8-124,0 2 58,-1 1 33,-4-7-244,6 1-5,0 2 100,-1-1 1,1 0-1,-1 0 1,1 0 0,-1 0-1,0 0 1,1 0-1,-1 0 1,0 0-1,0 0 1,0 0 0,0 0-1,0-2 1,5-36 314,-1 12-261,5-50-263,-1-141 1,-1 219 316,-1-1-1,0 1 1,11 2 0,8 6-13,0 1 1,25 13 0,-41-18 87,1-1 0,0 0 1,1 0-1,-1-1 0,1-1 1,-1 0-1,1 0 1,14 0-1,-5 0-174,-20-2 89,1 0 1,0 1 0,0-1 0,0 1 0,-1-1 0,1 1 0,0-1-1,-1 1 1,1-1 0,0 1 0,-1 0 0,1-1 0,-1 1-1,1 0 1,-1 0 0,1-1 0,-1 1 0,1 1 0,5 7 54,1 2-3,-5-5-44,-2-5-69,2 8 364,-2-8-291,0-1 0,1 1 0,-1 0 0,0-1 0,0 1 0,0-1 1,0 1-1,0 0 0,0-1 0,0 1 0,0 0 0,0-1 1,0 1-1,0-1 0,-1 1 0,1 0 0,0-1 0,0 1 0,-1-1 1,1 1-1,0-1 0,-1 1 0,1 0 0,-1 0 0,-6 9-12,0-1 0,-1 0-1,0 0 1,-16 14 0,-42 27-587,37-28-1465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55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29 2912,'4'-28'7898,"-7"33"-6126,-3 11-1128,1 47-3,2-25-391,3-27-155,0 1 0,0 0 1,1-1-1,1 1 0,-1-1 0,2 1 1,0-1-1,0 0 0,1 0 0,1 0 0,-1 0 1,2-1-1,6 11 0,-10-18-334,0-1 0,0 1 0,0-1 0,0 1 0,1-1 0,4 4 0,-6-5-170,1 0 1,-1-1-1,0 1 1,0 0-1,1-1 1,-1 1-1,1-1 1,-1 0-1,0 1 0,1-1 1,1 0-1,7 0-1809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56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3552,'16'52'3057,"-11"-34"-2221,-2-4-87,-1 1 0,-1 0 0,0 0 0,-2 25 0,0-7 573,2-35-1270,-1 1 0,0-1 0,1 0 0,0 1 1,-1-1-1,1 1 0,0-1 0,0 1 0,0 0 1,0-1-1,1 0 0,6-11 42,5-23-47,-11 28-139,1 0 0,0 0-1,0 0 1,1 0-1,7-11 1,-6 12-148,0 0 0,10-10 0,-14 17 248,-1-1 0,1 1 0,-1 0 1,1 0-1,-1-1 0,1 1 0,-1 0 0,1 0 0,-1 0 1,1 0-1,0 0 0,-1 0 0,1 0 0,-1 0 0,1 0 1,-1 0-1,1 0 0,-1 0 0,1 0 0,0 0 0,-1 0 1,1 0-1,-1 1 0,1-1 0,-1 0 0,1 0 0,-1 1 1,1-1-1,-1 0 0,0 1 0,1-1 0,-1 0 0,1 1 1,-1-1-1,0 1 0,1-1 0,-1 1 0,0-1 0,0 1 1,1-1-1,-1 1 0,0 0 0,14 28 550,-12-23-454,6 16 200,-1 1 0,-2-1 0,0 1 0,2 26 0,-7-47-814,1 1 0,0 0 0,0-1-1,0 1 1,0-1 0,0 0 0,1 1 0,-1-1-1,1 0 1,-1 0 0,4 3 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4:56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185 413 6880,'-27'0'2560,"23"8"-1984,-1 4-160,1-4 192,0 3-416,-5 2 544,0-1-416,0-1-128,6-3-128,-2 0 64,0-1-64</inkml:trace>
  <inkml:trace contextRef="#ctx0" brushRef="#br0" timeOffset="1">57 39 5824,'-34'-34'2144,"24"34"-1664,2-5-128,3 10-1760,5 3 0,5-2 960,3 3-2592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58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2 1984,'-5'-1'3529,"4"1"-3428,1 1-1,-1 0 1,1-1-1,-1 1 1,1 0-1,-1-1 1,0 1-1,1-1 1,-1 1-1,0-1 1,0 1-1,1-1 1,-1 1-1,0-1 1,0 0-1,0 1 1,-1-1-1,-2 1 59,0 1 0,0 0 0,0 0 0,0 0-1,0 0 1,1 0 0,-1 1 0,-5 4 0,-30 27 822,37-31-868,-1-1 0,0 0-1,0 0 1,-1-1 0,1 1-1,-4 1 1,4-2-54,1 0 0,-1 0-1,0 0 1,1 1 0,-1-1-1,1 1 1,0 0 0,-1 0-1,-2 3 1,-6 7-157,-5 6 347,16-17-231,-1 0 0,1-1 0,-1 1 0,1 0 0,0 0 0,-1 0 0,1 0 0,0 0 0,0 0-1,0 0 1,0 0 0,0 0 0,0 0 0,0 0 0,0 0 0,0 0 0,0 0 0,0 0 0,1 0 0,-1 1 0,3 6 12,-3-8-18,0 1 0,0 0 1,0 0-1,0-1 1,1 1-1,-1 0 1,0 0-1,1-1 1,-1 1-1,0 0 1,1 0-1,-1-1 1,1 1-1,-1-1 1,1 1-1,-1 0 1,1-1-1,0 1 1,-1-1-1,1 1 0,1 0 1,12 4 145,-9-2-74,1-1 1,0 0 0,1-1 0,8 3-1,-8-4-14,1 1 0,-1-1 0,1-1 0,-1 1 0,0-1 0,1 0 0,-1-1 0,0 0 0,0 0 0,8-4 0,-4 1-7,-1 0 0,0-1 0,0 0-1,-1-1 1,16-14 0,-21 18-38,-1-1 0,0 0-1,0 0 1,0 0 0,0-1 0,-1 1 0,3-7 0,-4 9-4,0 0 0,0 0 0,0 0 0,-1 0 0,1 0 0,-1 0 0,0 0 0,1 0 0,-1 0 0,0 0 0,0-1 0,0 1 0,-1 0 0,1 0 0,0 0 0,-1 0 0,1 0 0,-1 0 0,0 0 0,-2-3 0,2 3-10,0 1-1,-1-1 1,1 1 0,0 0-1,-1 0 1,0-1 0,1 1 0,-1 0-1,0 0 1,1 1 0,-1-1-1,0 0 1,0 1 0,0-1-1,0 1 1,0-1 0,-2 1 0,-4-1 50,0 1 1,-15 2 0,12-1-61,2-1-2,0 1 0,0 1 0,0-1 1,0 2-1,0-1 0,-14 7 0,-67 18-119,60-18-800,28-9 936,-1 1-454,-1 0 1,1 0-1,-1-1 0,1 1 0,-6 0 1,8-2 289,1 1-1,-1 0 1,0 0 0,1 0 0,-1 0-1,1 0 1,-1 0 0,1-1-1,-1 1 1,1 0 0,-1 0 0,1-1-1,-1 1 1,1 0 0,0-1 0,-1 1-1,1-1 1,0 1 0,-1 0 0,1-1-1,0 1 1,-1-1 0,1 1 0,0-1-1,0 1 1,-1-1 0,1 1 0,0-1-1,0 1 1,0-1 0,0 1 0,0-1-1,0 1 1,0-1 0,0 0 0,0 1-1,0-1 1,0 1 0,0-1 0,0 1-1,0-1 1,3-14-2385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59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4 5984,'-18'-3'2688,"2"6"-736,16 2-1312,-5-5 384,0-5-896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08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2144,'0'0'5669,"9"17"-2448,7-18-2953,0-1-1,23-5 0,6 0-194,0 7-69,-20 0-13,-24 0 9,-1 0 0,0 0 0,1 0 0,-1 0 0,0 0 0,1-1 0,-1 1 0,0 0 0,1 0 0,-1 0 0,0 0 0,1 0 0,-1 0 0,0 0 0,1 0 0,-1 0 0,0 0 0,1 0 0,-1 0 0,1 0 0,-1 0 0,0 1 0,1-1 0,-1 0 0,0 0 0,0 0 0,1 0 0,-1 1 0,0-1 0,1 0 0,-1 0 0,0 1 0,0-1 0,1 0 0,-1 0 0,0 1 0,0-1 0,0 0 0,1 1 0,0 1 13,0-1 0,0 1 0,0-1 0,-1 1 0,1 0 1,0 0-1,-1-1 0,1 1 0,-1 0 0,0 0 0,1 0 1,-1-1-1,0 1 0,0 0 0,0 0 0,0 0 0,0 0 0,-1 0 1,1-1-1,-1 1 0,1 0 0,-2 2 0,0 2 34,0 0-1,-1 0 1,0 0-1,0 0 1,-5 7-1,-4 4 15,-1-1 0,-1-1-1,0 0 1,-24 19 0,33-31 34,1 0 1,-1 0-1,1-1 1,-1 1 0,0-1-1,0 0 1,0-1-1,0 1 1,0-1-1,-9 1 1,64 4 261,-32-4-181,24 2 0,-30-5-596,-1 1 0,12-3-1,6-5-7352,-20 5 5106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10.3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253 1 2496,'-2'0'3384,"2"1"-3218,0 0 1,0 0 0,0-1 0,0 1 0,0 0-1,-1 0 1,1 0 0,0-1 0,0 1 0,-1 0-1,1-1 1,0 1 0,-1 0 0,1-1 0,0 1-1,-1 0 1,1-1 0,-1 1 0,0 1 0,-15 12 618,-1-1 0,-1 0 1,-21 12-1,-21 15 207,59-40-981,-51 44 644,47-39-661,0 0 1,1 0 0,0 0 0,0 0 0,0 1-1,1-1 1,0 1 0,-4 8 0,7-13 17,0 0 0,-1 0 1,1 0-1,-1 0 1,1 0-1,0 0 1,0 0-1,0 0 0,0 0 1,0 0-1,0 0 1,0 0-1,0 0 1,0 0-1,0 0 1,1 1-1,-1-1 0,0 0 1,1 0-1,-1 0 1,1-1-1,-1 1 1,1 0-1,-1 0 0,1 0 1,0 0-1,-1 0 1,1-1-1,0 1 1,0 0-1,-1 0 0,1-1 1,0 1-1,0-1 1,0 1-1,0-1 1,0 1-1,0-1 0,0 0 1,0 1-1,0-1 1,0 0-1,0 0 1,1 1-1,7 0 141,-1 0 0,0-1 0,0 0 0,12-1 0,-19 1-149,3 0 35,11-1 149,23-5 1,-33 5-154,-1 0 0,0-1 0,1 1 0,-1-1 1,0 0-1,0 0 0,0 0 0,0-1 0,6-4 1,-1-2-159,1 0 0,10-14 1,-17 19 81,0 0 0,-1-1 0,1 1-1,-1 0 1,1-1 0,-1 0 0,-1 0 0,1 0 0,0-5 0,-1 6-528,0 5 256,0 12 246,-1 27 736,0-32-640,1-4 15,0 1 0,0 0 0,1-1 0,-1 1 0,1-1 0,0 1 0,0-1 0,1 0 0,5 8 0,1 3 28,13 16-1501,-21-31 1361,-1 0-1,0 0 1,17-4-5652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10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2144,'-5'3'4757,"6"-3"-4563,0 0 0,1 1 0,-1-1 0,0 0 0,0 1 0,0-1 0,0 1 0,0-1 0,1 1 0,-1-1 0,0 1 0,0 0 0,-1 0 0,1-1 0,0 1 0,0 0 0,0 0 0,0 0 0,-1 0 0,1 0 0,0 0 0,-1 0 0,1 0 0,-1 0 0,1 1 0,-1-1 0,1 0 0,-1 0 0,0 0 0,0 1 0,0 1 0,2 5 15,-1 1 0,-1 0 0,0 11 0,-1-11 192,1 457 1509,0-460-1849,0 0 0,0 0 0,1 1 0,0-1 0,0 0 0,0 0 0,0 0 1,1 0-1,0 0 0,1 0 0,-1 0 0,6 7 0,-8-12-51,1-1 1,-1 1-1,1 0 0,0-1 0,0 1 0,-1-1 1,1 1-1,0-1 0,0 1 0,0-1 0,0 0 1,-1 1-1,1-1 0,0 0 0,0 0 1,0 0-1,0 1 0,0-1 0,1 0 0,21-3 174,-6 0-188,6 3-17,84 3-1,-37-2-632,-42-2-1497,-26 1 1750,0 0 0,0 0 0,0 0 0,0 0 0,0-1 0,0 1 0,-1-1 0,1 1 0,2-2 0,6-2-1279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11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4160,'10'1'6606,"5"0"-3531,48 1-1572,-8-7-893,87-18 1,-15-11-6718,-99 29 4353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11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9 134 4640,'-5'8'2112,"15"7"-1824,-7-4 672,7 5-576,-5 0 1312,-2 4-928,-3-1 128,0 4-544,0-4 0,5 6-224,-5-11 0,0 3-64,0-9-1024,5 3 512,-5-3-2304,0-1 1568</inkml:trace>
  <inkml:trace contextRef="#ctx0" brushRef="#br0" timeOffset="1">22 1 2144,'-18'8'992,"15"0"-864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7:25.40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653 562 1984,'-10'-7'8129,"-7"-14"-7197,15 17-700,-1-1-1,0 1 1,0 1-1,0-1 1,0 0 0,-6-3-1,8 6-200,0 0 0,0 1 1,1-1-1,-1 0 0,0 0 0,0 0 0,0 0 0,1 0 0,-1 0 0,1 0 0,-1 0 0,1 0 0,-1 0 0,1-1 0,-1 1 0,1 0 1,0 0-1,0 0 0,-1-2 0,1 2-12,0 0 0,0-1 1,0 1-1,-1 0 1,1-1-1,0 1 0,-1 0 1,1 0-1,-1 0 0,0-1 1,1 1-1,-1 0 0,0 0 1,0 0-1,0 0 0,1 0 1,-1 0-1,0 0 0,0 1 1,0-1-1,-1 0 1,-1 0-1,-1-2 10,-1 0 0,1-1 0,-1 1 0,1-1 0,0 0-1,0 0 1,-6-8 0,6 7 43,0 0 0,0 1 1,0 0-1,-1 0 0,1 0 0,-10-6 0,1-2 48,11 10-105,0 0 0,0 0-1,-1 0 1,1 0-1,0 0 1,-1 1 0,1-1-1,-1 1 1,-2-2 0,-6-2 34,0-1 1,1 0 0,-1-1 0,1 0-1,-11-11 1,14 12-7,-13-13-3,-5-3 229,11 13-265,-11-9-136,-45-23-1,59 36 128,0 0 0,-1 1 0,-18-4-1,20 6 6,7 2 0,3 0 0,-1 0 0,0 0 0,0 0 0,1 0 0,-1 0 0,0 0 0,1 0 0,-1 0 0,0 0 0,1 0 0,-1 0 0,1-1 0,-1 1 0,0 0 0,1-1 0,-1 1 0,0-1 0,-17-5 37,12 1 29,-10-15-57,7 12-176,4 8-34,1 2-291,0 3 344,-9 18-76,11-21 207,0 1 1,0-1-1,1 1 1,-1-1-1,1 1 1,-1 0-1,1 0 0,0 0 1,-1 5-1,0 10-33,0 0 1,1 19-1,-2-15 78,2-19-28,0 0-1,1 0 1,-1 0 0,1-1 0,0 1 0,0 0 0,0 4 0,2 6 1147,-3-29-486,1 11-653,1-15 49,-2 0 0,0 0 0,-1 0 0,-8-34 0,6 44-137,1-1 0,1 0 0,0 0 0,0 1 0,1-1 0,1 0 0,1-18 0,-1 26 57,1 0 0,-1-1 0,0 1 0,0-1 1,0-4-1,-1-17-171,4 24 171,-1 0 1,0-1-1,1 1 0,-1 0 0,1 0 0,-1 1 1,1-1-1,0 1 0,-1-1 0,4 1 1,4 0 10,0 1 1,0 0 0,0 1-1,0 0 1,0 1 0,-1 0-1,12 5 1,10 3 108,-24-9-59,-1 0 0,1 0 0,-1 0 1,12 7-1,6 5-195,-18-11 168,-1 0 0,1 0 0,-1 0 0,1 1 0,-1 0-1,0 0 1,-1 0 0,1 1 0,-1 0 0,7 9 0,-10-12 10,0-1 0,0 1 0,0 0 0,0-1 0,0 1 0,0 0 0,-1 0 0,1 0 0,-1 0 0,0 0 0,1-1 0,-1 1 0,0 0 0,0 0 0,0 0 0,0 0 0,-1 0 0,1 0 1,0 0-1,-1 0 0,1 0 0,-1 0 0,0-1 0,0 1 0,1 0 0,-1 0 0,0-1 0,-1 1 0,1-1 0,0 1 0,0-1 0,-1 1 0,1-1 0,-1 0 0,1 0 0,-1 1 0,-1 0 1,-10 6-41,7-4 50,-1 1-1,0-2 1,1 1 0,-2-1-1,-6 3 1,-10 3-372,-36 17-1,46-18-308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12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0 4064,'-4'5'445,"4"-4"-360,-1 0 1,0 0-1,1-1 1,-1 1-1,1 0 1,-1 0-1,1 0 1,-1 0 0,1 0-1,0 0 1,-1 1-1,1-1 1,0 0-1,0 0 1,0 2-1,-1 9 807,-1 0 0,0 0 0,-6 21 0,5-21-173,0 1 0,0 0-1,-1 24 1,4-36-682,0 1 1,0-1 0,0 1 0,0-1 0,0 1 0,1-1-1,-1 0 1,0 1 0,1-1 0,-1 1 0,1-1-1,0 0 1,-1 1 0,1-1 0,0 0 0,0 0 0,0 0-1,0 1 1,0-1 0,0 0 0,1 1 0,0-1 27,0 0 1,-1 0-1,1-1 1,0 1 0,0 0-1,0-1 1,0 1-1,1-1 1,-1 0 0,0 0-1,0 0 1,0 0-1,3 0 1,2-1 59,1 0 0,-1-1 1,1 0-1,-1 0 0,1-1 0,-1 0 0,7-4 1,-3 1 35,0-1 1,0-1-1,-1 0 1,18-16 0,-25 21-125,0-1 1,0 1 0,-1 0 0,1-1-1,-1 1 1,1-1 0,-1 0 0,0 1-1,-1-1 1,1 0 0,-1 0 0,1 0-1,-1-1 1,0 1 0,-1 0 0,1 0-1,-1-1 1,0-5 0,0 8-47,-1-1 1,1 1-1,-1 0 0,0 0 1,0-1-1,0 1 0,0 0 1,0 0-1,0 0 0,0 0 1,-1 0-1,1 1 0,-1-1 1,1 0-1,-1 1 0,0-1 1,0 1-1,0-1 0,0 1 1,0 0-1,0 0 1,0 0-1,0 0 0,0 0 1,0 0-1,-1 1 0,-3-2 1,2 2-183,1-1 0,-1 1 0,1 0 1,-1 0-1,1 0 0,-1 0 0,1 1 1,0-1-1,-1 1 0,1 0 0,0 0 1,-1 0-1,1 0 0,0 1 0,0 0 1,0-1-1,0 1 0,-3 2 0,1 4-891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12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5312,'1'22'2830,"1"0"0,8 31 0,3 17-771,-12-70-2038,-1 0 0,0 0 0,0 0-1,0 0 1,0 0 0,0 0 0,0 1 0,0-1 0,0 0 0,0 0 0,0 0 0,0 0-1,1 0 1,-1 0 0,0 0 0,0 0 0,0 0 0,0 0 0,0 0 0,0 1 0,1-1-1,-1 0 1,0 0 0,0 0 0,0 0 0,0 0 0,0 0 0,1 0 0,-1 0 0,0 0-1,0 0 1,0 0 0,0 0 0,0 0 0,0 0 0,1-1 0,-1 1 0,0 0 0,0 0-1,0 0 1,0 0 0,0 0 0,0 0 0,1 0 0,-1 0 0,0 0 0,0 0 0,0 0-1,0-1 1,0 1 0,0 0 0,0 0 0,0 0 0,11-12-36,11-21-586,7-25-8,-16 31 399,22-35 0,-34 60 242,1 0 0,-1-1 0,1 1 0,0 0 0,0 0 0,0 0 0,0 0 0,0 1 0,1-1 1,-1 1-1,0-1 0,1 1 0,4-2 0,-6 3 7,1-1-1,-1 1 1,0 0 0,0 0-1,1 0 1,-1 0 0,0 0-1,1 1 1,-1-1 0,0 0-1,0 0 1,1 1 0,-1-1-1,0 1 1,0-1 0,0 1-1,0 0 1,0-1 0,0 1-1,0 0 1,0 0 0,0 0-1,0 0 1,0 0 0,0 0-1,0 0 1,-1 0-1,1 0 1,0 0 0,0 2-1,1 1 38,0 1-1,0 0 1,-1-1-1,0 1 1,1 0-1,-2 0 1,1 0-1,0 7 1,1 15 119,5 36 21,-4-18-2115,-1-35-276,-1 1 0,5 11 0,1-2-891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20.0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82 2223 2400,'1'1'145,"0"-1"0,0 1 0,0 0 0,0 0 0,0-1 0,0 1 0,-1 0 0,1 0 0,0 0 0,-1 0 0,1 0 0,-1 0-1,1 0 1,-1 1 0,1-1 0,9 18 7920,-10-19-8016,1-19 2889,-1 12-3237,-6-257 2421,8 66-1450,19-75 65,0-11-119,-15 88-346,-6-626 90,-4 773-451,3 36 131,0 0 0,1-24 1,1 31-29,-1-1 1,0 0 0,0 0 0,-2-9 0,1 13-29,0 0 0,1 0 0,-1 0 1,-1 0-1,1 0 0,0 0 1,-1 0-1,1 0 0,-1 1 0,0-1 1,-3-3-1,5 6 7,0 0 0,0 0 0,-1 0 0,1 0 0,0-1 0,0 1 0,0 0 0,-1 0 0,1 0-1,0 0 1,0 0 0,-1 0 0,1 0 0,0 0 0,0 0 0,-1 0 0,1 1 0,0-1 0,0 0 0,0 0 0,-1 0 0,1 0 0,0 0 0,0 0 0,0 0 0,-1 0 0,1 1-1,0-1 1,0 0 0,0 0 0,0 0 0,-1 0 0,1 1 0,0-1 0,0 0 0,0 0 0,0 0 0,0 1 0,0-1 0,0 0 0,0 0 0,-1 1 0,1-1 0,0 0 0,0 0-1,0 0 1,0 1 0,0-1 0,0 0 0,0 1 0,-3 13-12,0 4-3,-10 34-1,0-6 138,0 5 170,-26 65 0,29-95-88,9-20-192,1-1 1,0 1 0,0-1-1,-1 1 1,1-1 0,0 1 0,-1-1-1,1 1 1,-1-1 0,1 0 0,-1 1-1,1-1 1,0 0 0,-1 1-1,1-1 1,-1 0 0,0 1 0,1-1-1,-1 0 1,1 0 0,-1 0 0,1 0-1,-1 0 1,1 0 0,-1 1-1,0-1 1,1 0 0,-1 0 0,0-1-1,0 1-3,1-1-1,-1 0 1,1 1-1,-1-1 1,1 0-1,0 1 1,-1-1-1,1 0 1,0 0-1,-1 0 1,1 1-1,0-1 1,0 0-1,0 0 1,0 0-1,0 1 1,0-1-1,0 0 1,0-1-1,0 2 1,2-25-11,0 0-1,2 0 0,1 1 0,1-1 0,13-32 1,-17 50 135,1 0 1,0 1-1,6-10 0,-8 14-64,0 0-1,0 0 0,1 0 0,-1 1 1,0-1-1,1 1 0,-1-1 0,1 1 0,0 0 1,-1-1-1,1 1 0,0 0 0,0 0 1,0 0-1,0 0 0,3 0 0,-3 1-11,0 0-1,-1 0 0,1 0 0,0 0 0,-1 1 1,1-1-1,0 1 0,-1-1 0,1 1 1,-1 0-1,1 0 0,-1 0 0,1 0 1,-1 0-1,1 0 0,-1 0 0,0 0 0,0 0 1,0 0-1,0 1 0,2 1 0,1 2-20,-1 1 0,1-1 0,-1 1-1,3 7 1,5 22-302,5 11-2763,-15-42 2197,1-1 0,0 1-1,0-1 1,0 1 0,1-1 0,-1 0 0,1 0-1,0 0 1,3 4 0,11 4-2238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48.66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0 2651 1984,'13'0'5117,"-8"0"-4769,0 1 0,0-1 0,0-1-1,0 1 1,0-1 0,10-2 0,23-9 484,-32 10-828,0 1 0,-1 0 0,1 0 0,0 0 1,0 1-1,0 0 0,-1 0 0,10 1 0,9 0 17,-12-1 184,22-5-1,-22 3-272,22-1-1,74 10 363,152-7 943,-111 12-736,-141-10-507,0 0-1,0 0 1,0 1-1,0 0 0,10 6 1,-12-6 38,-1 0 0,0-1 0,1 1 0,-1-1 1,1 0-1,0-1 0,0 0 0,-1 1 0,1-2 0,0 1 1,0-1-1,7 0 0,115-27-155,-94 20 150,37-4-1,-22 5-116,183-43 933,-223 47-783,0 0 1,-1-1 0,1-1 0,12-6 0,-1-3 31,0 0 1,-1-1 0,-1-1-1,0-1 1,-1 0 0,0-1-1,22-31 1,-27 30 2,4-6 27,0 0-1,-2-1 1,15-37-1,6-47 39,-8 19 32,-11 42-180,17-40-56,1 10 263,-16 23-170,-9 27 3,1-9-24,-2-1 1,5-49-1,-4 24 133,75-356 46,-76 371-180,-2-1-1,-3 1 0,-2-55 0,2-34 13,5-49-183,-7 153 50,11-52 0,-11 77 53,18-80-121,-10 50 166,6-49 0,-6-75-154,-5 133-155,-1 17-85,-2 11 96,-1 4-82,1 85 269,-5 165 65,5-133-40,1-43 78,-11 199 522,9-137-547,1-64 31,7 90 409,-3 161-182,0-205 22,3 28-11,-7-131-161,5 27 0,-1-2 13,15 171 143,-7-112-209,-11-90-13,0 1 0,9 22 0,0 1 124,-8-24-150,1-1 0,6 13 0,4 11 111,-9-22-85,0 0-1,1-1 0,0 1 1,1-1-1,1 0 1,0-1-1,1 1 1,11 11-1,-12-16 25,-1 0-1,1-1 0,10 7 1,-9-7-15,0 1 1,10 9-1,0 1-9,1-1 0,32 21-1,6 3 62,-35-23-22,1-1 0,1-1 0,35 16 0,-45-23-109,17 12-1,9 5 232,-20-13-23,-16-9-177,0 0 0,0-1 0,0 1 0,7 2 0,29 11-11,-33-12 51,0-1 1,1 0 0,-1 0 0,1 0-1,0-1 1,-1 0 0,15 0-1,-19-1-5,0-1 0,0 1-1,0-1 1,0 1-1,6 3 1,-5-3-17,-1 0 1,0 1-1,0-2 0,0 1 0,7 0 1,20 1 119,-1 0 0,39 9 0,-21 0-209,-26-5 127,45 5-1,11 1-98,-35-4 259,-29-5-128,-1 0 0,1-1 0,17 0-1,-1-1-331,28-1 946,-52 0-1287,0-1 0,0 0 0,0 0 0,0 0 0,0-1 0,11-4 0,-9 3-973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31.3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 2816,'-5'0'4389,"5"20"-1397,-9 203-25,1 57-1907,5-112-573,3-146-457,0 683 1079,4 162 217,-4-556-1111,-4-95-43,2 90-232,5-96 470,3 110-94,34 98 484,-29-370-561,-8-35-63,4 23 1,-2-2 276,-3-33-488,0 1 0,-1 0-1,1-1 1,0 0 0,0 1 0,0-1 0,0 0-1,0 0 1,4 1 0,29 10-19,1-3 0,0-1 0,0-2 1,43 3-1,151-5 25,-153-5 172,86-1-150,173 5 4,122 52-31,-152-14 329,67 7-105,-74-10-359,-110-11 107,43 5 156,276-5 152,-272-24-241,-189-2 53,886-1 935,-864-1-978,-26 1 87,83-11-1,-97 7-109,51-1 0,11-1-24,-59 3-10,49 2 0,-52 1 41,-25 0 22,0 0 1,-1 0-1,1 0 0,0 1 1,-1-1-1,1 1 0,5 2 1,-10-3-23,1 0 1,0 0-1,0 0 0,0 0 1,0 0-1,0 0 1,0 0-1,0 0 1,0 0-1,0 0 1,0 0-1,0 0 1,0 0-1,0 0 0,0 0 1,0 0-1,0 0 1,0 0-1,0 0 1,0 1-1,0-1 1,0 0-1,0 0 0,0 0 1,0 0-1,0 0 1,-1 0-1,1 0 1,0 0-1,0 0 1,0 0-1,0 0 1,0 0-1,0 0 0,0 0 1,0 0-1,0 0 1,0 0-1,0 0 1,0 0-1,0 0 1,0 0-1,0 1 0,0-1 1,0 0-1,1 0 1,-1 0-1,0 0 1,-10 1-62,-15-2 1,7 0 147,1-1-1,0-1 0,0-1 1,0 0-1,-26-11 0,32 10-39,1 0-1,-1-1 0,1 0 1,0-1-1,1 0 0,0 0 1,0-1-1,0 0 0,-10-13 1,3 1-102,-24-41 0,37 56-8,0-1 1,0 0 0,1 1 0,-1-1-1,1 0 1,0 0 0,1-1 0,0 1 0,0 0-1,0 0 1,0-1 0,1 1 0,1-8-1,-1 13 48,1-1 0,-1 1 1,0 0-1,1 0 0,-1 0 0,1 0 0,0 0 0,-1 0 0,1 0 0,0 0 0,0 0 0,-1 0 0,1 0 0,0 0 0,0 1 0,0-1 0,0 0 0,0 1 0,0-1 0,0 1 1,0-1-1,1 1 0,-1-1 0,0 1 0,0 0 0,0-1 0,0 1 0,1 0 0,-1 0 0,0 0 0,2 0 0,3 0-13,0 0 0,1 1 0,-1 0 0,9 2-1,2 2 80,0 0 0,-1 1-1,0 1 1,0 1 0,-1 0-1,0 1 1,0 0 0,-1 1-1,0 1 1,-1 0 0,0 1-1,-1 0 1,0 1 0,-1 0-1,12 20 1,-21-30-3,0 0 0,0 0-1,-1 0 1,1 1 0,-1-1 0,1 1 0,-1 0 0,0-1-1,-1 1 1,1 0 0,-1-1 0,1 1 0,-1 0-1,-1 7 1,0-6 5,0 0-1,0 0 1,-1 0-1,0 0 1,0-1-1,0 1 1,0 0-1,-1-1 1,-5 8-1,-2 0-46,-1-1-1,0 0 0,-1 0 1,0-1-1,0-1 1,-16 9-1,-40 28-2550,25-13-3228,29-17 3524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32.1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222 28 2496,'0'-1'-31,"0"-1"352,-1 1-1,1 0 0,0 0 1,0-1-1,0 1 1,0 0-1,0-1 1,1 1-1,-1 0 1,0 0-1,1-1 0,-1 1 1,0 0-1,1 0 1,0 0-1,-1-1 1,1 1-1,0 0 1,-1 0-1,2-1 0,-8 29 3142,1-11-3226,-2 0 0,1-1 0,-2 0 1,0 0-1,-15 21 0,7-15 127,-2 1 0,-32 30 0,43-46-132,0 0 0,0-1-1,-15 9 1,21-13-211,0-1 1,0 1-1,1-1 1,-1 1-1,0-1 0,0 1 1,0-1-1,1 0 1,-1 1-1,0-1 0,0 0 1,0 0-1,0 0 1,0 0-1,0 1 0,0-1 1,0 0-1,0-1 1,0 1-1,1 0 1,-1 0-1,0 0 0,0 0 1,0-1-1,0 1 1,0 0-1,0-1 0,1 1 1,-1-1-1,0 1 1,0-1-1,1 1 1,-1-1-1,0 0 0,1 1 1,-1-1-1,0 0 1,1 0-1,-1 1 0,1-1 1,-1 0-1,1 0 1,0 0-1,-1-1 1,0-2-19,0 1 0,0-1 0,1 0 1,-1 1-1,1-1 0,0 0 1,0 0-1,0 0 0,1 1 1,0-6-1,3-3-36,0-1 1,0 1-1,1 0 1,0 0-1,1 0 1,8-11-1,-9 17 40,-1-1 1,1 2-1,0-1 0,0 0 0,0 1 0,1 0 0,0 0 0,0 1 1,0-1-1,0 1 0,1 1 0,8-4 0,-12 5 40,0 1-1,1 0 1,-1 0 0,1 1-1,-1-1 1,0 1 0,1-1-1,-1 1 1,1 0-1,-1 1 1,1-1 0,-1 1-1,1-1 1,-1 1 0,1 0-1,-1 0 1,3 2 0,3 1 33,-1 1-1,0 1 1,-1-1 0,13 13 0,1 0-63,-9-8-674,1 2 0,-1-1 0,-1 1 0,19 26 0,-12-8-1038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5:33.6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78 6656,'0'0'94,"-1"0"0,1 0-1,-1-1 1,1 1 0,-1 0 0,1 0 0,-1 0 0,1 0-1,-1 0 1,1 0 0,-1 0 0,1 0 0,0 0 0,-1 0 0,1 0-1,-1 0 1,1 0 0,-1 0 0,1 0 0,-1 0 0,1 0 0,-1 1-1,1-1 1,-1 0 0,1 0 0,0 1 0,-1-1 0,1 0 0,-1 1-1,1-1 1,0 0 0,-1 1 0,1-1 0,0 0 0,0 1 0,-1-1-1,1 1 1,0-1 0,0 1 0,-1-1 0,1 1 0,0 2 176,0 0-1,0 0 1,0 0 0,1 0 0,-1 0 0,2 3 0,0 6 779,7 96 1601,4 32-1317,-3-34-295,0 7-230,-9-82-222,-1-30-458,0-1-113,0 0 1,1 0-1,-1-1 0,0 1 0,0 0 0,1 0 0,-1 0 0,0 0 0,0-1 0,1 1 0,-1 0 0,0 0 0,0 0 0,0-1 0,1 1 0,-1 0 0,0 0 0,0-1 1,0 1-1,0 0 0,0 0 0,0-1 0,0 1 0,1 0 0,-1-1 0,0 1 0,0 0 0,0 0 0,0-1 0,0 1 0,0 0 0,0-1 0,0 1 0,-1 0 0,1 0 1,0-1-1,0 1 0,-3-18 182,1 9-188,-16-75 76,14 55-157,2-54 0,4 46 66,2 1-1,1 0 0,19-67 1,-20 92 18,0 0 1,1 0 0,0 1 0,0 0-1,1 0 1,1 1 0,0-1 0,0 1-1,0 1 1,1-1 0,1 2-1,-1-1 1,18-11 0,-19 14-6,1 1 0,0 0 0,0 0 1,0 1-1,1 0 0,-1 0 0,1 1 0,0 0 1,-1 0-1,1 1 0,0 0 0,0 1 0,0 0 0,0 1 1,0-1-1,0 1 0,-1 1 0,10 2 0,-15-3 22,0 0 1,1 0-1,-1 1 0,0-1 0,0 0 0,0 1 0,-1 0 0,1 0 0,0 0 0,-1 0 1,1 0-1,-1 0 0,1 1 0,-1-1 0,0 1 0,0 0 0,0-1 0,-1 1 0,1 0 0,1 4 1,-2-2 6,0 0 0,0 0 1,0 0-1,-1-1 0,1 1 1,-1 0-1,0 0 0,-1 0 1,1 0-1,-1 0 0,0 0 1,-1 0-1,-1 5 0,-7 15 96,-1-1 0,-1 0 0,-1-1 0,-1-1 0,-1 0 0,-1-1 0,-27 28 0,42-48-182,-1 0-1,1 1 0,0-1 0,0 0 0,-1 1 1,1-1-1,0 1 0,0 0 0,1-1 1,-1 1-1,0 0 0,0 2 0,1-3 25,0 1-1,1-1 1,-1 1 0,1-1-1,-1 0 1,1 1-1,-1-1 1,1 0-1,0 0 1,0 0-1,0 1 1,-1-1-1,1 0 1,0 0-1,1 0 1,-1 0 0,0-1-1,1 2 1,113 84-437,-17-15 840,-94-68-284,-1 0-1,0 0 1,0 1-1,0-1 1,0 1 0,4 6-1,-6-9-53,-1 0 0,1 0 0,-1-1 0,0 1 0,1 0-1,-1 0 1,0 0 0,1 0 0,-1 0 0,0 0 0,0 0 0,0 0 0,0 0 0,0 0 0,0 0-1,0 0 1,0 0 0,-1 0 0,1 0 0,0 0 0,-1 0 0,1 0 0,0 0 0,-1 0-1,1 0 1,-1 0 0,0-1 0,1 1 0,-1 0 0,0 0 0,1-1 0,-1 1 0,0 0-1,0-1 1,-1 2 0,-3 0 91,1 1 1,-1-1-1,0-1 0,0 1 0,0-1 0,-9 2 0,-34 3 259,44-6-371,-11 2-42,0-2 0,-1 0 1,1-1-1,0 0 0,0-1 1,-29-8-1,-93-35-3901,97 31 2378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6:01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47 1984,'0'0'4016,"0"-20"-1366,-2 18-2591,0 0-1,0-1 0,0 1 0,-1 0 0,1 0 1,0 1-1,-1-1 0,0 0 0,1 1 0,-1 0 0,0-1 1,1 1-1,-1 0 0,0 0 0,0 1 0,0-1 1,0 1-1,0-1 0,0 1 0,0 0 0,-4 0 0,-6 2-34,1 0-1,-1 0 0,-22 9 0,12-4 18,-1 0-169,0 2 0,-28 14 0,46-20 127,0 1-1,0-1 1,-9 9 0,14-11 11,-1 0 0,1 0 0,-1 1 0,1-1 0,-1 1 0,1-1 0,0 1 0,0 0 0,0-1 0,0 1 0,0 0 0,0 0 0,1 0 0,-1 0 0,0-1 0,0 5 0,2-5-1,-1 0 0,0 0 1,0 0-1,1 0 0,-1 0 0,1 0 0,-1 0 1,1 0-1,0 0 0,-1 0 0,1 0 0,0 0 1,0 0-1,-1 0 0,1 0 0,0-1 0,0 1 1,0 0-1,0-1 0,1 1 0,23 11 196,-22-11-166,12 5 96,27 5 0,10 4-186,-43-12 0,0 0-1,0 1 1,0 0-1,-1 1 1,1 0-1,-1 0 1,0 1 0,-1 0-1,1 1 1,-1-1-1,-1 1 1,1 1-1,8 12 1,-9-10 102,-2 0-1,1 1 1,-1-1 0,-1 1-1,0 0 1,0 0 0,1 20-1,-2-19-87,-2-9 85,1 0 0,-1 0 0,0 0-1,0 0 1,0 1 0,-1-1 0,1 0 0,-1 0 0,1 0 0,-1 0 0,0 0-1,0 0 1,-1 0 0,1 0 0,0 0 0,-1-1 0,0 1 0,0-1-1,0 1 1,0-1 0,0 1 0,0-1 0,0 0 0,-1 0 0,1 0 0,-1 0-1,0-1 1,1 1 0,-1-1 0,0 1 0,0-1 0,0 0 0,0 0-1,0 0 1,0-1 0,0 1 0,-1-1 0,1 0 0,-4 0 0,-17-1-158,0-1 0,0-1 0,0-1 0,-41-12 0,55 15-3784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6:01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15 992,'0'0'64,"0"-1"0,0 1 1,0-1-1,1 0 0,-1 1 0,0-1 1,0 1-1,0-1 0,0 0 0,1 1 1,-1-1-1,0 1 0,1-1 0,-1 1 1,0-1-1,1 1 0,-1-1 0,1 1 1,-1 0-1,1-1 0,-1 1 0,1 0 1,-1-1-1,1 1 0,-1 0 0,1-1 1,-1 1-1,1 0 0,1 0 0,-1-1 89,0 1-1,0 0 0,0 0 1,0 0-1,0 0 0,0 0 1,0 0-1,0 0 0,1 0 1,-1 0-1,0 1 0,0-1 1,0 0-1,0 1 0,0-1 1,1 1-1,1 1-41,-1 0-1,1 0 1,-1 1-1,0-1 1,0 0-1,0 1 1,0-1-1,0 1 1,0 0 0,-1 0-1,1 0 1,0 3-1,3 7 160,4 22-1,-2-7-5,-5-17-89,0 0 0,-1 0-1,0 1 1,-1 21 0,-1-14-862,1-37-6321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6:02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 3072,'-10'-3'1120,"15"6"-864,-5 2-64,0 2-416,5 1-192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7:31.14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573 524 2080,'4'0'5552,"-4"-20"-2512,0 20-2970,0-1 0,-1 0-1,1 0 1,0 1 0,-1-1 0,1 0 0,-1 1 0,1-1 0,-1 0 0,1 1 0,-1-1 0,0 0 0,1 1 0,-1-1-1,0 1 1,-1-1 0,-6-6 640,3 1-405,0 1-1,-1 0 1,1 1-1,-11-8 0,9 8-93,0-2 0,-12-10 0,5 1 9,0 1 1,-32-23-1,38 32-200,-1 0-1,0 0 1,0 1-1,-1 0 1,-13-4 0,-15-6 18,-55-28 0,50 21 3,31 15-52,-5-2 187,0 0 0,-28-20 0,37 22-180,0 0-1,0-1 0,1 0 1,0-1-1,0 0 0,0 0 1,-6-11-1,11 16 41,1 0 0,0-1 0,-1 1 0,1 0 0,1-1 0,-1 0 0,0 1 0,1-1 0,0-4 0,-3-15 73,2 4-35,1 12 49,0 7-347,0 19-575,0-1 802,-1-7-17,1 0-1,1 0 0,0 0 1,3 14-1,-2-16 24,-1 0-1,0 0 0,0 0 1,-2 13-1,1-11 96,0-1-1,3 19 0,-2-12-78,-1-12 257,0-12 963,-8-128-813,0-2-885,8 137 431,0 0 0,0 1 0,0-1 0,0 0 0,1 0 0,-1 0 0,0 0 0,0 0 0,0 0 0,0 0 0,0 0 0,1 0-1,-1 1 1,0-1 0,0 0 0,0 0 0,0 0 0,1 0 0,-1 0 0,0 0 0,0 0 0,0 0 0,0 0 0,1 0 0,-1 0 0,0 0 0,0-1 0,0 1 0,0 0 0,1 0 0,-1 0 0,0 0 0,0 0 0,0 0 0,0 0 0,0 0 0,1 0 0,-1-1 0,0 1 0,0 0 0,0 0 0,0 0 0,0 0 0,0 0 0,0-1 0,0 1 0,0 0 0,1 0 0,-1 0 0,0 0 0,0-1 0,0 1-1,0 0 1,0 0 0,0 0 0,0 0 0,0-1 0,0 1 0,0 0 0,0 0 0,0 0 0,0 0 0,0-1 0,-1 1 0,15 17-131,-4-3 10,1-4 226,-1 0 1,1-1 0,1 0-1,0-1 1,0 0-1,0-1 1,1-1-1,15 6 1,-19-9-160,0-2 1,0 0 0,1 0-1,-1 0 1,1-1-1,-1-1 1,1 0-1,10-2 1,30-1-6569,-39 4 1674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6:02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10 2720,'0'0'41,"0"-1"-1,0 1 1,0-1 0,0 1 0,-1 0-1,1-1 1,0 1 0,0-1 0,-1 1-1,1-1 1,0 1 0,-1 0 0,1-1 0,0 1-1,-1 0 1,1-1 0,-1 1 0,1 0-1,0-1 1,-1 1 0,1 0 0,-1 0-1,1 0 1,-1-1 0,1 1 0,-1 0-1,0 0 1,-13 6 384,7-2-290,-3 2 340,1 0 1,-1 1-1,2-1 0,-1 2 0,1-1 0,-10 12 0,9-7-392,0-1-1,1 2 0,0-1 0,1 1 0,0 0 1,1 0-1,-7 24 0,11-31-45,1 1 0,0 0 0,0 0 0,1 0-1,-1-1 1,2 1 0,-1 0 0,1 0 0,0 0 0,2 8 0,-2-13 3,-1 0-1,1 1 1,0-1 0,-1 0 0,1 0-1,0 0 1,1 0 0,-1 1-1,0-2 1,1 1 0,-1 0 0,1 0-1,-1 0 1,1-1 0,0 1 0,-1-1-1,1 1 1,0-1 0,0 0 0,0 0-1,0 0 1,1 0 0,-1 0 0,0 0-1,0 0 1,1-1 0,-1 1 0,0-1-1,1 0 1,-1 0 0,0 0 0,4 0-1,-4 0-8,1 0-1,-1-1 0,0 1 0,0-1 0,0 0 1,0 1-1,0-1 0,0 0 0,0 0 0,0 0 0,0-1 1,0 1-1,-1 0 0,1-1 0,0 1 0,-1-1 1,1 1-1,-1-1 0,0 0 0,1 0 0,-1 1 1,2-5-1,0-2 12,0 0 1,-1 0 0,0-1-1,2-13 1,-3 14-226,1 0 0,0 0 0,3-10 0,-4 21 134,0 0 0,1 0-1,-1 0 1,-1-1 0,1 1-1,0 0 1,0 5 0,0 2 154,5 43 754,23 97 1,-22-125-648,-1 0 0,-1 0 0,-1 0 0,-1 1 0,-1-1 0,-1 1 0,-4 26 0,3-47-117,-1-1-1,0 0 1,0 1 0,0-1 0,-3 5 0,4-7-37,-1-1 1,1 0-1,-1 0 0,0 0 0,1 0 1,-1 0-1,0 0 0,0 0 0,0 0 1,0 0-1,0 0 0,0 0 0,0-1 1,0 1-1,0 0 0,-1-1 0,1 1 1,0-1-1,0 1 0,-1-1 0,1 0 1,-2 1-1,-2-1 37,0 0-1,0-1 1,-1 0 0,1 0 0,0 0-1,0 0 1,1-1 0,-1 1 0,0-1-1,0-1 1,-8-4 0,-4-4 94,-27-23-1,26 19-123,5 4-108,-1 0 0,1-1 1,1 0-1,-14-20 0,25 32 22,0-1 1,0 0-1,1 0 0,-1 0 0,0 0 0,1 0 1,-1 0-1,1 0 0,-1-1 0,1 1 0,-1 0 1,1 0-1,0 0 0,0 0 0,0-1 0,0 1 1,-1 0-1,1 0 0,1 0 0,-1-1 0,0 1 1,0 0-1,0 0 0,1 0 0,-1-1 0,1 1 1,-1 0-1,1 0 0,-1 0 0,1 0 0,-1 0 1,1 0-1,0 0 0,0 0 0,-1 0 0,1 1 1,0-1-1,0 0 0,2-1 0,7-3-55,0 1 0,0 0 0,20-5 0,0 0 12,-18 6 62,-1 0 0,1 1 0,0 1-1,-1 0 1,1 0 0,13 2 0,-10-1-9,-3 0 76,0 1 0,1 1 0,-1-1 0,21 8 0,-31-9-716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6:02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56 5888,'-3'-40'1898,"3"40"-1865,0-1-1,0 1 0,0-1 0,0 0 0,0 1 0,0-1 0,0 1 0,1-1 0,-1 0 1,0 1-1,0-1 0,1 1 0,-1-1 0,0 1 0,0-1 0,1 1 0,-1-1 0,1 1 1,-1-1-1,0 1 0,1-1 0,-1 1 0,1 0 0,-1-1 0,1 1 0,-1 0 0,1-1 1,-1 1-1,1 0 0,-1 0 0,1 0 0,0-1 0,-1 1 0,1 0 0,-1 0 1,1 0-1,0 0 0,-1 0 0,1 0 0,-1 0 0,1 0 0,0 0 0,-1 0 0,1 1 1,-1-1-1,2 0 0,-1 1 40,1-1 1,0 1 0,-1 0 0,1 0 0,-1-1-1,0 1 1,1 0 0,-1 0 0,0 0-1,1 1 1,-1-1 0,0 0 0,2 3-1,2 10 276,0 0 0,-1 1 0,-1-1 0,2 23 0,-4-30-285,2 22 156,-3-23-19,0 1 0,0-1 1,1 1-1,0-1 0,1 0 0,0 1 1,-1-1-1,6 10 0,-7-16-189,0 0-1,0 0 1,0 0-1,0 0 1,0 0-1,0 0 1,0 0-1,0 0 1,0 0-1,0 0 1,0 0-1,0 0 1,0-1-1,0 1 1,0 0-1,0 0 1,0 0-1,0 0 1,0 0-1,0 0 0,0 0 1,0 0-1,1 0 1,-1 0-1,0 0 1,0 0-1,0 0 1,0 0-1,0 0 1,0 0-1,0 0 1,0 0-1,0 0 1,0 0-1,0 0 1,0 0-1,0 0 1,0 0-1,0 0 1,0 0-1,0 0 1,0 0-1,1 0 1,-1 0-1,0 0 1,0 0-1,0 0 1,0 0-1,0 0 1,0 0-1,0 0 1,0 0-1,0 0 1,0 0-1,0 0 1,0 0-1,0 0 1,0 0-1,0 0 1,8-17 616,8-30 1,-11 32-701,0 0 1,0 1-1,15-27 1,-19 41 72,2-6-189,0 1-1,1 0 0,0 0 1,6-6-1,-9 10 170,-1 1 0,1-1 1,0 0-1,-1 1 0,1-1 0,0 1 0,0-1 0,-1 1 1,1-1-1,0 1 0,0 0 0,0-1 0,-1 1 0,1 0 0,0 0 1,0 0-1,0-1 0,0 1 0,0 0 0,0 0 0,-1 0 1,1 0-1,0 1 0,0-1 0,0 0 0,0 0 0,0 0 0,-1 1 1,1-1-1,0 0 0,0 1 0,0-1 0,-1 1 0,1-1 1,0 1-1,-1-1 0,1 1 0,0-1 0,-1 1 0,1 0 0,0 1 1,5 7 182,-1 0-1,0 1 1,-1 0 0,0 0 0,0 0 0,3 16 0,-2-7-61,1 4 360,6 36-1,-12-56-903,1-1 1,0 1 0,0 0-1,0-1 1,0 1-1,1-1 1,-1 1-1,1-1 1,-1 0 0,1 0-1,0 0 1,4 4-1,6 3-3792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6:03.3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91 5728,'2'-38'1840,"-2"37"-1764,1-1 0,-2 1 0,1 0 0,0-1 0,0 1 0,0 0 0,-1-1 0,1 1 0,0 0 0,-1 0 0,0-2 1,1 3-57,0 0 1,-1-1 0,1 1 0,0 0-1,0 0 1,0-1 0,0 1 0,0 0 0,0 0-1,0-1 1,0 1 0,0 0 0,0 0 0,0-1-1,0 1 1,0 0 0,0-1 0,0 1 0,0 0-1,0 0 1,0-1 0,0 1 0,0 0 0,0 0-1,0-1 1,1 1 0,-1 0 0,0 0-1,0-1 1,0 1 0,1-1 66,-1 1-1,0-1 1,0 0-1,1 1 1,-1-1-1,0 0 1,0 1-1,0-1 1,0 0-1,0 1 1,0-1-1,0 0 1,0 1-1,0-1 1,-1 0 0,1 1-1,0-1 1,0 0-1,-1 1 1,1-1-1,0 0 1,-1 1-1,1-1 1,0 1-1,-1-1 1,1 1-1,-1-1 1,1 1-1,-1-1 1,1 1-1,-1-1 1,1 1 0,-2-1-1,1 0-7,0 1 1,0-1-1,0 0 0,0 1 0,0-1 1,0 1-1,0-1 0,0 1 0,-1 0 1,1-1-1,0 1 0,0 0 0,0 0 1,-1 0-1,1 0 0,0 0 0,0 0 1,-2 0-1,-2 3-52,0-1 1,0 1-1,1 0 1,-1 0-1,1 0 1,0 0-1,0 1 0,0 0 1,1-1-1,-1 2 1,-4 5-1,-2 7 24,-15 31-1,24-46-43,-4 8 105,2 0 0,-1 1 0,-2 15 0,6-26-90,0 1 0,0-1 0,0 1 0,0-1 0,0 1 0,0-1 0,0 1 0,0-1 0,0 0 0,0 1 0,0-1 0,0 1 0,0-1 0,1 1 0,-1-1 0,0 1 1,0-1-1,1 0 0,-1 1 0,0-1 0,0 0 0,1 1 0,-1-1 0,0 0 0,1 1 0,-1-1 0,1 0 0,-1 0 0,0 1 0,1-1 0,-1 0 0,1 0 0,-1 0 0,0 1 0,1-1 0,-1 0 0,1 0 0,-1 0 0,1 0 0,-1 0 0,1 0 0,-1 0 0,1 0 0,-1 0 0,1 0 0,-1 0 0,0 0 0,1-1 0,0 1 0,26-6 249,-26 6-267,1-1-46,1 0-1,-1 1 1,1 0 0,-1-1-1,1 1 1,-1 0-1,1 1 1,-1-1-1,1 0 1,-1 1 0,1-1-1,-1 1 1,0 0-1,1-1 1,-1 1 0,0 0-1,0 1 1,1-1-1,-1 0 1,0 1-1,3 2 1,3 4-95,1 0 0,-2 1 0,11 15-1,-9-12 228,4 7 154,-9-13-55,-1 0 0,1-1 0,1 1 0,8 8 1,-13-14-312,0 0 0,1 0 1,-1 0-1,0 0 0,1 0 1,-1 0-1,1 0 1,-1 0-1,0 0 0,1 0 1,-1 0-1,0 0 0,1 0 1,-1 0-1,0 0 1,1 0-1,-1-1 0,0 1 1,0 0-1,1 0 1,1-3-974,1 0 215,-1-1 303,0 1-1,0 0 1,0-1 0,-1 1 0,0-1 0,1 0 0,-1 1 0,1-5 0,3-26-2708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6:03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11 6304,'-9'-11'2336,"9"31"-1824,0 22-128,0-10 0,4 2-288,-4 5 1664,-4 5-992,0 3 352,4 6-704,-5 14 64,10 7-320,-1 1 416,0-10-320,1-2-192,3-8-64,6-9-5568,-1 5 3040,8-17-1952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6:29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1 1312,'-4'4'5251,"3"6"-3420,1 14-2271,0-18 928,0 82 72,-8 317 715,-24 228 237,29-562-1360,-1 104 114,-1 27-31,-17 324 153,22 0-8,10 438 340,-11-764-621,-4 165 176,-8 519 151,23-536-381,-2-143-63,7 102 274,2 76-251,-15 262-234,-3-332 156,3 365-238,-3-232 269,-2-162 276,15 222-181,-2-200 58,-1-24-51,0 59-34,-6-176-25,-3 20 10,5 120 15,25 181-842,-30-156 805,-3-228-57,-3 58 206,-2-15-32,-7 56-703,-7 48 266,11-115 395,5-73-82,2 1 1,9 114-1,4-82-428,-4 0 0,-10 138-1,-10-124 57,8-68-308,0-3-800,-17 51-1,21-81 1216,1-1-1,-1 1 1,0-1 0,0 0-1,0 0 1,-1 0 0,0 0-1,0 0 1,-1-1-1,0 0 1,0 0 0,0 0-1,0 0 1,-10 5 0,8-7-220,-1 0 0,1 0 1,-15 3-1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7:21.69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26 1442 3328,'-6'6'4625,"8"-27"-2453,-2 20-2319,24-142 2471,-1 3-1357,0-12-258,-12 65-20,0-108-1,-7 80-433,-3-7 225,-1 75-469,-2 8-96,1 30 17,0-1-1,1 0 1,0 0 0,3-19-1,16-39-192,1-9 245,-14 56 194,-5 16-185,1 0 0,-1 0 1,1 0-1,0-11 0,-11 29-46,2 3 95,-1 0 1,0 0 0,-2-1-1,0 0 1,0-1 0,-1 0-1,-1-1 1,0 0 0,-17 13-1,6-10 198,23-16-231,-1 1-1,0-1 1,1 1-1,-1-1 1,0 1-1,0-1 1,0 0 0,0 1-1,1-1 1,-1 0-1,0 1 1,0-1 0,0 0-1,0 0 1,0 0-1,0 0 1,0 0 0,0 0-1,1 0 1,-1 0-1,0-1 1,-1 1 0,0-8 1,4-5-68,0-1 0,1 1 0,1-1 0,0 1 0,0 0 0,8-15-1,-8 21 45,69-138-429,-70 139 379,11-15-242,-14 20 303,1 0 0,0 0-1,0 0 1,-1 0 0,1 1 0,0-1-1,0 0 1,0 0 0,0 1 0,0-1-1,0 1 1,0-1 0,0 1 0,0-1-1,1 1 1,-1 0 0,0 0-1,2-1 1,-3 1 15,1 1-1,0-1 0,0 0 0,0 1 1,0-1-1,-1 0 0,1 1 1,0-1-1,0 1 0,-1 0 1,1-1-1,0 1 0,-1-1 1,1 1-1,0 0 0,-1 0 1,1-1-1,-1 1 0,1 0 1,-1 0-1,0 0 0,1 1 1,8 25 208,-6-20-114,5 20-316,-4-12-1832,9 21 1,-4-16 153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7:22.91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1542 2976,'14'-22'4069,"-9"14"-3604,-1 0 1,0-1-1,0 0 1,-1 0-1,4-14 0,7-50 471,-8 38-531,6-48 275,-1 2-176,25-134-107,-29 173-330,8-82 425,-9 70-290,14-167 91,-7 115-282,-12 99-21,0 1 1,0-1 0,1 0-1,0 0 1,1 1 0,5-12-1,-4 10 29,0 0-1,3-15 0,12-37-82,-13 47 51,-2-1-1,0 1 1,4-26 0,-6 26-3,0-4 148,-1 1 0,0-1 1,-1 0-1,-4-30 0,5 34-140,-1 12-6,0-1-1,0 1 1,0-1-1,0 1 0,0-1 1,0 1-1,0-1 1,0 1-1,-1-1 0,1 1 1,0-1-1,-2-1 1,2 3 10,0 0 1,0-1-1,0 1 1,0 0-1,0 0 1,0 0-1,0 0 1,0 0-1,0 0 1,0 0-1,0 0 1,0 0-1,0 0 1,-1 0-1,1 0 1,0-1-1,0 1 1,0 0-1,0 0 1,0 0-1,0 0 1,0 0-1,0 0 1,0 0-1,0 0 1,-1 0-1,1 0 1,0 0-1,0 0 1,0 0-1,0 0 1,0 0-1,0 0 1,0 0-1,0 0 1,0 0-1,-1 0 1,1 0-1,0 0 1,0 0-1,0 0 1,0 0-1,0 1 1,0-1-1,0 0 1,0 0-1,0 0 1,0 0-1,0 0 1,-1 0-1,1 0 1,0 0-1,0 0 1,0 0-1,0 0 1,0 0-1,0 1 1,0-1-1,0 0 1,0 0-1,0 0 1,0 0-1,0 0 1,0 0-1,-2 8-49,2-8 40,-6 24-6,-1-1 0,-14 32 0,9-26 242,6-14-117,0 0 1,-1-1 0,-1 0-1,0-1 1,-1 1 0,0-1-1,-1-1 1,0 0 0,-13 11-1,22-22-89,0 0 0,0 0 1,0 0-1,0-1 0,0 1 0,-1 0 0,1-1 0,0 1 0,0 0 0,0-1 1,-1 0-1,1 1 0,0-1 0,-1 0 0,-1 1 0,2-1-14,0-1 0,1 1 0,-1 0 0,1 0-1,-1-1 1,1 1 0,-1 0 0,1-1 0,-1 1 0,1 0-1,-1-1 1,1 1 0,0-1 0,-1 1 0,1-1 0,0 1-1,-1-1 1,1 1 0,0-1 0,-1 1 0,1-1 0,0 1-1,0-1 1,0 0 0,0 1 0,-1-1 0,1 1 0,0-1 0,0 0-1,0 1 1,0-1 0,0 1 0,1-1 0,-1 0 0,1-9-74,0-1 0,1 1 0,1 0 1,0 0-1,0 1 0,8-16 1,-1 1-27,2-10-29,19-46-143,-27 70 347,1 1 1,0 0-1,0 0 0,1 1 0,14-16 0,-20 23-67,1 1 0,-1-1 0,1 1 0,-1-1 0,1 1 0,0-1 0,-1 1 0,1-1 0,0 1 0,-1-1 0,1 1 0,0 0 0,0-1 0,-1 1 0,1 0 0,0 0 0,0 0 0,0 0 0,-1-1 0,1 1 0,0 0 0,0 0 0,0 0 0,0 1 0,-1-1 0,1 0 0,0 0 0,0 0 0,-1 1 0,1-1 0,0 0 0,0 1 0,-1-1 0,1 0 0,0 1 0,-1-1 0,1 1 0,0 0 0,0 0 0,2 2 10,0 1 0,0 0-1,0 0 1,-1 0 0,3 6-1,-2-5-8,2 5-47,0-1 0,1-1-1,10 14 1,-13-19-318,0 0 0,0-1 0,0 1 0,0-1 0,0 1 0,0-1 0,1 0 0,-1-1 0,1 1 0,-1 0 0,1-1 0,6 2 0,23 2-1951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7:18.99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125 1313 2656,'1'-1'503,"-1"0"-377,1 1 0,-1 0 0,0-1 0,0 1-1,0 0 1,0-1 0,1 1 0,-1 0 0,0-1 0,0 1-1,0 0 1,0-1 0,0 1 0,0-1 0,0 1 0,0 0-1,0-1 1,0 1 0,0 0 0,0-1 0,0 1 0,0 0-1,-1-1 1,-2-18 506,1 7-121,5-46 791,-10-55 708,0-4-692,2 15-366,1-34-235,5-51 417,-1 101-1041,-2 59-28,-4-31 1,2 32-4,0-28 1,11-106-63,-10 145-53,2 15 50,1-1-1,0 1 0,-1-1 0,1 0 0,0 1 1,0-1-1,-1 0 0,1 1 0,0-1 0,0 0 1,0 0-1,0 1 0,0-1 0,0 0 0,0 1 1,0-1-1,0 0 0,1 1 0,-1-2 1,0 2 4,0 0 0,0 0 0,0 0 0,0 0 0,0 0 0,0 1 0,0-1 0,0 0 0,0 0 0,0 0 0,0 0 0,0 0 0,0 0 0,0 0 1,0 0-1,0 0 0,0 0 0,0 0 0,0 0 0,-1 0 0,1 1 0,0-1 0,0 0 0,0 0 0,0 0 0,0 0 0,0 0 0,0 0 0,0 0 1,0 0-1,0 0 0,0 0 0,0 0 0,-1 0 0,1 0 0,0 0 0,0 0 0,0 0 0,0 0 0,0 0 0,0 0 0,0 0 0,0 0 0,0 0 1,0 0-1,0 0 0,-1 0 0,1 0 0,0 0 0,0 0 0,0 0 0,0 0 0,0 0 0,0 0 0,0-1 0,0 1 0,0 0 0,0 0 0,0 0 1,0 0-1,0 0 0,0 0 0,0 0 0,-1 0 0,-11 32-443,3-6 511,1-9 47,-1 0 0,-1-1 0,0 1 1,-13 14-1,23-31-114,0 0 1,0 0-1,0 0 0,0 0 1,0 0-1,0 0 0,0 0 1,-1 0-1,1 0 0,0 1 1,0-1-1,0 0 0,0 0 1,0 0-1,0 0 0,0 0 1,0 0-1,0 0 0,0 0 1,0 0-1,0 0 0,0 0 1,0 0-1,0 0 1,0 0-1,0 0 0,0 0 1,0 0-1,0 0 0,0 0 1,-1 0-1,1 0 0,0 0 1,0 0-1,0 0 0,0 0 1,0 0-1,0 0 0,0 0 1,0 0-1,0 0 0,0 0 1,0 0-1,0 0 0,0 0 1,0 0-1,0 0 0,0 0 1,-1 0-1,1 0 0,0 0 1,0 0-1,0 0 1,0 0-1,0 0 0,0 0 1,0-1-1,0 1 0,0 0 1,0 0-1,0 0 0,0 0 1,0 0-1,0 0 0,0 0 1,0 0-1,0 0 0,0-7 14,3-9-106,15-42 149,2 1 0,41-80-1,-61 137-49,0 0-1,0 0 1,0 1-1,0-1 1,0 0-1,0 0 1,0 1 0,0-1-1,0 0 1,1 0-1,-1 1 1,0-1-1,0 0 1,0 0-1,0 0 1,1 1-1,-1-1 1,0 0 0,0 0-1,0 0 1,1 0-1,-1 0 1,0 1-1,0-1 1,0 0-1,1 0 1,-1 0-1,0 0 1,0 0-1,1 0 1,-1 0 0,0 0-1,1 0 1,-1 0-1,0 0 1,0 0-1,1 0 1,-1 0-1,0 0 1,0 0-1,1 0 1,-1 0 0,0 0-1,0 0 1,1 0-1,-1-1 1,0 1-1,0 0 1,0 0-1,1 0 1,-1 0-1,0-1 1,0 1 0,0 0-1,0 0 1,1 0-1,-1-1 1,0 1-1,0 0 1,0 0-1,0 0 1,0-1-1,0 1 1,0 0-1,1 0 1,-1-1 0,0 1-1,0-1 1,5 21 9,1 23-1595,-3-29-262,0-1 0,0 0 0,6 12 0,8 10-870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7:20.10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107 1197 2976,'0'-1'5941,"0"-82"-1510,-5-46-3001,-1-57-278,25-267 0,-14 360-1003,-1-75 18,-4 115-62,0 51-113,-1 0-1,1 0 0,0-1 1,-1 1-1,1 0 0,-1 0 1,0-1-1,-2-2 0,3 4 0,0 1-1,0 0 1,0-1 0,0 1-1,0 0 1,0-1 0,0 1-1,-1 0 1,1-1 0,0 1-1,0 0 1,0-1 0,-1 1-1,1 0 1,0-1 0,0 1-1,-1 0 1,1 0 0,0 0-1,-1-1 1,1 1 0,0 0-1,-1 0 1,1 0 0,0 0-1,-1-1 1,1 1 0,0 0-1,-1 0 1,0 0-1,-1 5-38,0 0-1,0 0 0,0 0 1,0 0-1,1 0 0,-2 9 1,-4 15-134,1-13 231,-2-1 0,0 0 0,-1-1 0,-15 21 1,16-24 66,7-10-93,0 1 0,0-1 0,1 0-1,-1 0 1,0 0 0,0 0 0,-1 0 0,1 0-1,0 0 1,0 0 0,0-1 0,0 1-1,-1 0 1,-1 0 0,3-1-22,0 0 0,0 0 0,0 1 0,-1-1 1,1 0-1,0 0 0,0 0 0,0 0 0,0 0 0,-1 0 1,1 0-1,0 0 0,0 0 0,0 0 0,-1 0 0,1 0 0,0 1 1,0-1-1,0-1 0,-1 1 0,1 0 0,0 0 0,0 0 1,0 0-1,-1 0 0,1 0 0,0 0 0,0 0 0,0 0 0,-1 0 1,1 0-1,0 0 0,0-1 0,0 1 0,0 0 0,-1 0 1,1 0-1,1-10-46,13-17-108,-10 19 141,12-30-86,-10 23 108,0 1 0,0 0 0,13-18 0,-19 31-2,1 0 1,-1 1 0,0-1-1,1 0 1,-1 1 0,1-1-1,-1 0 1,1 1 0,0-1 0,-1 1-1,1-1 1,0 1 0,-1-1-1,1 1 1,0-1 0,0 1-1,-1-1 1,1 1 0,0 0-1,0 0 1,0-1 0,0 1-1,-1 0 1,1 0 0,0 0-1,0 0 1,0 0 0,0 0-1,0 0 1,-1 0 0,1 1-1,0-1 1,0 0 0,0 0-1,-1 1 1,1-1 0,0 0-1,0 1 1,0-1 0,-1 1-1,1-1 1,0 1 0,-1-1-1,1 1 1,-1 0 0,1-1-1,-1 1 1,1 0 0,0 0-1,3 4-139,0 1-1,-1 0 1,0 0-1,5 11 1,32 91-9421,-27-69 6939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7:24.31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31 1312,'0'0'83,"0"-1"0,0 1 0,0 0 0,0 0 0,0-1 0,0 1 0,0 0 0,0-1 0,0 1 0,0 0 0,0-1 0,0 1 0,0 0 1,1 0-1,-1-1 0,0 1 0,0 0 0,0 0 0,0-1 0,0 1 0,1 0 0,-1 0 0,0-1 0,0 1 0,0 0 0,1 0 0,-1 0 0,0-1 0,0 1 0,1 0 0,-1 0 0,0 0 0,0 0 0,1 0 0,-1 0 0,0 0 0,1-1 1,-1 1-1,0 0 0,0 0 0,1 0 0,-1 0 0,0 0 0,1 0 0,-1 0 0,0 0 0,1 1 0,-1-1 12,1 0 1,-1 0-1,1 0 1,-1 0-1,1 0 1,-1 0-1,1 0 1,-1 0-1,1-1 0,-1 1 1,1 0-1,-1 0 1,1 0-1,-1 0 1,1-1-1,-1 1 1,1 0-1,-1-1 0,13-19 8735,-13 38-7552,0-12-1095,-3 91 625,1 32-293,2-46-335,0-42-30,1-1-1,7 48 1,-7-57 444,-1-20-89,0-10-383,2-2-82,1 1-1,-1-1 1,0 0-1,1 0 1,-1 0-1,0 0 1,2-2-1,16-6-35,-5 6 156,1 1-1,-1 1 1,1 0 0,0 1-1,21 3 1,19-1 440,-65-35-13981,8 19 10613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7:32.87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730 543 2144,'-4'-5'596,"2"7"-383,2-1-187,0-1 0,0 0 0,0 0 0,0 1 0,0-1 0,0 0-1,0 1 1,-1-1 0,1 0 0,0 0 0,0 1 0,0-1 0,0 0 0,0 0 0,-1 0 0,1 1 0,0-1 0,0 0 0,0 0-1,-1 0 1,1 1 0,0-1 0,0 0 0,-1 0 0,1 0 0,0 0 0,-1 0 0,1 0 0,0 0 0,0 1 0,-1-1 0,1 0-1,0 0 1,-1 0 0,1 0 0,0 0 0,0 0 0,-1 0 0,1 0 0,-1-1 0,-11 7 2630,10-6-2443,0 1 0,0-1 0,1 0 0,-1 1 0,0-1 0,0 0 0,0 0 0,0 0 0,1-1 0,-1 1 0,0 0 0,0 0 0,-2-2 0,-25-10 1711,13 5-1145,10 5-546,-18-8 962,-34-17 1,34 13-583,0 1 1,-50-17-1,2 2-433,42 15-46,0 1 102,0-2 0,1 0 0,-31-23 0,48 28-185,1-1 0,0-1 0,1 0 0,-17-22 0,-6-7 164,16 22-238,10 12 6,1 0 0,1 0 1,-1-1-1,-4-8 0,9 14 56,-10-15-72,11 16 28,0 0 0,0 0 0,0 0 0,0 0 0,0 0-1,0 0 1,0 0 0,0 0 0,0 0 0,0 0 0,0 0 0,0 0 0,0 0 0,-1 0 0,1 0 0,0 0 0,0 0-1,0 0 1,0 0 0,0 0 0,0 0 0,0 0 0,0 0 0,0 0 0,0 0 0,0 0 0,0 0 0,0 0 0,0 0-1,0 0 1,0 0 0,-1 0 0,1 0 0,0 0 0,0 0 0,0 0 0,0 0 0,0 0 0,0 0 0,0 0-1,0 0 1,0 0 0,0 0 0,0 0 0,0 1 0,0-1 0,0 0 0,0 0 0,0 0 0,0 0 0,0 0 0,0 0-1,0 0 1,0 0 0,0 0 0,0 0 0,0 0 0,0 0 0,0 0 0,0 0 0,0 0 0,0 1 0,0-1 0,0 0-1,2 12-298,14 84-48,-11-71 386,-1 0-1,0 37 1,-8-22 1155,4-38-655,-1-3-518,1 1 0,0 0 1,0 0-1,-1 0 0,1 0 0,0 0 1,0 0-1,0 0 0,-1 0 1,1 0-1,0-1 0,0 1 0,0 0 1,0 0-1,-1 0 0,1 0 1,0 0-1,0-1 0,0 1 0,0 0 1,0 0-1,0 0 0,0-1 0,-1 1 1,1 0-1,0 0 0,0 0 1,0-1-1,0 1 0,0 0 0,0 0 1,0-1-1,0 1 0,0 0 1,0-1-1,0-8 48,0 9-37,-2-83 311,0-26-459,3 87-31,1 0-1,9-41 1,-10 57 102,1 1-1,-1 1 1,1-1 0,0 0-1,1 0 1,-1 1 0,1-1-1,0 1 1,0 0 0,4-5-1,-5 7 15,1 0-1,-1 0 1,1 0-1,-1 0 1,1 0-1,0 1 0,-1-1 1,1 1-1,0 0 1,0 0-1,0 0 1,0 0-1,0 1 1,0-1-1,0 1 1,0 0-1,0-1 1,4 2-1,5 0 65,-1 1 0,1 0 0,-1 0 0,20 9 0,41 21 95,-50-20-204,1-2 1,39 12-1,-41-17-2398,1 2 639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7:24.76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66 3072,'-3'-28'12425,"3"28"-12326,0 0 0,1 0 0,-1-1 0,1 1-1,-1 0 1,0 0 0,1 0 0,-1 0 0,1 0-1,-1 0 1,1 0 0,-1 0 0,1 0 0,-1 0-1,0 0 1,1 0 0,-1 0 0,1 0 0,0 0 0,11 1 645,0-1-515,1 0 0,0-1-1,-1-1 1,1 0 0,-1-1 0,0 0 0,0-1-1,0 0 1,17-9 0,-23 8-224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7:25.28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56 2240,'-5'1'14259,"45"-13"-12620,-2 11-1000,-19 2-515,-10-2-66,-1 1 0,1-1-1,-1-1 1,13-3 0,2-2-5046,-21 6 4466,-1 0 0,0 1 0,0-1 0,1 0 0,-1 0 0,8-9-3654,-8 9 3623,9-11-2876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7:25.93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4 9 3552,'-3'-9'12576,"4"10"-12442,0-1 1,0 1 0,0 0 0,0-1 0,1 1 0,-1-1 0,0 0 0,0 0 0,1 1 0,-1-1 0,0 0 0,0 0 0,1 0 0,-1 0 0,0 0 0,0 0 0,3-1 0,1 1 161,113 0 1960,-108 0-2189,0 2 1,-1-1-1,1 1 1,-1 1-1,0 0 1,13 5-1,-10-3-31,1-1 1,15 4-1,-24-7 634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02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19 1824,'4'-19'6677,"-4"276"-2010,-2-245-4452,1-11-318,1 1 1,-1-1-1,1 0 0,-1 1 1,1-1-1,0 1 1,0-1-1,0 1 0,0 0 1,0-1-1,0 1 1,0-1-1,1 2 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02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4064,'-4'1'2736,"4"0"-2690,7 3 2582,13 3-1009,-3-4-1372,1-1 1,-1 0-1,1-1 1,20-2-1,-10 0-113,6 1 33,110 5 119,-80-4 278,-35-2-1347,-24 1 85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03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74 3328,'-4'-5'4713,"4"4"-4561,5-7 1796,17-9-2146,-10 8 681,-7 4-427,0 2-1,-1-1 1,1 0-1,0 1 1,1 0-1,-1 0 1,10-3 0,-13 5-39,0 1 0,0-1 1,-1 1-1,1 0 1,0 0-1,0 0 1,0 0-1,0 0 1,0 0-1,-1 1 1,1-1-1,0 0 1,0 1-1,0-1 1,-1 1-1,1 0 1,0 0-1,-1 0 1,1 0-1,-1 0 1,1 0-1,-1 0 1,1 0-1,-1 0 1,0 1-1,0-1 1,1 1-1,-1-1 1,0 1-1,1 1 1,0 1 56,0 0 1,1 0-1,-1 1 0,-1-1 1,1 1-1,-1-1 1,0 1-1,0-1 0,0 1 1,0 5-1,-1 1 86,0 0-1,-1-1 0,-3 16 1,2-18-43,-1-1 0,1 1-1,-1-1 1,-1 1 0,1-1 0,-1 0 0,-9 12-1,10-14 1,2-4-76,0 1 0,0-1 1,0 0-1,0 1 0,0-1 1,-1 0-1,1 0 0,0 0 1,0 0-1,-1 0 0,1 0 1,-1 0-1,1-1 0,-1 1 1,1 0-1,-1-1 0,1 1 1,-1-1-1,-2 1 0,7-4 33,1 1 0,0 0 0,0 0 0,0 1 0,-1-1 0,2 1 0,5-2 0,-5 3 3,46-4 213,-47 4-245,1 0 0,-1 1 0,0-1 0,0 1 0,0 0 0,0 0 0,0 0-1,0 1 1,6 2 0,-8-3-381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04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2400,'1'6'4026,"2"0"-3604,-1 0-1,1 0 0,-1 0 1,0 0-1,0 1 0,1 10 1,2 42 808,-3-33-823,3 102 654,-4-90-490,0-34 185,1-8-516,4-9-271,-6 11 95,22-61 108,15-38-430,-32 89 219,1 1-1,0 0 1,1 0-1,0 0 1,1 1-1,11-12 1,-17 20 36,0 0 1,0 0 0,1 0-1,-1 1 1,1-1 0,-1 1-1,4-2 1,-5 3 14,-1 0 0,1-1 0,-1 1 0,1 0 0,-1 0 0,1 0 0,-1 0 1,1 0-1,-1-1 0,1 1 0,0 0 0,-1 0 0,1 0 0,-1 1 0,1-1 0,-1 0 0,1 0 0,-1 0 0,1 0 0,-1 0 0,1 1 0,-1-1 0,1 0 0,-1 0 0,1 1 0,-1-1 0,1 0 1,-1 1-1,0-1 0,1 1 0,-1-1 0,1 0 0,-1 1 0,0-1 0,0 1 0,1-1 0,-1 1 0,0-1 0,0 1 0,1-1 0,-1 1 0,0-1 0,0 1 0,0-1 0,0 1 0,0 0 1,0 0-1,2 25 752,-1 40 0,-1-37-100,0-29-636,1 0 0,-1 0 0,0 0 0,1 0 0,-1 0 0,0 0 0,1 0 0,-1 0 0,0 0 0,1 0 0,-1 0 0,0 0 0,1 0 0,-1 0 0,0-1 0,1 1 0,-1 0 0,0 0 0,1 0 0,-1-1 1,0 1-1,0 0 0,1 0 0,-1-1 0,0 1 0,0 0 0,35-65 238,-32 61-325,-1 1-44,0-1-1,0 1 1,1 0-1,-1 0 1,1 0-1,0 0 1,0 0-1,0 0 1,0 1-1,0 0 1,5-3-1,-7 4 108,0 1 0,0 0 0,0 0 0,0 0-1,0 0 1,0 0 0,0 0 0,0 1 0,-1-1 0,1 0-1,0 0 1,0 1 0,0-1 0,0 0 0,0 1 0,0-1-1,-1 1 1,1-1 0,0 1 0,0 0 0,-1-1 0,1 1 0,0 0-1,-1-1 1,1 1 0,-1 0 0,1 0 0,0 1 0,10 24 688,-10-23-653,9 27 323,-2 0 1,5 35 0,-13-61-379,5 21-1512,3-10-3104,1-9 2307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04.9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4320,'0'0'191,"0"-1"0,0 0 0,0 1 0,0-1 0,0 0 0,0 1-1,0-1 1,0 0 0,0 1 0,0-1 0,0 0 0,0 0 0,1 1 0,-1-1 0,0 0 0,0 1 0,1-1 0,-1 1 0,0-1 0,1 0 0,-1 1 0,1-1-1,-1 1 1,1-1 0,0 0 0,0 1-49,1 0 0,-1 0 0,1 0-1,-1 1 1,1-1 0,-1 0 0,1 1-1,-1-1 1,1 0 0,-1 1 0,0 0-1,1-1 1,0 2 0,3 0 20,-1 0 0,0 1 0,-1 0 0,1-1 0,0 2 0,-1-1 0,0 0 0,1 0-1,2 6 1,23 37 567,-19-28-576,44 89 573,-44-85-484,16 22 1,-7-13 141,-15-24-435,-3-5 152,0 0 1,0 0-1,0 0 1,1 0-1,-1 0 1,1 0-1,1 2 1,-3-4-85,1 0-1,-1 0 1,0 0-1,0 0 1,0 0 0,0 0-1,0 0 1,1 0-1,-1 0 1,0 0 0,0 0-1,0 0 1,1 0 0,-1 0-1,0 0 1,0 0-1,0 0 1,0 0 0,1 0-1,-1 0 1,0 0 0,0 0-1,0 0 1,0 0-1,0 0 1,1 0 0,-1 0-1,0-1 1,0 1-1,0 0 1,0 0 0,1 0-1,4-11 275,8-45 69,-4 16-310,2-1-27,-2 8-61,24-61 0,-25 74-157,-6 14-27,1 0 1,0-1-1,0 1 0,0 0 1,1 1-1,0-1 1,5-6-1,-5 11-700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05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51 3808,'-5'7'6789,"32"-44"-3530,-25 35-3254,-1 0 0,0 0 0,1 1 0,-1-1 0,1 0 0,-1 1 0,1 0 0,0-1 0,0 1 0,3-2 0,-5 3-15,1 0-1,0-1 0,0 1 0,-1 0 1,1 0-1,0 0 0,0 0 1,-1 0-1,1 0 0,0 0 0,0 0 1,0 0-1,-1 0 0,1 0 0,0 1 1,-1-1-1,1 0 0,0 1 0,0-1 1,-1 0-1,1 1 0,0-1 1,-1 1-1,1-1 0,-1 1 0,1-1 1,-1 1-1,1-1 0,-1 1 0,1-1 1,-1 1-1,1 0 0,-1-1 0,0 1 1,1 0-1,-1 0 0,4 6 41,-1 1 1,-1-1-1,1 1 0,-1 0 0,-1-1 1,1 1-1,0 14 0,-2 2 302,-3 32 1,3-48-191,-1 0 0,-1 0 1,1 0-1,-2 1 0,1-2 0,-1 1 0,0 0 1,-6 9-1,9-16-130,0-1 1,0 0 0,0 0-1,-1 0 1,1 1-1,0-1 1,0 0 0,0 0-1,0 1 1,0-1-1,0 0 1,-1 0 0,1 1-1,0-1 1,0 0-1,0 1 1,0-1-1,0 0 1,0 0 0,0 1-1,0-1 1,0 0-1,0 1 1,0-1 0,1 0-1,-1 0 1,0 1-1,0-1 1,0 0 0,0 0-1,0 1 1,0-1-1,1 0 1,-1 0-1,0 0 1,0 1 0,13 3 694,12-3-307,50-19-507,-44 15-3562,-14 5 1691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06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20 2240,'-16'-4'9747,"10"4"-8588,49 1-152,3 0-607,54-5 1,-88 2-665,-1 0 0,1 0 0,11-5 0,-19 6-1090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7:34.62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691 647 3136,'-9'0'8233,"4"-1"-7896,-1-2-16,1 0-1,0 0 0,0-1 0,0 0 0,1 0 1,-1 0-1,1-1 0,0 1 0,-6-10 0,-19-18 777,7 12-680,8 7-213,0 1-1,-1 0 1,0 1-1,-18-9 0,-59-37 280,50 29-448,-15-15 30,28 20-66,11 10-70,-1 0 1,0 2 0,0 0-1,-36-14 1,20 17-94,13 4 290,-8-7 8,28 10-127,0 0 1,0 0-1,0 0 0,0-1 1,0 1-1,0-1 0,0 0 1,1 1-1,-3-4 1,-6-5 46,7 8-37,2 1-14,1 1 1,-1-1-1,0 1 1,0-1-1,1 1 0,-1-1 1,0 0-1,1 0 0,-1 1 1,0-1-1,1 0 1,-1 0-1,1 0 0,0 1 1,-1-1-1,0-2 0,1 3-19,1 1-512,2 5 485,-1 0-1,0 0 0,0 0 0,-1 0 0,2 13 0,1 5 19,1 0 85,-2-1 0,0 1 0,-1 28 0,3-9 1274,-6-44-1278,0 1 1,0 0 0,0-1-1,0 1 1,1-1 0,-1 1-1,0-1 1,1 0 0,-1 1-1,0-1 1,1 0-1,-1 1 1,0-1 0,1 0-1,-1 0 1,1 0 0,0 0-1,-1 1 1,1-1 0,0 0-1,-1 0 1,1-1-1,-4-25 70,3 19-13,-12-135 15,12 111-313,1 1 0,7-50 0,-5 62 91,-2 15 21,1 0 0,-1-1 0,1 1 0,0-1 0,0 1-1,0 0 1,1 0 0,-1 0 0,1 0 0,0 0-1,0 0 1,4-5 0,-5 8 47,0 0 0,1 0 0,-1 0-1,1 0 1,-1 0 0,0 1 0,1-1 0,-1 0-1,1 1 1,0-1 0,-1 1 0,1-1 0,0 1 0,-1 0-1,1-1 1,0 1 0,-1 0 0,1 0 0,0 1-1,-1-1 1,1 0 0,0 0 0,-1 1 0,3 0 0,6 2 95,0 1 0,16 7 0,-22-9-75,100 44-62,-89-41 14,1 0 1,0-2-1,0 1 0,33 1 1,-39-5 114,62 6-4095,-36 0 1666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07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94 2912,'-12'1'9946,"19"-3"-8863,-2 0-906,-1 1 0,1-1 0,-1 1 0,9-1 0,10-3 223,-3 0-112,0-2 0,34-16 0,-43 17-346,38-19 636,-44 22-892,1 1 1,-1 0-1,1 0 0,0 1 1,-1 0-1,1 0 1,6 0-1,-11 1-1,0 0 0,0 0-1,-1 0 1,1 0 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08.9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62 142 2720,'-8'0'8021,"9"2"-7498,2 1-372,1-1 0,-1 1 1,1-1-1,-1 1 1,1-1-1,0 0 0,0 0 1,0-1-1,0 1 1,0-1-1,1 0 0,-1 0 1,0 0-1,1-1 1,-1 0-1,0 1 0,8-2 1,-8 1-76,-1-1 1,1 1-1,0-1 0,0 0 1,-1 0-1,1-1 0,-1 1 1,1-1-1,-1 1 0,1-1 1,-1 0-1,0-1 1,0 1-1,0 0 0,0-1 1,0 0-1,-1 1 0,1-1 1,-1 0-1,0-1 1,2-2-1,-1 2 37,-1 0 0,0-1 0,0 1 0,0-1 0,-1 1 1,0-1-1,2-8 0,-3 10-93,0 0 0,-1 1 0,1-1 0,-1 0 0,1 0 0,-1 0 0,0 0 0,0 0 0,0 0 0,0 1 0,-1-1 0,1 0 0,-1 1 0,-2-4 0,2 3-25,1 1-1,-1-1 1,0 1-1,0 0 0,0-1 1,0 1-1,0 0 1,0 1-1,-1-1 1,1 0-1,0 0 1,-1 1-1,0 0 0,1-1 1,-1 1-1,0 0 1,1 0-1,-1 1 1,0-1-1,0 0 1,0 1-1,0 0 1,0 0-1,-4 0 0,-4 1-226,0 1 0,-19 5-1,27-5 208,-1-1 1,0 1-1,1-1 1,-1 1-1,1 0 1,0 0-1,-1 1 1,1-1-1,0 1 1,0 0-1,-3 4 1,0 1 101,1 0 1,0 0 0,1 0 0,0 0 0,0 1 0,1 0 0,0 0 0,0 0 0,-2 17 0,4-10-44,0 0 0,1 0 0,0 1 0,5 29 0,-1-32 55,0 0 0,0 0-1,1 0 1,1-1 0,14 23 0,-18-33-43,0 0-1,0 0 1,0-1-1,1 1 1,-1-1-1,1 0 1,0 0 0,0 0-1,-1 0 1,1 0-1,0 0 1,1-1-1,-1 0 1,0 1 0,0-1-1,1 0 1,-1-1-1,6 2 1,7-1 30,0 0 1,29-2-1,-14 0-243,-10 1 216,8-1 215,-9 3-2955,-8 1 995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09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3552,'5'-6'7901,"17"40"-6512,33 86 1107,7 15-1080,-49-101-1227,-1 1 1,7 38-1,8 34-49,4 24 381,-29-117-453,-1-10 2,-1 1 0,1-1 0,-1 0 0,1 0 0,0 0 0,1 0 0,-1 0 0,1 0 0,4 7 624,-6-11-648,0-1 0,0 0-1,0 1 1,0-1 0,0 1-1,0-1 1,0 1-1,0-1 1,1 1 0,-1-1-1,0 1 1,0-1 0,1 1-1,-1-1 1,0 1-1,1-1 1,0 0 0,4-6 108,-1-6-85,1 0 0,-2 0 0,0 0 0,0-1 0,0-15 0,2-10-24,8-39-32,28-89 1,32-56-1774,-69 209 596,-4 12 613,1-1 0,-1 0-1,1 1 1,0-1 0,0 0 0,0 1 0,0-1 0,0 1 0,0-1 0,1 1-1,-1 0 1,1 0 0,0 0 0,-1 0 0,1 0 0,4-3 0,2 4-1401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32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208 9 1248,'3'-8'6053,"-6"12"-5584,-30 86 1147,-6 11-394,4-16-454,29-65-570,-2-1 0,-1 0 1,0-1-1,-19 28 1,7-21 546,20-25-910,1 1 1,-1 0-1,1-1 0,-1 1 1,1 0-1,-1-1 0,0 1 1,1-1-1,-1 1 1,0-1-1,1 1 0,-1-1 1,0 1-1,0-1 0,0 0 1,1 1-1,-1-1 0,0 0 1,0 0-1,0 0 1,0 1-1,1-1 0,-1 0 1,-1 0-1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33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43 1152,'-3'-12'715,"3"11"-517,0 1 1,0-1 0,0 0 0,0 0 0,0 0-1,0 0 1,-1 0 0,1 0 0,0 0-1,-1 1 1,1-1 0,0 0 0,-1 0 0,1 0-1,-1 1 1,1-1 0,-1 0 0,1 1-1,-1-1 1,0 0 0,-1 0 0,-5-8 1046,6 6-819,4 5-193,-2-1 65,-1 1-211,0 0-1,1 0 1,-1 0-1,1-1 1,-1 1-1,1 0 1,0 0-1,1 2 1,5 15 281,21 102 792,-17-81-1008,-5-23-235,0 0 0,1 0-1,1-1 1,14 22 0,-9-18-674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35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688 139 224,'12'-16'925,"-11"15"-634,0 0-1,0 0 1,0 0 0,0 0 0,-1 0 0,1 0-1,0 0 1,-1-1 0,1 1 0,0 0 0,-1 0 0,0-1-1,1 1 1,-1 0 0,0-1 0,0 1 0,1-1-1,-1 1 1,0-3 0,-12-27 2418,12 30-2644,0-1 0,0 1 0,0 0 0,0-1 0,0 1 0,-1 0 0,1 0 0,0-1 0,-1 1 0,1 0 0,-1 0 0,0-1 0,1 1 0,-1 0 0,-1-2 0,1-8 395,3-2-56,-2 11-367,0 6 854,-5-3-997,-2 7 169,1 0 1,0 1 0,0 0 0,1 0 0,-8 17 0,6-11 1,-74 188 594,10-20-236,48-135-71,3 2 0,2 0 0,-16 71 0,7 4 208,21-108-313,2-10 589,-3-22 268,8 4-1001,1 0 0,0 0 0,0 0 0,4-12 0,2-7-53,7-24-39,2 2 1,30-62-1,-16 39-34,86-255 121,-108 303-191,-4 8-51,4-21 0,-5 17-27,-3-12-1050,-11 47 624,-3 8 485,2 1 1,-16 40-1,-11 50-226,28-82 254,-3 11 28,-59 186-220,16 3 85,-12 55 559,67-278-131,-1 0 1,0-1-1,-5 10 0,6-11 575,-1-13 19,1 4-749,0 1 0,0-1 1,1 0-1,-1 1 1,1-9-1,0-5 26,-17-131 154,15 118-215,-1-6 36,-8-43 0,9 71-91,-4-26-20,-3 0 1,-14-39-1,-38-115-191,14-6 108,31 126-113,11 50 204,-12-30 0,15 42-89,-2 0-1,1 0 1,-1 0 0,0 1-1,0 0 1,-9-11-1,12 17 71,1-1-1,0 1 0,-1-1 0,1 1 0,-1 0 0,1-1 0,-1 1 0,1-1 1,-1 1-1,1 0 0,-1-1 0,1 1 0,-1 0 0,1 0 0,-1-1 0,1 1 0,-1 0 1,0 0-1,1 0 0,-1 0 0,1 0 0,-1 0 0,1 0 0,-1 0 0,0 0 1,1 0-1,-1 0 0,1 0 0,-2 1 0,1 0 1,0-1 0,0 1 0,0 0 1,1 0-1,-1 0 0,0 0 0,1 0 0,-1 0 0,0 0 1,1 0-1,-1 0 0,1 0 0,-1 3 0,-1 3-60,1 0-1,0 1 0,-1 13 1,5 5 108,0 0 0,1 0-1,2 0 1,16 45 0,-8-24-16,30 92-110,18 64 245,-23-3 544,-33-163-671,-1-10 145,1 49 0,-5-69-1079,3 1 240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37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10 2976,'-7'-9'2311,"0"9"-178,-5 1-780,-46 2 1372,54-2-2636,0 0-1,0 0 1,0 0-1,0 0 1,0 1 0,1-1-1,-1 1 1,0 0-1,1 0 1,-1 1-1,1-1 1,-6 6-1,9-7-76,-6 3-14,1 1 721,18-3 249,11-3-606,0-2 0,29-6 1,4 0-63,-54 9-405,0-1 0,-1 1 0,1-1 0,-1 1 0,1-1 1,-1 0-1,0 0 0,1 0 0,-1 0 0,0-1 0,3-1 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37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67 2400,'-30'-11'11356,"43"5"-9624,37-11-622,30-9-92,-70 24-1615,1 0 1,-1 1-1,1 0 1,-1 0-1,1 1 0,10 1 1,-2 4-1708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52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 2720,'-8'19'11557,"39"-14"-8901,3-8-2273,-27 2-365,1 0-1,-1 0 1,15 2-1,69 3 484,-70-2-291,1-1 0,29-2 0,-8 0-354,2 2 122,63 9 1,-70-8 205,-30-2-214,-1 0-1,1 1 1,-1 0 0,13 3-1,-8-1 61,0 0-1,1-1 1,19 1-1,9 1 29,-26-3 196,1 0-1,20-1 1,-7-2-5726,-29 2 5293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54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68 1984,'-9'-6'3615,"8"0"-1483,1 4-1847,-26 3 5309,15 3-4703,0 0 0,-11 7-1,21-8-701,0-1-142,-5-2-203,33 0 225,0-2 1,29-6-1,-32 4-99,0 2 1,0 1-1,26 1 0,-19 0 122,35-3-1,11-2 101,-59 5-136,1 0-1,-1 1 0,0 1 1,31 7-1,-24-4 84,-8-3-25,0-1-1,25 0 1,-21-2-124,40-2 356,-52 3-349,1 0 0,-1-1 0,1 0 0,13-4-1,-22 5-4,2-1 35,0-1-1,0 2 1,1-1-1,-1 0 0,0 1 1,1 0-1,-1-1 1,0 1-1,6 1 0,-9-1-20,0 0 0,1 1 0,-1-1-1,0 0 1,1 0 0,-1 0 0,0 0 0,1 0-1,-1 0 1,0 0 0,1 0 0,-1 0-1,0 0 1,1 0 0,-1 0 0,1 0-1,-1 0 1,0 0 0,1 0 0,-1 0-1,0-1 1,1 1 0,-1 0 0,0 0 0,0 0-1,1 0 1,-1-1 0,0 1 0,1 0-1,-1-1 1,5-1 2,77 2 307,-79 0-308,1-1-1,-1 0 1,0 1 0,1-1 0,-1 0 0,5-3 0,9-2-29,34-5-84,-17 9 245,-14 3-70,-16-1-64,0-1 0,0 0 0,0 1 1,0-1-1,6-3 0,-6 2-27,0 1 0,0 0 0,0 0 0,0 0 0,6 0-1,17-8 247,-10 4-229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37:39.3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423 702 2560,'0'0'5514,"-5"-9"-4068,4 7-1308,-1 0 0,1-1 0,0 1 0,0 0 0,1-1 0,-1 1 0,0-4 0,-4-10 619,0 2-64,-5-21 1,7 24-419,0 0 0,0 0 0,-1 1 0,-7-13 1,-5-15 228,13 30-368,0 1 0,-1-1 0,0 0 0,-9-13 0,-14-28 141,23 44-201,0-1 0,0 1 0,1-1 0,0 1 0,0-1 0,0 0 0,-3-10 0,2 4-2,-1 0 0,-6-12 0,9 20-93,-28-48 45,15 24-90,11 22 95,0 0 0,1 0 0,0 0 0,-3-8 0,2 1-17,-2 1 0,0-1 0,0 1 1,-1 0-1,-10-13 0,3 5-147,14 20 115,0 0 1,0 0 0,0 0-1,0 0 1,0 0 0,0 0-1,0 0 1,0 0 0,0 0-1,0 0 1,0 0-1,0 0 1,0 0 0,0-1-1,-1 1 1,1 0 0,0 0-1,0 0 1,0 0-1,0 0 1,0 0 0,0 0-1,0 0 1,0 0 0,0 0-1,0 0 1,0 0 0,0 0-1,-1 0 1,1 0-1,0 0 1,0 0 0,0 0-1,0 0 1,0 0 0,0 0-1,0 0 1,0 0 0,0 0-1,0 0 1,0 0-1,0 0 1,0 1 0,-1-1-1,1 0 1,0 0 0,0 0-1,0 0 1,0 0-1,0 0 1,0 0 0,0 0-1,0 0 1,0 0 0,0 0-1,0 0 1,0 0 0,0 0-1,0 0 1,0 1-1,0-1 1,0 0 0,-3 9-201,0 12 277,2 0-28,-1 1 1,-2-1 0,0 0-1,-10 28 1,4-13 140,8-25-131,-2 0 0,1-1 1,-2 1-1,1-1 0,-1 0 0,-10 15 0,14-24-2,1-1 0,-1 1 0,1-1 0,-1 0 0,1 1 0,-1-1 0,1 0 0,-1 1 0,0-1 0,1 0-1,-1 1 1,0-1 0,1 0 0,-1 0 0,1 0 0,-1 0 0,0 0 0,1 0 0,-1 0 0,0 0 0,1 0 0,-1 0 0,0 0 0,1 0-1,-1 0 1,0-1 0,1 1 0,-1 0 0,0 0 0,1-1 0,-1 1 0,1 0 0,-1-1 0,1 1 0,-1-1 0,1 1 0,-1 0 0,1-1 0,-1 1-1,1-1 1,0 0 0,-1 1 0,1-1 0,0 1 0,-1-1 0,1 1 0,0-1 0,0 0 0,-1-1 0,-2-12-63,1-1 0,0 1 0,0-27 0,2 15-70,0-21-12,1 0 1,9-48-1,-10 92 92,1 1-1,-1-1 0,1 1 1,-1 0-1,1-1 1,0 1-1,0 0 0,0-1 1,1 1-1,-1 0 1,0 0-1,1 0 1,-1 0-1,1 0 0,0 1 1,-1-1-1,1 0 1,3-1-1,-2 1-7,0 1-1,0 0 1,0 0-1,0 0 1,0 0-1,0 1 1,0-1 0,0 1-1,0 0 1,0 0-1,0 0 1,6 1-1,2 1 25,0 1 0,0 0 0,-1 0-1,1 1 1,-1 1 0,0 0 0,10 7-1,0 2-83,-14-10 146,1 1-1,-1-1 0,1 0 1,6 3-1,-11-7-100,5 15 103,-7-14-58,1 0 0,0 0 0,-1 0 0,1 0 0,0 1 0,-1-1 0,0 0 0,1 0 0,-1 0 0,0 1 0,1-1 0,-1 0 0,0 0 0,0 1 0,0-1 0,0 0 0,0 1 0,-1 1 0,-2 8 141,0 0 0,-1 0 0,0 0-1,-1-1 1,0 0 0,-10 16 0,-2-2-33,-27 30 1,35-42-2947,1 0-1,0 0 0,-10 21 1,5-2-1458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40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879 70 832,'0'0'8,"0"0"0,-1 0 0,1 0 0,0-1 0,0 1 0,-1 0 0,1 0 0,0 0 0,0 0 0,-1 0 1,1 0-1,0 0 0,0 0 0,-1 0 0,1 0 0,0 1 0,0-1 0,-1 0 0,1 0 0,0 0 0,0 0 0,-1 0 0,1 0 0,0 0 0,0 1 0,0-1 0,-1 0 0,1 0 0,0 0 1,0 0-1,0 1 0,0-1 0,0 0 0,-1 0 0,1 0 0,0 1 0,0-1 0,0 0 0,0 0 0,0 1 0,0-1 0,-6 12 5302,-23-9-2628,-20-7-935,37 2-1493,0 1 0,0 0 0,-14 1 0,-39 3 1263,-107-6 1,152 1-1266,12 2-181,-1 0 1,1-1-1,-1 0 0,1-1 1,0 0-1,-11-4 1,-19-8 125,0 1 1,-62-10 0,47 11-82,43 10-136,0 1 0,0 0 0,0 1 0,-19 1 1,-4 0-538,33-1 553,0 1 1,0-1 0,0 0-1,0 0 1,1 0-1,-1 0 1,0 0 0,0 0-1,0 0 1,0 0-1,0 0 1,0 1 0,1-1-1,-1 0 1,0 0-1,0 0 1,0 0 0,0 0-1,0 1 1,0-1-1,0 0 1,0 0 0,0 0-1,0 0 1,0 0-1,0 1 1,0-1 0,0 0-1,0 0 1,0 0-1,0 0 1,0 1 0,0-1-1,0 0 1,0 0-1,0 0 1,0 0 0,0 1-1,0-1 1,-4 13-1,-10 20 221,9-22-81,3-2-55,-1 0 0,1-1-1,1 1 1,-2 9 0,2-7-38,0-1 0,-6 17 1,2-7 24,0 0 0,1 0 1,0 0-1,2 1 1,0 26-1,0-25 48,1-19-114,0 1-1,1-1 1,-1 0-1,1 1 1,0-1-1,0 1 1,1 4-1,0 17-1265,-1-18 390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41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29 210 992,'-16'2'8811,"13"-2"-8117,-6-8 2899,12 9-3318,0-1-1,0 0 1,1 0-1,-1-1 1,0 1 0,0 0-1,0-1 1,3-1-1,35-8-222,1 0 53,82-9 1,-87 15-45,39-6 67,122-32 0,-156 29-2,0-1 0,50-26 0,-32 14 228,-52 23-343,0 1 1,0-1-1,0 2 0,0-1 0,15 0 1,-22 2-24,-1 0 0,1 0 1,0 0-1,0 1 0,-1-1 1,1 0-1,0 0 0,-1 1 1,1-1-1,-1 0 0,1 1 0,0-1 1,-1 0-1,1 1 0,-1-1 1,1 1-1,-1-1 0,1 1 1,-1-1-1,1 1 0,-1-1 0,0 1 1,1 0-1,-1-1 0,0 1 1,1-1-1,-1 1 0,0 0 1,0 0-1,0-1 0,1 1 0,-1 0 1,0-1-1,0 1 0,0 0 1,0-1-1,0 1 0,0 0 1,-1 1-1,1 1-586,-1 1-1,1 0 1,-1-1 0,0 1-1,0-1 1,-3 7 0,-12-1-4975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41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87 1664,'-2'0'10789,"360"-69"-8170,-344 67-2481,25-6 1,-22 0-3264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42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7808,'-34'31'3520,"29"-12"-3040,0-11 512,10 0-640,-5-1-64,0 1 32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11.3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1568,'1'-2'330,"0"1"0,0 0 0,0 0-1,0 0 1,0 0 0,0 0 0,1 0 0,-1 0 0,0 1 0,1-1-1,-1 0 1,0 1 0,4-2 0,23-4 5502,-13 3-7141,13-2 1412,0 2 0,0 1 0,1 1 0,38 5 0,9-2 209,118 6-1566,-192-8 924,-1 0 0,0 0-1,0 0 1,0 0-1,0 0 1,0 0 0,0 1-1,0-1 1,0 0 0,0 0-1,0 1 1,0-1-1,0 1 1,0-1 0,0 1-1,0-1 1,0 1 0,1 0-1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11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55 1408,'-1'0'95,"1"0"1,0 0-1,-1 0 0,1 0 0,0 1 1,0-1-1,-1 0 0,1-1 1,0 1-1,-1 0 0,1 0 1,0 0-1,0 0 0,-1 0 0,1 0 1,0 0-1,0 0 0,-2-2 763,1 2-763,1 0 1,0-1-1,0 1 0,0 0 0,0 0 1,0-1-1,-1 1 0,1 0 1,0 0-1,0-1 0,0 1 1,0 0-1,0 0 0,0-1 0,0 1 1,0 0-1,0-1 0,0 1 1,0 0-1,0 0 0,0-1 0,0 1 1,0 0-1,1-1 0,-1 1 1,0 0-1,0 0 0,0-1 1,0 1-1,0 0 0,1 0 0,-1-1 1,1 0 8,-1 0 1,1 0 0,0 0 0,0 0-1,0 0 1,0 0 0,0 0-1,0 0 1,0 0 0,0 1 0,0-1-1,0 0 1,2 0 0,29-8 75,-1 2 1,1 1-1,41-2 1,40 8-3015,-83 2-542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12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43 3648,'0'0'39,"0"0"1,-1-1-1,1 1 0,0 0 1,0-1-1,0 1 0,0 0 0,-1 0 1,1-1-1,0 1 0,0 0 1,0-1-1,0 1 0,0 0 1,0 0-1,0-1 0,0 1 1,0 0-1,0-1 0,0 1 1,0 0-1,0-1 0,0 1 1,0 0-1,0-1 0,0 1 1,1 0-1,-1 0 0,0-1 1,0 1-1,0 0 0,0 0 1,1-1-1,-1 1 0,0 0 1,0 0-1,1-1 0,-1 1 1,15-1 1651,-5 2-692,18-1-791,0-2 0,0 0 0,0-2 0,30-8 0,-26 5-1568,3 3 336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12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 1472,'9'4'5424,"21"-17"-2704,-21 8-2416,0 1 0,1 0 0,19-4 0,4 0-31,-18 5-306,0-1 1,0 2 0,21-1 0,72 5-9003,-84-4 7670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13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3808,'36'-16'5850,"1"4"-4088,-26 7-1647,0 2 0,13-4 0,141-17-559,-53 18-4504,-78 8 3119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17.3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 2720,'5'-6'6485,"-1"19"-2801,-3-4-4445,-11 76 2393,7 31-710,-2-37-308,0 7 772,4-74-1966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381 564 1664,'0'-8'3584,"0"16"-3216,-4 4 52,2-4-269,0-1 0,-1 0 0,0 0 0,0 0 0,0 0 0,-1 0-1,0-1 1,0 0 0,0 0 0,-10 9 0,2-4-18,-1-2 1,-1 0 0,0 0-1,0-1 1,-1-1 0,0-1-1,0 0 1,-1-1 0,1 0-1,-1-1 1,0-1 0,0-1-1,-1 0 1,1-1 0,-24-1-1,37 0-113,-1-1-1,1 1 1,0 0 0,-1-1-1,1 0 1,0 0-1,0 0 1,-1 0-1,1-1 1,0 1 0,0-1-1,0 1 1,-5-5-1,6 4-23,1-1-1,-1 1 1,0 0-1,1-1 1,-1 1-1,1-1 1,0 0-1,0 1 1,0-1-1,0 0 1,1 0-1,-1 0 1,1 1-1,-1-1 1,1 0-1,0-6 1,1 2-17,0 0-1,0-1 1,0 1 0,1 0 0,1 0 0,-1 0 0,1 0 0,6-12 0,0 3-140,1 0 0,17-20 1,-20 27 140,0 0 1,1 0-1,0 1 0,1 0 1,0 1-1,0 0 1,0 0-1,20-10 1,-19 12 47,0 0 1,0 1 0,0 1 0,1 0 0,-1 0-1,22-2 1,-27 5-18,-1 0-1,1 0 0,-1 0 1,0 1-1,1-1 1,-1 1-1,0 0 1,0 1-1,1-1 1,-1 1-1,0 0 1,0 0-1,-1 0 1,1 0-1,0 1 1,-1-1-1,1 1 0,-1 0 1,5 6-1,-2-2 57,0 1 0,0 0 0,-1 0-1,0 0 1,0 1 0,-1-1 0,0 1-1,-1 0 1,1 0 0,2 18 0,-5-19 15,0-1 0,-1 1 1,0 0-1,0 0 1,-1 0-1,0 0 0,0 0 1,-1-1-1,0 1 1,0 0-1,-1-1 0,0 0 1,-6 10-1,-175 345 1001,166-325-744,-33 52-1,45-80-293,-10 13-95,4-13 638,11-19-22,2-5-547,-2-7-91,2 0 0,1 0 0,0 0 0,2 0 0,10-35 0,-6 31 18,1 0-1,2 1 0,17-32 1,18-10-105,60-69 1,14-19 16,-54 52 158,-19 26-368,-42 70 278,13-19-189,-17 25 238,0-1 0,0 1 0,1-1 1,-1 1-1,1 0 0,-1-1 0,1 1 0,-1 0 1,1 0-1,0 0 0,2-1 0,-3 2 24,-1 0 0,0 0 1,1 0-1,-1 0 0,0 0 0,0 0 0,1 0 0,-1 0 0,0 0 0,1 0 0,-1 0 0,0 1 0,1-1 0,-1 0 0,0 0 1,0 0-1,1 0 0,-1 0 0,0 1 0,0-1 0,0 0 0,1 0 0,-1 1 0,0-1 0,0 0 0,0 0 0,1 1 0,-1-1 1,0 0-1,0 0 0,0 1 0,0-1 0,0 0 0,0 1 0,0-1 0,0 0 0,0 0 0,0 1 0,1 13-5,-1-12 6,0 39 60,-2 0 1,-1 0 0,-3-1 0,-20 77 0,-11-7 83,-15 55 224,41-113-262,-5 53 1,-8 61 122,23-148-188,0 21 0,1-34 28,1 0-1,-1 0 1,1-1 0,0 1-1,0 0 1,1-1-1,0 1 1,-1-1 0,5 7-1,-6-10-40,1-1 1,-1 0-1,1 0 0,-1 0 0,0 1 0,1-1 0,-1 0 0,1 0 1,-1 0-1,1 0 0,-1 0 0,1 0 0,0 0 0,-1 0 0,1 0 0,-1 0 1,1 0-1,-1 0 0,1 0 0,-1-1 0,1 1 0,13-5 337,-14 5-367,4-2 3,0 0 1,-1 0 0,1-1 0,-1 1 0,0-1 0,0 0 0,0 0 0,0 0 0,0 0 0,0 0 0,3-7 0,3-5-24,10-25 0,-10 21 96,48-117 25,-37 83-186,55-99 0,-25 68-57,-46 75-656,-7 12 296,-10 16 262,-1 12 152,2 0-1,0 1 1,2 1 0,-7 41 0,-8 135 199,24-202-50,0 0 0,1 0-1,0 0 1,1 0 0,-1 0-1,1 0 1,3 8 0,-4-14-33,0-1 1,0 0-1,0 1 1,0-1-1,0 1 1,0-1-1,1 0 1,-1 1-1,0-1 1,0 0-1,1 1 1,-1-1-1,0 0 1,0 1-1,1-1 1,-1 0-1,0 0 1,1 1-1,-1-1 1,0 0-1,1 0 1,-1 0-1,0 1 1,1-1 0,-1 0-1,1 0 1,-1 0-1,0 0 1,1 0-1,-1 0 1,1 0-1,-1 0 1,0 0-1,1 0 1,-1 0-1,1 0 1,11-9 188,-8 6-115,14-12 14,0-1 0,-1 0 0,-1-1 0,17-23 0,149-219-412,-177 253 194,-1 0 0,1 0 1,0 0-1,0 0 0,1 1 1,7-6-1,-16 31-56,-12 47 249,10-45-21,0 1 0,-4 37 1,9-45-62,-2 6 30,4 36 1,-2-51 2,1 1 0,0-1 0,1 0 0,-1 0 0,1 0 0,1 0 0,-1 0 0,1 0 0,0-1 0,4 7 0,-6-11-11,0 0 0,0 0-1,-1 0 1,1 0 0,0 0 0,0-1-1,0 1 1,0 0 0,0 0 0,1-1-1,-1 1 1,0-1 0,0 1 0,0-1-1,1 1 1,-1-1 0,0 0 0,0 1-1,2-1 1,0 0 22,-1 0 0,1-1 0,-1 1 0,1-1 0,-1 1 0,1-1 0,-1 0 0,0 0 0,4-1 0,0-2 39,0 1 0,0-1 1,-1-1-1,1 1 1,-1-1-1,5-5 0,6-11-80,-1 0-1,-1-1 0,22-47 0,-22 40-107,34-53-1,-41 72 83,-3 5-48,-1-1 1,1 1-1,0 0 1,0 0-1,1 0 1,-1 1-1,1-1 1,0 1-1,0 0 0,1 1 1,-1-1-1,11-4 1,-14 7 45,0 1 0,0 0 1,0-1-1,0 1 0,0 0 1,0 0-1,0 0 0,0 0 1,0 1-1,0-1 0,0 0 1,0 1-1,0-1 0,3 3 1,27 14 32,-12-5-16,-12-6-96,2-1 1568,-13-11-1080,1 2-378,-1 1-1,0-1 1,0 1-1,0 0 1,0 0-1,-1 0 1,1 0-1,-1 0 1,0 1-1,-6-4 1,8 5-48,0 0 0,-1 0 0,1 0 0,0 0 0,0 1 0,-1-1 0,1 1 0,0-1 0,0 1 0,-1 0 0,1 0 0,-1 0 0,1 0 0,0 0 0,-1 1 0,1-1 0,0 1 1,0-1-1,-1 1 0,1 0 0,0 0 0,-4 2 0,-1 3-55,0 1 0,0 0 0,1 0 0,0 0 0,0 1 0,0 0 0,1 0 0,1 0 0,-1 0 0,1 1 0,1 0 0,-1 0 0,-2 14 1,0 1-8,2 1 0,0-1 0,2 1 0,0 26 0,2-42 102,1 1 1,0-1-1,0 1 0,1-1 1,0 1-1,1-1 0,7 17 1,-4-11 32,-3-8 13,-1 0 0,1-1 0,1 0 0,6 10 0,-8-14-29,-1-1-1,1 1 0,-1-1 0,1 1 1,0-1-1,0 1 0,-1-1 1,1 0-1,0 0 0,0 0 1,0 0-1,0-1 0,1 1 1,-1 0-1,0-1 0,0 1 1,0-1-1,0 0 0,4 0 1,5 0 61,1-1 0,0 0 0,-1-1 0,1 0 0,-1-1 0,0 0 0,0-1 0,12-6 0,-7 2-36,-1-1 0,0 0 0,-1-1 0,24-20-1,-3-6-113,-1-1-1,50-72 0,-81 105 63,1-1-5,93-135-604,-75 105 378,-2-2-1,18-45 1,43-175-305,-40 116 207,21-67-66,-58 194 390,6-30-48,-9 41 37,-1 0 0,0-1 0,1 1 0,-1 0 0,-1-1 0,1 1 0,0 0 0,-1-1 1,-1-5-1,1 8-3,1 0 1,0 0-1,-1 0 1,1 0-1,-1 0 1,1 0 0,-1 0-1,1 1 1,-1-1-1,1 0 1,-1 0-1,0 1 1,0-1 0,1 0-1,-1 1 1,0-1-1,0 0 1,0 1-1,0-1 1,1 1 0,-1 0-1,0-1 1,0 1-1,0 0 1,0 0 0,0-1-1,0 1 1,0 0-1,0 0 1,0 0-1,0 0 1,0 0 0,0 0-1,0 0 1,0 1-1,0-1 1,0 0-1,0 1 1,0-1 0,0 0-1,0 1 1,0-1-1,0 1 1,1-1-1,-1 1 1,-1 1 0,-5 3 27,0 1 0,0 0 0,0 0 1,-6 8-1,9-10 68,-7 10-42,1-1 0,0 1 0,1 1 0,1 0 0,0 0 0,-8 24 0,-26 100 192,32-85-105,-6 66 0,5-23 81,-5 108 261,11-121-364,5-37-33,2 0-1,1 0 0,18 80 1,-19-118 39,1 1 0,0-2 0,0 1 0,5 10 0,-6-15-56,0-1 1,0 1-1,0-1 1,1 1-1,-1-1 1,1 0-1,0 1 0,0-2 1,0 1-1,0 0 1,7 4-1,-8-7-26,0 0 0,0 1-1,0-1 1,0 0 0,0 0-1,0 0 1,0 0 0,0-1-1,0 1 1,0-1 0,3 0 0,6-2 71,-5 2-35,0 0 1,1-1 0,-1 0-1,-1 0 1,1 0 0,0-1-1,10-6 1,2-3 69,15-15 0,-14 12-25,1-1-66,-2-2 0,1 0 0,16-23 0,44-67 187,-73 99-172,-1 1 0,0-2 0,0 1 0,-1 0 1,3-12-1,-5 16-57,-1 0 0,0 0-1,0-1 1,0 1 0,-1 0 0,1-1 0,-1 1 0,-1-1 0,1 1-1,-1 0 1,-2-9 0,2 11-11,0 1-1,0 0 1,0-1-1,0 1 1,0 0-1,-1 0 1,1 0-1,-1 0 1,0 0-1,1 0 1,-1 1-1,0-1 1,0 1 0,0-1-1,0 1 1,0-1-1,-1 1 1,1 0-1,0 0 1,-1 0-1,1 1 1,0-1-1,-4 0 1,0 0-39,0 0 0,1 1 0,-1 0 1,1 0-1,-1 0 0,0 1 0,1 0 0,-1 0 1,-6 2-1,4-1-27,0 1 0,0 1 0,0 0 1,0 0-1,0 0 0,1 1 0,-10 8 0,12-9 67,1 0 0,0 1 0,0 0 0,0 0 0,0 0 0,1 0-1,0 0 1,0 1 0,0-1 0,1 1 0,-3 8 0,0 3 16,1 0-1,1 0 1,0 0 0,1 0 0,1 1 0,1-1-1,0 1 1,1-1 0,1 0 0,1 1-1,6 22 1,-5-27-41,-3-7 59,1-1 0,-1 1 0,1-1 0,1 1 0,-1-1 0,1 0 0,0 1 0,0-1 0,4 4 1,-3-5-14,1 2 61,0 0 0,1-1 0,-1 1 1,1-1-1,1-1 0,-1 1 0,1-1 1,7 4-1,0-3 25,-11-3-65,1 0 1,-1-1-1,0 0 1,1 0-1,-1 0 1,1 0-1,-1 0 1,1-1-1,-1 1 1,1-1-1,-1 0 1,1 0-1,5-1 1,11-4 122,0-1 0,-1 0 1,0-1-1,24-13 0,-31 13-107,0 0 0,0-1 0,-1 0 0,-1-1 0,1-1 0,-1 1 0,11-16 0,-7 7-41,-1 0 0,-1-1 0,-1-1 0,14-30-1,-20 33-16,2-2 148,-6 18-160,-1 1 16,0-11-166,12-31 740,-7 5-384,-5 37-186,0 0 0,0 0 0,0 0 0,0 0 0,1 0-1,-1-1 1,0 1 0,0 0 0,0 0 0,0 0-1,0 0 1,0 0 0,0 0 0,0 0 0,0 0 0,0-1-1,0 1 1,0 0 0,0 0 0,0 0 0,0 0-1,-1 0 1,1 0 0,0 0 0,0 0 0,0 0 0,0-1-1,0 1 1,0 0 0,0 0 0,0 0 0,0 0-1,0 0 1,0 0 0,0 0 0,0 0 0,0 0 0,-1 0-1,1 0 1,0 0 0,0 0 0,0 0 0,0 0-1,0 0 1,0 0 0,0-1 0,0 1 0,-1 0 0,1 0-1,0 0 1,0 0 0,0 0 0,0 0 0,0 1 0,-6 4-322,-4 11 40,5-2 262,0-1 1,1 1 0,-4 24 0,1-5-68,5-25 100,1 0-1,0 0 1,0 0-1,1 0 1,0 1 0,0-1-1,1 0 1,0 0-1,0 0 1,1 0-1,4 12 1,-4-14 30,0-1 0,1 0 0,0 1 0,0-1 0,0 0 0,0-1 0,1 1 0,0-1 0,0 1 0,0-1 0,0 0 0,1-1 0,0 1 0,0-1 0,0 0 0,7 4 0,-3-4 8,0 0-1,-1 0 1,1-1-1,0 0 1,1 0-1,-1-1 1,0 0-1,0-1 1,0 0-1,1-1 1,11-1-1,-14 0-435,0 0 0,0 1-1,-1-2 1,1 1-1,0-1 1,8-5 0,-11 5-454,0 0-1,0 0 1,0 0 0,0 0 0,-1-1 0,1 0 0,-1 1-1,0-1 1,4-7 0,2-1-1684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17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3232,'2'2'5025,"9"-1"-3435,17-2-787,268-9 2077,-233 8-2222,2 0-3732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01:05:18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4160,'27'51'5829,"31"50"-4106,81 109-1,-68-125-1284,-10-2 442,-47-67 832,-10-26-1195,-1 3-346,0-1 1,1 1-1,5-8 1,11-23 54,-1-18-103,15-78 0,-27 102-151,3-14-141,18-67-654,-4 42-4478,-15 56 2272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44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74 2400,'24'-3'9934,"21"-10"-7610,18-4-2790,-23 10 618,147-19 528,-160 23-496,-13 1 10,0 1 0,19 0 0,-31 1-161,1 0 0,-1 0-1,1 0 1,-1 1-1,1-1 1,-1 1 0,1 0-1,-1 0 1,1 0 0,-1 0-1,0 0 1,1 0-1,-1 1 1,0-1 0,0 1-1,0-1 1,0 1 0,3 3-1,8 21 283,-12-24 101,-1 2-2171,0 0 673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46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82 1472,'1'0'31,"0"0"1,-1-1-1,1 1 0,-1 0 0,1 0 1,-1 0-1,1 0 0,-1 0 0,1-1 1,-1 1-1,1 0 0,-1 0 1,0-1-1,1 1 0,-1 0 0,1-1 1,-1 1-1,0-1 0,1 1 0,-1 0 1,0-1-1,1 0 0,0 0 55,0-1 504,-1 0-1,1 0 1,0 0-1,-1 0 1,1 0-1,-1 0 1,0 0-1,0-1 1,0 1-1,0 0 1,0 0-1,0 0 1,-1 0-1,0-4 1,1 6-519,-1-1 0,1 1 0,-1 0 0,1-1 1,-1 1-1,1 0 0,-1 0 0,0-1 0,1 1 0,-1 0 1,1 0-1,-1 0 0,1 0 0,-1 0 0,0-1 0,1 1 1,-1 0-1,1 1 0,-1-1 0,1 0 0,-2 0 0,-11 2 533,13-2-528,-4 0 136,1 0-40,-1 0 1,0 0 0,0 0 0,0 1 0,-6 1 0,10-2-167,-1 0 1,0 1-1,0-1 1,0 1-1,1-1 0,-1 1 1,0-1-1,1 1 1,-1-1-1,0 1 0,1 0 1,-1-1-1,1 1 1,-1 0-1,1-1 0,-1 1 1,1 0-1,0 0 1,-1 0-1,1-1 0,0 1 1,0 0-1,-1 0 1,1 0-1,0 0 0,0-1 1,0 1-1,0 2 1,1-2-8,-1 1 1,1-1 0,-1 1 0,1-1 0,0 0 0,0 0 0,0 1 0,0-1 0,0 0 0,0 0 0,0 0 0,0 0 0,0 0 0,0 0 0,0 0-1,1 0 1,-1 0 0,0-1 0,1 1 0,-1-1 0,1 1 0,-1-1 0,2 1 0,4 2 42,1-1-1,-1 0 1,10 1 0,-5-2 73,-5 1 9,1-1 0,0-1 0,11 1 0,-18-1-88,0 0 1,0 0-1,0 0 0,0 0 0,0-1 0,0 1 1,0 0-1,0 0 0,0 0 0,0-1 0,-1 1 1,1 0-1,0-1 0,0 1 0,0-1 0,0 1 1,-1-1-1,1 0 0,0 1 0,-1-1 0,1 0 1,0 1-1,-1-1 0,1 0 0,-1 0 0,1 1 1,-1-1-1,1 0 0,-1 0 0,0 0 0,1 0 1,-1 0-1,0 0 0,0 1 0,0-3 0,0 1 0,-1 1-1,1-1 0,-1 0 0,0 1 1,0-1-1,0 0 0,0 1 0,0 0 1,0-1-1,0 1 0,0-1 0,0 1 1,-1 0-1,-1-1 0,-22-16-57,23 17-1,0 0 1,0 0-1,0 0 0,0 0 0,0 0 1,0 1-1,0-1 0,0 1 0,0 0 1,0 0-1,0-1 0,0 1 0,0 0 1,0 1-1,0-1 0,0 0 0,0 1 1,0-1-1,0 1 0,0-1 0,0 1 1,-3 1-1,2 1 21,0-1-1,0 1 1,0 0-1,0-1 1,1 1 0,-1 1-1,1-1 1,0 0 0,0 0-1,-3 7 1,4-8 17,1 0 0,-1 0 0,1 0 0,-1 0-1,1 0 1,0 0 0,0 0 0,0 0 0,0 0 0,0 0 0,0 0 0,0 0 0,1 0 0,-1-1 0,1 1 0,0 0 0,-1 0 0,1 0 0,0 0-1,0-1 1,0 1 0,0 0 0,0-1 0,1 1 0,-1-1 0,0 1 0,1-1 0,-1 0 0,1 1 0,0-1 0,-1 0 0,1 0 0,0 0 0,3 1-1,-3-2 34,0 1-1,0-1 0,0 0 0,0 0 1,0 0-1,0 0 0,0 0 0,0-1 0,0 1 1,0 0-1,0-1 0,0 0 0,0 1 0,0-1 1,0 0-1,0 0 0,-1 0 0,1 0 0,0-1 1,0 1-1,-1 0 0,1-1 0,-1 1 0,0-1 1,1 1-1,1-4 0,-1 1-13,-1 1 0,0-1 0,0 0 0,0 1 1,0-1-1,0 0 0,-1 0 0,0 1 0,0-1 0,0 0 0,0 0 0,-1 0 0,1 1 0,-3-8 0,3 9-52,-1 1 0,0-1 0,1 0 0,-1 1 0,0-1-1,0 1 1,0-1 0,0 1 0,0 0 0,-1-1-1,1 1 1,0 0 0,0 0 0,-1 0 0,1 0 0,-1 0-1,1 0 1,-1 0 0,0 0 0,1 1 0,-1-1 0,0 1-1,1-1 1,-1 1 0,0 0 0,0-1 0,1 1 0,-1 0-1,0 0 1,0 0 0,0 0 0,1 1 0,-4 0-1,4-1 30,0 1-1,0-1 0,-1 1 0,1 0 0,0 0 0,0-1 0,0 1 1,1 0-1,-1 0 0,0 0 0,0 0 0,0 0 0,1 0 0,-1 0 1,0 0-1,1 0 0,-1 0 0,1 1 0,-1-1 0,1 0 0,0 0 1,-1 0-1,1 1 0,0 1 0,-1 1 22,1 1 1,-1-1-1,1 0 1,0 1-1,2 8 0,-2-11-1,1 1 0,-1 0 0,1-1 0,0 1-1,0-1 1,0 0 0,0 1 0,0-1-1,1 0 1,-1 0 0,1 1 0,-1-1 0,1 0-1,0-1 1,0 1 0,0 0 0,0 0-1,0-1 1,0 1 0,0-1 0,1 0 0,-1 0-1,1 0 1,-1 0 0,0 0 0,1 0-1,0-1 1,-1 1 0,1-1 0,-1 1 0,1-1-1,0 0 1,-1 0 0,5-1 0,-1 0 55,-4 0-18,1 1 0,0-1 0,-1 0 1,1 0-1,0 0 0,2-1 0,-4 1-49,0 0-1,0 1 1,0-1-1,-1 0 0,1 1 1,0-1-1,0 0 1,-1 0-1,1 0 0,-1 0 1,1 0-1,-1 0 0,1 1 1,-1-1-1,0 0 1,1 0-1,-1 0 0,0 0 1,0-1-1,0 1 1,0 0-1,0-1 0,0-5 1,-1 0 0,0 1-1,0-1 1,-1 0 0,0 1-1,0-1 1,0 1 0,-1 0-1,0 0 1,0 0 0,-1 0-1,0 1 1,-8-11 0,11 15-40,1 1 1,-1-1-1,0 1 0,1-1 1,-1 1-1,1-1 1,-1 1-1,0-1 1,1 1-1,-1-1 0,0 1 1,0 0-1,1-1 1,-1 1-1,0 0 1,0 0-1,1 0 1,-1-1-1,0 1 0,0 0 1,0 0-1,1 0 1,-1 0-1,0 1 1,0-1-1,0 0 0,1 0 1,-1 0-1,0 1 1,0-1-1,1 0 1,-1 1-1,0-1 0,0 0 1,1 1-1,-1-1 1,0 1-1,1-1 1,-1 1-1,1 0 0,-1-1 1,1 1-1,-1 0 1,-2 4-48,0 0 0,0 1 0,0-1 0,-3 12 0,1-2 107,2-9-47,0-1-1,1 1 0,0 0 0,0 0 0,0 1 0,1-1 0,0 0 0,0 11 0,0-16-30,1-1 0,0 1 0,0-1 1,0 1-1,1-1 0,-1 0 0,0 1 0,0-1 0,0 1 0,0-1 0,0 1 0,0-1 0,1 1 0,-1-1 0,0 0 0,0 1 0,1-1 0,-1 0 0,0 1 0,1-1 0,-1 0 0,1 1 0,12 2-3390,8 0 923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48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1 2400,'0'0'1616,"0"5"399,0 7 199,1-12-2171,5 1 48,0 0 1,-1 0 0,1-1-1,7 0 1,-6 0 410,-26 11 500,-28 1-260,35-10-498,-1 0 83,13-2-328,0 0 0,0 0 0,0 0 0,0 0 0,-1 0 0,1-1 0,0 1 0,0 0 0,0 0 0,0 0 0,0 0 0,0 1 0,0-1 0,-1 0 0,1 0 0,0 0 0,0 0 0,0 0 0,0 0 0,0 0 0,0 0 0,0 0 0,0 0 0,-1 0 0,1 0 0,0 0 0,0 0 0,0 0 0,0 0 0,0 1 0,0-1 0,0 0 0,0 0 0,0 0 0,0 0 0,0 0 0,0 0 0,0 0 0,0 0 0,-1 1 0,1-1 0,0 0 0,0 0 0,0 0 0,0 0 0,0 0 0,0 0 0,0 0 1,0 1-1,1-1 0,-1 0 0,0 0 0,0 0 0,0 0 0,0 0 0,0 0 0,0 0 0,0 1 0,0-1 0,-5-1-43,4 2 134,4-1 8,-2 0 248,8-10 721,26-5-544,-34 12-265,-2 3 138,-13 0-288,2 0-780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52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165 289 1152,'1'-1'55,"-1"1"1,0 0-1,0-1 1,0 1 0,0 0-1,0-1 1,0 1-1,0 0 1,0-1-1,0 1 1,0 0-1,0-1 1,0 1-1,0 0 1,0-1-1,0 1 1,0 0-1,0-1 1,-1 1-1,1 0 1,0 0-1,0-1 1,0 1-1,0 0 1,-1-1-1,1 1 1,0 0-1,0 0 1,-1 0-1,1-1 1,0 1-1,0 0 1,-1 0-1,1 0 1,0-1-1,-1 1 1,1 0-1,0 0 1,-1 0-1,1 0 1,0 0-1,-1 0 1,1 0-1,0 0 1,-1 0-1,1 0 1,0 0-1,-1 0 1,1 0-1,0 0 1,-1 0-1,1 0 1,0 0 0,0 0-1,-1 0 1,1 1-1,-1-1 1,-12 1 1262,8 0-1092,0-1-1,0 1 1,0 0-1,0 1 1,0-1-1,0 1 1,1 0-1,-1 0 1,0 0-1,1 1 1,-1-1-1,1 1 1,0 0-1,-6 6 1,2-2-100,1 1 0,0 0 1,0 0-1,1 1 0,0 0 1,-5 10-1,8-13-124,1 1 0,0-1 0,0 1 0,1 0 0,0 0 0,0 0 0,1 0 0,0-1-1,0 1 1,2 10 0,-2-4-61,0-9 63,0-1 1,1 1 0,-1 0 0,1 0 0,1 4 0,-2-8 6,0 0 0,0 1 1,0-1-1,1 1 0,-1-1 1,0 1-1,0-1 0,1 0 1,-1 1-1,0-1 0,1 1 1,-1-1-1,0 0 0,1 0 1,-1 1-1,1-1 0,-1 0 1,0 0-1,1 1 0,-1-1 1,1 0-1,-1 0 0,1 0 1,-1 0-1,1 1 0,-1-1 1,1 0-1,-1 0 0,1 0 1,-1 0-1,0 0 0,1 0 1,-1-1-1,1 1 0,-1 0 1,1 0-1,-1 0 0,1 0 1,-1 0-1,1-1 0,-1 1 1,0 0-1,1 0 0,-1-1 1,1 0-1,3-2 46,1 0 1,-1 0-1,0-1 0,-1 1 0,1-1 1,-1 0-1,0 0 0,0-1 0,0 1 1,0-1-1,2-4 0,-1-1-53,0 1-1,0-1 0,-1 0 1,3-16-1,-6 7-97,-1 16 99,1 1 0,0-1 0,0 1 0,0-1 0,0 1 1,0-1-1,1 1 0,0-5 0,0 7-1,-1 0 0,0 0 0,0 0 0,0 0 0,0 0 0,0 0 0,0 0 0,1-1 0,-1 1 0,0 0 0,0 0 0,0 0 0,0 0 0,0 0 0,0 0 0,1 0 0,-1 0 1,0 0-1,0 0 0,0 0 0,0 1 0,0-1 0,1 0 0,-1 0 0,0 0 0,0 0 0,0 0 0,0 0 0,0 0 0,0 0 0,0 0 0,1 0 0,-1 0 0,0 0 0,0 1 0,0-1 0,0 0 0,0 0 0,0 0 0,0 0 0,0 0 0,0 0 0,0 1 0,0-1 0,0 0 0,0 0 0,0 0 0,0 0 0,0 0 0,0 1 0,0-1 1,0 0-1,0 0 0,0 0 0,0 0 0,0 0 0,0 0 0,0 1 0,3 9 78,-2-1-18,0-1 0,1 0 1,0 0-1,0 1 0,1-1 0,5 11 1,4 14 66,11 31 288,2 8 64,-23-62-374,1 0 0,-2 0 1,0 1-1,0-1 0,-1 17 1,0-26-106,-1 9 165,0 1-1,0 0 1,-1 0-1,0-1 1,-5 13-1,7-22-135,-1 1-1,0 0 0,1 0 0,-1-1 0,0 1 1,0 0-1,0-1 0,0 1 0,-1-1 1,1 1-1,0-1 0,-1 0 0,1 0 0,-1 1 1,1-1-1,-1 0 0,1 0 0,-1 0 0,0-1 1,1 1-1,-1 0 0,0-1 0,0 1 0,0-1 1,1 1-1,-1-1 0,0 0 0,0 0 0,0 0 1,0 0-1,0 0 0,0 0 0,0-1 0,1 1 1,-1 0-1,0-1 0,0 0 0,-2 0 1,-1-1-25,-1-1 0,1 1 0,0-1 0,0 0 0,0 0 0,0 0 1,0-1-1,1 0 0,-1 0 0,-5-7 0,8 9-36,0-1-1,1 1 1,-1 0-1,1-1 1,0 1-1,0-1 0,0 1 1,0-1-1,0 0 1,0 1-1,1-1 1,-1 0-1,1 0 1,0 1-1,0-1 0,0 0 1,0 0-1,1 0 1,-1 1-1,1-1 1,-1 0-1,1 1 1,0-1-1,2-4 1,2-2-19,0 0 0,0-1 0,1 2 1,0-1-1,1 1 0,0 0 1,1 0-1,9-8 0,5 0 80,43-26 0,-53 36-52,-1-1 67,0 0-1,0-1 1,-1-1-1,0 1 1,0-1-1,-1-1 0,0 0 1,-1 0-1,9-15 1,-14 18 14,0 0 0,0 0 0,-1 0-1,0 0 1,0 0 0,0-14 0,2-3-314,1 6-150,6 10 50,-4 5 322,-4 1-21,1 0 0,0 0 0,0 0 0,0 1 0,0-1 0,0 1 0,0 0-1,0 1 1,0-1 0,5 0 0,-7 2 48,0-1-1,1 0 1,-1 1-1,0-1 0,0 1 1,1 0-1,-1-1 1,0 1-1,0 0 1,0 1-1,0-1 1,0 0-1,0 0 1,0 1-1,0 0 1,-1-1-1,1 1 0,0 0 1,-1-1-1,0 1 1,2 3-1,6 11 9,14 32-1,2 6 195,10-5-55,-35-48-122,1 0-1,-1 0 0,1 0 1,-1-1-1,1 1 0,0 0 1,-1-1-1,1 1 0,0 0 1,0-1-1,-1 1 0,1-1 1,0 1-1,0-1 0,0 1 1,0-1-1,-1 0 0,1 1 1,0-1-1,0 0 0,0 0 1,0 0-1,0 0 0,0 0 1,0 0-1,0 0 0,0 0 1,0 0-1,0 0 0,0 0 1,0-1-1,0 1 0,-1 0 1,1-1-1,0 1 0,0 0 1,0-1-1,0 1 0,-1-1 1,1 0-1,0 1 0,0-1 1,-1 1-1,1-1 0,0 0 1,0-1-1,4-4 2,-1 0-1,1 0 1,-1 0-1,4-10 0,-6 13 26,5-10-70,0-1-1,-1 1 1,-1-1 0,0 0 0,3-17 0,-5 24-159,-1 9-2,2 16-48,-2-7 308,4 13 12,-5-18-51,1 1 1,-1-1-1,1 1 0,1-1 0,-1 0 0,1 0 0,0 0 0,5 6 0,-7-11-17,0 0-1,0-1 0,0 1 1,0 0-1,0-1 0,0 1 1,0-1-1,1 1 0,-1-1 1,0 1-1,0-1 0,1 0 1,-1 0-1,0 1 0,0-1 1,1 0-1,-1 0 0,0 0 0,0-1 1,1 1-1,-1 0 0,0 0 1,0-1-1,1 1 0,-1 0 1,0-1-1,0 0 0,0 1 1,0-1-1,2 0 0,4-4 24,0 0 0,0 0 0,8-7 1,-14 11-46,45-47-193,3-3-28,60-53 286,-100 94-58,-8 10 2,-1-1 0,0 1 1,1 0-1,-1 0 1,0-1-1,0 1 0,1 0 1,-1 0-1,0-1 0,0 1 1,0 0-1,1-1 0,-1 1 1,0 0-1,0-1 0,0 1 1,0-1-1,0 1 0,0 0 1,0-1-1,0 1 0,0 0 1,0-1-1,0 1 0,0-1 1,0 1-1,0-1 1,-1 1-23,0 1 0,1-1 0,-1 0 1,0 1-1,0-1 0,1 1 0,-1-1 1,0 1-1,0-1 0,1 1 0,-1-1 1,1 1-1,-1-1 0,0 1 0,1 0 1,-1-1-1,0 3 0,-11 13-58,-14 29-187,-36 88 0,60-128 244,0-1 0,1 1 0,-1 0 0,-1 10 0,3-14 20,0 0-1,0 0 1,0 1 0,0-1-1,0 0 1,0 0-1,0 0 1,0 0 0,0 1-1,1-1 1,-1 0-1,1 0 1,-1 0 0,1 0-1,-1 0 1,1 0-1,-1 0 1,1 0 0,0 0-1,0 0 1,-1 0 0,1 0-1,0-1 1,0 1-1,0 0 1,0-1 0,0 1-1,1 0 1,0 0 14,0-1 1,0 0-1,0 1 1,-1-1-1,1 0 1,0 0-1,0 0 1,0-1-1,0 1 1,-1 0-1,1-1 0,0 1 1,0-1-1,-1 0 1,1 1-1,-1-1 1,1 0-1,0 0 1,1-2-1,3-1 26,0 0 0,-1 0 0,0-1-1,6-6 1,2-5-15,-1 0 1,-1-1-1,18-36 0,19-59-310,-40 90 295,-2 8 67,-1 0 1,0 0-1,2-16 0,-6 24-64,-1 0-1,1 1 1,-1-1-1,0 0 1,-1 0 0,0 1-1,1-1 1,-2 0 0,1 1-1,-4-11 1,3 12-15,0 0 0,0 0 0,0 0 0,0 0 0,-1 0 0,1 0 0,-1 0-1,0 1 1,0 0 0,-5-5 0,6 7-3,1 0-1,-1 0 0,0 1 0,1-1 1,-1 0-1,0 1 0,1-1 1,-1 1-1,0-1 0,1 1 0,-1 0 1,0 0-1,0 0 0,0 0 0,1 0 1,-1 0-1,0 0 0,0 1 1,1-1-1,-1 0 0,0 1 0,1 0 1,-1-1-1,0 1 0,1 0 0,-1 0 1,1 0-1,-1 0 0,-1 2 1,0-1 30,1 1 1,0-1 0,-1 1 0,1 0 0,0-1 0,1 1 0,-1 0 0,0 0 0,1 0-1,0 1 1,-1-1 0,1 0 0,0 0 0,1 1 0,-1-1 0,1 0 0,-1 1 0,1 3-1,0 8 102,1 1-1,4 24 1,-5-36-111,5 26 96,0-1 0,2 0 1,14 38-1,-16-54-188,0-2 0,1 1 1,1-1-1,-1 0 0,2 0 0,-1 0 1,2-1-1,-1-1 0,1 1 1,14 10-1,-21-18-143,0-1 1,0 1-1,0-1 1,1 0-1,-1 0 1,0 0-1,1 0 1,-1 0-1,1 0 0,-1-1 1,1 1-1,-1-1 1,4 1-1,-4-1-284,0-1 0,1 1-1,-1 0 1,0-1 0,0 1-1,1-1 1,-1 0-1,0 1 1,3-3 0,-5 3 384,1 0-1,-1-1 1,1 1 0,-1 0 0,1-1 0,-1 1-1,1-1 1,-1 1 0,0 0 0,1-1 0,-1 1 0,0-1-1,1 1 1,-1-1 0,0 1 0,0-1 0,1 1 0,-1-1-1,0 0 1,0 1 0,0-1 0,2-28-3486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4:53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7968,'-44'24'3616,"44"-28"-3136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39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1984,'5'0'10242,"-2"0"-11215,-1 1 872,9 3 205,0 2 0,0 0 1,0 0-1,-1 1 1,0 0-1,11 10 0,-20-16-37,0 0-1,0-1 0,0 1 0,-1 0 1,1-1-1,0 1 0,0-1 1,0 1-1,0-1 0,0 1 0,1-1 1,-1 0-1,1 1 310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40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42 2976,'-4'-3'8906,"1"5"-8661,1 1 0,-1-1 0,1 0 0,-1 0 0,0 0 0,0-1 0,1 1 0,-1-1 0,-1 0-1,1 1 1,0-1 0,-4 0 0,0 0-173,0 0-1,0 0 0,0-1 1,-1 0-1,1-1 1,-7-1-1,11 2-57,1-1 0,0 0 0,0 1 1,0-1-1,0 0 0,1 0 0,-1 0 0,0 0 0,0-1 0,1 1 1,-1 0-1,0-1 0,1 1 0,-1-1 0,1 0 0,0 1 0,0-1 1,-1 0-1,1 0 0,0 0 0,1 0 0,-1 0 0,0 0 0,0-4 1,0 5-61,1 1 0,0-1 0,-1 0 0,1 0 0,0 0 1,0 0-1,0 0 0,0 0 0,0 0 0,0 0 1,0 0-1,0 0 0,0 1 0,0-1 0,1 0 0,-1 0 1,0 0-1,1 0 0,-1 0 0,1 0 0,0 0 1,5-1-531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22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 1472,'3'-8'4864,"-3"-6"-3176,0 10-769,0 12-518,0-1-345,1 1 0,0-1 1,0 1-1,1-1 0,0 1 0,4 10 1,22 41 648,-2-7-396,-11-20-170,5 12 143,-11-29-121,-9-14-116,1 0 0,0 0-1,0-1 1,-1 1 0,1 0-1,-1 0 1,1 0 0,-1 0-1,1 0 1,-1 0 0,0 0 0,1 0-1,-1 0 1,0 0 0,0 0-1,0 0 1,1 0 0,-1 0-1,0 0 1,-1 0 0,1 0 0,0 2-1,-19-18 1492,15 5-1520,1 1 0,0-1-1,0-1 1,1 1 0,-1-16-1,1 8 25,1 7-63,0 1 1,1-1 0,1 0 0,0 1 0,0-1 0,3-9 0,2-3-349,14-36 1,-19 58 341,-1-1 0,1 1 0,0-1 0,-1 1 0,1-1 0,0 1 0,0 0 1,0-1-1,0 1 0,0 0 0,0 0 0,0 0 0,1 0 0,-1 0 0,0 0 0,1 0 1,-1 0-1,1 0 0,-1 0 0,1 1 0,-1-1 0,1 1 0,-1-1 0,1 1 0,-1 0 1,3-1-1,1 1 41,1 1 1,-1-1-1,0 1 0,1 1 1,-1-1-1,7 3 1,7 2 194,-11-4-40,0 1-1,0 0 1,-1 0-1,9 6 1,15 6 270,-30-15-318,-1 0 1,1 1-1,0-1 0,0 0 1,0 0-1,0 0 1,0 0-1,-1 0 1,1 0-1,0 0 1,0 0-1,0 0 1,0 0-1,0 0 1,0-1-1,1 1 0,0-5-1771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37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7 123 3136,'-6'-13'13869,"10"8"-13203,-2 2-1761,3-1 1425,0 0 0,-1 0 0,1 1 0,0-1 0,1 1 0,-1 0 0,10-3 1,42-15 583,-56 20-880,44-12 154,1 2 0,0 2 0,1 2 0,0 2 1,0 2-1,78 5 0,-94 3-119,2 1-474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56 47 6400,'-16'-23'2880,"-1"15"-2496,7 5 832,2-2-1024,8 2-128,-5-2-640,5 21-4384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22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34 2400,'0'4'3984,"-1"-4"-3845,1 0 0,0 1 1,-1-1-1,1 0 0,-1 0 1,1 1-1,0-1 0,-1 0 1,1 0-1,-1 0 0,1 0 1,0 1-1,-1-1 0,1 0 1,-1 0-1,1 0 0,-1 0 1,1 0-1,-1 0 0,1 0 1,0 0-1,-1 0 0,1 0 1,-1 0-1,1-1 0,-1 1 1,1 0-1,-1 0 0,-19-7 2077,20 7-2196,0 0-1,0 0 1,0-1 0,0 1 0,-1 0 0,1 0 0,0 0 0,0 0 0,0 0 0,0 0 0,-1-1 0,1 1 0,0 0 0,0 0 0,0 0 0,-1 0-1,1 0 1,0 0 0,0 0 0,0 0 0,-1 0 0,1 0 0,0 0 0,0 0 0,0 0 0,-1 0 0,1 0 0,0 0 0,0 0 0,-1 0-1,1 1 1,0-1 0,0 0 0,0 0 0,0 0 0,-1 0 0,1 0 0,0 0 0,0 1 0,0-1 0,0 0 0,-1 0 0,2 0-6,-1 1 0,0-1 1,0 0-1,0 0 0,0 0 1,1 0-1,-1 1 0,0-1 1,0 0-1,1 0 0,-1 0 1,0 0-1,0 0 0,1 0 1,-1 0-1,0 0 1,0 0-1,1 0 0,-1 0 1,0 0-1,0 0 0,1 0 1,-1 0-1,0 0 0,0 0 1,1 0-1,-1 0 0,0 0 1,0 0-1,0 0 0,1 0 1,-1 0-1,0 0 0,0-1 1,1 1-1,-1 0 1,0 0-1,0 0 0,0 0 1,1-1-1,11-3-25,1 0 1,-1 0-1,1 2 1,0 0 0,0 0-1,25 1 1,-12-1-18,94 2 468,-56 1 320,-63-1-754,0 0 0,-1 0 1,1 0-1,0 0 0,-1 0 1,1-1-1,0 1 0,-1 0 1,1 0-1,0 0 0,-1-1 1,1 1-1,-1 0 0,1-1 1,0 1-1,-1 0 0,1-1 1,-1 1-1,1-1 1,-1 1-1,1-1 0,-1 1 1,0-1-1,1 1 0,-1-1 1,1 0-1,-1 1 0,0-1 1,0 1-1,1-2 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8:23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33 1248,'-8'4'10986,"46"-10"-10316,-29 6-562,-1-1 1,1 0 0,10-4-1,9-1 42,1 0 1,-1 3-1,50-2 0,-10 1 1,-13 5-1036,-38-1 96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9:56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79 1568,'5'-8'5941,"-4"10"-5909,0 1 0,0-1 0,0 0 0,0 0 0,1 0 0,-1 0 0,0 0 0,1 0 0,2 1 0,6 11 48,-4 0 50,0 0-1,-1 1 1,-1-1-1,5 30 1,-6-29-45,0 0 0,0-1 0,2 1 0,0-1-1,8 17 1,-4-12-26,7 20 0,-9-22 74,-7-17-95,0 0 1,0 0-1,0 0 0,0 1 1,0-1-1,0 0 0,0 0 1,1 1-1,-1-1 0,0 0 1,0 0-1,0 0 0,0 0 1,0 1-1,1-1 0,-1 0 1,0 0-1,0 0 0,0 0 1,1 0-1,-1 1 0,0-1 1,0 0-1,1 0 0,-1 0 1,0 0-1,0 0 0,0 0 1,1 0-1,-1 0 0,0 0 1,0 0-1,1 0 0,-1 0 1,0 0-1,0 0 0,1 0 1,-1 0-1,0 0 0,0 0 1,0-1-1,1 1 0,-1 0 1,1 0-39,-1-1 1,1 1-1,-1-1 1,1 1-1,-1 0 1,1-1 0,-1 1-1,0-1 1,1 1-1,-1-1 1,0 0-1,1 1 1,-1-1-1,0 1 1,0-1-1,1-1 1,61-324 90,-49 281-1089,-8 37 460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9:57.0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58 1888,'-8'3'3680,"13"-3"-2400,26-2-737,0-1 1,43-11-1,-48 9-419,36-9-75,-34 7-31,1 1-1,44-4 1,120 10 142,-175 3-192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9:57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44 185 2400,'-1'-2'621,"0"0"-1,0-1 1,0 1 0,1 0 0,-1 0 0,1-1-1,0 1 1,0 0 0,0-5 0,0 7-604,0 0 0,0 0 1,-1 0-1,1 1 1,0-1-1,0 0 0,0 0 1,0 0-1,0 0 0,0 0 1,0 0-1,0 0 1,0 0-1,0 0 0,0 0 1,-1 0-1,1 0 0,0 0 1,0 1-1,0-1 1,0 0-1,0 0 0,0 0 1,0 0-1,0 0 0,-1 0 1,1 0-1,0 0 1,0 0-1,0 0 0,0 0 1,0 0-1,0 0 0,0-1 1,-1 1-1,1 0 1,0 0-1,0 0 0,0 0 1,0 0-1,0 0 0,0 0 1,0 0-1,0 0 1,0 0-1,0 0 0,-1 0 1,1 0-1,0-1 0,0 1 1,0 0-1,0 0 1,0 0-1,0 0 0,0 0 1,0 0-1,0 0 0,0 0 1,0 0-1,0-1 1,0 1-1,0 0 0,0 0 1,0 0-1,0 0 0,0 0 1,-7 8 382,6-7-295,-3 5-43,1-1 1,1 1-1,-1-1 1,1 1-1,0 0 0,0 0 1,0 0-1,1 0 0,-1 9 1,0-4-26,1 0 3,1-1 0,0 1 0,1-1-1,0 1 1,0-1 0,1 1 0,1-1-1,0 0 1,0 0 0,9 18 0,-11-26 1,0 1 0,0-1-1,1 0 1,-1 0 0,1 0 0,0 0 0,0 0 0,-1-1 0,1 1 0,0-1 0,4 3 0,-5-3-8,0-1-1,0 1 1,0-1 0,1 1 0,-1-1-1,0 0 1,0 0 0,0 1 0,1-1-1,-1 0 1,0 0 0,0 0 0,0 0-1,1 0 1,-1-1 0,0 1-1,0 0 1,0 0 0,0-1 0,1 1-1,-1-1 1,0 1 0,0-1 0,0 0-1,0 1 1,0-1 0,1-1 0,5-5 53,-1-1 0,1 0 0,-2 0 1,1-1-1,-1 0 0,0 0 0,6-17 1,-1 4-164,-10 21 49,0 0 0,0 1 1,1-1-1,-1 0 0,1 0 0,-1 0 1,1 1-1,-1-1 0,1 0 0,0 1 0,-1-1 1,1 0-1,0 1 0,-1-1 0,1 1 1,0-1-1,0 1 0,-1-1 0,1 1 0,0 0 1,1-1-1,-2 1-2,1 0-1,0 1 1,-1-1 0,1 0-1,-1 0 1,1 1 0,0-1 0,-1 0-1,1 0 1,-1 1 0,1-1-1,-1 1 1,1-1 0,-1 1-1,1-1 1,-1 1 0,0-1 0,1 1-1,-1-1 1,0 1 0,1-1-1,-1 1 1,0 0 0,1-1-1,-1 1 1,0-1 0,0 1 0,0 0-1,0 0 1,1 3-10,2 6-14,0-1 0,0 0 0,1 0 0,0 0 0,6 10 0,-9-17 87,1 0-1,-1 0 1,1 0 0,0 0-1,-1-1 1,1 1-1,0-1 1,0 1 0,0-1-1,0 0 1,0 0 0,0 1-1,0-1 1,0-1-1,1 1 1,-1 0 0,0-1-1,1 1 1,-1-1-1,0 1 1,1-1 0,-1 0-1,0 0 1,1 0-1,-1-1 1,1 1 0,2-1-1,-1 0 40,0 0-1,0-1 1,0 0-1,0 1 1,0-2-1,0 1 1,0 0-1,-1-1 1,1 1-1,-1-1 1,1 0-1,-1 0 1,0 0-1,0-1 1,-1 1-1,1-1 1,-1 0-1,3-4 1,2-7 52,0-1 1,-1 0 0,6-22-1,-10 30-114,4-13 99,-1 1 0,5-40 0,-10 52-132,1 1 0,-1-1 0,-1 1 1,1 0-1,-1-1 0,-1 1 0,1 0 0,-1-1 1,0 1-1,-1 0 0,-5-11 0,4 12-168,3 3 8,-1-1 0,-1 1 0,1-1 0,-5-5 0,6 8-31,0 1-1,1-1 1,-1 0-1,0 1 1,0-1 0,1 1-1,-1-1 1,0 1 0,0 0-1,0-1 1,0 1-1,0 0 1,1-1 0,-1 1-1,0 0 1,0 0-1,0 0 1,0 0 0,0 0-1,0 0 1,0 0-1,0 0 1,0 0 0,0 0-1,1 1 1,-1-1 0,-2 1-1,-3 6-1646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9:08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48 2912,'-9'-7'8979,"9"7"-8943,0-1 0,0 0 0,0 1 0,0-1 0,1 1 0,-1-1 0,0 1 0,0-1-1,1 0 1,-1 1 0,0-1 0,1 1 0,-1-1 0,0 1 0,1-1 0,-1 1 0,1 0 0,-1-1 0,1 1-1,-1-1 1,1 1 0,-1 0 0,1-1 0,0 1 0,135-27 1105,-128 26-1070,1 1 0,-1 0 0,1 0-1,-1 1 1,1 0 0,-1 0 0,17 6-1,-22-7-33,-3 1-87,1-1 0,-1 0 0,1 0 0,-1 0 0,1 1 0,0-1 0,-1 0 0,1 0 0,-1 0 0,1 0 0,-1 0 0,1 0 0,0 0 0,-1 0 0,1 0 0,-1-1 0,1 1 0,0 0 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39:08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0 3488,'-14'14'5942,"14"-14"-5855,15 4 2198,39-7 647,-36 1-2467,32 0 0,1 8-279,-30-3-924,27 0-1,-36-3-194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0:08.7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51 2400,'0'0'779,"-1"-2"-481,-3-15 2971,5 21-3157,0-1-1,1 0 0,-1 0 1,1 0-1,0 0 0,0 0 0,3 3 1,0 2 101,83 143 2043,-72-111-1989,-13-32-156,0 0 0,0 0 0,1-1 1,0 1-1,8 11 0,1-5 1542,-8-17-1216,-3 2-405,1-1-1,-1 0 1,0 0 0,0 0-1,0 0 1,0 0 0,-1 0-1,1-1 1,0 1-1,1-5 1,1 0-38,-1 0 1,0 0-1,2-8 1,20-92-8,-15 62 31,-5 1 269,-4 32-1009,0 0 1,5-21 0,-5 26-1333,-1 3 652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0:10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2144,'-1'3'9487,"6"0"-9604,-2-1 134,0 0-1,0 0 1,-1-1 0,2 0-1,-1 0 1,0 1-1,0-2 1,0 1-1,1 0 1,-1-1 0,0 1-1,0-1 1,1 0-1,-1 0 1,5-1-1,21 2 135,-6 5-54,11 1 25,-12-5-3,35 2 240,105-4 0,-145-2-263,-1-2 0,27-7-1,-26 5-116,35-5 1,-5 2 54,-30 6-22,29-4 0,28 6-36,18-1 203,-42 1 61,-31 1-96,22-3 0,32-9 213,-67 11-254,-5 1-161,-1 0 0,1 0 0,-1 0-1,0 0 1,1 1 0,-1-1 0,1 0 0,-1-1 0,1 1 0,-1 0 0,0 0 0,1 0 0,-1 0 0,1 0 0,-1 0 0,1 0 0,-1-1-1,0 1 1,1 0 0,-1 0 0,0-1 0,1 1 0,-1 0 0,0 0 0,1-1 0,-1 1 0,0 0 0,1-1 0,-1 1 0,0 0 0,0-1-1,0 1 1,1-1 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0:11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89 190 2144,'1'1'642,"-1"0"-593,0-1 1,0 0-1,0 0 0,0 0 1,0 0-1,0 0 1,1 0-1,-3 3 1284,2-2-1284,0-1 1,0 0-1,0 0 1,0 0-1,-1 0 0,1 0 1,0 0-1,0 0 1,0 0-1,0 0 0,1 1 131,0-1 0,0 1 0,0-1 0,0 1 0,0 0 0,0-1-1,0 0 1,0 1 0,0-1 0,1 0 0,0 1 0,2-1 1,0 0 0,0 1 0,0 0 1,0-1-1,3 3 0,-3-2-27,1 1 0,-1-1 0,0-1 0,0 1-1,5 0 1,-1-1-13,-5 0-67,0 1-1,1-1 1,-1 0 0,0 0-1,1-1 1,-1 1 0,0-1-1,1 1 1,-1-1 0,0 0-1,0-1 1,0 1 0,0 0-1,0-1 1,0 0 0,0 1-1,4-4 1,-4 1 1,0 1 0,0 0 1,0-1-1,-1 0 0,1 0 0,-1 0 1,0 0-1,0 0 0,0 0 0,-1 0 0,2-9 1,-2 6-54,0-1 1,0 1 0,-1 0-1,-1-1 1,1 1 0,-3-13-1,2 16-34,0 0 1,0 0-1,-1 0 0,1 0 0,-1 0 0,0 0 0,0 0 0,0 0 1,-1 1-1,1-1 0,-1 1 0,0 0 0,0-1 0,0 1 0,0 1 1,-4-4-1,4 5-21,1-1 0,-1 0 0,0 1 0,0 0 0,0 0 0,0 0 0,0 0 0,0 0 0,0 1-1,-1-1 1,1 1 0,0 0 0,0 0 0,0 0 0,-1 0 0,1 0 0,0 1 0,0 0 0,0-1 0,0 1 0,-5 3 0,-1 0 6,1 1 0,-1 0 0,1 0 0,0 1 0,1 0 0,0 1 0,0-1 0,-11 15 0,9-10 105,1 1 1,0 1 0,1 0 0,0 0 0,-5 14 0,9-18-10,1-1-1,0 1 1,1 0 0,-1-1 0,2 1 0,-1 0 0,1 0-1,1-1 1,-1 1 0,4 13 0,-3-18-30,1 0 0,-1 1 0,1-1 0,0 0 1,1 0-1,-1-1 0,1 1 0,-1 0 0,1-1 0,0 1 0,0-1 0,1 0 0,5 4 0,-3-2 75,0-1 0,1 0-1,0 0 1,-1-1-1,2 0 1,-1 0-1,8 2 1,10 0 124,1-1 0,30 1 0,-36-3-61,-12-1-79,1-1-1,-1 0 1,0 0 0,10-2 0,-14 1-477,-1 0-1,0 0 0,1 0 0,-1 0 0,0 0 0,0-1 1,0 0-1,0 1 0,0-1 0,0 0 0,0 0 1,4-5-1,2-3-2836,0 5 1040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132 818 1728,'-1'-1'172,"1"1"-1,-1 0 1,1-1 0,0 1 0,-1-1-1,1 1 1,0-1 0,-1 0-1,1 1 1,0-1 0,0 1 0,0-1-1,-1 1 1,1-1 0,0 0-1,0 1 1,0-1 0,0 1 0,0-1-1,0 0 1,0 0 0,1-11 3884,-6 16-3532,0 0 0,0 0 0,0 0-1,-7 9 1,5-5-339,1-1-157,0 0 0,1 0-1,0 0 1,0 0-1,1 1 1,-5 11 0,-3 14 24,-16 67 1,25-86-4,1 1 0,0 0-1,1 0 1,1-1 0,0 1 0,1 0 0,4 19 0,-5-32-18,0-1 0,0 1 0,1 0 1,-1-1-1,1 1 0,-1-1 0,1 1 1,0-1-1,-1 1 0,1-1 0,0 1 1,0-1-1,0 0 0,0 1 0,0-1 1,1 0-1,-1 0 0,0 0 0,1 0 1,-1 0-1,0 0 0,1 0 0,-1 0 1,1-1-1,-1 1 0,1 0 0,0-1 1,-1 1-1,1-1 0,0 0 0,-1 0 1,4 1-1,-1-2 40,1 0 0,0 1 1,0-2-1,0 1 0,-1 0 0,1-1 1,0 0-1,-1 0 0,6-4 1,17-11 22,-2-2 0,0-1 0,-1-1 0,0-1 1,23-30-1,36-55-242,-60 76 77,-7 12-355,-17 23 308,-1 1 0,1 0 0,0-1 0,1 1 0,-1 0 0,1 0 0,0 6 0,1 45 11,1-40 71,0-1 0,1 0 0,0 0 0,6 15-1,-6-22 118,0 0 0,1-1 0,-1 0 0,2 1 0,-1-1 0,1-1 0,0 1 0,0-1 0,9 8 0,-13-12-52,0-1-1,1 0 1,-1 0-1,1 0 1,-1 0-1,1-1 1,-1 1-1,1 0 1,-1-1-1,1 1 1,0-1-1,-1 1 1,1-1-1,0 0 1,0 0-1,-1 0 1,1 0-1,0 0 1,0 0-1,-1 0 1,1 0-1,0-1 1,-1 1-1,1-1 1,0 1-1,-1-1 1,1 0-1,-1 0 1,1 1-1,-1-1 1,1 0-1,-1 0 1,0-1-1,1 1 0,1-2 1,3-3 53,-1 0 1,1-1-1,-1 0 0,0 0 1,7-14-1,71-155 353,-55 114-432,-20 31-76,-7 28 30,-1 0 1,1 0 0,-1 0-1,1 0 1,0 0 0,0 0-1,0 1 1,0-1 0,1 0-1,3-4 1,-6 7 30,1 0 1,0 0-1,0 0 1,0 0-1,0 0 1,0 0-1,0 0 1,-1 0-1,1 0 1,0 0-1,0 0 1,0 0-1,0-1 0,0 1 1,0 0-1,0 0 1,-1 0-1,1 0 1,0 0-1,0 0 1,0 0-1,0 0 1,0 0-1,0 0 1,0 0-1,0 0 1,0-1-1,-1 1 1,1 0-1,0 0 1,0 0-1,0 0 0,0 0 1,0 0-1,0 0 1,0-1-1,0 1 1,0 0-1,0 0 1,0 0-1,0 0 1,0 0-1,0 0 1,0-1-1,0 1 1,0 0-1,0 0 1,0 0-1,0 0 0,0 0 1,0 0-1,0-1 1,0 1-1,1 0 1,-1 0-1,0 0 1,0 0-1,0 0 1,0 0-1,0 0 1,0 0-1,0 0 1,0-1-1,-4 2-310,6 0 171,5 7 23,1-5 181,1 0 0,-1-1 0,1-1 0,0 1 0,12 0 0,49-3 50,-28 0-1,87-4 127,-121 5-152,0 0-1,0-1 1,-1 0 0,1-1-1,0 1 1,-1-1-1,1-1 1,-1 1 0,1-2-1,6-3 1,-13 7-70,-1 0 1,0 0-1,0 0 1,1 1-1,-1-1 1,0 0-1,0 0 1,1 0-1,-1 0 1,0 0-1,1 0 1,-1 0-1,0 0 1,0 0-1,1 0 1,-1 0-1,0 0 1,0-1-1,1 1 1,-1 0-1,0 0 1,0 0-1,1 0 1,-1 0-1,0 0 1,0-1-1,1 1 1,-1 0-1,0 0 1,0 0-1,0-1 1,0 1-1,1 0 1,-1 0-1,0-1 1,0 1-1,-5 3-85,0 0 0,0 0 0,1 0-1,-1 1 1,-4 4 0,1 1 42,1 1 1,0 0 0,0 0-1,1 0 1,-6 15 0,-19 58-292,27-67 312,1 0 0,1 0-1,0 1 1,1-1 0,0 0 0,3 21 0,-2-31 44,1-1 0,-1 0 0,1 1 0,1-1 0,-1 0 0,1 0 0,0 0 0,0 0 0,0 0 0,1 0 0,-1-1 0,1 1 0,5 4 0,-6-6 5,0-1 0,1 0 1,-1 0-1,1 0 0,-1 0 0,1-1 1,0 1-1,0-1 0,0 1 1,0-1-1,0 0 0,0 0 0,0 0 1,0-1-1,0 1 0,0-1 1,1 1-1,-1-1 0,0 0 0,0-1 1,1 1-1,5-2 0,0 0 3,0-1 0,0 0 0,0-1 0,0 1 0,-1-2 0,1 1 1,-1-2-1,0 1 0,-1-1 0,1 0 0,8-9 0,6-9 43,38-54 1,-8 10 172,-22 36-166,64-54 0,-65 64-38,-2-2 1,-1-1 0,43-53 0,-47 45-89,-1-1 1,-2 0-1,19-46 0,76-231 23,-107 290-176,3-9-111,-9 28 243,-1 0 0,1 0 0,-1 0 0,0 0 0,0 0 0,0 0 0,0 0 0,0 0 0,0 0 0,0 1 0,-2-5 0,2 6 40,0 0 0,0 0 0,0 0 0,0 0 0,0 0 0,-1 0 0,1 0 0,0 0 1,0 0-1,0 0 0,-1 0 0,1-1 0,0 1 0,0 0 0,0 0 0,0 0 1,-1 0-1,1 0 0,0 1 0,0-1 0,0 0 0,-1 0 0,1 0 0,0 0 1,0 0-1,0 0 0,0 0 0,-1 0 0,1 0 0,0 0 0,0 0 0,0 1 0,0-1 1,0 0-1,-1 0 0,1 0 0,0 0 0,0 0 0,0 1 0,0-1 0,-6 6-231,-9 14 167,1 0 1,2 1-1,-18 38 1,-22 73 138,20-47-32,-34 54 145,40-90-55,-32 88 1,45-95-46,2 0 0,1 1 0,3 0 1,-3 58-1,8-68-37,0 40 314,3-65-255,0-1 1,0 1-1,0-1 0,1 0 1,0 1-1,0-1 0,4 9 0,-5-15-67,-1 0 0,0 0 0,1 0 0,-1 0 0,1-1 0,-1 1 0,1 0 0,-1 0 0,1 0 0,0-1 0,-1 1-1,1 0 1,0-1 0,0 1 0,-1 0 0,1-1 0,0 1 0,0-1 0,0 1 0,0-1 0,0 0 0,0 1 0,0-1-1,0 0 1,0 0 0,1 0 0,-2 0 41,13 0 325,47-20-613,-57 20 221,-1-1-1,0 0 0,0 0 0,0-1 1,0 1-1,0 0 0,0-1 0,3-2 0,-4 3 0,0 0 0,0 0 1,0 0-1,1 0 0,-1 0 0,0 0 0,0 1 0,1-1 0,-1 0 0,1 1 0,-1-1 0,2 1 0,3-3 35,1 1-1,-1-1 0,1 0 1,-1-1-1,6-4 1,-8 5-86,3-1 120,0-2 0,-1 1 0,0-1 0,-1 1 0,1-2 0,-1 1 1,6-9-1,29-56 259,-20 33-300,15-23 142,-2 4-57,38-87 0,-5-34-90,-54 143-75,11-27 43,49-93-1,49-68-199,-110 204 228,-6 10-146,0 0 0,0-1 0,-1 1 0,6-19 0,-9 22-644,-4 7 258,-8 12 49,-12 25 330,-13 33 28,-48 133 1,-23 108 248,23 4 292,77-288-367,4-15 223,0 1-1,0 0 1,0 14 0,3-27-276,0-1 0,0 0-1,0 0 1,0 0 0,0 0-1,0 0 1,0 0 0,0 0-1,0 0 1,0 1 0,0-1-1,0 0 1,0 0 0,1 0 0,-1 0-1,0 0 1,0 0 0,0 0-1,0 0 1,0 0 0,0 0-1,0 1 1,0-1 0,0 0-1,0 0 1,0 0 0,0 0 0,0 0-1,1 0 1,-1 0 0,0 0-1,0 0 1,0 0 0,0 0-1,0 0 1,0 0 0,0 0-1,0 0 1,0 0 0,1 0 0,-1 0-1,0 0 1,0 0 0,0 0-1,0 0 1,0 0 0,0 0-1,0 0 1,0 0 0,0 0-1,1 0 1,-1 0 0,0 0 0,0 0-1,0 0 1,0 0 0,0 0-1,0 0 1,0-1 0,0 1-1,0 0 1,0 0 0,0 0-1,0 0 1,0 0 0,1 0 0,-1 0-1,5-6 58,21-44 114,15-25-311,-35 67-12,-1 0 0,2 0 0,-1 1 0,1-1 0,0 1 0,13-9 0,-18 14 106,0 1 0,0-1-1,0 1 1,1 0-1,-1 0 1,0 0-1,1 0 1,-1 0-1,0 0 1,1 1-1,-1-1 1,1 1-1,-1 0 1,1 0-1,-1 0 1,1 0 0,-1 0-1,1 0 1,-1 0-1,1 1 1,3 1-1,-2 0 32,0 0 0,0 0 1,0 1-1,0 0 0,-1 0 0,1 0 0,-1 0 0,0 0 0,0 0 1,0 1-1,3 5 0,13 17 119,0 0 0,2-2 0,1 0 1,34 29-1,-53-51-236,0 0 0,0 0 1,0 0-1,0 0 0,0-1 0,0 1 1,1-1-1,-1 0 0,1 0 0,-1 0 1,1-1-1,-1 1 0,4-1 0,-4 0-247,0 0 0,1 0 0,-1-1 0,0 1 0,0-1 0,0 0 0,-1 0 0,1 0 0,0 0 0,0 0 0,0-1 0,-1 1 0,1-1 0,4-3 0,10-11-1578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0:12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5 119 2976,'-1'3'213,"0"0"0,0 1 1,0-1-1,1 0 0,-1 0 0,1 1 1,0-1-1,0 0 0,0 1 0,1 3 1,9 35 1915,-3-13-1228,59 232 2859,-63-245-3096,-3-13 523,-2-11-420,-23-67-687,17 41-34,4 19-69,0 0-1,1-1 1,0 1 0,1-1-1,1 0 1,1-21 0,2-10-252,-2 36 209,0 0-1,1 0 0,0 0 1,4-14-1,0 8-16,9-24 1,-11 35 68,-1 1 0,2-1 0,-1 1 0,1-1 0,0 1 0,0 0 0,6-6 0,-5 7 3,0 0 0,0 0 0,1 0 0,-1 0 0,1 1 0,-1 0 0,1 0 1,0 1-1,0 0 0,13-3 0,-15 4 2,0 1 0,0-1 0,0 1-1,0 0 1,0 0 0,0 1 0,0-1 0,0 1 0,0 0 0,-1 0-1,1 0 1,0 0 0,0 1 0,0-1 0,-1 1 0,1 0 0,-1 0-1,6 5 1,-6-4 36,0-1-1,-1 0 1,0 1-1,1 0 1,-1-1-1,0 1 1,0 0-1,-1 0 0,1 0 1,-1 0-1,1 1 1,-1-1-1,2 7 1,-3-6 22,1 1-1,-1 0 1,0-1 0,0 1-1,-1 0 1,1-1 0,-1 1 0,0-1-1,-1 1 1,-1 4 0,-2 4-16,-1 0 0,0 0 0,-1-1 0,0 0-1,-15 18 1,-51 48 420,39-43-367,-5 0 106,65-42-197,-8 2-66,1 0 1,0 1-1,0 1 1,27-1 0,-34 3-7,0 1 0,-1 0 1,1 1-1,18 3 1,-24-2 79,1-1 0,-1 1 0,1 1 0,-1-1 0,0 1 0,0 0 0,0 0 0,0 1 0,7 6 1,-11-9 19,-1 0 1,0 0 0,-1-1-1,1 1 1,0 0-1,0 0 1,0 0 0,0 0-1,-1 0 1,1 1 0,0-1-1,-1 0 1,1 0 0,-1 0-1,0 0 1,1 1 0,-1-1-1,0 0 1,0 0 0,1 1-1,-1-1 1,0 0 0,0 1-1,-1 1 1,0-1 12,1 0 0,-1 0 0,-1 1 1,1-1-1,0 0 0,0 0 0,-1-1 0,1 1 0,-1 0 1,1 0-1,-1-1 0,-3 3 0,-4 3 93,-1-1 0,0 0 0,0-1 0,-15 6 0,4-3-2,-2-1 1,1 0-1,-1-2 0,0-1 0,0-1 1,-40 1-1,60-4-398,0 0-1,0-1 1,0 1 0,0-1-1,0 0 1,0 0 0,0 0-1,0 0 1,0 0 0,-4-3 0,5 3-11,1 1 1,0-1 0,0 0-1,1 0 1,-1 1-1,0-1 1,0 0 0,0 0-1,0 0 1,1 0 0,-1 0-1,0 0 1,1 0 0,-1 0-1,1 0 1,0-1 0,-1 1-1,1 0 1,0 0-1,-1 0 1,1-1 0,0 1-1,0 0 1,0 0 0,0 0-1,0-1 1,0 1 0,1 0-1,-1 0 1,1-2-1,7-9-2720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0:19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1728,'0'4'5658,"0"-1"-5523,1 1 0,0 0 0,0-1 0,0 1 0,0-1-1,2 5 1,3 10 121,2 18 131,5 56 0,-11-33 204,-2-41-335,1 1 1,4 24-1,-4-36 440,-1-13-107,0-10-490,1 1-1,0-1 1,7-25 0,23-48-174,-28 78-20,1 1 0,1 0 1,9-16-1,-12 21-5,1 1 1,1-1-1,-1 1 1,1 0-1,0 0 1,0 0-1,0 0 1,6-4-1,-9 8 104,-1 0 1,1-1-1,-1 1 0,1 0 0,-1 0 0,0 0 0,1 0 0,-1 0 0,1 0 0,-1 0 0,1 0 0,-1 0 0,1 0 1,-1 0-1,0 0 0,1 0 0,-1 0 0,1 0 0,-1 1 0,1-1 0,-1 0 0,0 0 0,1 0 0,-1 1 1,0-1-1,1 1 0,11 12 232,-9-8-176,0 1 0,0-1 0,3 11 0,-4-4 4,-1 1 1,0-1-1,-1 1 0,0-1 1,-3 14-1,3-24-50,-3 21 177,2-11-108,0-1 0,0 1 0,2 21 0,0-18 85,0 3 346,-1-18-490,0 0 0,0 0 0,0 0 0,0 0 0,0 0-1,0 0 1,0 0 0,0 0 0,0 0 0,1-1-1,-1 1 1,0 0 0,0 0 0,0 0 0,0 0 0,0 0-1,0 0 1,0 0 0,0 0 0,1 0 0,-1 0-1,0 0 1,0 0 0,0 0 0,0 0 0,0 1 0,0-1-1,0 0 1,0 0 0,0 0 0,1 0 0,-1 0-1,0 0 1,0 0 0,0 0 0,0 0 0,0 0 0,0 0-1,0 0 1,0 0 0,0 0 0,0 1 0,0-1-1,0 0 1,18-62 408,-3 19-549,1 0 0,26-47-1,-38 80-45,8-12-347,-12 22 482,0-1-1,0 1 1,1-1-1,-1 1 1,1-1-1,-1 1 1,0-1-1,1 1 1,-1 0-1,1-1 1,-1 1-1,1 0 1,-1-1-1,1 1 0,0 0 1,-1-1-1,1 1 1,-1 0-1,1 0 1,0 0-1,-1 0 1,1 0-1,-1 0 1,1 0-1,0 0 1,-1 0-1,1 0 1,0 0-1,-1 0 0,2 0 1,-1 2 25,-1-1 0,1 1 0,0 0 0,0-1 0,-1 1 0,1 0-1,-1-1 1,1 1 0,-1 0 0,0 0 0,0 2 0,2 5 83,3 17 271,-1-1 0,1 34 0,2 24 137,-4-58-907,-1 48 0,-2-53-3772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0:20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262 9 1248,'2'6'5134,"-5"-3"-3861,-6-5-283,5 1-871,-1-2 38,-1 1 0,0 0 0,1 0 1,-1 1-1,0-1 0,0 1 0,0 1 0,0-1 1,0 1-1,-1 0 0,-5 1 0,6 0-112,0 0-1,0 1 0,0-1 1,1 1-1,-1 1 0,1-1 1,-1 1-1,1 0 0,0 0 1,0 1-1,0-1 0,1 1 1,-1 0-1,1 0 0,-5 7 1,-2 1 69,2 0 0,0 1 0,0 0 0,2 0 0,-1 1 0,-8 24 0,12-28-58,2 0 0,-1-1 0,2 1 0,-1 0 0,1 0 1,1 0-1,-1 0 0,2 0 0,-1 0 0,2 0 0,2 14 1,-2-17 26,0-1 1,0 1 0,1-1 0,0 1 0,0-1-1,1 0 1,6 8 0,-9-11-39,1-1-1,0 0 1,0 0 0,1 1-1,-1-1 1,0 0 0,1-1 0,-1 1-1,1 0 1,0-1 0,0 1 0,-1-1-1,1 0 1,0 0 0,0 0-1,0-1 1,0 1 0,6 0 0,18-1 177,0-2 0,46-8 1,-55 6-1452,1-1 1,24-11-1,-12 4-472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06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1472,'0'0'74,"0"-1"0,0 1 1,0-1-1,0 0 0,0 1 0,0-1 0,0 1 1,0-1-1,0 0 0,0 1 0,1-1 0,-1 1 1,0-1-1,0 0 0,1 1 0,-1-1 0,0 1 1,1-1-1,-1 1 0,1 0 0,-1-1 0,0 1 1,1-1-1,-1 1 0,1 0 0,-1-1 0,1 1 1,-1 0-1,1-1 0,0 1 0,-1 0 0,1 0 1,-1 0-1,1-1 0,0 1 0,-1 0 0,1 0 1,17-6 7670,-19 18-7361,-1 6-173,0 0-1,2 0 1,1 19 0,2 149 509,-3-52-459,1 78 1691,-2-204-1480,-2-32-9333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06.9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10 142 3392,'0'0'154,"-1"-1"-1,0 0 1,0 1 0,1-1 0,-1 0 0,0 1 0,1-1-1,-1 0 1,1 0 0,-1 0 0,1 1 0,-1-1-1,1 0 1,0 0 0,-1 0 0,1 0 0,0 0-1,0 0 1,-1 0 0,1 0 0,0 0 0,0 0-1,0 0 1,0 0 0,1 0 0,-1 0 0,0 0-1,1-1 1,-1-7 2202,1 8-2230,-1-1 1,0 0 0,1 0-1,0 0 1,-1 0 0,1 1-1,0-1 1,0 0 0,0 1-1,0-1 1,0 0 0,1 1-1,-1-1 1,0 1 0,1 0-1,-1-1 1,1 1 0,-1 0-1,1 0 1,-1 0 0,1 0-1,0 0 1,0 1 0,3-2-1,6-2 38,1 0 0,19-3 0,-26 5-100,102-15 542,166-6-1,-232 16-253,-35 5-365,0 1 0,0 0-1,0 0 1,0 0-1,1 1 1,-1 0 0,11 1-1,-11 0-2316,-1-1 634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07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3488,'11'19'2863,"15"36"0,-20-40-2527,-1 0 1,-1 1-1,0 0 0,-1-1 0,2 27 1,-1-1 31,-3-28-447,1 1 0,-2 0 0,0 0 0,-2 23 0,-2-28-2374,0-1 709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07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12 2240,'-9'-12'992,"13"19"-832,1-7-1824,3 8 1056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08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2400,'0'5'203,"1"-1"0,-1 1 1,1-1-1,0 1 0,0-1 1,2 5-1,3 14 865,1 13 942,-2 1 1,1 61-1,-11 11 321,6-110-2235,0 1-1,0-1 1,0 0-1,0 1 1,0-1 0,0 0-1,0 0 1,0 0 0,0 0-1,0 0 1,-1 0 0,1 0-1,0 0 1,0-2 0,56-101-109,-43 76-219,0 1 1,2 0-1,31-40 1,-45 64 132,1 0 0,0 0-1,0 0 1,0 0 0,6-3 0,-9 6 105,1-1-1,0 1 1,-1 0 0,1-1 0,0 1 0,-1 0 0,1 0 0,0-1 0,-1 1-1,1 0 1,0 0 0,0 0 0,-1 0 0,1 0 0,0 0 0,0 0-1,0 0 1,-1 0 0,1 1 0,0-1 0,-1 0 0,1 0 0,0 1 0,-1-1-1,1 0 1,0 1 0,-1-1 0,1 0 0,0 1 0,-1-1 0,1 1-1,-1-1 1,1 1 0,-1 0 0,1 0 0,1 2 59,0 0-1,-1 0 1,0 0-1,1 0 1,-1 0-1,0 1 1,-1-1 0,1 0-1,0 4 1,1 34 424,-2-22-296,0 14 87,-1-24-101,1-1 0,0 1 1,3 11-1,0-11 408,2-9-237,6-17-76,-8 11-232,15-27 3,-3 5-250,1 0 0,22-28 0,-37 54 151,1 1 0,-1-1 0,0 1-1,1-1 1,0 1 0,-1 0 0,1-1 0,0 1 0,0 0 0,-1 0 0,1 0 0,4-1 0,-5 2 63,0 0 0,0 0 0,0 0 0,1 0 0,-1 0 0,0 0 0,0 0 1,0 0-1,0 1 0,0-1 0,0 0 0,0 1 0,0-1 0,0 0 0,0 1 0,0 0 1,0-1-1,0 1 0,0 0 0,-1-1 0,1 1 0,0 0 0,0 0 0,-1-1 1,1 1-1,0 0 0,0 2 0,1 1 73,0 0 0,0 1 0,0-1 0,-1 0 0,1 1 0,-1-1 0,-1 1 0,2 7 0,-1 42 525,-2-34-416,1 147 502,2-152-3038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08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25 147 3904,'-8'-12'4314,"52"4"-1055,-37 7-3169,0-2 0,0 1 0,0-1 0,-1 0-1,1 0 1,-1-1 0,1 0 0,-1 0 0,0 0 0,-1-1 0,1 0 0,-1 0 0,9-11 0,-10 11-6,-1-1 0,0 0 1,0 0-1,2-8 1,-5 13-80,1-1 1,-1 1 0,0-1 0,1 1-1,-1-1 1,0 1 0,0-1 0,0 1-1,0-1 1,0 1 0,-1-2 0,1 2-13,0 1 1,-1-1 0,1 1 0,0-1-1,0 1 1,-1-1 0,1 1 0,-1-1-1,1 1 1,0 0 0,-1-1 0,1 1 0,-1-1-1,1 1 1,-1 0 0,1 0 0,-1-1-1,1 1 1,-1 0 0,1 0 0,-1 0-1,1-1 1,-1 1 0,0 0 0,1 0 0,-1 0-1,1 0 1,-1 0 0,0 0 0,-2 1-22,0-1 0,-1 1 1,1 0-1,0 0 0,0 0 1,0 0-1,0 0 0,0 1 0,0-1 1,0 1-1,-4 4 0,-26 23 515,-16 31 685,40-48-989,5-7-113,1 0 0,-1 1 0,1-1 0,1 0 0,-1 1 0,1 0 0,0-1-1,0 1 1,1 0 0,-1 0 0,0 7 0,2-10-30,0 0 0,0 0-1,0 0 1,1 0 0,-1 1-1,1-1 1,0 0 0,-1 0-1,1 0 1,1 0 0,-1 0 0,0 0-1,1-1 1,-1 1 0,1 0-1,0-1 1,0 1 0,0-1-1,0 0 1,1 1 0,-1-1-1,0 0 1,4 2 0,4 1 55,-1 0-1,1 0 1,0-1 0,0 0 0,0-1-1,1 0 1,-1-1 0,1 0 0,0 0-1,-1-1 1,1-1 0,0 0-1,0 0 1,0-1 0,-1 0 0,12-4-1,-12 3-86,-3 0-370,-1 0 0,1 0 0,-1 0 0,0-1-1,10-5 1,1-1-1056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09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69 2400,'0'-1'125,"0"0"1,-1-1-1,0 1 1,1 0-1,-1 0 1,0 0-1,1-1 1,-1 1-1,0 0 1,0 0-1,0 0 1,0 0-1,0 0 1,0 1-1,0-1 1,-1 0-1,1 0 1,0 1-1,0-1 1,-1 1-1,1-1 1,0 1-1,-2-1 1,1 1 64,0 0 1,0 0-1,0 0 1,0 1-1,0-1 0,0 1 1,0-1-1,0 1 1,0 0-1,0 0 1,0 0-1,0 0 1,-3 2-1,-1 1 147,0 1 0,0 0 0,1 1 0,-1-1-1,1 1 1,0 0 0,-5 8 0,4-3-150,0 0 1,0 1-1,-5 15 1,10-24-158,0 1-1,0 0 1,1 0 0,-1-1 0,1 1 0,-1 0-1,1 0 1,1-1 0,-1 1 0,0 0 0,1 0-1,0-1 1,0 1 0,0 0 0,2 4 0,-2-7 4,-1 1 0,2-1 0,-1 0 1,0 1-1,0-1 0,0 0 0,0 0 1,1 0-1,-1 0 0,1 0 0,-1 0 1,1 0-1,-1 0 0,1 0 1,-1-1-1,1 1 0,0-1 0,-1 1 1,1-1-1,0 0 0,-1 0 0,1 1 1,0-1-1,0 0 0,-1 0 0,1-1 1,0 1-1,-1 0 0,1-1 0,2 0 1,1 0 63,1-1-1,-1 0 1,1 0 0,-1 0 0,1-1 0,-1 1 0,9-8 0,-6 3 38,-1 0 0,0 0 0,0-1 0,0 0 0,-1 0-1,-1-1 1,1 0 0,7-18 0,-11 22-83,1 0-1,-1 0 1,-1 0 0,1-1-1,-1 1 1,0 0 0,0-1-1,-1 0 1,1 1-1,-1-1 1,0 1 0,-1-1-1,0 1 1,1-1 0,-2 1-1,1-1 1,-4-9 0,4 13-66,-1 0 0,1 0 0,0 0 1,-1 0-1,1 1 0,0-1 0,-1 0 1,0 1-1,0 0 0,1-1 0,-1 1 1,0 0-1,0-1 0,0 1 0,0 1 1,0-1-1,0 0 0,-1 0 0,1 1 1,0-1-1,0 1 0,0-1 0,-1 1 1,1 0-1,-4 0 0,3 1-108,0-1-1,0 1 1,0-1-1,0 1 1,0 0-1,0 0 1,0 1-1,0-1 1,1 0-1,-1 1 1,0 0-1,1 0 1,0-1-1,-1 1 1,1 1-1,0-1 1,0 0-1,-2 4 1,-1 6-1095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 28 4736,'-12'-12'2144,"20"12"-1856,-4 0 960,1 3-736,8-3 768,8 0-736,19-3 32,3 3-384,8-3 32,2 3-128,-1-8 288,-9 8-192,-8-5-1440,-4 10 672,-6-5-2752,1 0 1856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09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181 224 4640,'-11'-39'2096,"6"10"-1169,1 5 1104,-10-30 1,12 47-1795,0 0 1,-1 1-1,0 0 1,0-1-1,0 1 1,-1 0-1,0 1 1,0-1-1,-7-7 1,10 12-224,0 1 1,0-1-1,0 0 1,1 1-1,-1-1 1,0 0-1,0 1 1,0-1-1,0 1 1,0-1-1,0 1 0,0 0 1,0-1-1,0 1 1,0 0-1,-1 0 1,1 0-1,0-1 1,0 1-1,0 1 1,0-1-1,0 0 1,0 0-1,0 0 0,0 0 1,0 1-1,0-1 1,-1 1-1,1-1 1,1 0-1,-1 1 1,0 0-1,0-1 1,0 1-1,0 0 1,0-1-1,0 1 0,1 0 1,-1 0-1,0 0 1,1-1-1,-2 3 1,-3 4-11,1 0 0,0 0 0,0 1 1,-4 10-1,6-14-2,-6 17 61,1 0-1,1 0 0,1 1 0,1 0 1,-2 28-1,4-20 71,2 1 0,1-1 1,7 43-1,20 112 292,8 50 318,-36-235-743,6 42-298,-6-39-151,0-1 0,0 1 0,0-1 0,0 1 1,0 0-1,-2 4 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10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45 103 5408,'-35'-20'2432,"25"4"-2112,10 5 1856,5 7-1248,5-7 704,3 3-960,13-5-256,4 7-256,14-3-256,0 5 32,5 4 256,-6 8-128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10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431 186 3552,'-1'-9'641,"0"0"1,-1 0-1,0 0 0,-1 1 0,0-1 1,0 0-1,-1 1 0,-8-16 1,5 10-270,3 8-223,1 0 1,-1 0 0,0 0 0,-1 1 0,0-1-1,1 1 1,-2 0 0,1 0 0,0 1 0,-8-5-1,10 7-143,0 0-1,-1 0 0,1 1 0,0-1 0,0 1 0,-1 0 0,1 0 0,-1 0 0,1 0 1,-1 1-1,1-1 0,-1 1 0,1 0 0,-1 0 0,1 0 0,-1 1 0,1-1 0,-1 1 1,1 0-1,-1 0 0,1 0 0,-6 3 0,2 0-46,0 1 0,0 0 0,0 1 1,1 0-1,0 0 0,0 0 0,0 0 0,1 1 0,0 0 1,-8 16-1,6-10 179,1 1 0,0 0 0,1 0 0,0 1 0,-4 25 0,7-13 112,1 1 0,1-1 0,7 47 1,-6-69-212,5 34 246,13 47 1,-6-31-137,9 33 0,10 46 2096,-67-194-8479,27 47 5699,0 1 0,-1 0 0,-18-21 0,14 19 323,-12-11 934,-44-35 1,54 49 630,-9-8 835,24 19-2150,0-1 0,0 1 0,-1-1 0,1 1 0,0-1-1,0 1 1,0-1 0,0 1 0,-1-1 0,1 1 0,0-1 0,0 1-1,0-1 1,0 1 0,0-1 0,0 1 0,1-1 0,-1 1-1,0 0 1,0-1 0,0 1 0,0-1 0,1 1 0,-1-1 0,0 1-1,0-1 1,1 1 0,-1 0 0,0-1 0,0 1 0,1 0 0,-1-1-1,1 1 1,-1 0 0,0-1 0,1 1 0,-1 0 0,1 0-1,-1-1 1,1 1 0,-1 0 0,1 0 0,22-11 269,-21 11-247,74-27-140,135-28 0,-184 50-613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11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14 4640,'-5'-13'2247,"10"20"-1609,-3-2-364,0 0 0,0 1-1,0-1 1,0 1 0,-1-1-1,0 1 1,0 0 0,-1 6 0,-1 49 1651,-17 107-63,-48 202-1,63-356-1707,1-11-218,1 0 0,0 1 0,1-1 0,-1 1 0,1-1 0,-1 1 0,1-1 0,0 1 0,0 0 1,1-1-1,-1 1 0,2 4 0,5 1-816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11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 5888,'0'-3'2688,"5"11"-2336,-5-5 160,0 8-352,-5 9 352,5-1-288,-5 6-128,5-3-32,-3 3 288,6-6-192,-3-4 192,0-4-192,0-3-1632,10 3 800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13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12 358 4320,'0'-3'234,"-1"1"32,0-1 1,1 1 0,-1 0 0,0-1-1,0 1 1,-1 0 0,1 0 0,-3-4-1,4 4-39,6 1-315,6 4-397,-3 2 11,13 8-728,-1 1 0,0 2 0,22 19 0,-38-30 1336,0 0 0,-1 1-1,1-1 1,-1 1 0,0 0 0,-1 0-1,1 0 1,-1 0 0,0 0 0,-1 1-1,1 0 1,-1-1 0,-1 1 0,1 0-1,-1 0 1,0 11 0,-2 10 782,-2-1 0,-1 1-1,-1-1 1,-11 32 0,4-14-343,11-41-483,0 1 0,1 0 0,-1-1 0,1 1 0,0 0 0,0 0 0,1 7 0,-1-11-70,0-1 1,0 1 0,1 0 0,-1-1-1,0 1 1,0-1 0,0 1 0,1-1-1,-1 1 1,0-1 0,0 1 0,1-1-1,-1 0 1,1 1 0,-1-1 0,0 1-1,1-1 1,-1 0 0,1 1 0,-1-1-1,1 0 1,-1 1 0,1-1 0,-1 0-1,1 0 1,-1 0 0,1 1 0,-1-1-1,1 0 1,-1 0 0,1 0 0,-1 0-1,1 0 1,0 0 0,-1 0-1,1 0 1,-1 0 0,1 0 0,-1 0-1,1-1 1,-1 1 0,1 0 0,-1 0-1,1 0 1,-1-1 0,1 1 0,-1 0-1,1-1 1,0 1 0,2-2 82,0 0 1,0-1 0,0 1-1,0 0 1,4-6-1,-1 1-12,-2 0 1,1 0-1,-1 0 0,0 0 0,4-12 0,11-42 499,-16 51-436,12-47 246,-15 57-403,0 0 0,0 0 1,0 0-1,0 0 0,0 0 1,0 1-1,0-1 0,0 0 0,0 0 1,0 0-1,0 0 0,0 0 1,1 0-1,-1 0 0,0 0 0,0 0 1,0 0-1,0 0 0,0 0 0,0 0 1,0 0-1,0 0 0,0 0 1,0 0-1,0 0 0,0 0 0,0 0 1,1 0-1,-1 0 0,0 0 0,0 0 1,0 0-1,0-1 0,0 1 1,0 0-1,0 0 0,0 0 0,0 0 1,0 0-1,0 0 0,0 0 0,0 0 1,0 0-1,0 0 0,0 0 1,0 0-1,0 0 0,0 0 0,0 0 1,0 0-1,0-1 0,0 1 0,0 0 1,0 0-1,0 0 0,0 0 1,0 0-1,0 0 0,0 0 0,0 0 1,0 0-1,0 0 0,0 0 1,0 0-1,0 0 0,2 8-67,1 14 128,1 166 774,-4 103 795,-1-271-1492,1 5 297,-2 0-1,0-1 0,-10 41 1,11-64-377,1 1 0,0-1 1,-1 1-1,1-1 0,-1 0 0,0 1 1,1-1-1,-1 0 0,0 0 1,0 1-1,0-1 0,1 0 0,-1 0 1,0 0-1,-1 0 0,-1 1 1,3-2-18,-1 0 1,1 1-1,-1-1 1,0 0 0,1 0-1,-1 0 1,0 0 0,1 0-1,-1 0 1,0 0-1,1 0 1,-1-1 0,0 1-1,1 0 1,-1 0 0,0 0-1,1-1 1,-1 1-1,1 0 1,-1-1 0,1 1-1,-1-1 1,0 1 0,0-1-1,-2-3 69,0 0-1,-1 0 1,1 0-1,1 0 1,-1 0-1,1-1 1,-4-6-1,-9-30-85,1 0 1,-13-68-1,26 100-126,0 0 1,1-1-1,1-13 0,0-3-233,-1 23 274,0 0 0,0 0 0,0 0 0,1-1 0,-1 1 0,1 0 0,0 0 0,0 1 0,0-1 0,1 0 0,-1 0 0,1 0 0,-1 1 0,4-5 0,-2 4 2,0 0 0,1 0-1,-1 0 1,1 1-1,-1-1 1,1 1 0,0 0-1,0 0 1,6-2-1,7-1-4,0 1 1,0 0-1,0 2 0,22-2 0,-20 3 134,4-1 73,-1-2 1,41-10-1,-54 11-67,0 0 0,-1 0 0,1-1 0,-1-1 0,1 0 1,-1 0-1,0 0 0,-1-1 0,10-9 0,-2-2 12,0-1 1,-2-1-1,0 0 0,-1-1 0,-1 0 1,-1-1-1,13-36 0,-3-4-26,16-96 0,-34 146-115,7-31-265,-2 0 0,1-59 0,-10 92-412,-1 18-118,-22 161 380,-5 76 873,29-234-286,0-4-7,0-1 0,1 1 0,0 0 0,1 0 0,-1 0 0,1 0 0,1-1 0,0 1 0,5 14-1,-7-21-84,0 0 0,1 0 0,-1-1 1,1 1-1,-1 0 0,1-1 0,-1 1 0,1 0 0,-1-1 0,1 1 0,0 0 0,-1-1 0,1 1 0,0-1 0,0 1 0,-1-1 0,1 0 0,0 1 0,0-1 0,0 0 0,-1 1 0,1-1 0,0 0 0,0 0 0,0 0 0,1 0 0,0 0 10,0-1-1,-1 1 1,1-1 0,0 1 0,0-1 0,-1 0 0,1 0 0,0 0 0,-1 0-1,1 0 1,2-2 0,3-4 17,1-1 0,-1 0 0,8-12 0,-14 18-62,6-9-33,-4 5-54,1 0 0,0 1 0,6-8 0,-9 12 78,-1 1 0,0-1 1,1 0-1,-1 1 1,1-1-1,-1 1 0,1 0 1,0-1-1,-1 1 1,1-1-1,-1 1 0,1 0 1,0-1-1,-1 1 0,1 0 1,0 0-1,-1-1 1,1 1-1,0 0 0,-1 0 1,1 0-1,0 0 1,0 0-1,-1 0 0,1 0 1,0 0-1,-1 0 1,1 1-1,0-1 0,-1 0 1,1 0-1,0 1 0,-1-1 1,1 0-1,0 1 1,-1-1-1,1 0 0,-1 1 1,2 0-1,-1 1 12,1 0 1,0 1-1,-1-1 0,1 1 1,-1 0-1,0-1 0,0 1 1,0 0-1,1 4 0,5 29 39,-6-29-28,3 34 114,-2-24 78,0 0 1,1 0-1,0 0 0,9 25 1,-12-42-178,0 0 0,0 1 0,1-1 1,-1 0-1,0 1 0,0-1 0,1 0 1,-1 1-1,0-1 0,0 0 0,1 0 1,-1 1-1,0-1 0,1 0 0,-1 0 1,0 1-1,1-1 0,-1 0 0,1 0 1,-1 0-1,0 0 0,1 0 0,-1 0 1,0 0-1,1 0 0,-1 0 0,1 1 0,-1-2 1,0 1-1,1 0 0,-1 0 0,1 0 1,-1 0-1,0 0 0,1 0 0,-1 0 1,1 0-1,-1-1 0,0 1 0,1 0 1,-1 0-1,0 0 0,1-1 0,-1 1 1,17-15 274,-14 12-261,4-5 31,0 1 0,-1-1 0,0 0 0,0 0-1,4-10 1,21-48 127,-15 30-127,70-155-58,-19 4 128,-55 143-216,-2 0 0,-2-1 0,-2 1 0,0-55-1,-8 76-460,2 22 534,0 1-1,0 0 1,0 0-1,0 0 1,0 0 0,0 0-1,0-1 1,0 1-1,0 0 1,0 0-1,0 0 1,0 0-1,0 0 1,0-1-1,0 1 1,0 0-1,0 0 1,0 0-1,0 0 1,-1 0-1,1-1 1,0 1-1,0 0 1,0 0-1,0 0 1,0 0-1,0 0 1,0 0-1,0 0 1,-1-1-1,1 1 1,0 0-1,0 0 1,0 0 0,0 0-1,0 0 1,0 0-1,-1 0 1,1 0-1,0 0 1,-4 7-206,-4 19 60,7-23 131,-9 37 38,2 1 0,2 0 0,1 1 0,2-1 0,2 1-1,6 59 1,21 68 255,0 0-3613,-26-163 2304,2 17-1236,-2-23 2220,0 0 0,0 0 0,0 0 0,0 0 0,0 1 0,-1-1 0,1 0 0,0 0 0,0 0 0,0 0 0,0 1 0,0-1-1,0 0 1,0 0 0,0 0 0,-2 2-856,2-2 856,-1 0 0,1 0 0,0 0 0,0 0 0,-10-8-4023,-60-84-1184,38 51 5244,-31-36 3512,41 53-1699,-51-58 4734,71 79-6340,1 1-1,-1-1 1,0 1 0,1-1-1,0 0 1,-1 1 0,1-1-1,0 0 1,0 0 0,1 0 0,-1-4-1,1 5-160,0 0 0,0 0 0,0 0 0,0 0 0,1 1 0,-1-1-1,1 0 1,-1 0 0,1 0 0,0 0 0,0 1 0,0-1 0,0 0 0,0 1 0,0-1-1,0 1 1,0-1 0,1 1 0,-1 0 0,3-3 0,3 0-46,-1-1 1,1 1-1,1 0 0,-1 1 1,0-1-1,1 2 1,13-5-1,62-7-450,-68 12 254,1-1-510,0 1 0,1 1 0,-1 1-1,0 0 1,24 3 0,-22 2-2029,21 7 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13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33 6048,'-11'-20'1952,"11"19"-1843,-1 0 1,1 1-1,0-1 1,0 1-1,-1-1 1,1 0 0,0 1-1,0-1 1,0 0-1,2-4 2238,-1 11-1640,-5 65 145,-3 0-1,-19 84 1,24-146-740,-33 127 1578,35-136-1651,0 0 0,0 0-1,0 0 1,0 0 0,0 1 0,0-1-1,0 0 1,0 0 0,-1 0 0,1 0-1,0 1 1,0-1 0,0 0 0,0 0 0,0 0-1,0 0 1,0 1 0,0-1 0,0 0-1,0 0 1,0 0 0,0 0 0,1 1-1,-1-1 1,0 0 0,0 0 0,0 0-1,0 0 1,0 0 0,0 1 0,0-1-1,0 0 1,0 0 0,1 0 0,-1 0-1,0 0 1,0 0 0,0 1 0,0-1-1,1 0 1,5-5 476,9-14-331,1-8-154,-2-1 0,17-45 0,-17 39-137,24-44 1,-27 58 40,4-7-426,33-43 0,-48 70 468,0-1 1,1 1 0,-1-1-1,0 0 1,1 1-1,-1-1 1,1 1 0,-1 0-1,1-1 1,-1 1-1,1-1 1,-1 1 0,1 0-1,-1-1 1,1 1-1,0 0 1,-1 0 0,1-1-1,0 1 1,-1 0-1,1 0 1,-1 0 0,1 0-1,0 0 1,-1 0-1,2 0 1,-2 0 8,1 1-1,0-1 1,-1 1 0,1-1-1,0 1 1,-1 0-1,1-1 1,-1 1 0,1 0-1,-1-1 1,1 1 0,-1 0-1,0-1 1,1 1-1,-1 0 1,0 0 0,1 1-1,1 6 4,-1 0-1,1 1 1,-1 8-1,-1-14 12,1 12 54,-2 0 0,-1 17 0,0-20 82,1 1 1,1 0 0,0-1-1,2 18 1,-2-30-121,0 1-1,0-1 0,0 1 1,0-1-1,0 1 1,0-1-1,0 0 1,0 1-1,0-1 0,0 1 1,1-1-1,-1 1 1,0-1-1,0 0 0,0 1 1,1-1-1,-1 0 1,0 1-1,0-1 1,1 0-1,-1 1 0,0-1 1,1 0-1,-1 1 1,0-1-1,1 0 1,-1 0-1,0 0 0,1 1 1,-1-1-1,1 0 1,-1 0-1,0 0 0,1 0 1,-1 0-1,1 0 1,-1 1-1,1-1 1,-1 0-1,0 0 0,1-1 1,-1 1-1,1 0 1,-1 0-1,1 0 1,-1 0-1,0 0 0,1 0 1,-1 0-1,1-1 1,-1 1-1,0 0 0,1 0 1,-1-1-1,0 1 1,1 0-1,-1 0 1,0-1-1,1 1 0,-1-1 1,22-23 367,-22 24-385,38-57 159,-30 44-251,0 0 1,0 0-1,1 1 0,1 0 0,0 1 1,21-18-1,-30 28 69,0 0-1,-1 0 1,1 1-1,0-1 1,0 1 0,0-1-1,0 1 1,0-1-1,0 1 1,0-1-1,0 1 1,0 0 0,0 0-1,0 0 1,0-1-1,0 1 1,0 0-1,0 0 1,0 0 0,0 0-1,2 1 1,-2 0 24,0-1 0,0 1 0,0 0 0,0-1 0,-1 1 0,1 0 0,0 0 0,-1-1 0,1 1 0,0 0 0,-1 0 0,1 0 0,-1 0 0,1 0 0,-1 0 0,0 0 0,1 2 0,1 5 97,-1 0-1,0 1 0,0-1 1,-1 11-1,0-16-72,-8 128 693,7-113-689,0-13-41,1-1-1,-1 0 1,1 0 0,1 0 0,-1 0 0,0 0 0,2 5 0,-2-8-109,1 0 1,-1 0-1,1 0 1,-1-1-1,1 1 1,0 0-1,-1 0 0,1 0 1,0 0-1,0-1 1,0 1-1,0 0 1,-1-1-1,1 1 1,0-1-1,0 1 1,0-1-1,0 1 1,0-1-1,0 0 1,0 1-1,0-1 1,1 0-1,-1 0 1,0 0-1,0 0 1,0 0-1,0 0 1,0 0-1,0 0 1,2-1-1,10 0-1790,0-1-1,20-6 0,9-6-2111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15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379 101 5312,'6'-21'1701,"-6"20"-1616,0 0-1,0 0 0,0 0 1,0 0-1,-1 1 1,1-1-1,0 0 1,0 0-1,-1 0 1,1 1-1,-1-1 0,1 0 1,-1 0-1,1 1 1,-1-1-1,1 1 1,-1-1-1,1 0 1,-1 1-1,0-1 0,1 1 1,-1-1-1,0 1 1,0 0-1,1-1 1,-1 1-1,-1-1 1,-22-6 2435,17 7-2313,-1 0-1,1 1 1,0 0 0,0 0-1,0 0 1,0 1-1,0 0 1,0 0-1,-9 5 1,1 0 55,1 0 0,1 1 1,-18 13-1,11-5-53,1 0 0,0 1 0,1 1 0,1 1 0,1 0 0,0 1 0,2 1 0,0 0 0,-15 34 0,27-50-139,0-1 0,0 1 0,1 0 0,0-1-1,-1 1 1,2 0 0,-1 0 0,1 0-1,-1 6 1,2-9-45,-1 0 0,0 0 0,1 0 0,0 0 0,-1 0 1,1 0-1,0 0 0,0 0 0,0-1 0,0 1 0,0 0 0,0-1 0,1 1 0,-1-1 0,0 1 0,1-1 0,-1 0 0,1 1 0,0-1 0,-1 0 0,1 0 1,0 0-1,0 0 0,-1-1 0,4 2 0,0 0 11,1-1 0,0 0 1,0 0-1,0-1 1,0 1-1,0-1 0,0-1 1,0 1-1,0-1 0,0 0 1,-1 0-1,1-1 0,0 1 1,9-6-1,-3 2 15,0-1 1,0 0-1,-1-1 0,0 0 1,16-15-1,3-8-154,-2-1-1,45-65 1,-73 95 93,0 13-971,-11 39 679,-2 15 224,12-60 122,1 0 0,0 1 0,0-1 0,0 1 0,1-1 0,-1 0 0,2 0 0,1 7 0,-3-10-21,1-1 0,0 1-1,0-1 1,1 1 0,-1-1 0,0 0 0,1 1 0,-1-1 0,1 0 0,0 0 0,0 0-1,0 0 1,0 0 0,0-1 0,0 1 0,0-1 0,0 1 0,1-1 0,-1 0-1,1 0 1,-1 0 0,5 2 0,-3-3 19,-1 0 0,1 0 0,-1 1 0,1-2-1,-1 1 1,0 0 0,1-1 0,-1 0 0,1 1 0,-1-1 0,0-1 0,0 1-1,0 0 1,0-1 0,0 0 0,0 1 0,5-5 0,0-1 6,0 0 1,0-1-1,0 0 1,-1-1-1,0 0 1,-1 0-1,6-11 1,33-75 86,-24 46-8,5 0-137,51-73 0,-62 99-220,-13 20 50,0 1-134,-3 3 15,-1 8 132,-29 162-142,-8 34 404,32-175-23,5-17 178,-1 0 0,-7 16 0,10-28-224,0-1 0,0 1 0,0-1 1,0 0-1,0 1 0,0-1 0,-1 0 1,1 1-1,0-1 0,0 1 0,-1-1 0,1 0 1,0 1-1,0-1 0,-1 0 0,1 0 1,0 1-1,-1-1 0,1 0 0,0 0 0,-1 1 1,1-1-1,-1 0 0,1 0 0,0 0 1,-1 0-1,0 1 0,1-2-5,-1 1 1,1 0 0,-1 0-1,1-1 1,0 1-1,-1 0 1,1-1-1,-1 1 1,1 0-1,0-1 1,-1 1-1,1-1 1,0 1 0,-1 0-1,1-1 1,0 1-1,-1-2 1,0-1-49,0 0 0,-1 0 0,2 0 0,-1 0 0,0 0 0,0-6 0,1-53-1061,3 65 287,0-2 773,-1 1 0,0-1 0,1 0 0,-1 0 0,0 0 0,1 0 0,-1 0 0,1 0 0,0-1 0,-1 1 0,5-1 0,37 2 118,-36-2-72,15 0 58,0-2 0,-1 0 0,1-1 0,-1-2 0,1 0 0,23-9 0,-33 9-5,1-1-1,-1 0 0,0-1 1,-1 0-1,0-1 1,0-1-1,0 0 0,-1 0 1,-1-1-1,18-21 0,3-12-59,-2-2 0,-1-1-1,38-90 1,-77 157-999,-5 14 909,-9 48-220,-17 47 208,34-111 169,-1 1 0,0-1 0,-1-1 0,-18 24 0,21-31 67,-10 11 103,16-20-185,0-1 1,0 0 0,-1 0 0,1 0-1,0 0 1,0 0 0,0 0 0,-1 0 0,1-1-1,-1 1 1,1 0 0,-3 0 0,3-1-46,1 0 1,-1 0-1,1 0 1,-1 0-1,1 0 0,-1 0 1,1 0-1,-1 0 1,1 0-1,-1-1 1,1 1-1,-1 0 1,1 0-1,-1-1 1,1 1-1,0 0 0,-1 0 1,1-1-1,0 1 1,-1 0-1,1-1 1,0 1-1,-1-1 1,1 1-1,0 0 1,0-1-1,-1 1 1,1-1-1,0 1 0,0-1 1,0 1-1,0-1 1,-1 1-1,1-1 1,0 0-1,0-1-1,0 1 1,-1-1-1,1 0 0,0 0 1,0 0-1,1 0 0,-1 1 0,0-1 1,1-2-1,6-11-118,0 1 0,1 0 0,1 1 0,20-25 0,-22 28 57,0 1 43,1 0 0,0 1 0,1 0 1,0 0-1,0 0 0,0 1 0,1 1 0,14-8 1,-17 11-191,-1 0 1,1 1 0,0 0 0,0 0 0,0 0 0,10 0 0,-11 2-284,-1-1 1,0 2 0,1-1 0,-1 1 0,0 0 0,1 0 0,-1 0 0,0 1 0,7 2 0,19 14-2759,0 1-2528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15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14 4736,'0'-1'99,"0"0"1,-1 1 0,1-1-1,-1 0 1,1 0-1,0 1 1,-1-1-1,0 0 1,1 1 0,-1-1-1,1 0 1,-1 1-1,0-1 1,1 1-1,-1-1 1,0 1-1,0-1 1,1 1 0,-1 0-1,0-1 1,0 1-1,0 0 1,1 0-1,-1 0 1,0-1 0,0 1-1,0 0 1,0 0-1,1 0 1,-3 0-1,-1 1 425,-1 0-1,0 0 0,0 1 1,-6 2-1,-3 1 686,-3 0-337,-5 1-293,1 1 1,1 0-1,-34 18 0,52-24-580,0 0 0,0 1 0,0-1-1,0 0 1,1 1 0,-1-1 0,0 1 0,1 0 0,-1-1 0,1 1 0,0 0-1,-1 0 1,1 0 0,-1 3 0,1-3-3,1-1 0,0 1 0,0 0 0,0-1 0,0 1 0,0 0 0,0-1 0,0 1 0,0 0 0,0-1 0,1 1 0,-1-1 0,1 1 0,-1 0 0,1-1 0,0 1 0,0-1 0,-1 1 0,1-1 0,2 2 0,10 14 24,23 22 0,5 6-23,-33-35 14,2 3 195,0 0-1,-1 1 1,0 0 0,8 18-1,-15-29-139,-1 1-1,0-1 0,0 0 1,0 1-1,0-1 0,0 1 0,-1 0 1,1-1-1,-1 1 0,0-1 1,0 1-1,-1 0 0,1-1 1,-1 1-1,1-1 0,-1 1 0,0-1 1,-1 1-1,1-1 0,-1 0 1,1 0-1,-1 1 0,0-1 0,-4 5 1,-2 0-188,0 0 1,-1 0-1,0-1 1,-17 11-1,-18 7-5995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16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0 323 4896,'1'8'378,"0"0"0,1-1 0,0 1 0,0-1 0,0 0 0,1 0 1,4 8-1,8 21 677,30 169 3800,-37-163-3625,-5-23-224,-4-23 653,-6-35-511,4 3-1260,1 1-1,2-1 1,1 0 0,12-66-1,45-138-1330,-33 162 1013,-21 65 168,2 0 0,-1 1 0,15-22 1,-20 33 235,1 0 1,0 0-1,-1 0 0,1 0 1,0 1-1,0-1 1,0 0-1,0 0 1,0 0-1,0 1 1,0-1-1,0 0 1,0 1-1,0-1 1,2 0-1,-2 1 14,-1 0-1,1 0 1,-1 0-1,1 0 0,0 0 1,-1 0-1,1 0 0,-1 1 1,1-1-1,-1 0 1,1 0-1,-1 1 0,1-1 1,-1 0-1,1 0 1,-1 1-1,1-1 0,-1 1 1,1-1-1,-1 0 0,1 1 1,0 0-1,1 3 26,0 0-1,0 0 1,0-1 0,-1 1-1,0 1 1,1-1 0,0 5-1,-1-3 119,0 1-1,-1 0 1,1 0-1,-1 0 0,-1 0 1,1 0-1,-1 0 1,0 0-1,-1 0 1,0 0-1,0-1 1,0 1-1,-1-1 0,0 0 1,0 1-1,-1-1 1,1 0-1,-2-1 1,1 1-1,-7 7 1,-4 2 117,-1-1 0,0 0 0,-1-1 1,0-1-1,-27 15 0,38-24-147,1 0-1,-1-1 1,1 1 0,-7 1-1,-5-3-1745,16-1 1002,-1 0 0,1-1 0,-1 1 1,1-1-1,-8-3-1928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35 0 4992,'-34'0'2240,"34"5"-1952,3-2-640,10 0 128,5 2-3072,9-1 1824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16.4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9 266 5888,'1'-2'166,"1"0"0,-1 0 0,0 0 0,1 0 1,-1 1-1,1-1 0,0 0 0,-1 1 0,1 0 0,0-1 0,0 1 1,0 0-1,0 0 0,0 0 0,0 0 0,0 0 0,5-1 0,4-2 118,-6 2 86,0-1 0,-1 0 0,1 0-1,0 0 1,-1 0 0,0-1 0,0 0-1,4-4 1,25-36 1405,-21 27-1491,-5 7-132,0 0 0,0 0 0,-1-1 0,-1 0 0,1 0 0,-2-1 0,6-21 0,-9 32-130,-1 0 1,0-1 0,1 1-1,-1-1 1,0 1 0,0 0-1,0-1 1,0 1-1,0-1 1,0 1 0,-1 0-1,1-1 1,0 1 0,-1 0-1,1-1 1,-1 1-1,1 0 1,-1-1 0,-1 0-1,2 1-26,-1 1 0,0-1 0,0 1 0,1 0 0,-1-1 0,0 1 0,0 0 0,0-1 1,0 1-1,1 0 0,-1 0 0,0 0 0,0 0 0,0 0 0,0 0 0,0 0 0,0 0 0,1 0 0,-1 0 0,0 0 0,0 1 0,0-1 0,0 0 0,1 1 0,-1-1 0,0 1 0,0-1 0,0 0 0,1 1 0,-1 0 0,0 0 0,-12 7 51,1 1 0,1 1 0,0 0 0,0 1 0,-10 12-1,6-3 355,1 0-1,-17 30 1,27-43-284,0 1 0,0-1 0,1 1-1,1 0 1,-1 0 0,1 0 0,0 0 0,1 0 0,-1 15 0,2-20-110,0 1 0,1 0 0,-1-1 0,1 1 0,0-1 0,0 1 0,0-1 0,1 1 0,-1-1 0,1 0 0,0 0 0,0 0 0,0 0 0,0 0 0,0 0 0,1 0 0,0-1 0,-1 1 0,1-1 0,0 1 0,0-1 0,0 0 0,0-1 0,4 3 0,2 0-357,0 0 1,0-1 0,1 0-1,-1 0 1,1-1-1,-1 0 1,13 0-1,0-1-1432,0-2-1,28-3 0,17-6-4030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16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10 8064,'-15'-4'842,"11"3"-669,0 0 0,1 0 1,-1 0-1,0 1 0,0-1 1,1 1-1,-1 0 1,0 0-1,0 0 0,0 1 1,1-1-1,-1 1 1,0 0-1,1 0 0,-5 2 1,-15 4 194,5-1 1649,-29 13 1,43-17-1772,0 0 1,1 0 0,-1 1-1,0-1 1,1 1-1,-1-1 1,1 1 0,0 0-1,0 1 1,0-1 0,0 0-1,1 1 1,-3 4-1,4-7-216,1 1 0,-1-1-1,1 0 1,0 1-1,0-1 1,0 0-1,-1 1 1,1-1-1,0 0 1,1 1-1,-1-1 1,0 0-1,0 1 1,1-1 0,-1 0-1,0 1 1,1-1-1,-1 0 1,1 0-1,0 1 1,-1-1-1,1 0 1,0 0-1,0 0 1,0 0 0,0 0-1,0 0 1,0 0-1,0 0 1,0-1-1,1 2 1,4 2 34,0 0 1,1-1 0,-1 0-1,1 0 1,7 3 0,1-2-4,1 0 0,0 0 0,27 1 0,52-1-1249,-55-4-439,65-2-4365,-89 0 4673,0 0 0,-1-2 1,1 0-1,22-8 0,37-22-2217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31.5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90 736,'0'0'49,"-1"0"0,1 0-1,0 1 1,0-1 0,-1 0 0,1 1-1,0-1 1,0 0 0,-1 1 0,1-1 0,0 0-1,0 1 1,0-1 0,-1 0 0,1 1-1,0-1 1,0 1 0,0-1 0,0 0 0,0 1-1,0-1 1,0 1 0,0-1 0,0 0 0,0 1-1,0-1 1,0 1 0,0-1 0,1 1-1,-1 0 134,1-1-1,-1 1 0,1-1 0,-1 1 0,1 0 0,0-1 0,-1 1 1,1-1-1,0 0 0,0 1 0,-1-1 0,1 0 0,1 1 0,26 3 3073,-18-4-3006,-1-1 0,0-1 0,1 0 0,9-3-1,19-4-62,28 3 58,1 2 1,77 6-1,65-2 318,186 2-400,-150 4 88,-159-6 32,247 5 20,34-6 67,-154-3-107,92-2 28,-5 1-125,99-5 83,-88 1-51,316-9-260,-285 7 159,56 0 141,-297 11-96,444 11-72,-42 1 86,-141 7-95,-299-14 37,213 1-142,0 0 236,-161 1-153,-76-7 36,74-8-1,-85 5-62,80-6-63,191 10-1,-235-1 204,0-2-1,104-18 1,-104 11-113,12 0 19,110-17 213,-170 24-202,0 0 0,25 2-1,-9 1 278,-31-1-264,-21 3-7083,-12 0 2401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23.2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4 1472,'-6'-1'5642,"-5"2"-2911,11-1-2416,-13-1 2490,12 1-2798,1-1 1,0 1-1,0 0 1,-1 0 0,1 0-1,0-1 1,0 1-1,-1 0 1,1 0-1,0 0 1,0 0-1,-1 0 1,1 0-1,0 0 1,-1-1-1,1 1 1,0 0-1,-1 0 1,1 0-1,0 0 1,-1 0-1,1 0 1,0 0-1,-1 1 1,1-1-1,0 0 1,0 0-1,-1 0 1,1 0-1,0 0 1,-1 0-1,1 1 1,0-1-1,0 0 1,-1 0-1,1 0 1,0 1 0,0-1-1,-1 0 1,1 0-1,0 0 1,0 1-1,-1-1 1,0 7-3,-1-1 1,1 0-1,0 1 1,0-1-1,0 0 1,1 1 0,1 11-1,0 3 79,-3 108 158,3 122-26,0-139 300,-1-64 1955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23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 1728,'-3'0'301,"1"0"1,-1 1-1,1-1 1,-1 1-1,1-1 1,0 1-1,-1 0 1,1 0-1,0 0 1,-1 0-1,1 0 1,0 1-1,0-1 1,0 1-1,0-1 1,0 1-1,1 0 1,-1 0-1,-2 2 1,-2 3 857,6 21 286,14 160 847,-2-77-1800,-4 114 1530,-8-222-2128,0 0 1,0 0 0,0 0 0,-1 0-1,1 0 1,-1 0 0,0-1 0,0 1 0,0 0-1,-1 3 1,-4-47-10449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37.5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1 128 2144,'0'-1'167,"0"0"0,0 0 0,1 0-1,-1 0 1,0 0 0,1 0 0,-1 0 0,0 0 0,1 0-1,-1 1 1,1-1 0,0 0 0,-1 0 0,1 0 0,0 1 0,-1-1-1,1 0 1,0 1 0,0-1 0,-1 1 0,1-1 0,0 1 0,1-1-1,27-10 72,-14 7 154,-5 0-334,0 1 0,0 0 0,1 1 0,-1 0 0,1 1 0,19 0 0,15 0 61,-16 0 51,33 3-1,-9 0-43,0-2 0,0-3 0,57-9 0,37-3 74,54 12 42,11-2 28,106 6-53,-128 3 78,15-10-35,41 1 67,537 10-194,-457-14 392,-58 0-207,72-2-311,92 3 167,-114 8 34,-66 2-392,-13 0 347,-137-4 79,242-1-324,-20 1-97,118 4 123,-218 3 372,111 10-258,-226-2-125,86 9-58,34-9 333,53 5 181,-235-13-441,96 6-19,-97-15 415,-12 0-394,110-13-36,-90 12 73,23 0 58,112 1 73,-160 4-497,-27 0 491,3 8-501,-2-2 395,0 0 0,0 0 0,0 1 0,-1-1 0,0 1 0,2 10 0,-2 19-65,-2 49 0,-1-27-116,-11 106 127,7-107 133,0-26-164,1 13 73,-4 7 113,3 2-1,5-51 33,-6 6 1600,-10 10-8921,2-2 4721,-7 3 200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38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37 992,'1'-2'240,"1"1"0,-1-1-1,1 1 1,0 0 0,-1 0 0,1 0-1,0 0 1,3-2 0,8-4 823,-1 0 1913,-11-3-2069,4 59-443,-19 112 460,0 1-227,11 18 2135,2-198-6368,-3 3 1307,-1-4-1691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40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83 1472,'0'-1'81,"1"0"0,-1-1 0,1 1 0,-1 0 0,1-1 0,0 1 0,0 0 0,-1 0 0,1 0 0,0-1-1,0 1 1,0 0 0,0 0 0,2-1 0,9-13 1080,-11 15-1074,-1-1 0,0 1 0,0-1 0,0 0 0,0 1 0,0-1 0,1 1 0,-1-1-1,0 1 1,0-1 0,0 0 0,-1 1 0,1-1 0,0 1 0,0-1 0,0 0 0,0 1 0,0-1 0,-1 1 0,1-1-1,0 1 1,-1-1 0,1 1 0,0-1 0,-1 1 0,1-1 0,0 1 0,-2-1 0,-2-3 229,0 1 1,0 0-1,-1 0 1,0 0-1,1 1 1,-1 0-1,0 0 1,0 0 0,0 0-1,-1 1 1,1 0-1,-6-1 1,2 1-90,0 0 0,0 1 1,0 0-1,1 0 1,-1 1-1,-14 3 0,10-1-85,-1 1 0,1 1-1,1 0 1,-1 1-1,1 0 1,0 1 0,1 1-1,-20 15 1,25-17-162,1 0-1,-1 1 1,1 0-1,0 0 1,1 0 0,-8 16-1,2-5 57,1 2-43,0 1-1,1 0 0,1 0 1,2 1-1,0 0 1,-4 38-1,9-56 30,-1 1-1,1 0 1,0-1-1,1 1 1,-1 0 0,1-1-1,0 1 1,0-1 0,1 1-1,-1-1 1,1 0 0,0 0-1,0 1 1,0-1-1,1 0 1,4 5 0,0-2 75,0 0-1,0 0 1,1 0 0,-1-1 0,1-1-1,15 9 1,-18-12-53,1 1 0,-1-1 0,0-1 0,1 1 0,-1-1 0,1 0 0,-1 0 0,1 0 0,0-1 0,-1 0 0,1 0 0,0 0 0,10-3 0,-7 1 56,-1 0 0,1-1-1,0 0 1,-1 0 0,0-1 0,0 0 0,0-1 0,7-5 0,-6 4-15,-1-1 0,0 0 0,0 0 0,0-1 0,-1 0 0,0 0 0,-1-1 0,0 0-1,7-13 1,-10 14-63,0 1-1,0-1 0,-1 1 0,0-1 1,-1 0-1,1 0 0,-2 0 0,1 0 0,-1 0 1,0 0-1,-1 0 0,1 0 0,-3-9 0,0 7-14,0 0 0,0 1-1,-1-1 1,-1 1-1,1-1 1,-1 1 0,-1 1-1,0-1 1,0 1-1,0 0 1,-1 0 0,-1 1-1,1 0 1,-1 0-1,0 1 1,-16-10-1,17 12 8,1 2-1,-1-1 0,-10-2 1,-4 2-1498,20 3 1001,-1 0 0,1 0 0,0 0 0,0 0 0,-1 0 0,1 1 0,0-1 0,0 0 0,0 1 0,-1-1 0,0 2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41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 2400,'0'0'36,"-1"0"0,1-1 0,-1 1 0,1 0 0,-1-1-1,1 1 1,-1 0 0,0 0 0,1-1 0,-1 1 0,1 0 0,-1 0 0,0 0 0,1 0 0,-1 0 0,1 0 0,-1 0 0,0 0-1,1 0 1,-1 0 0,1 0 0,-1 0 0,0 0 0,1 1 0,-1-1 0,1 0 0,-1 0 0,1 1 0,-1-1 0,0 1-1,0 0 150,0 0 0,0 0 0,1 1 0,-1-1 0,0 0-1,1 0 1,-1 1 0,1-1 0,0 0 0,-1 1 0,1-1-1,0 3 1,-1 2 273,1 0-1,0 0 1,1-1 0,-1 1-1,1 0 1,2 7 0,37 88 1254,-36-93-1633,0 0 1,1 0 0,1 0-1,-1-1 1,1 0 0,0 0-1,0-1 1,1 0 0,0 0-1,0 0 1,1-1 0,-1 0-1,1 0 1,0-1 0,10 4-1,15 5 238,1-1-1,50 10 0,-84-22-315,51 12 345,84 8 0,-113-18-237,0-1-1,1-2 0,-1 0 0,0-1 1,0-1-1,31-9 0,-4 0 99,7-3 82,-43 9-69,-10 4 125,-10 3 2,-9 4-376,1 2-1,0-1 0,0 2 0,1 0 1,-1 1-1,-16 13 0,-11 7-18,-25 9 63,-107 44-1,23-13 133,133-60-142,0 1-1,1 0 1,0 1-1,0 1 0,-24 22 1,40-33-30,1 0 1,-1-1-1,0 1 1,1 0-1,-1-1 1,0 1-1,1 0 0,-1 0 1,1 0-1,-1 0 1,1 0-1,0 0 1,-1-1-1,1 1 1,0 0-1,0 0 1,0 0-1,0 0 0,-1 0 1,1 0-1,0 0 1,1 0-1,-1 0 1,0 0-1,0 0 1,0 0-1,1 0 1,-1 0-1,0 0 0,1 0 1,-1 0-1,1-1 1,-1 1-1,1 0 1,-1 0-1,1 0 1,0-1-1,-1 1 1,1 0-1,0-1 1,1 2-1,4 2-591,1 0 0,-1 0 0,1 0-1,11 4 1,-10-5 200,38 16-3621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42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364 505 2240,'1'-1'84,"-1"0"-1,1 0 1,-1 0 0,0 0 0,0 0-1,0 0 1,0 0 0,0 0-1,0 0 1,0 0 0,0 0 0,0 0-1,0 0 1,0 0 0,0 0 0,-1 0-1,1 0 1,0 0 0,-1 1-1,1-1 1,-1 0 0,1 0 0,-1 0-1,-1-1 1,1 0 134,-1 1-1,0-1 1,0 1-1,-1-1 0,1 1 1,0 0-1,0 0 1,-1 0-1,-4-2 1,0 1 200,0 1 0,0-1 0,0 2 0,0-1 0,-1 1 0,-11 0 0,5 3-146,1 0-1,0 1 1,0 0-1,0 1 0,0 0 1,1 1-1,0 1 1,-12 8-1,5-2-194,0 2 1,1 0-1,-30 33 0,43-42-119,0 0 0,1 0-1,0 1 1,0-1 0,1 1-1,-1 0 1,2 0 0,-5 14 0,6-20 70,1 1 1,-1 0 0,1 0 0,0 0 0,0 0 0,0 0-1,0 0 1,0 0 0,0 0 0,0 0 0,0 0 0,1 0 0,-1-1-1,1 1 1,-1 0 0,1 0 0,0 0 0,0-1 0,0 1 0,0 0-1,0-1 1,0 1 0,0-1 0,1 1 0,-1-1 0,0 1 0,1-1-1,-1 0 1,1 0 0,0 0 0,-1 0 0,1 0 0,0 0-1,0 0 1,-1-1 0,1 1 0,0 0 0,0-1 0,3 1 0,-1 0 36,0-1-1,0 1 1,0-1 0,0 0 0,1 0 0,-1-1 0,0 1 0,0-1 0,0 0 0,0 0 0,8-3 0,-6 1 16,0 0 0,0-1 0,0 1 0,-1-1 0,1 0 0,8-9 0,-3 1 22,-1-1-1,0 0 1,0 0 0,-1-1 0,9-19-1,-2-4-16,-1 0-1,-1-1 0,-3-1 1,-1 0-1,8-61 0,-15 74-222,-1-1 0,-1 1 0,-1-1 0,-1 0 0,-1 1-1,-10-45 1,12 70 102,-1 0-1,1 0 1,0 0-1,0 0 1,-1 0-1,1 0 1,-1 0-1,1 0 1,-1 0-1,0 0 0,0-1 1,0 2 20,1 0 0,0 0-1,0 0 1,0 0 0,-1 0 0,1-1 0,0 1 0,0 0 0,0 0-1,-1 0 1,1 0 0,0 0 0,0 0 0,-1 0 0,1 0-1,0 0 1,0 0 0,-1 0 0,1 0 0,0 1 0,0-1 0,0 0-1,-1 0 1,1 0 0,0 0 0,0 0 0,0 0 0,-1 0-1,1 1 1,0-1 0,0 0 0,0 0 0,-3 3-114,1 0 0,0 1 1,0-1-1,0 0 1,-2 5-1,1 0 62,-5 8 21,1 1 0,1 0 0,0 0 0,2 1 0,0-1 0,1 1 0,-1 20 0,2 1 91,2 0-1,6 47 0,-4-63 48,1 0 0,2 0-1,0 0 1,1 0-1,1-1 1,13 26 0,-16-39 2,0-1 1,1 0-1,0 0 1,1-1-1,0 1 1,0-1-1,0 0 1,1-1-1,0 1 1,1-1-1,-1-1 1,1 0-1,0 0 1,0 0-1,1-1 1,-1 0-1,1-1 1,10 4 0,-10-5 11,-1-1 1,1 0-1,0 0 1,-1 0 0,1-1-1,0-1 1,-1 0-1,1 0 1,0 0 0,-1-1-1,1 0 1,-1-1-1,15-6 1,-17 6-61,0 0 0,-1 0 1,0-1-1,1 1 0,-1-1 1,-1 0-1,1-1 0,-1 1 0,1-1 1,-1 0-1,-1 0 0,1 0 0,-1 0 1,0-1-1,0 0 0,0 1 0,-1-1 1,0 0-1,0 0 0,1-7 0,-2 9-58,-1-1-1,0 1 0,0 0 1,0-1-1,0 1 0,-2-8 0,2 11-16,0 0-1,-1 0 0,1 0 0,0 0 0,0 0 0,-1 0 0,1 0 1,-1 0-1,1 0 0,-1 0 0,1 0 0,-1 0 0,0 0 0,1 0 1,-1 1-1,0-1 0,1 0 0,-1 0 0,0 1 0,0-1 1,0 1-1,0-1 0,0 1 0,0-1 0,0 1 0,0-1 0,0 1 1,0 0-1,0 0 0,0-1 0,0 1 0,0 0 0,-2 0 1,0 1-51,0 0 0,0 0 0,0 0 1,0 0-1,0 1 0,0-1 0,0 1 1,1 0-1,-1-1 0,0 1 0,1 1 1,0-1-1,-1 0 0,1 0 0,-3 5 1,1-2-20,1 0 1,0 0 0,0 0 0,0 0-1,1 0 1,0 1 0,0-1 0,-2 8 0,4-10 85,-1 1 0,1-1 0,0 0 1,0 1-1,0-1 0,0 1 1,0-1-1,1 1 0,0-1 0,0 0 1,0 1-1,0-1 0,0 0 1,3 5-1,-1-4 33,0 1 0,0-1 0,1 0 0,-1 0 1,1 0-1,0 0 0,0-1 0,8 6 0,-4-4 55,0 0 0,1-1 0,-1 0 0,1-1 0,0 0 0,0 0 0,0-1 0,0 0 0,0 0 1,16 0-1,-18-3-2,-1 1 0,1-1 0,0 0 0,-1-1 0,1 1 0,0-2 0,-1 1 0,0 0 0,0-1 0,1 0 0,-2-1 0,1 0 0,0 1 0,-1-2 0,0 1 0,0-1 0,0 1 0,0-1 0,-1-1 0,6-7 0,4-10 44,0 0 1,-2-1-1,17-44 1,-29 68-116,94-260 260,-83 218-360,-1 1 0,-2-1-1,-2-1 1,2-61-1,-10 92-172,-2 10-344,3 3 567,0-1 1,0 1-1,0 0 0,0 0 0,0 0 0,1 0 0,-1 0 0,0 0 0,1 0 0,-1 0 0,0 0 0,1 0 0,-1 2 0,-38 103-444,39-105 494,-8 27 13,1 1 1,-5 45-1,3 59 61,8-79 35,3 0 0,1 0-1,20 92 1,-20-131 144,2 1 1,7 18-1,-10-30-352,0 1 0,0-1 0,0 0 0,0 0 0,1 0 0,0 0 0,0-1-1,0 1 1,0-1 0,1 1 0,-1-1 0,5 2 0,-5-4-399,0 0-1,-1 0 1,1 0 0,0-1-1,0 1 1,0-1 0,0 0-1,0 0 1,0 0-1,-1 0 1,1 0 0,0-1-1,0 1 1,5-2 0,5-3-3520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230 1044 2080,'-8'5'1839,"17"-9"1548,9-10-2740,-2-1-1,1-1 0,-2 0 1,26-35-1,-13 16-310,25-28 58,-14 17-83,-1-1 1,47-79-1,117-309 921,-188 402-1082,-1-1-1,8-42 0,-19 55-102,-2 21-67,0-1 0,0 0 0,0 0 0,-1 0-1,1 0 1,0 0 0,0 0 0,-1 0 0,1 1 0,0-1-1,-1 0 1,1 0 0,-1 0 0,1 1 0,-1-1 0,1 0 0,-1 1-1,-1-2 1,2 2 2,-1 0 0,1 0-1,-1-1 1,1 1 0,0 0-1,-1 0 1,1 0 0,-1 0-1,1 0 1,-1 1 0,1-1-1,-1 0 1,1 0 0,0 0-1,-1 0 1,1 0 0,-1 0-1,1 1 1,0-1 0,-1 0-1,1 0 1,0 1-1,-1-1 1,1 0 0,0 1-1,-1-1 1,1 0 0,-1 1-1,-10 13-198,10-12 188,-8 12-19,1 0 1,1 1 0,0 0 0,-7 21 0,-16 67 13,26-85-6,-22 68 141,-53 121 1,-55 75-11,68-163 15,-132 178 1,155-238 293,-40 76 0,71-112-18,-1 0 0,-28 34 1,41-56-377,0 0 0,-1-1 0,1 1 0,-1 0 0,0 0 1,1-1-1,-1 1 0,0-1 0,1 1 0,-1 0 1,0-1-1,0 0 0,1 1 0,-1-1 0,0 1 0,0-1 1,0 0-1,0 1 0,0-1 0,1 0 0,-1 0 0,0 0 1,-2 0-1,2 0-15,1-1 1,-1 0-1,0 0 1,1 1-1,-1-1 0,1 0 1,-1 0-1,1 0 1,-1 1-1,1-1 1,0 0-1,-1 0 0,1 0 1,0 0-1,0 0 1,0 0-1,0 0 0,0 0 1,0 0-1,0 0 1,0 0-1,0 0 1,0 0-1,0 0 0,1-1 1,0-6-72,1-1 0,1 0 0,-1 1 0,2 0 1,-1 0-1,1 0 0,0 0 0,0 0 0,11-13 0,-5 9 46,0 0-1,0 0 1,1 1 0,22-16-1,-10 12 29,1 2 0,1 0-1,50-17 1,-37 15-150,178-82-171,-162 68 427,94-67-1,-105 63 137,-2-2-1,-2-2 1,-1-1 0,55-73 0,-83 97-127,17-30-1,-25 40-87,0-1-1,0 0 1,0 0-1,0 0 1,-1 0-1,0-1 0,0 1 1,-1 0-1,1 0 1,-1-10-1,0 14-27,0-1 1,-1 1-1,1-1 0,0 1 0,-1 0 0,1-1 0,-1 1 1,1-1-1,-1 1 0,1 0 0,-1 0 0,0-1 0,0 1 1,0 0-1,0 0 0,0 0 0,0 0 0,0 0 1,0 0-1,0 0 0,0 0 0,-2-1 0,0 1-20,0 0 0,0 0 0,0 0 0,0 1-1,0-1 1,0 1 0,0 0 0,0-1 0,0 1 0,-5 1-1,0 0-39,0 0-1,0 1 0,-1 0 1,2 0-1,-1 1 0,0 0 1,-13 8-1,14-7 80,1 1 0,0 0-1,0 0 1,0 0 0,0 1 0,1 0 0,0 0 0,0 0-1,0 1 1,-3 7 0,3-4 6,1-1 0,1 1-1,0-1 1,0 1 0,1 0-1,0 0 1,-1 18 0,2-18 41,1 1 0,1-1-1,0 1 1,0-1 0,1 1 0,0-1 0,1 0 0,0 0 0,8 19 0,-9-25-19,0-1 1,0 1-1,1 0 1,-1-1-1,1 0 1,-1 1-1,1-1 1,0 0-1,0 0 1,1-1-1,-1 1 1,0-1-1,1 0 1,0 1-1,-1-1 1,1-1-1,0 1 1,0-1-1,0 1 1,0-1-1,0 0 1,0-1-1,1 1 1,-1-1-1,0 0 1,0 0-1,8-1 1,2-1 59,-1-1 1,0 0 0,0-1 0,0-1-1,0 0 1,-1 0 0,1-2 0,-2 1-1,1-1 1,14-12 0,-1-2-15,-1-2-1,-1 0 1,24-31-1,-23 26-82,35-47 170,-48 59-343,3-5 17,-9 16-143,-4 5-290,-5 29 473,-8 93-73,12-106 261,0-1-1,1 0 1,1 1 0,0-1-1,9 30 1,-1-27 130,-10-18-187,1 1 0,-1-1 0,0 1 0,1-1 0,-1 1 0,1-1 0,0 1 1,-1-1-1,1 0 0,-1 1 0,1-1 0,0 0 0,-1 1 0,1-1 0,-1 0 0,1 0 0,0 0 0,0 0 0,-1 1 0,1-1 0,0 0 0,-1 0 0,1 0 0,0 0 1,-1-1-1,1 1 0,0 0 0,-1 0 0,2-1 0,1 0 83,0-1-1,-1 0 1,1 0 0,0 0-1,-1 0 1,1 0 0,-1-1 0,0 1-1,4-6 1,19-32 349,-14 21-366,6-9-98,-1 2-12,1 1 1,29-35-1,-20 31 10,-9 9-289,1 0-1,23-18 0,-38 35 8,-1 2 11,-1 6 184,-4 35 172,2-27-154,0 1 0,2 14-1,0-3 72,0-10 104,0 0 0,1 0 1,1 0-1,7 23 1,-10-37-59,1 1 1,-1-1 0,1 1 0,-1-1-1,1 1 1,0-1 0,0 0-1,0 1 1,0-1 0,0 0-1,0 0 1,0 0 0,1 0-1,-1 0 1,0 0 0,3 1-1,-3-1 0,0-1-1,1 1 0,-1-1 0,0 0 0,1 0 0,-1 0 0,0 0 0,1 0 0,-1 0 0,0 0 0,1 0 0,-1 0 0,0-1 1,0 1-1,3-1 0,2-3 65,1 1 1,-1-1-1,-1 0 1,1 0-1,9-9 1,12-14 108,39-50 1,-41 46-1009,43-42 0,-67 73 756,-1-1-1,0 0 1,1 1-1,0-1 1,-1 1-1,1-1 1,-1 1-1,1-1 1,0 1-1,-1 0 1,1-1-1,0 1 0,-1 0 1,1-1-1,0 1 1,0 0-1,-1 0 1,1 0-1,1 0 1,-1 0-3,1 1-1,-1 0 1,0 0 0,0 0 0,0 0-1,-1 0 1,1 0 0,0 0-1,0 0 1,0 0 0,0 2 0,-1-2 57,5 6-18,0 0 1,-1 0 0,2 0 0,-1-1 0,1 0 0,0 0 0,1 0 0,11 7 0,-15-11 64,0 0 0,0 0 0,1 0 0,-1 0 0,1-1 0,0 0 0,-1 0 0,1 0 0,0 0 0,0 0 0,-1-1 0,1 0 0,0 0 0,0 0 0,7-1 0,15-5 269,-1 0 0,0-2 0,-1-2 1,35-17-1,-49 22-209,0 0 1,0-1-1,10-8 1,-17 12-100,-1 0 0,0 0 1,0-1-1,0 1 0,0 0 0,0-1 0,2-3 1,-3 5-27,-1 0 0,1 0 1,-1-1-1,0 1 1,1 0-1,-1 0 0,0 0 1,0 0-1,0 0 1,0 0-1,0-1 0,0 1 1,0 0-1,0 0 1,0 0-1,0 0 0,-1 0 1,1-1-1,-1 1 1,1-1-1,-1 1-20,0 0-1,0 0 1,1 0-1,-1 0 1,0 1-1,0-1 1,0 0-1,0 0 1,0 1-1,0-1 1,0 0-1,0 1 1,-1-1-1,1 1 1,0-1-1,0 1 1,0 0-1,-1-1 1,1 1-1,0 0 1,0 0-1,-1 0 1,1 0-1,0 0 1,0 0 0,0 0-1,-3 1 1,-2 0-129,0 1 0,-1 0 1,1 0-1,-7 3 0,5-1 104,1 0 1,0 1-1,0 0 0,0 0 0,1 1 0,-1-1 1,1 1-1,1 1 0,-1-1 0,1 1 0,0 0 1,1 0-1,-1 0 0,1 1 0,1 0 0,0 0 1,0 0-1,-4 15 0,5-10 65,-1-1 0,2 1 0,-1-1 0,2 1 0,0 0 0,0 0 0,1-1 0,1 1-1,0-1 1,0 1 0,2-1 0,5 16 0,-7-24 31,0 0 0,-1 0 0,2 0 0,-1-1-1,0 1 1,1-1 0,0 0 0,-1 1 0,1-1 0,1 0 0,-1-1-1,0 1 1,1-1 0,-1 1 0,1-1 0,0 0 0,0 0 0,5 1-1,-4-2 32,-1-1 0,1 1 0,0-1 0,0 0 0,0 0 0,-1-1 0,1 0 0,0 0 0,8-2 0,1-3 86,23-11 0,0-4 23,-1-1 0,59-50 0,-21 15-85,-53 41-118,-12 9-217,0 0 1,0 0-1,0 1 0,20-9 1,-28 15 230,-1 0 1,0 0-1,1 0 0,-1 0 1,1 0-1,-1-1 1,1 1-1,-1 0 0,1 0 1,-1 0-1,1 0 0,-1 0 1,0 0-1,1 1 1,-1-1-1,1 0 0,-1 0 1,1 0-1,-1 0 1,0 0-1,1 1 0,-1-1 1,1 0-1,-1 0 1,0 1-1,1-1 0,-1 0 1,0 1-1,1-1 1,-1 0-1,0 1 0,1-1 1,-1 0-1,0 1 0,0-1 1,0 1-1,1-1 1,-1 1-1,0-1 0,0 0 1,0 1-1,0-1 1,0 1-1,0-1 0,0 1 1,0 0-1,0 24 242,-1-23-205,0 15 270,0 0 1,0 0-1,4 24 0,-2-31-161,1 0-1,0 0 0,1 0 0,0-1 0,0 1 0,1-1 0,6 11 0,-6-15-72,0 0 0,0 0 0,0 0-1,1 0 1,-1-1 0,1 1 0,0-2-1,1 1 1,-1 0 0,1-1 0,-1 0-1,1 0 1,0-1 0,12 4-1,-4-2-24,1-1 0,-1 0 0,0-1 0,1-1 0,24-1 0,-18-1-263,-1-1 1,0-1-1,0 0 1,0-2-1,33-12 1,-37 10-1624,1 0-1,-1-2 1,26-18-1,-11 6-1250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43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46 6560,'-13'-31'2432,"18"31"-1888,16 0-160,2 0-192,8-3-192,3-2 64,10 2-32,14 0-96,2 3 32,6 3 448,1 0-224,-5 5-1632,-6 9 768,-12 2-4096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53.8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1 252 3072,'0'-2'339,"0"0"114,0 0 0,0 0 0,0 0 0,0 0 0,0 0 0,1 0 0,-1 0 0,0 0 0,1 0 0,1-3 0,-1 1 82,0 1-1,-1-1 0,0 1 1,1-1-1,-1 0 0,0 1 0,-1-5 1,0-6 108,1 14-611,0-1 0,1 0 0,-1 1 0,0-1 0,1 1 0,-1-1 0,0 1 0,1-1 0,-1 1 0,1-1 0,-1 1 0,1-1 0,-1 1 1,1-1-1,-1 1 0,1 0 0,-1-1 0,1 1 0,0 0 0,-1 0 0,1-1 0,0 1 0,2-1-23,-1 1-4,0 1-1,0-1 1,0 1-1,0-1 0,0 0 1,0 0-1,0 0 1,0 0-1,3-1 1,7 1-114,20 4 42,-3 1 84,0-2 0,39-1 0,403-5 373,-180 14-214,121-22 410,-369 4-518,-2 1 670,-41 6-724,0-1 0,1 1 0,-1 0 0,1 0 0,-1-1 0,0 1 0,1-1 0,-1 1 0,0 0 0,0-1 0,1 1 0,-1-1 0,0 1 1,0 0-1,1-1 0,-1 1 0,0-1 0,0 1 0,0-1 0,0 1 0,0-1 0,0 1 0,0-1 0,0 1 0,0-1 0,0 1 1,0-1-1,0 1 0,0-1 0,0 1 0,-1 0 0,1-1 0,0 1 0,0-1 0,-1 0 0,-1-6 70,1 4-75,-1 0 1,1 0-1,0 0 1,-1 0-1,1 0 1,-1 0-1,0 1 1,0-1-1,0 0 0,-1 1 1,-2-3-1,-2-1 10,0 0-1,0 1 0,-1 0 0,-15-8 0,-18-11 51,30 17-108,0 0 1,-1 1-1,-13-5 1,23 10 29,1 1 0,-1-1 0,1 1 0,-1-1-1,1 0 1,0 0 0,-1 1 0,1-1 0,-2-2 0,3 3 11,0 0-1,0 0 1,0 0 0,0 0-1,0 0 1,0 0 0,0 0-1,0-1 1,0 1 0,0 0-1,0 0 1,0 0-1,0 0 1,0 0 0,0 0-1,0 0 1,0 0 0,0-1-1,0 1 1,0 0-1,0 0 1,0 0 0,0 0-1,0 0 1,0 0 0,0 0-1,0 0 1,0-1 0,0 1-1,1 0 1,-1 0-1,0 0 1,0 0 0,0 0-1,0 0 1,0 0 0,0 0-1,0 0 1,0 0 0,0 0-1,1 0 1,-1 0-1,0 0 1,0 0 0,0 0-1,0 0 1,0 0 0,0 0-1,0 0 1,1 0 0,-1 0-1,0 0 1,9-2 42,-8 2-42,12-1-26,0 0 0,0 0 0,25 4 0,41 9-64,-39-5 96,-25-5-18,0 1-1,-1 0 0,1 0 1,-1 2-1,0 0 0,0 0 1,16 10-1,-28-14 19,-1 0 0,1 0 0,0 0 0,-1 1 0,1-1 0,-1 1 0,0-1 0,1 1 0,-1 0 0,0-1-1,0 1 1,0 0 0,0 0 0,0-1 0,0 1 0,-1 0 0,1 3 0,0-2 9,-1 0 1,0 0-1,0 0 0,0 0 1,0 1-1,-1-1 0,1 0 0,-1 0 1,0 0-1,-1 4 0,-2 3 19,-1 0-1,0 0 0,-1-1 0,0 1 0,-9 11 0,-8 3-256,0 0 1,-2-2-1,0 0 0,-41 25 0,63-45-719,1-1 0,-1 0 0,0 0 0,1 0 0,-1 0 0,0 0 0,0 0-1,0-1 1,0 0 0,-3 1 0,-3-1-2473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1:57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15 359 2720,'-2'-5'2068,"2"5"-1934,0-1 1,0 1-1,0-1 1,0 1 0,0 0-1,0-1 1,0 1-1,0 0 1,-1-1 0,-2-3 1614,3 4-1614,0 0-1,0-1 1,-1 1-1,1 0 1,-1 0 0,1 0-1,-1 0 1,1-1-47,-1 0 0,1 1 0,-1-1 0,1 0 0,-1 1 0,1-1 0,0 0 0,-1 0 0,1 0 0,0 1 0,-1-1 0,1 0 1,0 0-1,0 0 0,0 0 0,0 1 0,0-1 0,0 0 0,0 0 0,0 0 0,0-1 0,5-19 329,-5 20-355,6-15 43,1 1-1,1 0 1,0 0 0,1 0 0,14-17 0,-11 17-151,0 1 1,1-1-1,19-16 0,-27 27 9,0 0 0,0 1 1,0-1-1,1 1 0,0 0 0,-1 0 0,1 1 0,0-1 1,0 1-1,0 1 0,0-1 0,0 1 0,12-1 0,-16 2 16,1 0-1,-1 1 1,0-1-1,1 1 1,-1-1 0,1 1-1,-1 0 1,0 0-1,1 0 1,-1 0-1,0 0 1,0 0-1,0 1 1,3 1-1,-2 0 17,1 1 0,-1-1 0,0 1 0,0 0 0,0 0-1,4 8 1,-1 1 73,0 1 1,-2 0-1,7 27 0,-3-2 139,-5-23-99,0-1-1,0 0 1,2 1 0,0-1 0,13 26-1,-9-18 77,-9-20-94,1 0 1,0 0-1,0 0 0,0-1 1,0 1-1,1 0 1,2 4-1,-3-6-49,0-1 1,0 1-1,0-1 0,0 0 1,0 1-1,0-1 1,0 0-1,0 0 0,1 1 1,-1-1-1,0 0 0,0 0 1,0 0-1,0 0 1,0 0-1,0-1 0,0 1 1,0 0-1,0 0 0,1-1 1,1 0-3,-1 0 0,1 0 0,-1 0-1,1 0 1,-1 0 0,5-3 0,-5 2 46,0-1-1,0 1 0,0-1 1,0 1-1,-1-1 0,1 0 1,-1 0-1,1 0 0,1-5 1,6-31 32,-5 23-43,12-76-29,-13 67-115,1 0 0,1 0 1,1 1-1,16-42 0,-19 61 82,-1 1 0,1 0 0,0 0 0,0 0 0,0 0 0,0 1 0,1-1 0,-1 1 1,1 0-1,0 0 0,0 0 0,0 1 0,9-5 0,-6 4 35,1 0 0,-1 1 0,1 0-1,-1 0 1,1 1 0,0 0 0,14-1 0,-21 2-27,1 0-1,0 0 1,0 1 0,0-1 0,-1 0 0,1 1 0,0-1-1,0 1 1,-1-1 0,1 1 0,2 1 0,9 10-4141,0 1 1439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04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353 390 2976,'-4'-7'1219,"4"7"-1122,-1-1 0,1 1 0,0 0 0,0-1 0,0 1 0,-1 0 0,1-1 0,0 1 0,0 0 0,-1-1 0,1 1 0,0 0 0,-1 0 0,1-1 0,0 1 1,-1 0-1,1 0 0,0 0 0,-1-1 0,1 1 0,0 0 0,-1 0 0,1 0 0,-1 0 0,1 0 0,0 0 0,-2 0 0,-33-9 1664,5 2-940,-36-4-1,57 10-831,-1 0 0,0 1-1,0 0 1,1 1 0,-1 0-1,0 1 1,-17 5 0,18-4-22,1 0 0,0 1 0,1 0 0,-1 0 0,1 1 0,-1 0 0,1 0 0,1 1 0,-1-1 0,-9 12 0,14-14 29,0 0 1,-1 1-1,1-1 1,0 0-1,1 0 1,-1 1-1,1-1 1,-1 1-1,1 0 0,0-1 1,0 1-1,1 0 1,-1 0-1,1-1 1,0 1-1,0 0 1,0 0-1,0 0 0,1 0 1,-1-1-1,1 1 1,0 0-1,0-1 1,0 1-1,1 0 1,2 3-1,-2-3 76,1 0 0,-1 0 0,1 0 0,0 0 0,0-1-1,0 1 1,1-1 0,-1 0 0,1 0 0,0 0 0,0-1 0,7 4 0,-9-5-15,1 1 1,0-1 0,-1-1-1,1 1 1,0 0 0,0-1-1,0 1 1,-1-1-1,1 0 1,0 0 0,0 0-1,0 0 1,0-1 0,0 1-1,-1-1 1,1 0-1,0 0 1,0 0 0,-1 0-1,1 0 1,3-2 0,10-8 6,-1-1 0,0 0 0,-1 0 1,-1-2-1,0 0 0,0 0 0,-2-1 1,1-1-1,-2 0 0,0 0 0,-1-1 1,-1 0-1,-1-1 0,0 1 0,-1-1 1,-1-1-1,-1 1 0,0-1 0,-2 0 1,1-25-1,-4-5-325,-3 0-1,-9-48 1,10 85-858,0 17 655,1 26 483,2-20-44,-5 180 914,6-130-546,-1-48-305,1 0 0,1 0 1,0 0-1,0 0 0,2-1 0,-1 1 1,2-1-1,0 0 0,0 0 1,9 14-1,-11-22 43,-1-1 0,1 0 0,-1 0-1,1 0 1,0 0 0,0 0 0,0-1 0,0 0 0,1 1 0,-1-1-1,1 0 1,-1 0 0,1-1 0,5 2 0,4 1-333,1-1 0,25 2 0,2 1-1794,-2 4-3618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14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289 63 1824,'1'-2'210,"0"0"1,0 1-1,0-1 1,1 1-1,-1-1 0,0 1 1,1 0-1,-1 0 1,1-1-1,0 1 1,1-1-1,15-12 2209,-8 0-954,-10 14-1418,0-1 1,1 1-1,-1-1 1,1 1-1,-1-1 1,0 1-1,1-1 0,-1 0 1,0 1-1,0-1 1,0 0-1,1 1 0,-1-1 1,0 0-1,0 1 1,0-1-1,0 1 0,0-1 1,0 0-1,0 1 1,0-1-1,-1 0 1,1 1-1,0-2 0,-6 7-143,-8 16 288,-29 31 0,18-23-26,1 1-1,1 1 0,1 1 1,2 0-1,2 2 0,-20 47 1,-28 111 445,36-97-188,28-89-324,0 1 0,1-1 0,-1 0 0,1 1 0,1-1-1,-1 10 1,1-14-70,0-1-1,0 0 1,0 1-1,1-1 1,-1 0 0,0 1-1,0-1 1,1 0-1,-1 0 1,1 1 0,-1-1-1,1 0 1,-1 0-1,1 0 1,0 1-1,0-1 1,-1 0 0,1 0-1,0 0 1,0-1-1,0 1 1,0 0-1,0 0 1,1 0 0,-1-1-1,0 1 1,0 0-1,0-1 1,0 1 0,1-1-1,-1 0 1,0 1-1,1-1 1,-1 0-1,0 0 1,3 0 0,46-3 50,-31 2-84,29 0 0,37 2 244,-46-2 439,-22-1-1883,-8 1 320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15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50 3232,'-13'-3'5882,"31"14"-4458,-12-10-1251,1 0 1,-1 0-1,1-1 0,-1 0 0,1 0 0,-1 0 0,1-1 0,-1 0 0,9-2 0,3 0-16,99-19 409,-55 10-1020,78-7 1,-113 19-2416,-4 3 821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15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71 4064,'-4'-4'3859,"17"0"-593,-7 1-3052,0 1 1,0-1-1,0 1 0,10-1 0,10-4-42,-11 3-77,0 0 0,18-1 0,4-1 25,18-4 261,74-2 1,-74 11-493,-37 1-2344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16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92 3808,'-23'-12'1408,"28"15"-1088,0 1 1216,3-8-992,5 1 1344,1-5-1088,8-3 192,8-5-608,1-1-224,5 6-96,-2 3 64,1 5-64,1-2 544,-2 5-352,-3 13-3680,-13 1 1824,-10-2-2944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17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234 527 1984,'0'0'33,"7"-12"3225,-7 12-3218,0 0 0,0-1 0,0 1 0,0 0 0,1 0 0,-1 0 0,0 0 0,0-1 0,0 1 1,0 0-1,0 0 0,0 0 0,0 0 0,0-1 0,0 1 0,0 0 0,0 0 0,0 0 0,0-1 1,0 1-1,0 0 0,0 0 0,0 0 0,0-1 0,0 1 0,0 0 0,0 0 0,0 0 0,0 0 0,-1-1 1,1 1-1,0 0 0,0 0 0,0 0 0,0 0 0,0 0 0,0-1 0,-1 1 0,1 0 0,0 0 1,0 0-1,0 0 0,0 0 0,-1 0 0,1 0 0,0 0 0,0 0 0,0 0 0,0 0 0,-1-1 0,1 1 1,0 0-1,0 0 0,-31-4 1112,25 4-1080,1 1 1,0 0 0,-1 0 0,1 1-1,0 0 1,0 0 0,-10 5 0,-4 1 33,7-3-74,0 1 1,0 0 0,0 0-1,1 1 1,0 1-1,-16 14 1,23-19-32,1 0-1,0 1 1,0-1-1,0 1 1,0 0-1,0 0 1,1 0-1,-1 0 1,1 1-1,0-1 1,1 0-1,-1 1 1,1 0-1,0-1 1,0 1-1,0 0 1,1-1-1,-1 1 1,1 0-1,0 0 1,1-1-1,0 6 1,0-5 69,0-1 1,1 0-1,-1 1 1,1-1-1,0 0 1,0 0-1,1-1 1,-1 1-1,1 0 1,0-1-1,-1 1 1,6 3-1,-6-5-15,0 0 0,0-1 0,0 1 0,0-1 0,0 0 0,1 1 0,-1-1 0,1 0 0,-1 0 0,0-1 0,1 1 0,-1 0 0,1-1 0,0 0 0,-1 1 0,1-1 0,-1 0 0,1 0 0,-1-1 0,1 1 0,0 0 0,3-2 0,2-1 62,-1 0-1,0-1 1,0 0 0,-1 0-1,1 0 1,-1-1 0,8-7 0,38-44 524,-43 46-568,3-4-12,-1-1 1,-1 0-1,-1-1 0,0 0 1,-1 0-1,0-1 0,-2 0 1,0 0-1,-1-1 0,6-33 1,-5 3-5,-2-1 1,-4-88 0,-2 107-144,-7-44 1,7 64-56,-1-1 1,1 1-1,-2 0 0,0-1 1,0 2-1,0-1 1,-10-14-1,14 24 80,-1-1 0,1 0 0,-1 1-1,1-1 1,-1 0 0,1 1 0,-1-1 0,0 1 0,1-1 0,-1 1-1,0-1 1,1 1 0,-1 0 0,0-1 0,1 1 0,-1 0 0,-1-1 0,2 1 33,-1 0 1,1 0 0,-1 0 0,1 0-1,-1 0 1,1 1 0,0-1 0,-1 0-1,1 0 1,-1 0 0,1 1-1,0-1 1,-1 0 0,1 0 0,-1 1-1,1-1 1,0 0 0,-1 1 0,1-1-1,0 0 1,-1 1 0,0 2-11,-1 0 1,1-1-1,0 1 1,0 0-1,0 0 1,0 0-1,-1 6 1,-8 89 482,2 152 0,8-247-434,6 101 512,-1-44-310,-3-41 139,1 0 0,1 0 0,8 22 0,-11-39-930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19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18 238 1472,'-17'-4'5910,"17"3"-5748,0 1 1,0-1-1,0 1 1,0 0-1,0-2 326,1 2-210,62-11 479,-26 8-297,0-2 1,48-13-1,74-29 454,-52 15-585,26-6-372,247-34 1,-290 68 444,-87 4-319,-14 17-3395,-1-7 997,-7-1-1567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3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63 249 2560,'-4'-16'832,"8"6"1407,-4 10-2201,-5 114 2219,-21 122-1,-3 17-1590,26-205 118,6 82 0,0-115-485,1-8 101,-4-7-378,1 0-1,-1 0 1,0 0-1,0 0 1,0 1-1,0-1 1,1 0 0,-1 0-1,0 0 1,0 0-1,0 0 1,0 0 0,1 0-1,-1 0 1,0-1-1,0 1 1,0 0-1,0 0 1,1 0 0,-1 0-1,0 0 1,0 0-1,0 0 1,0 0 0,0 0-1,1 0 1,-1 0-1,0-1 1,0 1-1,0 0 1,0 0 0,0 0-1,0 0 1,0 0-1,0-1 1,0 1 0,1 0-1,-1 0 1,0 0-1,4-8 123,-1 0-1,0-1 1,0 1-1,-1-1 1,3-16-1,1 0-1,-1 2-89,51-212-51,-19-3-206,-31 181 178,10-200 708,-11 201-149,-5 56-543,0 0 0,0 0 0,0-1 0,0 1 0,0 0 0,1 0 0,-1-1 0,0 1 1,0 0-1,0 0 0,0-1 0,-1 1 0,1 0 0,0-1 0,0 1 0,0 0 0,0 0 0,0-1 0,0 1 0,0 0 1,0 0-1,-1 0 0,1-1 0,0 1 0,0 0 0,0 0 0,0 0 0,-1-1 0,1 1 0,0 0 0,0 0 0,0 0 1,-1 0-1,1-1 0,0 1 0,0 0 0,-1 0 0,1 0 1,0 0 0,-1 1 0,1-1 0,0 0 0,0 0 0,-1 0 0,1 0 0,0 1 0,0-1 0,-1 0 0,1 0 0,0 1 0,0-1 0,0 0 0,0 0 0,0 1 0,-1-1 0,1 0 0,0 1 0,0-1 0,0 0 0,0 0 0,0 1 0,0-1 0,0 0 0,0 1 0,0-1 0,3 68 291,1 16-52,22 125 0,-15-140-204,-2-21 59,27 80 1,0 0 372,12 45 91,-47-167-673,4 5 640,-2-11-65,1-6-67,2-9-196,0-1 1,-1 1-1,-1-1 0,4-28 1,7-28-1,42-96 51,-54 160-238,23-65-26,35-93-339,-33 98 85,4 1 0,75-120 0,-102 179-68,0 1-534,-1 1 1,1-1-1,0 1 1,1 0-1,-1 0 0,1 0 1,10-7-1,-7 10-2516,-1 5 1109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20.3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35 254 2496,'-5'0'222,"4"0"50,0 1-1,0-1 0,-1 0 1,1 0-1,0 0 0,0 0 1,-1 0-1,1-1 0,0 1 0,0 0 1,0-1-1,0 1 0,-1 0 1,1-1-1,0 1 0,0-1 1,0 0-1,0 1 0,0-1 0,-1-1 1,1 1-156,0 0-1,1 0 1,0 0 0,-1 0 0,1 0 0,0-1-1,-1 1 1,1 0 0,0 0 0,0 0 0,0 0-1,0 0 1,0 0 0,0 0 0,0-1 0,1 1-1,-1 0 1,1-1 0,0-2-9,0 0 0,1 1 0,0-1 0,0 1 0,3-5 0,2 0-59,-1 0 0,1 0 0,14-10 0,-8 8-66,1 0 0,0 1 0,1 1 0,0 0 0,0 1 0,0 1-1,1 0 1,0 1 0,24-4 0,-27 7 61,-9 1-51,0 0-1,1 0 0,-1 1 1,1-1-1,-1 1 0,9 1 1,-11 0-3,0-1 0,-1 1 0,1-1 0,-1 1 1,1 0-1,-1 0 0,1 0 0,-1 0 0,1 0 0,-1 0 0,0 0 1,0 1-1,0-1 0,1 0 0,-1 1 0,0-1 0,-1 0 0,1 1 1,0 0-1,0-1 0,0 4 0,7 18 133,-1 1 0,7 46 0,-10-44-15,1 0 1,11 32-1,-2-18-34,-9-22 120,2 1-1,10 23 1,-16-41-151,-1 0 1,1 0 0,0 0-1,-1 1 1,1-1 0,0 0 0,0 0-1,0 0 1,0 0 0,0 0 0,0 0-1,0 0 1,0-1 0,0 1-1,0 0 1,0 0 0,0-1 0,1 1-1,-1-1 1,0 1 0,1-1-1,1 1 1,-2-1 16,1-1 0,-1 1 0,1 0-1,-1-1 1,1 1 0,-1-1 0,1 1 0,-1-1 0,0 0-1,0 0 1,1 0 0,-1 1 0,0-1 0,0 0 0,0 0 0,2-3-1,3-4 123,1-1 0,-2 0 0,1 0 0,4-12 0,-9 19-204,24-58 313,32-118 1,-52 159-307,21-71-293,-25 88 263,0 0 1,0-1 0,0 1 0,0 0 0,1 0 0,-1 0 0,0 0 0,1 0 0,0 0 0,-1 0 0,1 0 0,0 1 0,0-1-1,0 1 1,0-1 0,0 1 0,1 0 0,-1 0 0,0 0 0,1 0 0,-1 0 0,5-1 0,6 0 141,-1-1 0,1 2 1,15-1-1,-19 2-36,112-1 158,-64 1-95,-52 0-724,1 1 0,0-1 0,0 1 0,0 0 1,9 4-1,-14-5 436,-1 0 1,1 0-1,-1 0 1,1 22-6373,-17-5 3844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30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9 1408,'-18'-8'8144,"18"10"-7846,1 107 972,-6 283 671,4 33-714,4-268-734,17 383-85,36 319 701,-42-188 367,-14-605-1363,-5 32-10,0-16-136,2 35 48,-6 154 364,8-230-215,0-21-69,0 1 0,-5 26-1,3-24 209,0 0-1,1 28 0,0-46-304,2-4-223,6 1 185,-2 0 21,0-1-1,1 1 0,-1-1 0,1 0 0,-1-1 0,1 1 0,7-1 0,36-4-101,-20 1 17,139-4 9,150-14 222,389-47 67,-575 58-265,-20 2 116,149-14 214,304-11-221,-479 30-71,242 2 171,-180 1 12,409 5 266,-404-4-286,129-1 332,178 0 72,-122 16-173,-31-1 46,-135 4-183,-89-7-187,-3-1-126,68 7-510,-69-10-3710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32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25 1728,'26'-20'11984,"-26"17"-11536,0 3-391,0 0 0,0-1 0,0 1 1,-1 0-1,1 0 0,0 0 0,0 0 1,0 0-1,-1 0 0,1-1 1,0 1-1,0 0 0,-1 0 0,1 0 1,0 0-1,0 0 0,-1 0 0,1 0 1,0 0-1,-1 0 0,1 0 1,0 0-1,0 0 0,-1 0 0,1 1 1,0-1-1,0 0 0,0 0 0,-1 0 1,1 0-1,0 0 0,0 0 1,-1 1-1,1-1 0,0 0 0,-9 5 281,-10 16 91,1 0 0,-25 43 0,26-39-78,2-1-209,1 1 0,2 0 0,0 1 0,-10 34 0,-21 112-10,37-144 25,2 0 0,-2 39 0,6-59-109,0 1 1,0 0-1,1 0 0,0-1 1,1 1-1,0 0 0,0-1 1,1 0-1,0 1 0,0-1 0,1 0 1,5 8-1,-7-14-26,0 1 1,0-1-1,0 0 0,0 0 0,0-1 0,1 1 1,-1 0-1,0-1 0,1 1 0,0-1 1,-1 0-1,1 0 0,0 0 0,-1 0 1,1 0-1,0-1 0,0 1 0,5-1 1,4 1 22,1-2 1,0 1-1,13-4 1,-11 2 0,6-1-153,96-13-1141,-42-1-5925,-62 13 4336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32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13 188 6976,'-10'-44'2592,"7"41"-2016,6-8-160,7 3 736,3-4-704,0-4 1728,13 0-1216,0 1 255,5-1-703,4 0-320,4 5-128,5 2-160,10 3 64,-6 1-2783,-1 5 1535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34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164 114 2816,'0'-4'312,"-1"3"-243,1 0-1,0 0 1,0 0 0,0 1-1,0-1 1,0 0-1,0 0 1,0 0 0,0 0-1,9-11 4913,-12 14-4198,1 0-635,0 0 0,1 0 1,-1 0-1,1 0 0,-1 0 0,1 0 0,0 0 0,0 0 0,-2 4 0,1-1 46,-11 28 442,-10 36 1,14-41-399,0-1 1,-20 40 0,9-32 13,10-20-44,2 0-1,-11 25 1,11-27 172,5-10 65,5-8-22,-2 5-421,10-19 107,-1-1 0,-1 0-1,9-29 1,47-180-36,-62 226-76,10-34-42,7-29 282,-18 65-223,-1 0 1,0 0 0,0 1-1,0-1 1,0 0 0,1 0 0,-1 0-1,0 1 1,1-1 0,-1 0 0,0 0-1,1 1 1,-1-1 0,1 0 0,0 1-1,-1-1 1,1 1 0,-1-1-1,1 1 1,0-1 0,1 0 0,-1 1-6,0-1 1,-1 1-1,1 0 1,0 0 0,0 0-1,0 0 1,0 1-1,0-1 1,-1 0-1,1 0 1,0 0-1,0 1 1,0-1 0,-1 0-1,1 1 1,0-1-1,1 2 1,4 2 30,-1 1 0,1 0 0,-1 0 0,5 6-1,-5-5 39,0 0-35,-1 0 0,0 0 0,0 0-1,5 11 1,1 1 47,-6-10-465,0 1 0,-1 0 0,0 0 0,3 12 0,5 16-5579,-3-17 834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34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284 3 5632,'-8'-3'4307,"7"3"-4068,-16 6 771,6-1 15,-5 0-626,1 1 0,0 0 0,0 1 0,-17 12 0,31-18-402,-1 0 0,1 0 1,0 0-1,0 0 0,0 0 0,0 0 1,0 0-1,0 0 0,1 1 1,-1-1-1,0 0 0,1 1 1,-1-1-1,1 0 0,-1 1 1,1-1-1,-1 1 0,1-1 1,0 1-1,0-1 0,0 0 1,0 1-1,0-1 0,0 1 1,0-1-1,0 1 0,1-1 1,-1 1-1,1-1 0,-1 0 1,1 1-1,1 2 0,2 3-7,0 0 0,1 0 0,-1 0-1,10 9 1,-11-12 22,11 13-8,-1-1 0,20 35 0,-29-43 74,0 0 0,0 1 1,-1-1-1,0 1 0,-1 0 0,0 0 1,0-1-1,-1 1 0,1 13 0,-2-19-17,0 0 0,0-1 0,-1 1-1,1 0 1,-1 0 0,1 0 0,-1-1 0,0 1-1,0 0 1,0-1 0,-1 1 0,1-1-1,-1 1 1,1-1 0,-4 4 0,2-3 7,0 0 1,0-1-1,-1 1 0,1-1 1,0 0-1,-1 0 1,1-1-1,-1 1 0,0-1 1,-5 2-1,-1-1 21,-1 0-1,0-1 0,1 0 1,-1-1-1,0 0 0,0 0 1,-14-3-1,-2-3-1466,-30-11 0,45 14 86,3-2-1636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35.2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32 6816,'-8'-31'2528,"8"34"-1984,0 2 416,0 2-800,0 1 1120,-5 3-704,0 5 96,2 4-384,-2 4-192,5 2-64,0 2 96,0-1-64,0-4 320,0 1-192,0-4-2784,5-4 1408,-2-5-3712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35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36 6560,'-13'-36'2432,"3"36"-1888,10 5 32,10 3-3328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35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488 19 5056,'0'0'127,"-1"-1"0,1 0 0,0 0 1,-1 0-1,1 0 0,-1 1 0,1-1 0,-1 0 1,1 0-1,-1 1 0,1-1 0,-1 0 0,0 1 1,0-1-1,1 0 0,-1 1 0,0-1 0,0 1 1,1 0-1,-1-1 0,0 1 0,0 0 0,0-1 1,0 1-1,-2 0 0,0-1 170,0 0 1,0 1-1,0-1 0,0 1 0,-1 0 1,1 0-1,-6 0 0,-6 4-65,1 0-1,-1 0 1,1 2 0,0-1-1,0 2 1,1 0-1,0 1 1,0 0 0,-14 13-1,16-13-204,1 1-1,1 1 1,-1-1-1,2 2 1,-1-1-1,1 1 1,1 1-1,0-1 1,1 1-1,-8 20 1,13-27-12,-1-1 1,1 1-1,1 0 1,-1-1-1,1 1 0,-1 0 1,1 0-1,1 0 1,-1-1-1,1 1 1,0 0-1,0 0 0,3 6 1,-3-8 26,0 0 1,0 0-1,0 0 1,1-1 0,0 1-1,-1-1 1,1 1-1,0-1 1,0 0-1,0 0 1,1 1-1,-1-2 1,1 1 0,-1 0-1,1 0 1,-1-1-1,1 1 1,0-1-1,0 0 1,-1 0-1,1 0 1,4 1 0,-5-2-2,1 0-1,0 1 1,0-1 0,0 0 0,0 0 0,0-1 0,0 1 0,-1 0 0,1-1 0,0 0 0,0 0 0,0 0 0,-1 0 0,1 0 0,0 0 0,-1-1 0,0 1 0,1-1 0,2-2 0,2-3 3,0 0 1,-1-1 0,1 0 0,5-10 0,11-13-459,-23 31 395,0-1 1,0 1 0,0 0-1,1 0 1,-1-1 0,0 1-1,0 0 1,0 0-1,1 0 1,-1 0 0,0-1-1,0 1 1,0 0 0,1 0-1,-1 0 1,0 0-1,0 0 1,1 0 0,-1 0-1,0 0 1,0 0-1,1 0 1,-1 0 0,0 0-1,0 0 1,1 0 0,-1 0-1,0 0 1,0 0-1,1 0 1,-1 0 0,0 0-1,0 0 1,1 0 0,-1 0-1,0 0 1,0 0-1,0 1 1,1-1 0,-1 0-1,0 0 1,0 0 0,0 0-1,1 1 1,-1-1-1,0 0 1,0 0 0,0 0-1,0 1 1,0-1-1,1 0 1,-1 0 0,0 0-1,0 1 1,0-1 0,0 0-1,0 0 1,0 1-1,5 19-219,-4-15 142,4 29 408,1 62 0,-4-43 72,-2 167 664,-1-187-890,-1 2 83,-2 0 1,-11 49 0,13-76-140,0 0 1,-1 0-1,0 0 1,0-1-1,0 1 0,-1-1 1,0 0-1,-8 10 1,10-15-36,0 1 0,0-1-1,-1 1 1,1-1 0,-1 0 0,1 0 0,-1-1 0,0 1 0,1 0 0,-1-1 0,0 0 0,0 1 0,0-1 0,-1 0-1,1-1 1,0 1 0,0-1 0,0 1 0,-1-1 0,1 0 0,0 0 0,0 0 0,-6-2 0,0 0 7,1 0 0,0-1 0,0 0 0,0-1 1,0 0-1,1 0 0,-1 0 0,1-1 0,0 0 1,1-1-1,-1 1 0,1-1 0,-10-12 0,-3-7-55,1-1 0,-20-40 0,21 36-122,8 15 7,1 0 0,0-1 0,1 0 0,1 0 0,-6-21 0,11 33 59,0-1 1,1 1-1,-1-1 1,1 1-1,0-1 1,0 1-1,0-1 0,1 1 1,-1-1-1,1 1 1,0 0-1,1-1 1,-1 1-1,1 0 1,-1 0-1,1 0 1,0 0-1,1 0 1,-1 0-1,1 0 1,0 1-1,0 0 1,0-1-1,0 1 1,5-3-1,-1 1-14,1 0-1,0 1 0,0 0 0,1 0 1,-1 1-1,1 0 0,-1 0 0,1 1 1,15-2-1,-3 2 105,0 0 1,42 4-1,-54-2-56,0 1 0,0 1 0,0-1 0,0 2 0,-1-1 0,1 1 0,-1 0 0,16 9 0,-5-3-746,0 0-5824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36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92 6816,'-10'-44'2197,"10"43"-2104,0 0 1,0 0-1,0 0 0,0-1 1,0 1-1,0 0 0,0 0 1,1 0-1,-1 0 0,0 0 1,1 0-1,-1 0 0,0 0 1,1 0-1,-1 0 0,1 0 1,0 0-1,-1 0 0,1 0 1,0 0-1,0 0 0,-1 0 1,1 1-1,0-1 0,0 0 1,0 1-1,0-1 0,0 0 1,0 1-1,0-1 0,0 1 1,0 0-1,2-1 0,-2 1-24,0 0-1,0 0 1,-1 1-1,1-1 1,0 0-1,-1 1 0,1-1 1,-1 0-1,1 1 1,0-1-1,-1 1 1,1-1-1,-1 1 1,1-1-1,-1 1 0,1-1 1,-1 1-1,0-1 1,1 2-1,6 13 436,-6-15-435,6 21 496,-1 0 1,7 37 0,4 19 387,-17-76-929,0-1-1,0 0 0,0 1 1,0-1-1,0 0 1,0 0-1,1 1 0,-1-1 1,0 0-1,0 1 1,0-1-1,0 0 0,0 1 1,0-1-1,0 0 1,1 1-1,-1-1 0,0 0 1,0 0-1,1 1 1,-1-1-1,0 0 0,0 0 1,1 0-1,-1 1 1,0-1-1,0 0 0,1 0 1,-1 0-1,0 0 1,1 1-1,-1-1 0,0 0 1,1 0-1,-1 0 1,0 0-1,1 0 0,-1 0 1,0 0-1,1 0 1,-1 0-1,0 0 0,1 0 1,-1 0-1,0 0 1,1-1-1,-1 1 0,0 0 1,0 0-1,1 0 1,-1 0-1,0 0 0,1-1 1,-1 1-1,0 0 1,0 0-1,1 0 0,-1-1 1,0 1-1,0 0 1,0-1-1,1 1 0,-1 0 1,0 0-1,0-1 1,0 1-1,15-26 285,-13 21-227,11-20-165,1 0 0,2 1 0,0 1-1,37-41 1,-49 60 54,-1 1 0,1-1 0,0 1 0,0 0 0,0 0 0,0 1 0,7-4 0,-10 6 49,1-1 1,-1 1-1,0 0 0,0-1 1,0 1-1,1 0 0,-1 0 1,0 0-1,0 0 0,1 0 1,-1 0-1,0 1 0,0-1 1,1 0-1,-1 0 1,0 1-1,0-1 0,0 1 1,0-1-1,1 1 0,-1 0 1,0-1-1,0 1 0,0 0 1,0 0-1,-1 0 1,1 0-1,0 0 0,0 0 1,0 0-1,-1 0 0,1 0 1,-1 0-1,2 1 0,1 4 49,-1 0 0,1-1 0,-1 1 0,0 0 0,0 1 0,-1-1 0,1 11 0,0 4 425,-3 22-1,1 20-1214,1-57 166,0 1 0,0 0-1,1 0 1,0-1 0,0 1 0,0-1 0,4 7 0,4 1-1903,6-2-1807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4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1246 2976,'0'0'971,"0"-2"-844,0 1 1,0 0-1,1 0 1,-1 0-1,1 0 1,-1-1-1,1 1 1,-1 0-1,1 0 1,0-1-1,134-137 3777,-109 114-3659,0 0 192,38-46 1,-34 27-159,-3-2 0,33-69 0,-44 80-212,14-29 186,2 2 0,45-66 1,-59 103-178,51-78 200,-64 89-446,-5 14 167,0 0-1,0 1 1,0-1 0,0 0-1,0 0 1,0 0-1,0 0 1,0 0 0,0 0-1,0 0 1,0 0 0,0 0-1,0 0 1,0 0 0,0 0-1,0 0 1,0 0-1,0 0 1,0 0 0,0 0-1,0 0 1,-1 0 0,1 0-1,0 0 1,0 0-1,0 0 1,0 0 0,0 0-1,0 0 1,0 0 0,0 0-1,0-1 1,0 1 0,0 0-1,0 0 1,0 0-1,0 0 1,0 0 0,0 0-1,0 0 1,0 0 0,0 0-1,0 0 1,0 0-1,0 0 1,0 0 0,0 0-1,0 0 1,0 0 0,0 0-1,0 0 1,0 0 0,0 0-1,0 0 1,0 0-1,0 0 1,0 0 0,0 0-1,-6 8-160,-2 8 66,1 0 0,-9 28 0,-18 76 136,-20 137-1,49-226 75,2 1 0,0 0 0,3-1 0,4 49 0,-4-75-52,1 0 1,0 1-1,0-1 1,0 0-1,1 0 0,0 0 1,0 0-1,0 0 1,0 0-1,4 5 0,-5-9-14,1 1 0,-1 0-1,1-1 1,0 1-1,-1-1 1,1 1 0,0-1-1,0 0 1,0 0-1,0 0 1,0 0 0,0 0-1,0 0 1,0-1-1,0 1 1,1-1 0,-1 1-1,0-1 1,0 0-1,1 0 1,-1 0 0,0 0-1,0 0 1,0 0-1,1-1 1,-1 1 0,3-1-1,11-5 130,0-1-1,0 0 1,29-19-1,-23 14-88,-4 3-58,-1-2-1,1 0 0,-2-1 1,1 0-1,-2-2 0,0 1 1,16-20-1,-1-9-15,-1-2 0,-3-1 0,26-59 0,-29 55-136,179-405-765,-189 418 921,-2 0 0,8-44 0,-17 64-290,-2 16 251,0 0 0,0 0 0,0 0 0,0-1 0,0 1 0,0 0-1,0 0 1,0 0 0,0 0 0,0 0 0,0 0 0,0 0 0,0 0 0,0 0 0,0-1-1,0 1 1,0 0 0,0 0 0,0 0 0,0 0 0,0 0 0,0 0 0,-1 0 0,1 0-1,0 0 1,0 0 0,0 0 0,0 0 0,0 0 0,0 0 0,0 0 0,0 0 0,0-1-1,0 1 1,-1 0 0,1 0 0,0 0 0,0 0 0,0 0 0,0 0 0,0 0 0,0 0 0,0 0-1,0 0 1,0 0 0,-1 0 0,1 1 0,0-1 0,0 0 0,0 0 0,0 0 0,0 0-1,0 0 1,0 0 0,0 0 0,0 0 0,0 0 0,0 0 0,-1 0 0,-1 3-80,0 0 0,0-1 0,0 1 0,0 0 0,-3 6 0,-39 100-89,18-42 262,-49 147-134,36-73 122,-52 156 529,9-67 2459,82-230-3034,7-7 502,12-17-490,-7 8 92,79-97-628,-90 111 484,24-25-307,-22 24 220,-1 1 0,0 0 0,1 0 0,0 0 0,-1 0 0,1 0 1,0 1-1,5-3 0,-8 4 90,0 0 0,1 0-1,-1 0 1,1 0 0,-1 0 0,0 0 0,0 0 0,1 1 0,-1-1 0,0 0 0,1 0 0,-1 0 0,0 0 0,1 0 0,-1 1 0,0-1 0,0 0 0,1 0 0,-1 0 0,0 1 0,0-1 0,1 0 0,-1 0 0,0 1 0,0-1 0,0 0 0,1 0 0,-1 1 0,0-1 0,0 0 0,0 1 0,0-1 0,0 0 0,0 1 0,0-1 0,0 0 0,0 1 0,0-1 0,0 0 0,0 1 0,0-1 0,0 0 0,0 1 0,0-1 0,0 1 0,-2 20 81,1-18-87,-1 12 36,1 0-1,1 24 1,0-34 22,0-1 0,1 1-1,0-1 1,0 1 0,0-1 0,0 1 0,1-1 0,-1 0-1,1 0 1,0 0 0,0 0 0,1 0 0,3 4 0,-4-6 10,0 0 1,0 0 0,1 0 0,-1-1-1,1 1 1,-1-1 0,1 0 0,0 1-1,-1-1 1,1 0 0,0-1 0,0 1 0,0-1-1,0 1 1,-1-1 0,1 0 0,0 0-1,0 0 1,0 0 0,0 0 0,4-2-1,6-1 50,-1 0 0,1-1 0,16-8 0,-17 7 20,47-21 172,47-17-62,-92 38-188,0 0 0,0-1 0,-1 0 0,1-1 0,-1-1-1,16-12 1,-27 18-71,-1 1 0,0 0 0,0 0 0,0-1 0,0 1 0,0-1 0,0 1 0,0-1-1,-1 1 1,1-1 0,0 1 0,-1-1 0,1-2 0,-1 3 3,0 1 1,0 0 0,0-1-1,0 1 1,0-1-1,0 1 1,0-1-1,0 1 1,0 0-1,0-1 1,0 1-1,0-1 1,-1 1-1,1 0 1,0-1 0,0 1-1,-1-1 1,1 1-1,0 0 1,0-1-1,-1 1 1,0-1-1,1 1-6,-1-1 0,0 1 0,0 0 0,0-1 0,0 1 0,0 0 0,0 0 0,0 0 0,0-1 0,0 1 0,0 0 0,0 0 0,0 0 0,-1 1 0,-17 3-17,1 1 0,0 0-1,0 2 1,0 0 0,-25 14 0,32-14 48,0-1 0,0 2 1,1-1-1,0 1 0,-14 15 0,21-20 5,0 0 0,0 1 0,1-1 0,-1 1 0,1-1 0,0 1 0,0 0 0,0-1 0,1 1 0,-1 0 0,1 0 0,0 0 0,0 1 0,1-1 0,-1 0 0,1 0 0,-1 0 0,2 1 0,-1-1 0,1 5 0,-1-7 16,0-1 0,1 1 0,-1 0 0,1-1 0,-1 1 1,1-1-1,0 1 0,0-1 0,0 0 0,-1 1 0,1-1 0,0 0 1,1 0-1,-1 1 0,0-1 0,0 0 0,0 0 0,1 0 0,-1 0 1,0 0-1,1-1 0,-1 1 0,1 0 0,-1-1 0,1 1 0,-1-1 0,1 1 1,0-1-1,-1 0 0,1 0 0,0 0 0,-1 0 0,1 0 0,-1 0 1,1 0-1,2-1 0,3 0 96,0-1 1,0 0 0,-1 0-1,1-1 1,-1 0 0,0 0-1,8-5 1,24-17 152,-2-2 0,33-31 0,-60 50-349,-1-2-1,13-17 1,-2 1-592,-14 21 196,-10 17-974,-2-3 1446,0-1 0,1 2 0,0-1 0,-5 11 0,9-15 50,0-1-1,0 1 0,1 0 1,0-1-1,0 1 1,0 0-1,0 0 0,1 0 1,0 0-1,0 0 0,1 9 1,-1-13-37,0 0 1,0 0-1,1 1 1,-1-1-1,0 0 1,1 0-1,-1 0 1,1 0-1,-1 0 1,1 0-1,0 0 1,-1 0 0,1-1-1,0 1 1,0 0-1,-1 0 1,1 0-1,0-1 1,0 1-1,2 0 1,-1 0 20,0 0 0,0-1 1,-1 1-1,1-1 1,0 1-1,0-1 0,0 0 1,0 0-1,0 0 1,4-1-1,2 0 121,0-1 1,0 0-1,-1-1 1,13-5-1,6-6 6,-2-1 0,37-28-1,-37 25-585,53-30 0,-77 48 411,0 0 0,1-1 0,-1 1-1,0 0 1,1 0 0,-1 0 0,0-1 0,1 1 0,-1 0-1,0 0 1,1 0 0,-1 0 0,0 0 0,1 0-1,-1 0 1,0 0 0,1 0 0,-1 0 0,1 0 0,-1 0-1,0 0 1,1 0 0,-1 0 0,0 0 0,1 0 0,-1 0-1,0 0 1,1 1 0,-1-1 0,0 0 0,1 0 0,-1 0-1,0 1 1,0-1 0,1 0 0,-1 1 0,1 0 12,-1 0 1,0 0 0,0 0-1,1 1 1,-1-1 0,0 0 0,0 0-1,0 0 1,0 1 0,0-1-1,-1 2 1,-12 41 373,10-37-409,1-2 59,1 0 1,-1 0-1,1 0 0,0 0 1,0 0-1,1 0 0,-1 0 1,1 0-1,1 8 0,-1-13-9,1 0 0,-1 1 0,1-1 1,-1 0-1,1 0 0,-1 1 0,0-1 0,1 0 0,-1 0 0,1 1 0,-1-1 0,1 0 0,-1 0 0,1 0 0,0 0 0,-1 0 0,1 0 0,-1 0 0,1 0 0,-1 0 0,1 0 0,-1 0 0,1 0 0,-1 0 0,1-1 0,-1 1 0,1 0 0,0 0 0,19-7 167,-20 7-179,49-19 280,63-21-560,-98 37 113,1-1 1,0 2-1,0 0 0,0 1 0,0 0 0,15 2 0,-25 0 180,-1 0 0,1 1 0,0-1 0,0 1 0,-1 0 0,1 1 0,-1-1 0,1 1 0,-1 0 0,0 0 0,6 6 0,12 8 13,-15-13-72,43 27 289,-44-28-802,1 0-1,-1-1 1,0 0 0,1 0 0,0 0 0,10 1 0,1-1-1169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36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205 80 6656,'1'-15'1021,"-1"9"-502,1 0 0,-1-1 0,-1 1 0,-1-9 0,2 14-346,-1 0 1,1-1 0,-1 1 0,0 0 0,1 0 0,-1 0-1,0-1 1,0 1 0,0 0 0,0 0 0,0 0-1,0 1 1,0-1 0,0 0 0,-1 0 0,1 0-1,0 1 1,-1-1 0,1 1 0,0-1 0,-1 1-1,-1-1 1,-2 0 107,0 0-1,1 0 0,-1 1 1,0 0-1,-8 0 1,-3 3 8,0-1 1,1 2-1,-1 0 1,1 1-1,0 1 1,-20 10-1,34-16-273,0 1-1,0-1 1,0 0 0,0 1-1,1-1 1,-1 1-1,0 0 1,0-1 0,1 1-1,-1 0 1,0-1-1,1 1 1,-1 0 0,1 0-1,-1 0 1,0 1-1,1-2-15,0 1-1,0-1 1,0 1-1,0-1 1,0 1-1,0-1 1,0 0-1,0 1 1,0-1-1,0 1 1,1-1-1,-1 1 1,0-1-1,0 1 1,0-1-1,1 0 1,-1 1-1,0-1 1,1 1-1,-1-1 1,0 0-1,1 1 1,-1-1-1,4 3-15,0-1-1,-1 1 0,1-1 1,0 0-1,6 2 0,-6-3 83,17 8-52,-1 1 0,21 13 0,-34-19-12,-1 1-1,0 0 1,0 0 0,0 0-1,0 1 1,-1 0 0,0 0-1,-1 1 1,7 10-1,25 53-177,-32-59 274,-4-10-213,0 1-1,1-1 0,-1 0 0,1 0 0,-1 0 0,1 0 1,-1 0-1,1 1 0,-1-1 0,1 0 0,0 0 0,1 1 1,10-15-5544,-10 8 4859,0 0 0,0 0 0,0 0 0,-1 0 0,0 0 0,2-8 0,-1-2 102,8-30-2001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37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1 8896,'-4'23'3296,"8"24"-2560,0 35-224,-8-39 704,-5 7-768,1 2 320,-5 1-448,0 10-128,0 27-97,3 18 193,2-3-160,3-7-4191,0-7 2207,5 3-4416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2:46.563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 3230 832,'4'7'9584,"-8"-3"-8582,21-5-244,163-18-380,-142 15-295,20 0 176,-33 4 90,38-7 0,19-5 19,121-15-400,99-15 534,-182 17-318,60-10 170,-129 28-352,85-9 92,-13 3-77,72-6 4,-134 15 130,-1-3 0,1-3 1,-1-2-1,113-40 1,-156 46-59,-1-2-1,0 0 1,0 0 0,0-1-1,-1-1 1,-1-1-1,0 0 1,0-1 0,-1-1-1,-1 1 1,0-2 0,0 0-1,-2-1 1,0 1 0,12-24-1,40-102 556,-51 110-492,-2 0-1,10-60 1,47-303 649,-58 340-576,2-80 0,-9-54-151,-2 88-22,3 9-10,21-143-1,4 15-99,7-46 225,-29 230-276,-1 13 48,6-26 1,50-199-270,-33 129 268,-14 50-68,-9 40-6,13-46 0,-12 59 135,-4 8-39,1 0-1,0 1 1,0-1-1,0 1 1,1-1-1,0 1 1,0 0 0,6-7-1,43-47-742,-51 58 454,-1 4 178,1-1 0,-1 0 0,1 1 0,-1-1-1,1 0 1,0 1 0,1 1 0,4 16-46,-4 102 170,-3-65 78,1-22-63,-4 236 26,-1-23-50,4-165-75,-2 27 118,-6 132 618,7-73-48,3-92-495,4 149 234,3 7 43,0-114-111,-1-2-62,9 170-190,-10-243 119,3-1-1,24 79 0,2 5 274,-27-85-349,-5-23-70,8 28 0,1-7 81,-6-17 26,2-2 0,0 1 0,16 29 0,-18-39-55,-2-5 0,0 0 0,0-1 1,1 1-1,-1-1 1,1 0-1,7 6 0,-2-4-32,0 0-1,0-1 1,1-1-1,0 0 0,0 0 1,1-1-1,18 6 1,8-1 144,41 6 1,-46-10 10,20-1-81,-14-1-6,34 2 9,42 7-76,-65-6-19,87 0 0,-16-2 235,-15 3-107,50 4-249,-109-9-962,-32-3-620,-1 1 0,20 4-1,-8 1-4537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3:46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76 3552,'0'0'228,"-1"-1"0,0 1 0,0-1 0,1 1 0,-1 0 0,1-1-1,-1 1 1,0-1 0,1 0 0,-1 1 0,1-1 0,-1 1 0,1-1 0,-1 0 0,1 1 0,0-1 0,-1 0 0,1 0 0,0 1 0,0-1 0,-1 0 0,1 0-1,0 1 1,0-1 0,0 0 0,0 0 0,0 0 0,0 1 0,0-1 0,0 0 0,0 0 0,1 0 0,0-14 1476,-1 14-1682,0 1-1,0-1 0,0 1 0,0 0 1,0-1-1,0 1 0,1-1 0,-1 1 1,0-1-1,0 1 0,1-1 0,-1 1 1,0 0-1,1-1 0,-1 1 0,0 0 1,1-1-1,-1 1 0,1 0 0,-1-1 1,0 1-1,2 0 0,14-6 63,24 0-21,-37 6 11,33-4 295,49-2 115,-83 6-498,0 0-1,1 0 1,-1 0-1,0-1 1,0 0 0,1 1-1,-1-1 1,0 0 0,0 0-1,3-2 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3:46.8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56 2496,'0'0'7269,"13"-3"-5461,75-19-608,2 2-1205,-32 10-5201,-40 9 3052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3:49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110 103 1568,'-1'-5'4826,"0"5"-4757,1 0-1,-1 0 0,1 0 0,0 0 1,-1 0-1,1 0 0,-1 0 0,1-1 0,-1 1 1,1 0-1,0 0 0,-1 0 0,1 0 1,-1-1-1,1 1 0,0 0 0,-1 0 0,1-1 1,0 1-1,-1 0 0,1 0 0,0-1 1,-1 1-1,1-1 0,0 1 0,0 0 1,-1-1-1,1 1 0,0-1 0,-1-14 1261,1 9-1403,1 4 115,0-1 0,1 1 0,-1 0 1,1-1-1,-1 1 0,1 0 0,0 0 0,0 0 1,0 0-1,4-2 0,6-5-7,1 0-1,16-7 1,-27 14-28,1 1 16,0 0 0,0-1 1,1 1-1,-1 1 1,0-1-1,0 0 0,1 1 1,-1-1-1,7 1 1,-8 2-93,-2-1 70,1 0-1,0 0 0,-1 0 1,1 0-1,0 0 0,0 0 1,0 0-1,-1 0 0,1 0 0,0 0 1,0-1-1,1 1 0,-1 0 1,0-1-1,2 2 0,2 1 28,-1 0 7,-1 0 0,0 0 0,-1 0 0,1 1 0,-1-1 0,1 1 0,-1 0 0,0-1 0,0 1 0,-1 0 0,1 0 0,-1 0 0,0 1 0,0-1 1,1 8-1,-2-7-10,0 0 1,0 0-1,-1 1 1,0-1 0,0 0-1,0 0 1,0 0-1,-1 0 1,0 0 0,0 0-1,0-1 1,-6 9-1,-40 49 259,35-44-117,-1-1 0,-1-1 1,0-1-1,-1 0 0,-29 21 0,41-34-135,-1 1 0,1-1-1,-1 1 1,1-1-1,-1 0 1,0-1 0,1 1-1,-1-1 1,0 0 0,0 0-1,0-1 1,0 0-1,0 1 1,-9-2 0,11 1-64,16-12-116,-6 7 115,1 0 1,1 1 0,-1 0 0,0 1 0,1-1 0,0 2 0,0-1 0,0 1-1,0 1 1,0 0 0,0 0 0,14 0 0,-7 2 181,-1 0 1,0 1-1,0 1 0,0 0 1,0 1-1,26 10 1,18 11 1580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3:50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79 1984,'0'-2'2399,"9"7"1456,0 0-3149,-5-3-469,1-1 0,-1 0-1,1 0 1,-1 0 0,1 0 0,-1-1 0,1 1 0,0-1 0,5-1 0,-8 1-208,-1-1 1,1 1 0,-1 0 0,0-1-1,0 1 1,1-1 0,-1 1 0,0-1 0,0 0-1,1 1 1,-1-1 0,0 0 0,0 0-1,0 0 1,0 0 0,0 0 0,0 0 0,-1 0-1,1 0 1,0 0 0,0-1 0,-1 1-1,1 0 1,-1 0 0,1-1 0,-1 1 0,0 0-1,1-1 1,-1 1 0,0 0 0,0-1-1,0 1 1,0-3 0,0-4 50,1 4-82,-1-1-1,-1 0 1,1 1 0,0-1-1,-3-8 1,3 12-21,-1 0-1,1 0 1,-1 1 0,1-1 0,0 0-1,-1 0 1,1 0 0,-1 1 0,0-1-1,1 0 1,-1 1 0,0-1 0,1 1-1,-1-1 1,0 1 0,0-1 0,1 1-1,-1-1 1,0 1 0,0-1 0,0 1-1,0 0 1,0 0 0,0 0-1,1-1 1,-1 1 0,0 0 0,0 0-1,0 0 1,0 0 0,0 0 0,0 0-1,0 1 1,0-1 0,0 0 0,0 1-1,-4 0 31,1 0 0,0 0 0,0 0 0,0 1 0,0 0 0,0 0 0,1 0 0,-1 0 0,1 1 0,-1-1 0,1 1 0,0 0 0,0 0 0,0 0 0,-4 5 0,5-5 49,0 1 1,1-1 0,-1 0-1,1 1 1,0-1-1,0 0 1,0 1-1,1-1 1,-1 1-1,1-1 1,0 1 0,0 0-1,0-1 1,0 1-1,0-1 1,1 1-1,0-1 1,0 1-1,1 3 1,1 1 72,0-1 0,0 0 1,1 0-1,0 0 0,0 0 0,1-1 1,0 1-1,0-1 0,0 0 1,1-1-1,-1 0 0,2 0 0,-1 0 1,0 0-1,1-1 0,0 0 0,12 5 1,-13-7-170,0 0 0,0 0 0,1 0 0,-1-1 1,1 0-1,-1 0 0,1-1 0,-1 0 1,10-1-1,-10 0-396,0 0-1,0 0 1,0-1 0,0 0-1,-1 0 1,1 0 0,-1-1 0,1 0-1,-1 0 1,0 0 0,5-5-1,11-11-2011,-3 0-1402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3:51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2496,'1'-4'6159,"6"2"-3485,18-3-3087,-2 1 313,-16 2 112,0 1 1,0 0-1,0 0 1,12 1-1,-15 0-5,-3 0 68,6 6-219,-6-6 146,0 1 0,0 0 1,1 0-1,-1 0 0,0 0 1,0 0-1,0 0 0,0 0 1,0 0-1,-1 0 0,1 0 1,0 0-1,0 1 0,-1-1 1,1 2-1,11 28 105,-5-11-150,7 8 216,-7-14-27,-1 0-1,0 0 1,-1 0 0,5 19-1,18 69 529,-4-17-612,15 66 797,-39-151-829,0 1 1,0-1-1,0 1 1,0-1-1,0 1 1,0-1 0,0 1-1,0-1 1,0 1-1,0-1 1,0 1-1,1-1 1,-1 1-1,0-1 1,0 1-1,1-1 1,-1 1-1,0-1 1,1 0-1,-1 1 1,0-1-1,1 0 1,-1 1-1,1-1 1,-1 0-1,0 1 1,2-1-1,5-10 1343,-3 2-1616,4-8 328,-2 0-1,0-1 1,0 1 0,3-22 0,-4 16-34,1-1-31,0 0 0,1 1 1,1 0-1,1 0 1,20-34-1,-17 37-139,8-19-1,1-3 167,-17 32-36,0 1-1,-1-1 1,0-1 0,0 1-1,1-12 1,1-2-91,-4-4-666,-2 26 628,-9 3-72,12 0 167,12 2 119,73 5 805,-97-4-595,2 1-318,-6-2-342,12-3-36,0-1 1,-1 1 0,1 0 0,0-1 0,0 1 0,0 0 0,0 0-1,0 1 1,0-1 0,-3 3 0,-5 5-2139,-6-4-2213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3:52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3136,'0'-1'135,"0"1"-1,0-1 1,0 1 0,0-1 0,0 1-1,0-1 1,0 1 0,0-1 0,0 1-1,1-1 1,-1 1 0,0-1 0,0 1-1,0-1 1,1 1 0,-1-1 0,0 1-1,1 0 1,-1-1 0,0 1 0,1-1-1,-1 1 1,1 0 0,-1-1 0,0 1-1,1 0 1,-1 0 0,1-1 0,-1 1-1,1 0 1,0-1 0,21 1 3006,0 0-2877,113-5 926,-58 4-1020,-75 1-172,268-20 601,218-25-156,-414 44-1158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3:54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1 116 1824,'5'4'8848,"-5"2"-8590,1 1 1,0-1 0,3 12-1,-2-12-87,-1 0 0,1 0-1,0 13 1,-2 116 1034,4-92 507,-3-46-1593,0 0 0,0 0 0,1 0 0,-1 0 0,0 0 0,4-4 0,6-13-130,23-54-399,-24 55 285,0-2 0,9-29 1,-18 48 71,0-1 0,0 0 0,0 1 0,0-1 0,0 1-1,1-1 1,-1 1 0,1 0 0,-1 0 0,1-1 0,0 1 0,0 0 0,0 1 0,4-4 0,-5 4 49,1 1 0,-1-1 0,0 1 0,0-1 1,1 1-1,-1 0 0,0-1 0,0 1 0,1 0 0,-1 0 0,0 0 0,1 0 0,-1 0 0,0 1 0,1-1 0,-1 0 0,0 1 0,0-1 0,1 0 0,-1 1 0,0 0 0,0-1 0,0 1 0,0 0 0,0-1 0,0 1 0,0 0 0,0 0 0,0 0 0,0 0 0,1 2 0,3 3 65,-1 0-1,0 0 1,0 1 0,-1-1 0,0 1 0,0 0-1,0 0 1,-1 1 0,0-1 0,-1 0 0,1 1-1,-2-1 1,1 1 0,-1 8 0,0-16-46,0 0-1,0 0 1,0 0-1,0 0 1,0 0 0,0 0-1,0 0 1,0 1 0,0-1-1,0 0 1,0 0 0,0 0-1,0 0 1,0 0 0,0 0-1,0 1 1,0-1 0,0 0-1,0 0 1,0 0-1,0 0 1,0 0 0,1 0-1,-1 0 1,0 1 0,0-1-1,0 0 1,0 0 0,0 0-1,0 0 1,0 0 0,0 0-1,0 0 1,1 0 0,-1 0-1,0 0 1,0 0 0,0 0-1,0 0 1,6-3 283,4-11-78,12-37-250,12-24-180,-25 57 132,19-25-1,-25 38 44,1 0-1,0 1 1,0 0-1,0-1 1,0 1-1,1 1 1,-1-1-1,1 1 0,9-5 1,-12 7 62,-1 1 1,1-1-1,-1 1 0,1 0 1,-1-1-1,1 1 0,0 0 1,-1 0-1,1 0 0,-1 0 1,1 0-1,-1 1 0,1-1 1,-1 0-1,1 1 0,-1-1 1,1 1-1,-1 0 0,1-1 1,-1 1-1,1 0 0,-1 0 1,0 0-1,0 0 0,1 0 1,-1 0-1,0 0 0,0 0 1,0 0-1,0 1 0,0-1 1,-1 0-1,2 2 0,3 5 101,-1 0 0,-1 1-1,1-1 1,2 12 0,0 1 62,-1 0 0,3 43 0,-5 8-2669,-3-59 1247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16 5984,'-8'4'2688,"21"-8"-2336,0 0 1312,9 8-992,21-4 640,4 0-768,18-4-160,4 4-224,27-8 384,-4 8-320,7-4-2976,-8 8 1472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3:57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1565 2496,'-1'3'1511,"6"-5"548,10-5-51,-8 3-1630,0 1 0,15-6 0,16-6 72,-6-3 20,2 0 88,-1-2 0,43-32 0,-63 38-547,-13 14-12,0-1 0,0 1 0,0 0 1,0 0-1,0 0 0,0 0 0,0 0 0,1 0 0,-1 0 0,0 0 0,0 0 1,0 0-1,0 0 0,0 0 0,0 0 0,1 0 0,-1 0 0,0 0 1,0 0-1,0 0 0,0 0 0,0 0 0,1 0 0,-1 0 0,0 0 0,0 0 1,0 0-1,0 0 0,0 0 0,0 0 0,1 0 0,-1 0 0,0 0 1,0 0-1,0 0 0,0 1 0,2 2 51,0 0-1,-1 0 1,1 0 0,-1 1-1,0-1 1,0 1 0,0-1-1,-1 1 1,1 5-1,0-1-22,2 13 141,0 30 0,-3-29-32,7 39 0,24 137 290,-25-159-99,1-1 0,25 71 1,-25-94-225,-6-13-11,0 1 0,1-1-1,-1 1 1,0 0-1,0-1 1,0 1-1,-1 0 1,2 5 0,2-124 2153,4-269-2699,10-243-557,-12 480 839,16-44-540,-6 75 373,-3-74-93,-12 166 415,4-24 0,-1 17-189,2 10 57,-4 18 153,-1 1 0,0 0-1,0-1 1,-1 0 0,1 1 0,0-5-1,-1 7-31,1 0 1,-1 0-1,0 0 0,1 0 0,0 0 0,-1 0 1,1 0-1,0 0 0,-1 0 0,1 0 0,0 0 0,0 0 1,0 0-1,0 0 0,0 1 0,0-1 0,0 0 1,0 1-1,0-1 0,2 0 0,30-12-393,-26 10 413,13-2-25,1 1 0,-1 1 0,1 0 0,-1 2 0,26 1 1,11 3-40,-1 2 1,83 20 0,36 4-67,-66-21 271,144-8 0,-4-27 102,-232 23-183,-1 0 0,0-2 0,0 0 0,22-11-1,-16 6-4,26-8-1,-39 16-59,0 0-1,1-1 1,14-8 0,-23 10-4,0 2 13,-1 0 0,1-1 0,0 1 0,-1 0 0,1-1 0,-1 1-1,1 0 1,0 0 0,-1 0 0,1-1 0,-1 1 0,1 0 0,0 0-1,-1 0 1,1 0 0,0 0 0,0 0 0,0 0-113,0 3 389,0 6-109,0-1 0,-1 0 0,0 1 0,0-1 0,-1 1 1,0-1-1,0 1 0,-3 8 0,-25 68 536,16-52-536,3-9-735,6-14-838,0 0 1,-3 12 0,3-5-185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3:59.5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 2720,'3'-8'3927,"-3"8"-3821,8 7 1056,7 19-592,-8-7-248,-2 0 0,0-1-1,-2 2 1,0-1 0,1 25 0,0 87 1150,-4-129-859,1-14 102,38-137-715,-35 134 19,1-1 1,0 1 0,10-18 0,-11 26-79,0 0 1,0 1-1,0-1 1,1 1-1,0 0 0,0 1 1,0-1-1,13-8 1,-17 13 78,0 0 1,1 0-1,-1 0 1,0 1-1,1-1 1,-1 0-1,0 1 1,1-1-1,-1 1 1,1-1 0,-1 1-1,1 0 1,-1 0-1,1 0 1,-1 0-1,1 0 1,-1 0-1,1 0 1,-1 0-1,1 1 1,-1-1-1,0 0 1,1 1 0,-1-1-1,1 1 1,-1 0-1,0-1 1,0 1-1,1 0 1,-1 0-1,0 0 1,0 0-1,0 0 1,0 0-1,0 0 1,0 0-1,1 2 1,2 2 77,-1 0-1,0 0 1,-1 0-1,1 1 1,-1-1-1,0 0 1,0 1 0,1 7-1,9 79 527,-11-67-112,-1-23-64,1-3-420,1 0 0,0-1-1,-1 1 1,1-1 0,-1 1-1,1-1 1,-1 1 0,0-1 0,0 0-1,0 1 1,0-1 0,0 0-1,0 0 1,1-4 0,5-8-145,-1 2 1,-2 4-32,0 1-1,1 0 1,-1 0 0,1 0 0,0 1 0,1-1 0,11-9 0,-12 24 249,-3-5-15,2 2 45,0 1 0,0 0 0,-1-1 1,0 1-1,-1 1 0,1-1 1,2 12-1,-1-2-4,9 24 0,-8-25-25,0 0 0,3 19 0,-6-14 163,0 0-1040,2-7-2779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3:59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2 4736,'-2'-1'499,"1"1"0,-1 0 0,0 0-1,0 0 1,0 0 0,0 0 0,0 0 0,1 1 0,-1-1 0,0 1 0,0-1-1,1 1 1,-4 1 0,0 1 27,0 0 0,0 0 0,0 0 0,-4 5 0,-2 2-124,1 0 0,-16 21 1,18-19-290,1 0 1,1 0-1,0 0 1,1 1-1,0 0 0,1 0 1,0 0-1,1 0 1,0 1-1,2-1 0,-1 1 1,2 0-1,-1-1 1,4 26-1,-2-35-93,0-1 0,-1 1 0,1 0 0,0-1 0,1 1 0,-1 0 0,1-1 0,0 0 0,-1 1 0,2-1 0,-1 0 0,0 0 0,0 0 0,1 0 0,4 3 0,-3-3 32,0 0-1,0-1 1,1 1-1,-1-1 1,1 0-1,-1 0 0,1-1 1,0 1-1,0-1 1,7 1-1,6-2-868,0 1 0,0-2 0,0 0 0,0-2 0,23-5 0,-25 5-2271,23-9 0,-21 7 406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00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 4064,'0'0'3146,"9"4"-1332,5-1-1141,1-1-1,-1-1 1,1 0 0,0-1 0,-1-1 0,20-2-1,-10 1-304,26-2 86,171-8 1039,-85 9-871,-54 1-1894,-29 2-3236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01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0 154 3712,'9'1'4959,"22"1"-2665,-7-3-1938,-1-1-1,0-1 1,1-1-1,-2-1 1,46-15-1,-65 18-306,0 1-1,1-1 1,-1 0-1,0 1 1,0-2-1,0 1 1,0 0-1,0 0 1,0-1-1,-1 0 1,1 1 0,-1-1-1,0 0 1,4-6-1,-5 7-51,-1 0-1,1 0 1,0 0 0,-1 0-1,1 0 1,-1 0 0,1 0-1,-1 0 1,0 0 0,0 0-1,0 0 1,0 0 0,-1 0-1,1 0 1,0 0 0,-1 0 0,1 0-1,-1 0 1,0 0 0,0 0-1,0 0 1,0 1 0,0-1-1,0 0 1,0 0 0,0 1-1,-3-3 1,1 1-36,-1 0 0,1 1 0,-1 0 0,1-1 1,-1 1-1,1 1 0,-1-1 0,0 0 0,0 1 0,0 0 0,0 0 0,0 0 0,-1 0 1,1 1-1,0 0 0,0-1 0,0 1 0,0 1 0,-5 0 0,1 0 162,0 0-1,0 1 1,0 0 0,0 1-1,0-1 1,1 2-1,0-1 1,-1 1-1,-7 5 1,8-4 40,-1 1 0,1 0 0,0 0 0,1 0 1,-1 1-1,1 0 0,-5 9 0,9-14-130,1 1 0,-1-1 0,1 1 1,0-1-1,0 1 0,0 0 0,0-1 0,1 1 1,-1 0-1,1 0 0,-1 0 0,1 0 0,0-1 1,0 1-1,0 0 0,1 0 0,-1 0 0,1 0 1,0-1-1,-1 1 0,1 0 0,0-1 0,1 1 1,-1 0-1,0-1 0,1 0 0,2 4 1,1 1 63,1-1 1,0 1 0,1-1 0,0 0 0,0 0 0,8 4 0,50 26 246,-27-16-344,-34-17-69,9 5 451,28 11 0,-38-18-452,0 0-1,0 0 0,1 0 0,-1 0 0,0-1 1,0 1-1,1-1 0,-1 0 0,0 0 0,1 0 1,-1 0-1,0-1 0,0 1 0,1-1 0,3-1 0,-4 0-574,-1 1 0,1-1-1,-1 0 1,0 0 0,0 0-1,0 0 1,0-1-1,0 1 1,0 0 0,0-1-1,-1 0 1,3-4-1,-1 2-1059,5-4-983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02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26 146 5632,'-2'0'194,"-12"0"1493,14 0-1650,0 0 0,-1 0 0,1 0 0,-1 0 0,1 0 0,0 0 0,-1 0 0,1 0 0,-1 1 0,1-1 0,0 0 0,-1 0 0,1 0 0,-1 0 0,1 0 0,0 1 0,-1-1 0,1 0 0,0 0 0,0 1 0,-1-1 0,1 0-1,0 1 1,-1-1 0,1 1 0,3 79 4312,0-46-3262,11 53 0,10 15 1119,-24-106-1622,0-13-45,-1-20-322,0 25-170,0 0-56,0 1 1,3-23 0,-1-86-52,-1 8-339,0 107 362,1 1 0,0-1 1,0 0-1,0 0 0,1 1 0,0-1 0,-1 1 1,1-1-1,1 1 0,-1 0 0,1 0 0,0 0 0,0 0 1,0 1-1,0-1 0,0 1 0,1-1 0,0 1 0,-1 0 1,8-4-1,-8 6 21,-1 0-1,1 1 1,-1-1 0,1 0 0,-1 1-1,1-1 1,-1 1 0,1 0-1,0 0 1,-1 0 0,1 0 0,-1 0-1,1 0 1,0 1 0,-1-1 0,1 1-1,-1 0 1,1 0 0,-1 0 0,0 0-1,3 2 1,2 0 13,-1 1 0,0 1 0,0-1 0,0 1 0,-1 0 0,7 7 0,-9-8 36,1 1 0,-1 0 0,1 0 0,-1 0 0,-1 0 0,1 0-1,-1 1 1,0-1 0,2 8 0,-3-9 12,-1 0 1,1 0-1,-1 1 0,1-1 0,-1 0 1,-1 0-1,1 0 0,0 1 1,-1-1-1,0 0 0,0 0 0,0 0 1,-1 0-1,-1 4 0,-5 5 147,-1-1 1,1-1-1,-21 20 0,5-4 31,20-23-197,0-1 0,0 1 0,0 0-1,-1-1 1,1 0 0,-1 0 0,-10 4 0,14-6 12,-10 6-19,11-6-23,0-1-1,0 0 0,0 0 1,0 0-1,0 0 1,0 1-1,0-1 0,0 0 1,0 0-1,0 0 1,0 0-1,0 1 1,0-1-1,0 0 0,0 0 1,0 0-1,0 0 1,1 0-1,-1 1 0,0-1 1,0 0-1,0 0 1,0 0-1,0 0 0,0 0 1,0 1-1,0-1 1,1 0-1,-1 0 0,0 0 1,0 0-1,0 0 1,0 0-1,0 0 1,1 1-1,21 4-222,-19-4 259,95 11-34,-58-8-54,0 2-1,57 15 1,-97-21 55,21 9 215,-21-9-192,1 1-1,-1-1 0,0 0 1,1 0-1,-1 1 1,1-1-1,-1 0 0,0 1 1,1-1-1,-1 1 0,0-1 1,1 0-1,-1 1 0,0-1 1,0 1-1,1-1 0,-1 1 1,0-1-1,0 0 0,0 1 1,0-1-1,0 1 0,0-1 1,0 1-1,0-1 0,0 1 1,0-1-1,0 1 0,0-1 1,0 1-1,0-1 0,0 1 1,0-1-1,0 1 0,0-1 1,-1 1-1,1-1 0,0 1 1,0-1-1,-1 0 0,1 1 1,0-1-1,-1 1 0,-3 3 69,0-1-1,0 1 0,0-1 1,-1-1-1,1 1 0,-1 0 1,-9 3-1,-38 11 213,50-16-289,-34 8-131,0-1 1,0-2 0,-44 2-1,59-8-1398,0-1 0,-25-4 0,34 3 433,-10-1-4789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12.23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31 275 2976,'-4'2'4762,"92"-20"-3194,117-16-821,-219 37 201,-10 4-366,-37 4 0,22-7-9,-37 1-447,76-5-128,0 0 0,0 0 0,0-1 0,0 1 0,0 0 0,0 0 0,0 0 0,0 0 0,0-1 0,0 1 0,0 0 0,0 0 0,0 0 0,0 0 0,0-1 0,0 1 0,0 0 0,0 0 0,0 0 0,0 0 0,0-1 0,0 1 0,0 0 0,0 0 0,0 0 0,1 0 0,-1 0 0,0-1 0,0 1 0,0 0 0,0 0 0,9-8 36,-1 1 0,1 0 0,1 0 0,-1 1 0,16-7 0,4-4 39,19-15 386,-47 31-432,0 1 0,-1 0 0,1-1 0,-1 0 1,1 1-1,-1-1 0,1 1 0,-1-1 1,1 0-1,-1 1 0,0-1 0,1 0 0,-1 1 1,0-1-1,1 0 0,-1 0 0,0 1 0,0-1 1,0 0-1,0 0 0,0 0 0,0 0 0,0-1 11,0 0-1,-1 0 0,1 0 1,-1 0-1,1 1 0,-1-1 1,0 0-1,0 0 0,-1-1 0,-2-2 9,1 0-1,-1 0 0,0 1 0,0 0 0,-9-7 0,-14-7-20,18 13-104,0-1 1,0 0 0,-9-9 0,18 15 57,-1-1 1,1 1-1,-1 0 0,1-1 1,-1 1-1,1-1 1,0 1-1,-1-1 0,1 1 1,0-1-1,-1 1 1,1-1-1,0 1 0,0-1 1,-1 1-1,1-1 1,0 0-1,0 1 0,0-1 1,0 1-1,0-1 1,0 0-1,0 1 0,0-1 1,0 1-1,0-1 1,0 0-1,0 1 0,0-1 1,1 1-1,-1-1 1,0 1-1,0-1 0,1 1 1,-1-1-1,0 1 1,1-1-1,-1 1 0,0-1 1,1 1-1,-1-1 1,1 1-1,-1 0 0,1-1 1,-1 1-1,1 0 1,0-1-1,1 0-3,0 0-1,0-1 1,1 1 0,-1 1-1,1-1 1,-1 0 0,0 1 0,1-1-1,4 1 1,0 0-93,-5 0 53,-2 2 80,0 3 6,-1 1 0,1-1 0,-1 1 0,0-1 0,-1 1 0,1-1 0,-1 0 1,0 0-1,0 0 0,-4 6 0,-3 3-412,-22 26 0,-3 4-3372,30-37 2970,-28 13-3147,29-19 4256,0 0-1,1 1 0,-1-1 1,1 1-1,-1 0 1,1 0-1,0 0 0,-4 4 1,-30 26 4303,46-29-4002,74 5 182,-52-7-655,-27-1-139,1-1 0,-1 1 0,1 1-1,-1-1 1,0 1 0,1 0-1,-1 0 1,9 3 0,-13-3 3,-1-1 0,0 0 1,0 0-1,0 0 0,1 0 0,-1 1 1,0-1-1,0 0 0,0 0 0,0 0 1,0 1-1,0-1 0,0 0 0,1 0 1,-1 1-1,0-1 0,0 0 0,0 0 1,0 1-1,0-1 0,0 0 0,0 0 1,0 1-1,0-1 0,0 0 0,-1 0 1,1 1-1,0-1 0,0 0 1,0 0-1,0 0 0,0 1 0,0-1 1,0 0-1,-1 1 0,-3 5 101,-1-1-72,0-1 0,0 0 0,-1 0 0,1 0 0,-1-1 1,0 0-1,0 0 0,0-1 0,0 1 0,-10 1 1,2-1 88,0-1 0,0 0 0,-25 0 0,38-2-117,0 0 1,1 0 0,-1 0 0,0 0 0,0 0 0,0 0 0,1-1 0,-1 1-1,0 0 1,0 0 0,1-1 0,-1 1 0,0 0 0,-1-1 0,2 0-14,0 1 0,0 0 0,0 0 0,-1-1 0,1 1 0,0 0 0,0 0 0,0-1 0,0 1 0,0 0 1,0-1-1,0 1 0,0 0 0,0 0 0,0-1 0,0 1 0,0 0 0,0-1 0,0 1 0,0 0 0,0 0 0,0-1 0,0 1 1,0 0-1,0-1 0,0 1 0,1 0 0,1-3-83,0 0-1,0 0 1,0 1 0,0-1-1,1 1 1,4-4 0,7-5-895,1 1-1,0 0 1,0 1 0,1 1-1,31-13 1,16-2-1728,-4 0-411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13.100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 56 3488,'-6'-29'7441,"8"26"-7240,0 1-133,1 0-1,0 0 0,-1 0 1,1 0-1,0 1 0,0-1 1,0 1-1,0-1 1,0 1-1,1 0 0,-1 0 1,0 0-1,5 0 0,6 0-22,25-1-1,-34 2 7,4 1-13,-1-1 1,1 1-1,11 3 0,-18-4-17,1 1-1,-1-1 1,0 1-1,0 0 0,1 0 1,-1 0-1,0 0 1,0 0-1,0 0 1,0 1-1,0-1 1,0 1-1,-1-1 1,1 1-1,0 0 1,1 2-1,-2-3 4,-1 1 1,0-1-1,0 1 0,0-1 0,0 1 0,0-1 0,0 1 0,0-1 1,0 0-1,-1 1 0,1-1 0,0 1 0,-1-1 0,0 0 0,1 1 1,-1-1-1,0 0 0,1 1 0,-2 0 0,-18 24 432,1-7 27,-1 0 0,-34 22 0,53-39-471,-19 10 18,15-9 4,13-8-7,16-9 130,-2-2 1,0 0-1,35-36 0,-57 51-141,1 1-1,-1 0 1,1 0 0,-1-1-1,0 1 1,1 0-1,-1-1 1,0 1 0,0 0-1,1-1 1,-1 1-1,0-1 1,0 1-1,1 0 1,-1-1 0,0 1-1,0-1 1,0 1-1,0-1 1,0 1 0,0 0-1,0-1 1,0 1-1,0-1 1,0 1 0,0-1-1,0 1 1,0-1-1,0 1 1,0 0 0,0-1-1,0 1 1,0-1-1,-1 0 1,0 0-27,0 1-1,0-1 1,0 0 0,0 0 0,0 1 0,0-1-1,-1 1 1,1-1 0,0 1 0,0 0-1,0-1 1,-2 1 0,-36-3-591,37 3 573,0 0 1,1 0 0,-1 0 0,1 0 0,-1 0-1,0 0 1,1 1 0,-1-1 0,1 1 0,-1-1-1,1 1 1,-1 0 0,1 0 0,-1 0 0,1-1-1,0 1 1,-1 0 0,1 1 0,0-1 0,0 0-1,-2 3 1,-8 32-4567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17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4 3808,'-26'-3'10133,"34"3"-10010,39 0 710,17-1 201,106 13 0,-162-11-964,0 0 0,0-1-1,12 0 1,18-1 109,-36 1-77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18.0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2912,'2'-25'12683,"20"25"-12768,-14 0 628,34 1-418,1-3-1,-1-1 1,0-2 0,63-16 0,-77 10-4450,-20 10 2085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1307 2400,'0'0'23,"3"0"258,0 0-1,-1 0 1,1-1-1,-1 1 1,1-1-1,0 1 1,-1-1 0,1 0-1,-1 0 1,4-3-1,59-33 1603,81-52-355,-20 14-624,-96 55-660,0-2-1,27-26 0,-21 11-16,-1-1 0,42-61 1,47-94 82,-89 131 5,52-132 0,-86 192-341,9-28 103,-10 29-112,1 0-1,-1 0 1,0 0 0,0-1-1,1 1 1,-1 0-1,0 0 1,0 0 0,0-1-1,0 1 1,0 0 0,0 0-1,0 0 1,-1 0 0,1-1-1,0 1 1,-1 0-1,1 0 1,-2-2 0,2 3 25,0 0 0,0 0 0,0 0 0,-1-1 0,1 1 0,0 0 0,0 0 0,0 0 0,0 0 0,-1 0 0,1 0 0,0 0 0,0 0 0,0 0 0,0 0 0,-1 0 0,1 0 0,0 0 0,0 0 0,0 0 0,-1 0 0,1 0 0,0 0 0,0 0 1,0 1-1,0-1 0,-1 0 0,1 0 0,0 0 0,0 0 0,0 0 0,0 0 0,0 0 0,0 1 0,-1-1 0,1 0 0,0 0 0,-3 4-50,-1 1-1,1-1 1,0 1-1,0-1 1,-3 8 0,2-3 38,0-3 9,-9 20-36,-17 43-1,-23 92 135,-40 213 1,77-272 302,15-87-286,0 0 1,1 1 0,1-1-1,4 24 1,-5-37-56,0 0 1,1 0-1,-1 0 1,1 0-1,-1 0 0,1-1 1,0 1-1,0 0 1,0 0-1,0-1 1,0 1-1,0 0 0,0-1 1,1 1-1,-1-1 1,0 1-1,1-1 1,-1 0-1,1 0 0,0 0 1,-1 0-1,1 0 1,0 0-1,0 0 0,0 0 1,0-1-1,-1 1 1,1-1-1,0 1 1,0-1-1,0 0 0,0 1 1,0-1-1,0 0 1,0-1-1,0 1 0,0 0 1,0-1-1,0 1 1,0-1-1,0 1 1,0-1-1,0 0 0,-1 0 1,3-1-1,6-3 46,-1-1 0,0-1 1,-1 1-1,11-11 0,28-33 161,-46 49-248,29-35 101,28-43 1,-41 55-78,249-352-419,-136 183 210,-104 147 105,-1-1 0,24-66 1,12-50-199,-57 154 253,-1 3-88,0-1 0,-1 0 0,0-1 0,0 1 0,0 0 0,0-13 0,-1 20 102,-1 0 0,0 0 0,0 0-1,0 0 1,0 0 0,0 0 0,0 0 0,0-1 0,0 1 0,0 0 0,0 0 0,0 0 0,0 0 0,0 0 0,0 0 0,0 0 0,0 0 0,0 0 0,0 0 0,0 0 0,0-1 0,0 1 0,0 0 0,0 0 0,0 0 0,0 0 0,0 0 0,0 0 0,0 0 0,0 0 0,-1 0 0,1 0 0,0 0 0,0 0 0,0 0 0,0-1 0,0 1 0,0 0 0,0 0-1,0 0 1,0 0 0,0 0 0,0 0 0,0 0 0,0 0 0,-1 0 0,1 0 0,0 0 0,0 0 0,0 0 0,0 0 0,0 0 0,0 0 0,0 0 0,0 0 0,0 0 0,0 0 0,0 0 0,-1 0 0,1 0 0,0 0 0,0 0 0,0 0 0,0 0 0,0 0 0,0 1 0,0-1 0,-6 7-46,-5 11 156,-15 40 182,-85 158 130,-37 12-391,-45 153 185,96-175 1168,89-189-744,8-17-624,0 0 1,0 0-1,0 1 1,0-1-1,0 0 1,0 0-1,0 0 1,0 0-1,0 0 1,0 0-1,0 0 1,0 0-1,0 0 1,0 0-1,0 0 1,0 0-1,0 1 0,0-1 1,-1 0-1,1 0 1,0 0-1,0 0 1,0 0-1,0 0 1,0 0-1,1 0 1,-1 0-1,0 1 1,0-1-1,0 0 1,0 0-1,0 0 1,0 0-1,0 0 1,0 0-1,0 0 1,0 0-1,0 0 1,0 0-1,0 0 1,0 1-1,0-1 1,0 0-1,0 0 1,0 0-1,0 0 0,1 0 1,-1 0-1,0 0 1,0 0-1,0 0 1,0 0-1,0 0 1,0 0-1,0 0 1,0 0-1,0 0 1,0 0-1,1 0 1,-1 0-1,0 0 1,0 0-1,19-16 1014,-6 3-1115,66-52-111,9-8 119,24-18-526,-112 90 582,1 1-1,-1-1 1,1 1 0,-1-1-1,1 1 1,0 0-1,-1-1 1,1 1 0,0 0-1,-1-1 1,1 1-1,0 0 1,-1 0 0,1 0-1,0-1 1,0 1-1,-1 0 1,1 0 0,0 0-1,-1 0 1,1 0 0,0 1-1,0-1 1,-1 0-1,1 0 1,1 1 0,-1 0-1,-1-1 0,1 1 0,-1 0 0,1 0 1,-1 0-1,1 0 0,-1 0 0,1-1 0,-1 1 1,0 0-1,0 0 0,1 0 0,-1 0 0,0 0 1,0 0-1,0 2 0,0 6-32,-1 0 1,0 0-1,-3 10 1,4-18 63,-4 18-60,1-4 49,0 0 0,0 0-1,2 0 1,-1 18 0,3-28 34,-1-1 0,1 1 0,0-1 1,0 1-1,0-1 0,0 1 0,1-1 0,0 0 0,0 1 0,0-1 0,0 0 0,1 0 0,0-1 0,-1 1 1,1-1-1,1 1 0,-1-1 0,5 4 0,-2-2 54,1-1 0,-1 0 0,1 0-1,0-1 1,0 0 0,0 0 0,0-1 0,1 1 0,-1-1 0,1-1 0,-1 0 0,1 0-1,0 0 1,-1-1 0,1 0 0,0-1 0,0 0 0,-1 0 0,1 0 0,-1-1 0,1 0-1,8-4 1,-6 2-15,-1 0 0,0-1 0,0 0-1,0-1 1,-1 0 0,1 0 0,-1 0 0,-1-1-1,1-1 1,-1 1 0,-1-1 0,1 0-1,-1-1 1,-1 0 0,1 0 0,4-12-1,-5 10-36,-2-1-1,1 1 0,2-21 1,-5 27-105,0 0 1,-1 1 0,0-1 0,0 0-1,0 0 1,-1 1 0,1-1 0,-1 0-1,0 1 1,0-1 0,-1 1 0,-2-6-1,4 9 41,-1 0 0,0 0 0,1 0 0,-1 0 0,0 0 0,1 0 0,-1 0 0,0 0-1,0 0 1,0 1 0,0-1 0,0 0 0,0 1 0,0-1 0,0 0 0,0 1 0,0 0-1,0-1 1,0 1 0,0 0 0,-1-1 0,-1 1 0,1 0-11,0 0 1,-1 0-1,1 1 0,0-1 0,-1 1 1,1 0-1,0-1 0,0 1 1,0 0-1,-4 3 0,-2 0-35,1 2-1,0-1 0,0 1 0,-11 13 1,8-7 80,1 1 0,1 0 0,0 0 0,1 1 0,0 0 0,1 0 0,1 1 0,-5 19 0,9-28 5,-1 0 1,1 0 0,0 1 0,1-1 0,0 0 0,0 0 0,0 1 0,1-1 0,0 0 0,2 11 0,-1-14 19,-1 1 0,1-1 0,-1 0 0,1 0 0,0 0 0,0 0 0,0 0 0,1 0 0,-1-1 1,1 1-1,-1-1 0,1 0 0,0 1 0,0-1 0,0 0 0,0-1 0,0 1 0,1-1 0,-1 1 0,4 0 0,-2-1 33,0 0-1,0 0 0,0 0 0,0-1 1,1 0-1,-1 0 0,0 0 0,0-1 1,5 0-1,48-14 315,-51 12-373,55-16 272,-1-2-1,75-38 0,-122 51-249,-1-2-1,1 1 1,-2-2 0,1 0-1,-1 0 1,-1-1 0,16-21-1,-24 30-68,-1 0 0,0 0 0,0 0 0,0 0 0,0-1 0,-1 1 0,1-1 0,-1 1 0,1-5 0,-2 8 45,0-1-1,0 1 0,0 0 0,0 0 0,0 0 0,0 0 0,0 0 0,0 0 0,0 0 0,0 0 0,0-1 0,0 1 0,0 0 0,0 0 0,0 0 0,0 0 1,0 0-1,-1 0 0,1 0 0,0 0 0,0 0 0,0 0 0,0 0 0,0-1 0,0 1 0,0 0 0,0 0 0,-1 0 0,1 0 0,0 0 0,0 0 1,0 0-1,0 0 0,0 0 0,0 0 0,0 0 0,-1 0 0,1 0 0,0 0 0,0 0 0,0 0 0,0 0 0,0 0 0,0 0 0,0 1 0,-1-1 0,1 0 1,0 0-1,0 0 0,0 0 0,0 0 0,0 0 0,0 0 0,0 0 0,-11 7-38,-7 10 103,-1 8-61,2-1 0,-25 50 0,40-71 16,1-1-1,0 1 0,0 0 1,0-1-1,0 1 0,1 0 1,-1 0-1,1 0 1,0 0-1,0 0 0,0 0 1,0-1-1,0 1 1,1 0-1,-1 0 0,1 0 1,0 0-1,1 4 0,0-5 15,-1 0-1,0 0 1,1 0-1,-1 0 1,1 0-1,0-1 1,0 1-1,0-1 1,-1 1-1,1-1 1,1 1-1,-1-1 1,0 0-1,0 0 1,0 0-1,1 0 1,-1-1-1,0 1 1,1-1-1,-1 1 1,1-1-1,3 0 1,5 0-11,0 0 1,1-1 0,-1-1-1,0 0 1,1 0-1,-1-1 1,0-1-1,-1 0 1,1 0 0,15-9-1,10-8-28,50-39 0,-50 28 60,-30 26-64,1-1 0,0 1 0,1 0 0,-1 1 0,16-9 0,-23 14 8,1 0 0,-1-1-1,0 1 1,0 0-1,1 0 1,-1 0-1,0 0 1,1 0-1,-1-1 1,0 1 0,1 0-1,-1 0 1,0 0-1,1 0 1,-1 0-1,0 0 1,1 0 0,-1 0-1,0 0 1,1 1-1,-1-1 1,0 0-1,1 0 1,-1 0-1,0 0 1,1 0 0,-1 0-1,0 1 1,0-1-1,1 0 1,-1 0-1,0 0 1,0 1 0,1-1-1,-1 0 1,0 0-1,0 1 1,0-1-1,1 0 1,-1 1-1,0-1 1,0 0 0,0 1-1,0-1 1,0 0-1,0 1 1,0-1-1,1 0 1,-1 1 0,0-1-1,0 0 1,0 1-1,0-1 1,-1 0-1,1 1 1,0-1-1,-4 26 94,3-19-138,0 0 81,1-1-1,-1 1 1,1 0-1,1-1 0,-1 1 1,1-1-1,0 1 0,1-1 1,0 1-1,0-1 1,0 0-1,1 1 0,0-1 1,0-1-1,0 1 0,1 0 1,0-1-1,0 0 1,0 0-1,0 0 0,1 0 1,5 4-1,3 2 98,0-1-1,0 0 1,1-1-1,0-1 1,18 9 0,-22-13-230,0 0 0,0-1 1,0 0-1,0-1 0,0 0 1,1-1-1,-1 0 1,1 0-1,13-1 0,-12-1-810,0-1 0,14-3-1,-22 4 161,0 0 1,0 0-1,0-1 0,-1 0 0,1 0 0,0 0 0,-1 0 0,1-1 1,4-3-1,4-4-2048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25.8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95 3136,'0'0'91,"-1"0"0,1-1 0,-1 1 0,1 0 0,0-1 0,-1 1 0,1 0 0,-1-1 0,1 1 0,0 0 0,-1-1 0,1 1 0,0-1 0,0 1 0,-1-1 0,1 1 0,0-1 0,0 1 0,0-1 0,0 1 0,-1-1 0,1 1 0,0-1 0,0 1 0,0-1 0,0 1 0,0-1 0,0 1-1,0-1 1,1 1 0,-1-1 0,0 1 0,0-1 0,1-11 2634,0 6-863,1 11-1828,0 0 0,0-1 0,0 1 0,0 0 1,-1 0-1,0 0 0,0 0 0,0 8 0,-2 46 521,0-28-335,1 4 2282,9-54-2182,3-2-447,0 0 0,2 1 0,0 1 0,1 0 0,0 1 1,2 1-1,0 0 0,24-18 0,-39 34 121,-1 0-1,1 0 1,-1 0-1,1 0 1,-1 0 0,1 1-1,0-1 1,-1 0-1,1 1 1,0-1-1,-1 1 1,1-1-1,0 1 1,0 0 0,0 0-1,-1 0 1,1 0-1,0 0 1,0 0-1,-1 1 1,1-1-1,0 0 1,0 1-1,-1 0 1,1-1 0,0 1-1,-1 0 1,1 0-1,-1 0 1,1 0-1,-1 0 1,1 0-1,-1 0 1,0 0 0,1 1-1,-1-1 1,0 0-1,0 1 1,0-1-1,0 1 1,0 0-1,0 2 1,10 16 387,13 39 1,-24-58-335,0-1 1,0 0 0,0 0 0,0 1 0,1-1-1,-1 0 1,0 0 0,0 1 0,0-1 0,1 0 0,-1 0-1,0 0 1,0 1 0,0-1 0,1 0 0,-1 0 0,0 0-1,0 0 1,1 1 0,-1-1 0,0 0 0,0 0-1,1 0 1,-1 0 0,0 0 0,1 0 0,-1 0 0,0 0-1,0 0 1,1 0 0,-1 0 0,0 0 0,1 0-1,-1 0 1,15-7 458,12-14-493,51-59-312,-76 77 212,0 1 0,0 0 0,1 0 0,-1 0 0,1 0 0,-1 0 1,1 1-1,0-1 0,0 1 0,0-1 0,0 1 0,0 0 0,4-1 0,-6 2 89,0 0 0,1 0-1,-1 0 1,0 0 0,1 0-1,-1 0 1,0 0 0,0 1 0,1-1-1,-1 0 1,0 1 0,0-1-1,0 1 1,1-1 0,-1 1-1,0 0 1,0-1 0,0 1-1,0 0 1,0 0 0,0 0 0,0 0-1,0-1 1,-1 1 0,1 1-1,0-1 1,-1 0 0,1 0-1,0 0 1,-1 0 0,1 0-1,-1 1 1,0-1 0,1 2 0,3 8-34,-1 0 1,0-1-1,-1 2 1,0-1-1,-1 0 1,0 0-1,-1 0 1,0 1-1,-2 12 1,-7-3-6348,4-3 3393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26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24 2720,'-3'-11'8272,"25"14"-7344,0-1-724,-1-1 0,26-3 1,-6 1 30,103 3 160,304-14 1258,-426 6-2148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27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89 2976,'-4'-2'246,"-9"-7"756,13 9-912,-1-1 1,1 1-1,0 0 1,0 0-1,-1 0 1,1-1-1,0 1 1,-1 0-1,1 0 1,0-1-1,0 1 1,0 0-1,-1-1 1,1 1-1,0 0 1,0-1-1,0 1 1,0 0-1,0-1 1,-1 1-1,1 0 1,0-1-1,0 1 1,0 0-1,0-1 1,0 1-1,0 0 0,0-1 1,0 0-1,3-19 3094,-1 17-3099,0 0-1,0 1 0,0-1 1,0 1-1,1-1 0,-1 1 1,1 0-1,0 0 0,0 0 1,0 0-1,0 1 0,0-1 1,0 1-1,4-2 0,1 0-62,0 1 1,1-1-1,0 2 0,13-2 0,-11 1-45,1 2-1,-1 0 0,1 0 1,-1 1-1,17 3 0,-24-3 52,-1 0 0,1 0 0,-1 0-1,0 1 1,0-1 0,0 1 0,0 0-1,0 0 1,0 0 0,0 0 0,-1 1-1,1-1 1,-1 1 0,0-1-1,1 1 1,-1 0 0,0 0 0,-1 0-1,1 0 1,0 0 0,-1 0 0,2 5-1,-1 1 75,0 0-1,0 0 1,-1 1 0,0-1-1,0 1 1,-1-1-1,-1 1 1,-1 12 0,-1-8 10,0 1 1,0-1-1,-2 0 1,-9 23 0,8-25-35,-1 0 1,0 0-1,0-1 1,-2 0-1,1 0 1,-1-1-1,-1 0 1,-16 12 0,-5 2 96,-56 30 0,35-22-27,41-28 134,10-4-266,0 1-1,0-1 1,0 0 0,0 0 0,0 1-1,0-1 1,1 0 0,-1 1 0,0-1-1,0 1 1,1-1 0,-1 1 0,0-1-1,0 1 1,1 0 0,-1-1-1,0 2 1,19-1-165,-1-2 285,1 2 1,0 0-1,0 1 1,29 7 0,-37-6-29,105 27 1143,-88-30-872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28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89 205 2720,'-19'-6'6683,"18"6"-6556,0-6 1999,-5 7-1766,3-1-120,5-1-149,-2 1-76,0 1 0,0-1 1,0 0-1,1 0 0,-1 0 1,0-1-1,0 1 0,0 0 1,0 0-1,0 0 0,0 0 1,0 0-1,0 0 0,0 0 1,1 0-1,-1 0 0,0 0 1,0 0-1,0 0 0,0 0 1,0 0-1,0 0 0,0 0 1,0 0-1,0 0 0,0 0 1,0-1-1,0 1 0,0 0 1,0 0-1,0 0 0,0 0 1,1 0-1,-1 0 0,0 0 1,0 0-1,0 0 0,0 0 0,0-1 1,0 1-1,0 0 0,0 0 1,0 0-1,0 0 0,0 0 1,-1 0-1,1 0 0,0 0 1,0 0-1,0-1 0,0 1 1,0 0-1,0 0 0,0 0 1,0 0-1,0 0 0,0 0 1,0 0-1,0 0 0,0 0 1,0 0-1,0 0 0,-1 0 1,-2-2 35,3 2-53,0 0 1,0 0 0,0 0 0,0 0 0,0 0 0,0 0 0,0 0-1,0 0 1,0 0 0,0 0 0,0-1 0,0 1 0,0 0 0,0 0-1,0 0 1,0 0 0,0 0 0,0 0 0,0 0 0,0 0-1,0 0 1,1 0 0,-1 0 0,0 0 0,0 0 0,0 0 0,0-1-1,0 1 1,0 0 0,0 0 0,-1 0 0,1 0 0,0 0 0,0 0-1,0 0 1,0 0 0,0 0 0,0 0 0,0 0 0,0 0 0,0 0-1,0-1 1,0 1 0,0 0 0,0 0 0,0 0 0,0 0-1,0 0 1,0 0 0,0 0 0,0 0 0,0 0 0,0 0 0,-1 0-1,1 0 1,0 0 0,0 0 0,0 0 0,0 0 0,0 0 0,0 0-1,0 0 1,3-1-33,0-1-1,0 1 1,1 0 0,-1 0-1,1 1 1,-1-1-1,0 1 1,1 0-1,-1-1 1,8 2 0,-9 0 40,0-1 0,0 0 0,0 0 0,0 0 0,0 0 0,1 0 0,-1 0 0,0 0 1,0-1-1,0 1 0,0-1 0,3-1 0,10-2 96,-4 3 28,-1-2 0,1 1 1,0-2-1,-1 1 0,0-1 1,14-8-1,-22 10-122,1 1 1,-1-1 0,0 0-1,1 0 1,-1 0-1,0 0 1,0 0-1,-1-1 1,1 1-1,0-1 1,-1 1 0,0-1-1,1 1 1,-1-1-1,0 0 1,0 0-1,-1 1 1,1-1 0,0 0-1,-1 0 1,0 0-1,0 0 1,0 0-1,0 0 1,-1-4-1,1 4-17,-1-1 0,0 1 0,0-1 0,-1 1 0,1-1 0,-1 1 0,0 0 0,0-1 0,0 1 0,0 0 0,0 1 0,-1-1-1,1 0 1,-1 1 0,0-1 0,0 1 0,0 0 0,0 0 0,0 0 0,-5-3 0,4 4-25,0-1 0,0 1 1,0-1-1,0 1 0,0 0 0,0 0 0,0 1 1,0-1-1,0 1 0,0 0 0,0 0 1,0 1-1,0-1 0,0 1 0,0 0 0,0 0 1,-7 2-1,2 1-32,0 0 1,0 0-1,0 1 1,0 0-1,1 1 0,0 0 1,0 0-1,0 0 1,-11 14-1,18-19 9,-3 4 73,0-1 0,0 1-1,0 0 1,1 0 0,0 0 0,0 0 0,0 1 0,1-1 0,0 1 0,0 0-1,-2 6 1,4-4 42,-1-1 0,1 1 0,0 0 0,1-1 0,0 1 0,0-1 0,3 12 0,-2-14-3,-1 0-1,1 0 1,0-1-1,0 1 1,0-1-1,1 0 1,-1 1 0,1-1-1,0 0 1,0-1-1,1 1 1,4 4 0,-3-5 17,0 0 0,0 0 0,0 0 0,0-1 1,1 0-1,-1 0 0,1 0 0,-1-1 1,1 0-1,0 0 0,9 1 0,4-2 150,0-1-1,22-3 1,-14 1 172,32-6-1887,-3-5-3793,-30 8 2796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30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48 4064,'-19'-3'2803,"10"2"1048,19 1-1209,16 4-2077,61-9 603,-43 2-1173,-30 2-64,-12 1 101,-1 0 0,0 0 1,0 0-1,0 0 0,1 0 0,-1 0 1,0 0-1,0 0 0,0-1 0,1 1 1,-1 0-1,0-1 0,0 1 0,0-1 1,0 0-1,0 1 0,1-2 1,-1 2-39,-1 0 1,0 0-1,0 0 1,0 0 0,0 0-1,0 0 1,0 0-1,0 0 1,0 0 0,0 0-1,0 0 1,0 0-1,0 0 1,0 0-1,0 0 1,0 0 0,0-1-1,0 1 1,0 0-1,0 0 1,1 0 0,-1 0-1,0 0 1,0 0-1,0 0 1,0 0 0,0 0-1,0 1 1,0-1-1,0 0 1,0 0 0,0 0-1,0 0 1,0 0-1,0 0 1,0 0 0,0 0-1,0 0 1,0 0-1,0 0 1,1 0 0,-1 0-1,0 0 1,0 0-1,0 0 1,0 0 0,0 0-1,0 0 1,0 0-1,0 0 1,0 0 0,0 0-1,0 0 1,0 1-1,0-1 1,0 0 0,0 0-1,0 0 1,0 0-1,0 0 1,0 0 0,0 0-1,0 0 1,0 0-1,0 0 1,0 0 0,0 0-1,0 0 1,0 0-1,-1 10-195,-3 18 53,2-12 6,-1 17-13,4 45 0,0-25 81,0-23 153,7 34 1,-4-34 134,1 36 0,-5-50-255,0 0-1,1 0 1,6 26 0,1-7 71,-4-14 395,1 1 1,13 32-1,-14-42-278,-4-10-105,0 1 0,1-1 1,0 0-1,0 0 1,-1 1-1,1-1 0,1 0 1,1 3-1,-3-4 214,0-1-227,0 1 0,0-1 0,0 0 0,0 1-1,0-1 1,0 0 0,0 0 0,0 1 0,0-1 0,0 0 0,0 1 0,0-1-1,0 0 1,0 0 0,1 1 0,-1-1 0,0 0 0,0 1 0,0-1-1,0 0 1,0 0 0,1 1 0,-1-1 0,0 0 0,0 0 0,0 0 0,1 1-1,-1-1 1,0 0 0,0 0 0,1 0 0,-1 0 0,0 0 0,1 1-1,10-6 214,-9 2-224,1 0 0,0 0-1,0 0 1,-1 0 0,1 0-1,1-4 1,10-23 8,-2 0-1,9-34 1,12-65-105,13-43 273,-38 148-185,38-101-103,-29 76 62,-13 25 26,-4 16 6,0 2 0,0-8-122,-21 15-924,29 3 908,-8-4 152,1 0-1,-1 1 0,0-1 0,1 0 0,-1 1 0,1-1 0,-1 0 1,1 1-1,-1-1 0,1 0 0,-1 0 0,1 0 0,-1 0 0,1 1 1,-1-1-1,2 0 0,-79 0 483,77 0-498,0 0 0,-1 0 0,1 0 0,0 0 0,0 0-1,0 0 1,0 0 0,0 0 0,0 0 0,0 0 0,0-1 0,0 1 0,0 0 0,-1 0 0,1 0 0,0 0 0,0 0 0,0 0 0,0 0 0,0 0 0,0 0 0,0 0 0,0 0 0,0 0 0,0-1-1,0 1 1,0 0 0,0 0 0,0 0 0,0 0 0,0 0 0,0 0 0,0 0 0,0 0 0,0 0 0,0-1 0,0 1 0,0 0 0,0 0 0,0 0 0,0 0 0,0 0 0,0 0 0,0 0 0,0 0-1,0 0 1,0-1 0,0 1 0,0 0 0,0 0 0,0 0 0,0 0 0,0 0 0,0 0 0,1 0 0,-1 0 0,0 0 0,0 0 0,0 0 0,4-5 34,0 4-26,1 0 1,-1 1-1,0-1 0,1 1 0,6 0 1,8 0-8,44 0 0,-30 0 189,-32 0-151,-15 5-954,2 1-1573,3 0 682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33.0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1 586 2656,'2'1'189,"-1"-1"-160,-1 0 0,0 0 1,0 0-1,0 0 1,0 0-1,1 0 0,-1 0 1,0 0-1,0 0 0,0 0 1,1 0-1,-1 0 0,0 0 1,0 0-1,0 0 0,0 0 1,1 0-1,-1 0 0,0 0 1,0 0-1,0 0 0,0-1 1,1 1-1,-1 0 0,0 0 1,0 0-1,0 0 0,0 0 1,0 0-1,1 0 0,-1-1 1,0 1-1,0 0 0,0 0 1,0 0-1,0 0 0,0-1 1,0 1-1,0 0 0,0 0 1,0 0-1,0 0 1,0-1-1,0 1 0,4-1 638,-1 1 1,0-1-1,1 0 0,-1 0 0,0-1 0,0 1 1,3-3-1,9-2-432,41-23 330,-40 20-650,26-11 0,-41 20 72,5-2-419,-8 8 247,0-1 154,-29 57 79,14-16 341,-18 91 0,4 52 646,17-94-592,-5 33 54,5 0 1,6 197 0,25-145-206,0 38 152,-17-198-300,0-5 73,0 1 0,4 26 0,-3-27 449,-1-12 160,0-11-223,2-42-396,2 1 0,2 0-1,19-76 1,49-158-282,-11 100 21,-21 66 76,50-202-102,-28 41-40,-50 191-9,5-104 0,5-162-618,-18 315-341,-6 38 1072,0-1 1,0 1-1,0-1 0,1 1 0,-1 0 0,0 0 0,0-1 1,0 1-1,1 0 0,-1-1 0,0 1 0,1 0 1,-1 0-1,0-1 0,0 1 0,1 0 0,-1 0 0,0 0 1,1 0-1,-1 0 0,1-1 0,-1 1 0,0 0 0,1 0 1,-1 0-1,0 0 0,1 0 0,-1 0 0,0 0 1,1 0-1,-1 0 0,1 0 0,-1 0 0,0 0 0,1 1 1,-1-1-1,0 0 0,1 0 0,0 1 0,18 5-224,-16-5 207,17 4 6,0 0 1,1-1 0,-1 0-1,27 0 1,83-6 150,-47 0-335,149 11 202,-3 0 167,-203-8-143,0 0 0,0 2-1,0 1 1,0 1 0,0 1-1,-1 1 1,36 16 0,-53-20-77,-1 1 1,0 0 0,0 0 0,9 7 0,-14-9 73,1 0 0,-1 0 0,0 0 0,0 1 1,-1-1-1,1 1 0,0-1 0,-1 1 0,0 0 0,1-1 0,-1 1 0,0 0 0,-1 0 0,1 0 0,0 4 1,6 113 1418,-7-80-1048,8 49 0,-7-83-531,0-1 0,0 1-1,1 0 1,0-1 0,0 1 0,0-1 0,0 0 0,6 9 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33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223 486 2144,'2'-2'289,"9"-16"2958,-11 17-3165,1 1-1,-1-1 0,0 1 1,0 0-1,0-1 0,0 1 1,0-1-1,0 1 0,0-1 1,0 1-1,0-1 0,0 1 1,0-1-1,-1 1 1,1-1-1,0 1 0,0 0 1,0-1-1,0 1 0,-1-1 1,1 1-1,0 0 0,-1-1 1,1 1-1,0-1 0,-1 1 1,1 0-1,0 0 0,-1-1 1,1 1-1,0 0 1,-1-1-1,1 1 0,-1 0 1,1 0-1,-1 0 0,1 0 1,0 0-1,-1-1 0,1 1 1,-1 0-1,0 0 0,-4-1 57,-1 0-1,1 1 0,0 0 1,-1-1-1,1 2 0,0-1 1,0 1-1,-1-1 0,1 1 1,0 1-1,0-1 0,-8 4 1,3 0 48,0 0 0,1 1 0,-1 0 0,1 1 0,-10 8 0,10-7-98,0 1 0,0 0 1,0 1-1,1 0 1,-13 21-1,19-26-81,-1 0-1,1-1 1,0 1 0,0 0-1,0 0 1,1 0 0,0 0-1,0 0 1,0 0 0,1 1-1,-1-1 1,1 0 0,0 0 0,1 1-1,-1-1 1,1 0 0,2 6-1,-2-8 23,0-1 0,0 1 0,0-1-1,0 0 1,1 1 0,-1-1 0,1 0-1,-1 0 1,1 0 0,0 0 0,0 0-1,0-1 1,0 1 0,0 0 0,0-1 0,4 2-1,-2-1 36,0 0-1,0-1 0,0 0 0,0 0 1,1 0-1,-1 0 0,0-1 0,1 0 1,4 0-1,2 0 84,0-2 0,0 0 0,-1 0 0,1 0 1,-1-2-1,0 1 0,13-7 0,-15 6-113,1-1 0,-1 0 0,0 0 0,0-1 1,0 0-1,-1 0 0,0-1 0,0 0 0,-1 0 0,0 0 0,0-1 0,0 0 1,-1 0-1,-1-1 0,1 1 0,-1-1 0,-1 0 0,1 0 0,2-16 1,1-17-186,-2-1 0,-2 1 1,-2-45-1,-2 43 28,-10-59 0,7 79 37,-2 0-1,0 0 0,-19-42 1,24 65 87,-1-4-100,0 0 0,0 1 0,-1-1-1,-4-6 1,6 11 74,1-1-1,-1 0 1,1 1 0,-1-1-1,0 1 1,1-1-1,-1 0 1,0 1-1,0 0 1,1-1 0,-1 1-1,0-1 1,0 1-1,0 0 1,1 0 0,-1-1-1,0 1 1,0 0-1,0 0 1,0 0 0,1 0-1,-1 0 1,0 0-1,0 0 1,0 0-1,0 0 1,0 1 0,1-1-1,-1 0 1,0 0-1,0 1 1,-1 0 0,1 0 33,-1 0 1,1 0-1,0 0 1,0 1-1,0-1 1,-1 1 0,1-1-1,0 1 1,1-1-1,-1 1 1,0-1 0,0 1-1,1 0 1,-1-1-1,1 1 1,-1 0-1,1-1 1,0 4 0,-1-1 41,-3 15 162,2 0-1,0 0 1,1 31-1,10 56 324,-5-84-471,0 1 0,1-2 0,1 1 0,2-1 0,0 1 0,1-2 0,1 0 0,0 0 0,2 0 0,0-2 0,2 1 0,0-2 0,0 0 0,2 0 0,29 23 0,14 4-4197,-33-24-1968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4:36.963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153 22 3968,'-17'-7'1285,"16"7"-1254,1 0 1,-1 0-1,1 0 0,-1-1 1,1 1-1,-1 0 0,1 0 1,-1 0-1,0 0 0,1 0 1,-1 0-1,1 0 0,-1 0 1,1 0-1,-1 0 0,1 0 1,-1 1-1,1-1 0,-1 0 1,1 0-1,-1 0 0,0 1 0,-2 0 134,-18-3 1341,16 1-1128,1 1 0,-1-1 1,0 1-1,-6 0 1,-8 3 670,-26 7 1,40-9-925,34 4-633,-2 0 274,218 27 26,-102-4 1884,-149-26-1317,-11-1-63,-210 13 500,109-3-296,100-10-458,13 0-241,8-1-183,76 0 102,162 5 208,-202-4 464,-36-1-270,1 0 0,-1 0 0,0 0 0,0-1 0,0 0-1,0 1 1,0-1 0,0 0 0,3-2 0,-5 3-101,-1-1 1,0 1-1,0 0 1,1-1-1,-1 1 1,0 0-1,0-1 0,0 1 1,0 0-1,1-1 1,-1 1-1,0-1 1,0 1-1,0 0 0,0-1 1,0 1-1,0-1 1,0 1-1,0 0 1,0-1-1,0 1 1,0-1-1,-1 1 0,1 0 1,0-1-1,0 1 1,0 0-1,0-1 1,-1 1-1,1 0 1,0-1-1,0 1 0,-1 0 1,1-1-1,0 1 1,0 0-1,-1 0 1,1-1-1,0 1 1,-1 0-1,-12-12 124,-12-2-191,-6-6-13,29 19 33,0-1-1,0 0 0,0 1 0,0-1 0,0 0 0,1 0 0,-1-1 0,0 1 1,1 0-1,-2-3 0,3 4 6,0 1 0,0-1-1,-1 0 1,1 1 0,0-1 0,0 0 0,0 1-1,0-1 1,0 0 0,0 1 0,0-1 0,0 0 0,0 1-1,0-1 1,0 0 0,0 0 0,1 1 0,-1-1 0,0 0-1,0 1 1,1-1 0,-1 1 0,1-2 0,0 1-30,0 0 0,1 0 1,-1 0-1,0-1 1,1 1-1,-1 0 1,1 1-1,-1-1 0,3-1 1,2-1-161,1 1 1,0 0-1,12-2 1,20 2 258,-35 2 25,-1 0 0,0 0 0,1 1 0,-1-1 0,0 1 0,0 0 0,1 0 0,8 5 1519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01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1144 2816,'0'1'165,"-1"-1"0,1 0 0,-1 0 0,1 0 0,-1 0 1,1 0-1,-1 0 0,1 0 0,-1-1 0,1 1 0,0 0 0,-1 0 0,1 0 0,-1 0 0,1-1 0,-1 1 1,1 0-1,-1 0 0,1-1 0,0 1 0,-1-1 0,1-10 2872,1-4-2608,0 2-148,0-1 0,1 1 0,8-24-1,-6 20-171,7-28-37,3 1 0,1 0 0,2 1 0,3 0 0,39-64 0,-53 98-48,0 0 0,1 0 0,1 1 0,-1 0 0,1 0 0,0 0 0,1 1 0,0 1 0,0 0 0,1 0 0,-1 0 0,1 2 0,11-5 0,-20 8-7,0 1-1,0 0 1,0-1 0,1 1-1,-1 0 1,0 0-1,0-1 1,0 1-1,1 0 1,-1 0-1,0 0 1,0 1 0,0-1-1,1 0 1,-1 0-1,0 1 1,0-1-1,0 0 1,0 1 0,0-1-1,1 1 1,-1 0-1,0-1 1,0 1-1,0 0 1,1 1-1,-1 0 8,0 0 0,1 1-1,-1-1 1,0 1 0,0-1-1,0 1 1,-1 0-1,1-1 1,-1 1 0,1 0-1,-1 4 1,1 11 123,-2 0-1,0 0 1,-1 1-1,-5 22 1,-24 71 171,2-35-243,7-15 1636,22-62-1694,4-5 110,36-51 380,71-98-668,-76 111-108,61-59 0,-87 93 128,-5 5 72,0 0 0,0 0 0,0 0 0,1 0-1,-1 1 1,1 0 0,0 0 0,0 0 0,0 1 0,0-1 0,0 1-1,11-3 1,-15 5 61,1 0 0,-1 0-1,0 0 1,0 0 0,0 0-1,0 0 1,0 0 0,0 1 0,0-1-1,0 0 1,0 0 0,0 1-1,0-1 1,0 1 0,0-1 0,0 1-1,0-1 1,0 1 0,0 0-1,0-1 1,0 2 0,1 0-1,-1 0 0,0 0 1,0 0-1,1 0 0,-2 0 0,1 0 1,0 0-1,0 1 0,0 3 1,0 5 26,0-1 0,0 1 0,-2 16-1,1-27-16,-9 72 236,5-46 50,-2 37 0,6-63-274,0 0 0,0 0 0,0 0 0,0 0 0,0 0 0,0 1 0,0-1 0,0 0 1,0 0-1,0 0 0,0 0 0,0 0 0,0 0 0,0 1 0,0-1 0,0 0 1,0 0-1,0 0 0,0 0 0,0 0 0,0 0 0,1 0 0,-1 1 0,0-1 1,0 0-1,0 0 0,0 0 0,0 0 0,0 0 0,0 0 0,0 0 0,0 0 0,1 0 1,-1 0-1,0 0 0,0 0 0,0 0 0,0 1 0,0-1 0,0 0 0,1 0 1,-1 0-1,0 0 0,0 0 0,0 0 0,0 0 0,0 0 0,0 0 0,1-1 0,-1 1 1,0 0-1,0 0 0,0 0 0,0 0 0,0 0 0,0 0 0,1 0 0,4-4 123,-1-4-3,1-1 1,-1-1 0,-1 1-1,4-14 1,1-3-50,-3 13-82,0-2-180,0 1 0,2-1 0,-1 1-1,2 1 1,12-20 0,-19 32 151,-1 1 1,1-1 0,-1 0-1,1 1 1,0-1-1,-1 0 1,1 1-1,0-1 1,-1 1-1,1-1 1,0 1 0,0-1-1,-1 1 1,1 0-1,0-1 1,0 1-1,0 0 1,0 0 0,0 0-1,1-1 1,-1 2 8,-1-1 0,1 0 0,0 0 1,-1 1-1,1-1 0,0 0 1,-1 1-1,1-1 0,-1 1 0,1-1 1,-1 1-1,1-1 0,-1 1 0,1-1 1,-1 1-1,1-1 0,-1 1 0,0 0 1,1 0-1,2 5-34,-1 0-1,0 0 1,0 1 0,1 7 0,-3-11 50,14 109-45,-6-35 344,-8-73-239,1 0 1,0 1-1,0-1 0,0 0 1,0 0-1,1 0 0,2 5 0,-3-8-38,-1-1-1,1 1 0,-1 0 1,1 0-1,0 0 0,-1-1 0,1 1 1,0-1-1,0 1 0,0 0 1,-1-1-1,1 1 0,0-1 1,0 1-1,0-1 0,0 0 1,0 0-1,0 1 0,0-1 1,0 0-1,0 0 0,0 0 0,0 0 1,0 0-1,0 0 0,0 0 1,0 0-1,0 0 0,0-1 1,0 1-1,0 0 0,0 0 1,0-1-1,0 1 0,0-1 1,-1 1-1,2-2 0,19-11 107,-1-1 0,0-1 0,-1-1 0,17-19 0,17-13-111,-38 35-124,18-10 0,-27 19 12,-1 1 0,1 0 0,0 0 1,0 1-1,0 0 0,12-3 1,-17 5 63,1-1 0,0 1 0,-1 0 1,1 0-1,0 1 0,-1-1 0,1 0 1,0 1-1,-1-1 0,1 1 1,-1-1-1,1 1 0,0 0 0,-1-1 1,1 1-1,-1 0 0,0 0 1,1 0-1,-1 0 0,0 0 0,0 1 1,1-1-1,-1 0 0,0 0 1,0 1-1,-1-1 0,2 3 0,2 3-24,-1 1-1,1-1 0,-2 1 0,3 10 0,-3-12 32,2 14 33,-1 0 1,-1 0 0,0 0 0,-2 24 0,0-41-5,0 1 31,0 1-1,0-1 1,1 1 0,0-1-1,0 1 1,0-1 0,0 0-1,1 1 1,-1-1-1,1 0 1,0 0 0,4 6-1,-5-9 9,0 0 0,0 0 0,0 0-1,0 0 1,1 0 0,-1 0 0,0 0 0,0 0 0,1 0-1,-1-1 1,1 1 0,-1 0 0,0-1 0,1 1-1,-1-1 1,3 1 0,-2-1 2,0 0 0,0-1 0,0 1 0,1 0 0,-1-1 0,0 1 0,0-1 0,0 1 0,0-1 0,0 0 0,0 0 0,0 0 0,0 0 0,2-2 0,4-3 4,-1 0 0,0 0-1,-1-1 1,1 0 0,-1 0-1,-1-1 1,1 0 0,-1 0-1,-1 0 1,1 0 0,-1-1 0,-1 1-1,6-19 1,-6 13-51,0 0 1,-1-1-1,0 1 1,-1 0-1,-1-1 1,0 1-1,-1 0 1,-4-23-1,4 32-44,0 0-1,0 0 0,-1 1 0,1-1 1,-1 1-1,0-1 0,-1 1 0,1 0 1,-5-6-1,6 9 21,0 0 0,0-1 0,-1 1 0,1 0 0,0 0 0,-1 0 0,1 1 0,-1-1 0,1 0 1,-1 0-1,0 1 0,1-1 0,-1 1 0,0-1 0,1 1 0,-1 0 0,0 0 0,1 0 0,-1 0 0,0 0 0,0 0 1,1 0-1,-1 0 0,0 1 0,1-1 0,-1 1 0,0-1 0,1 1 0,-3 1 0,-2 1-2,0 1-1,1 0 1,0 0 0,-1 0-1,2 1 1,-1 0 0,0 0-1,-4 7 1,0-1 75,8-11-42,1 0 0,0 0 1,0 1-1,0-1 1,0 0-1,0 0 0,-1 0 1,1 0-1,0 0 1,0 0-1,0 1 1,0-1-1,0 0 0,0 0 1,-1 0-1,1 0 1,0 1-1,0-1 1,0 0-1,0 0 0,0 0 1,0 0-1,0 1 1,0-1-1,0 0 1,0 0-1,0 0 0,0 1 1,0-1-1,0 0 1,0 0-1,0 0 1,0 0-1,0 1 0,0-1 1,0 0-1,0 0 1,0 0-1,1 0 0,-1 1 1,0-1-1,0 0 1,0 0-1,10 1 168,16-7 56,-25 5-220,17-6 15,0 0-1,0-2 1,-1 0-1,20-15 1,13-6 8,-30 19-2,1 1-1,24-8 0,-35 14-23,0 1 0,0 1-1,0 0 1,1 0 0,-1 1 0,0 1-1,12 0 1,-19 0 17,-1 0 0,1 0 0,-1 0 0,1 1 0,-1 0 1,1-1-1,-1 1 0,0 0 0,1 0 0,-1 0 0,0 0 0,0 1 0,0-1 1,0 0-1,0 1 0,0 0 0,0-1 0,3 5 0,-3-2 40,0 0 0,0 0 0,0 0 0,-1 0 0,1 0 0,-1 1 0,0-1 0,0 1 0,0 8 0,1 59 371,-3-39 115,62-107 321,-1 14-1069,-54 54 155,1 0-1,0 1 0,0 0 1,1 1-1,-1 0 0,1 0 1,13-5-1,-19 8 32,-1 1 1,1 0-1,0-1 1,0 1-1,-1 0 0,1 0 1,0 0-1,0 0 1,-1 0-1,1 0 0,0 0 1,-1 0-1,1 1 0,0-1 1,-1 1-1,1 0 1,0-1-1,-1 1 0,1 0 1,-1 0-1,1 0 0,-1 0 1,0 0-1,1 0 1,-1 0-1,0 0 0,0 1 1,0-1-1,0 0 0,0 1 1,0-1-1,0 1 1,1 2-1,2 5-13,-1 1 0,0-1 0,-1 1 1,2 18-1,0-8 101,-3-9 27,-1-9-69,0 1 0,1-1-1,-1 0 1,0 1 0,1-1-1,0 0 1,-1 0 0,1 0-1,0 1 1,0-1 0,0 0-1,0 0 1,3 3-1,-3-5-12,-1 0 0,1 0 0,0 0-1,0-1 1,0 1 0,0 0 0,0 0-1,0-1 1,-1 1 0,1 0 0,0-1-1,0 1 1,-1-1 0,1 1 0,0-1-1,0 1 1,-1-1 0,1 1 0,0-1 0,-1 0-1,1 1 1,0-2 0,16-18 152,1-10-80,-11 17-111,1 0-1,1 0 1,0 1 0,20-20-1,-29 31 5,1 0 0,-1 1-1,1-1 1,0 0 0,0 1-1,-1-1 1,1 0 0,0 1 0,0-1-1,0 1 1,0 0 0,0-1-1,-1 1 1,1 0 0,0-1-1,0 1 1,0 0 0,0 0-1,0 0 1,0 0 0,0 0-1,0 0 1,0 0 0,0 0-1,0 0 1,0 0 0,0 1-1,0-1 1,0 0 0,0 1-1,0-1 1,0 0 0,-1 1-1,1-1 1,0 1 0,0 0 0,0-1-1,-1 1 1,1 0 0,0-1-1,-1 1 1,1 0 0,-1 0-1,1 0 1,-1-1 0,1 1-1,-1 0 1,1 2 0,3 4-69,-1 2 0,0-1 0,-1 0 0,3 12 1,-4-14 86,2 7 41,0 0-1,0 0 1,2 0 0,-1-1-1,12 21 1,-15-32-30,0 0 0,0 0 1,0 0-1,0 0 0,0 0 0,0 0 0,0 0 0,0 0 0,0-1 1,1 1-1,-1 0 0,0-1 0,0 1 0,1-1 0,-1 1 0,0-1 1,1 0-1,-1 1 0,0-1 0,1 0 0,-1 0 0,0 0 0,1 0 1,-1 0-1,1-1 0,-1 1 0,0 0 0,1-1 0,-1 1 0,0 0 1,2-2-1,5-1 49,0-1 1,-1 0 0,14-9-1,-19 11-56,231-167 229,-226 163-209,0 0-1,0 0 1,0-1-1,-1 0 0,0 0 1,0 0-1,0-1 1,5-10-1,-8 6-87,-3 12 48,0 0 1,0-1 0,0 1-1,0 0 1,-1-1-1,1 1 1,0 0-1,0 0 1,0-1-1,0 1 1,0 0-1,0 0 1,-1-1-1,1 1 1,0 0 0,0 0-1,0 0 1,-1-1-1,1 1 1,0 0-1,0 0 1,0 0-1,-1 0 1,1-1-1,-2 1-26,1 0 0,-1 0 0,1 0 0,-1 0 0,1 0 0,0 0 0,-1 0 0,1 0 0,-1 1 0,1-1 0,-1 0 0,1 1 0,-2 0-1,-5 3-6,1-1-1,-1 2 0,1-1 1,0 1-1,0 0 0,1 0 1,-1 1-1,1 0 0,0 0 1,-5 9-1,-3 3 59,2 0 1,-17 33-1,26-46 3,1 0-1,0 1 1,0-1 0,0 1 0,0 0-1,1-1 1,0 1 0,0 11 0,1-16-6,0 1 0,0-1 0,0 1 0,1-1 0,-1 0 0,0 1 0,1-1 0,-1 0 0,1 1 0,-1-1 0,1 0 0,0 0 0,0 1 0,-1-1 0,1 0 0,0 0 0,1 1 0,0-1 7,0 0 0,-1 0 0,1 0 0,-1-1 0,1 1 0,0 0 0,0-1 0,-1 1 0,1-1 0,0 0 0,0 0 0,0 0 0,-1 0 0,1 0 0,0 0 0,0 0 0,2-1 0,10-1 34,1-2 0,-1 0-1,0 0 1,15-8-1,53-29 107,-54 26-193,0 1-1,38-12 1,-61 24-2,1 0 1,-1 1-1,1 0 0,0 0 0,6 0 0,-10 1 37,0 0 0,0 0 0,0 1 0,0-1 0,-1 0 0,1 1 0,0-1 0,0 1 0,-1 0 0,1-1 0,0 1 0,-1 0 0,1 0 0,-1 0 0,1 0 0,-1 0 0,0 1 0,1-1 0,1 3 0,1 2 71,-1-1-1,0 2 0,0-1 1,-1 0-1,1 1 0,-1-1 1,2 12-1,6-32 196,13-21 0,-16 23-310,1 0-1,0 0 1,18-19-1,-25 30 32,0 1 0,-1-1-1,1 0 1,0 0 0,0 1 0,0-1 0,0 1-1,0-1 1,-1 1 0,1-1 0,0 1 0,0-1-1,0 1 1,0 0 0,1 0 0,-1-1 0,0 1-1,0 0 1,0 0 0,0 0 0,0 0 0,0 0-1,0 0 1,0 1 0,0-1 0,0 0 0,0 1-1,0-1 1,0 0 0,0 1 0,0-1 0,0 1-1,0-1 1,0 1 0,0 0 0,-1-1 0,1 1-1,0 0 1,0 0 0,-1-1 0,1 1 0,-1 0-1,1 0 1,0 0 0,0 1 0,3 5-9,-1 0 0,1 1 0,-1-1 1,3 12-1,2 7 2,17 52-136,-22-71 178,1 0-1,-1 0 1,1 0-1,0 0 0,0-1 1,1 0-1,0 0 0,6 6 1,-9-10 12,1 0 0,0 0 0,-1 0 1,1-1-1,0 1 0,0-1 0,0 0 1,0 0-1,0 0 0,1 0 0,-1 0 0,0-1 1,0 0-1,0 1 0,1-1 0,-1 0 1,0 0-1,0-1 0,1 1 0,-1-1 0,0 0 1,0 0-1,0 0 0,0 0 0,5-2 0,0-1 30,1-1 0,-1 0-1,0 0 1,0-1-1,-1 0 1,0 0-1,9-10 1,5-8-20,-2 0 1,0-1 0,-2-1 0,0-1-1,-2 0 1,-1-1 0,-2 0-1,0-2 1,-2 1 0,9-42-1,-7 2-89,7-123 0,-14 80-645,-5 105 344,0 9 78,0 21-32,0-10 271,31 414 230,15-167 175,-32-195 6,-12-43 14,-2-22-400,0 1 0,0-1 0,0 0 0,-1 0 0,1 0 0,0 0 0,0 0 0,0 0 0,-1 0 0,1 0 0,0 0 0,0 0 0,0-1 0,-1 1 0,1 0 0,0 0 0,0 0 0,0 0 0,-1 0 0,1 0 0,0 0 0,0 0 0,0-1 0,0 1 0,-1 0 0,1 0 0,0 0 0,0 0 0,0 0 0,0-1 0,0 1 0,0 0 0,0 0 0,-1 0 0,1-1 0,0 1 0,0 0 0,0 0 0,0 0 0,0-1 0,0 1 0,-17-34-610,-32-68 185,42 88 307,-1 0-1,0 1 1,-1 0-1,-1 1 0,0 0 1,-1 1-1,0 0 0,-19-15 1,17 14 740,13 6-29,10 3-97,47-6-97,156-21-389,-197 29 138,126-8-3300,-72 5 418,-45 1 2229,-1 2-1,32 3 1,-54-2 485,-1 0-1,1 0 1,-1 0-1,1 1 1,-1-1-1,0 0 1,1 1-1,-1 0 1,1-1-1,-1 1 0,2 1 1,-3-2 61,1 1 0,-1-1 0,0 0 0,1 1 0,-1-1 0,0 1 0,1-1 0,-1 1 0,0-1 0,0 1 0,1-1 0,-1 1 0,0-1 0,0 1 0,0 0 0,0-1 0,0 1 0,0-1 0,0 1 0,0 0-1,0 3 211,-1-1-1,0 1 0,-1-1 0,1 0 1,0 0-1,-1 1 0,-3 3 0,1 0-124,-123 224 3028,117-214-2957,5-10-98,0 1 1,1 0 0,-1 0-1,2 0 1,-1 0 0,1 1-1,1-1 1,-4 17 0,6-24-76,0 0 0,0 0-1,0-1 1,0 1 0,0 0 0,0 0 0,0-1 0,1 1 0,-1 0 0,0 0-1,0-1 1,0 1 0,1 0 0,-1-1 0,0 1 0,1 0 0,-1-1 0,1 1-1,-1 0 1,1-1 0,-1 1 0,1-1 0,-1 1 0,1-1 0,-1 1 0,1-1-1,0 0 1,-1 1 0,1-1 0,0 0 0,-1 1 0,2-1 0,0 1 22,0-1 1,0 0 0,1 0-1,-1 0 1,0 0-1,0 0 1,0 0 0,0-1-1,0 1 1,0-1-1,0 1 1,3-2 0,7-5 24,0 1-1,-1-2 1,0 1 0,-1-2 0,14-13 0,-13 12-130,0 0 0,1 1 0,0 0 0,19-10 0,-29 18 48,1-1 1,0 1-1,0 0 1,0 0-1,0 0 0,0 1 1,0-1-1,1 1 1,-1 0-1,0-1 0,0 1 1,0 1-1,0-1 1,1 0-1,-1 1 0,0 0 1,0 0-1,3 1 1,2 2 54,0 0 0,0 1 0,0 0 0,12 11 0,-15-11-243,1 0 0,1 0 1,-1-1-1,1 0 1,0 0-1,0-1 0,0 1 1,8 2-1,12-5-3852,2-1 1130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02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224 520 2912,'-1'-3'379,"0"-1"0,0 1 1,0-1-1,0 1 0,1-1 1,0 1-1,0-7 0,0 10-261,0-1-8,0 1 1,0-1 0,0 1-1,0-1 1,-1 1 0,1-1-1,0 1 1,0-1 0,0 1-1,0-1 1,-1 1 0,1 0-1,0-1 1,-1 1 0,1-1-1,0 1 1,-1 0 0,1-1-1,0 1 1,-1 0 0,1-1-1,-1 1 1,1 0-1,0 0 1,-1-1 0,1 1-1,-1 0 1,1 0 0,-1 0-1,1 0 1,-1-1 0,0 1-1,-13 0 553,9 2-521,0 0-1,1 0 1,0 0-1,-1 0 1,1 1-1,0-1 1,-4 5-1,4-4-19,-6 4 42,1 1 0,0 1 0,0-1 0,1 1 0,-8 13 0,1 0 98,-15 31 1,19-31-172,-8 24 0,16-37-83,0 1 0,1-1 0,0 1-1,0 0 1,0 14 0,2-22 20,0 0-1,0 0 1,0 0-1,0 0 0,0 0 1,0 0-1,1 0 1,-1 0-1,1 0 1,0-1-1,-1 1 0,1 0 1,0 0-1,0 0 1,0-1-1,0 1 1,0-1-1,0 1 0,1 0 1,-1-1-1,1 0 1,-1 1-1,1-1 0,-1 0 1,1 0-1,0 0 1,-1 0-1,1 0 1,0 0-1,0-1 0,0 1 1,-1 0-1,1-1 1,0 0-1,0 1 1,0-1-1,0 0 0,0 0 1,3 0-1,2-1 47,0 1 0,0-1 0,0-1-1,0 1 1,-1-1 0,1-1 0,0 1-1,-1-1 1,13-7 0,-12 5 18,0-1 0,0 0 1,-1 0-1,1 0 0,-1-1 0,-1 0 0,1 0 1,-1-1-1,0 0 0,-1 0 0,0 0 1,5-13-1,-6 11-77,1 0 0,-2 0 0,1 0 0,-1-1 0,-1 1 1,0 0-1,0-1 0,-1 1 0,-1-1 0,-2-15 0,2 23-58,1 0 0,-1 0 1,0 0-1,-1 1 0,1-1 0,0 0 0,-1 1 0,1-1 0,-1 1 0,0-1 1,0 1-1,0 0 0,0 0 0,0 0 0,-1 0 0,1 0 0,0 0 0,-1 1 1,0-1-1,1 1 0,-1 0 0,0 0 0,0 0 0,1 0 0,-4-1 1,-7-1-165,13 3 205,0 0 1,-1-1-1,1 1 1,0 0-1,0 0 1,0 0 0,-1 0-1,1-1 1,0 1-1,0 0 1,0 0 0,-1-1-1,1 1 1,0 0-1,0 0 1,0-1 0,0 1-1,0 0 1,0 0-1,0-1 1,0 1 0,0 0-1,0-1 1,0 1-1,0-2 22,1 0-1,0 0 1,-1 0-1,1 0 0,0 0 1,1 1-1,-1-1 1,0 0-1,3-2 1,19-23 110,2 1 0,30-24 1,-28 27-114,-2-2 0,37-43 0,-27 21-65,52-95 0,-78 125 66,-6 9-16,1 1-1,0-1 0,0 1 0,1 0 0,-1 0 1,9-7-1,-13 13-2,1 1 0,-1 0 0,1-1 0,-1 1 0,1 0 0,-1 0 0,1-1 0,-1 1 1,1 0-1,-1 0 0,1 0 0,0 0 0,-1 0 0,1 0 0,-1 0 0,1 0 0,-1 0 0,1 0 0,0 0 0,-1 0 0,1 0 1,-1 0-1,1 1 0,-1-1 0,1 0 0,-1 0 0,1 1 0,-1-1 0,1 0 0,-1 0 0,1 1 0,-1-1 0,0 1 0,1-1 1,-1 0-1,1 1 0,-1-1 0,0 1 0,1-1 0,-1 1 0,0 0 0,3 3 1,-2-1 1,1 0-1,0 1 0,-1-1 0,3 7 1,0 12-1,0 0 0,1 27 0,-3 48 0,-12 102 0,-31 170 320,-35-39 410,70-308-689,-20 63 496,22-73-333,-1 0 1,-1 0-1,0-1 1,-12 18-1,16-27-129,1 0 0,0-1 0,0 1 0,-1-1 0,1 1 0,-1-1 0,0 1 0,1-1 0,-1 0 0,0 1 0,0-1 0,0 0 0,0 0 0,0-1 0,-3 2 0,4-2-57,1 0 1,-1 0-1,1 0 1,-1 0 0,1 0-1,-1 0 1,1 0 0,-1 0-1,1 0 1,-1 0 0,1-1-1,-1 1 1,1 0 0,-1 0-1,1-1 1,-1 1 0,1 0-1,0-1 1,-1 1-1,1 0 1,-1-1 0,0 0-6,1-1 0,-1 1 0,0 0 0,1 0 0,-1-1 0,1 1 0,0 0 0,-1 0-1,1-1 1,0 1 0,0-2 0,0-4 19,0-1 0,1 1 0,0 0-1,0 0 1,1 0 0,0 0 0,0 0 0,3-7-1,-2 8-13,4-13-40,2 0 0,1 1 0,0 0 0,1 1 0,1 0 0,0 0 0,17-16 0,-10 14-132,1 1-1,0 1 0,1 0 1,1 2-1,25-14 0,-28 19-1557,1 1 1,33-11-1,-33 14-1464,24-3 0,5 3-600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15 5824,'-18'-14'2624,"13"22"-2272,2-5 416,3 0-480,-5 5-32,10 4-160,-5 4 128,8 0-128,2-2-864,-2 5 384,-3-6-3232,3 1 2016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22.5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349 2095 2560,'8'-8'4277,"-13"-4"-165,1 9-3935,0 1 0,0-1 0,0 1 0,0 0 0,0 1 0,0-1 0,-1 1 0,1 0 1,-8-1-1,2 0-45,0 1-1,0 0 1,-1 0 0,1 2 0,0-1 0,-13 3 0,-5 2 20,-30 11-1,51-14-157,-1 0 0,1 1 0,1-1 0,-1 1 0,0 1 0,1 0 0,-1 0-1,1 0 1,0 0 0,1 1 0,-1 0 0,1 0 0,0 1 0,0-1 0,0 1 0,1 0 0,0 1 0,0-1-1,1 1 1,0-1 0,0 1 0,0 0 0,1 0 0,0 0 0,0 1 0,1-1 0,-1 12 0,1-2 16,0 0 1,1 0 0,1 0-1,1 0 1,0 0 0,8 29-1,-8-38 20,1 0 0,0 0 0,1-1 0,-1 1 0,1-1 0,1 0 0,0 0 0,0 0 0,0 0 0,1-1 0,-1 0 0,2 0 0,-1-1 0,0 0 0,15 9 0,-15-10 32,1-1 0,1 0-1,-1 0 1,0 0 0,1-1-1,0 0 1,-1 0 0,1-1-1,0 0 1,0 0 0,0-1-1,-1 0 1,1-1 0,0 1-1,0-2 1,0 1 0,-1-1-1,1 0 1,-1 0 0,1-1-1,-1 0 1,12-8 0,-8 4 36,-1-1 0,0 0 0,0-1 0,-1 0 0,-1 0 0,1-1 0,-2 0 0,12-19 0,-8 9 96,0-1 0,-1-1 0,11-40 0,-18 51-168,-1 0 0,0 0 0,-1 1-1,0-1 1,-1-1 0,0 1-1,-1 1 1,0-1 0,-1 0-1,0 0 1,-1 0 0,0 1-1,-1-1 1,0 1 0,-6-13-1,6 17-40,1 1 0,0-1 0,-1 0 0,0 1 0,-1-1-1,1 1 1,-1 1 0,0-1 0,0 1 0,0-1-1,-1 1 1,0 1 0,0-1 0,0 1 0,0 0-1,0 0 1,0 1 0,-1 0 0,1 0 0,-1 1-1,0-1 1,1 1 0,-1 1 0,0-1 0,-13 2-1,9 1-20,-1 0 0,1 1 0,0 0-1,0 1 1,0 0 0,0 1-1,1 0 1,0 1 0,0 0-1,-16 12 1,17-10 13,-1 0-1,1 0 1,1 1 0,0 0-1,0 1 1,0 0 0,2 0-1,-1 1 1,1-1 0,-6 18 0,5-9 21,2 1 1,0 0-1,1 0 1,2 0 0,0 1-1,0-1 1,3 23 0,0-34 11,-1-1-1,2 0 1,-1 0 0,1 0 0,0 0-1,1 0 1,0-1 0,0 1 0,1-1 0,-1 0-1,2 0 1,-1 0 0,1 0 0,0-1-1,0 1 1,1-2 0,9 9 0,-7-9 18,0 0 0,0-1 0,0 1 0,1-2 0,-1 1 1,1-1-1,0-1 0,0 1 0,0-2 0,1 1 0,-1-1 0,0-1 0,1 1 0,-1-2 1,0 1-1,1-1 0,-1-1 0,0 0 0,0 0 0,0 0 0,9-5 0,-6 1 49,0-1-1,0 0 1,-1 0-1,1-2 0,-2 1 1,1-1-1,-1-1 1,-1 0-1,15-20 0,-15 18 0,-1-1-1,0 1 0,-1-2 0,0 1 0,-2-1 0,1 0 0,-2 0 0,1-1 0,1-15 0,-5 22-74,0 0-1,-1-1 1,0 1-1,0 0 1,-1-1-1,0 1 0,-1 0 1,0 0-1,0 0 1,0 0-1,-1 0 1,0 0-1,-1 1 1,-5-11-1,5 14-39,1-1 0,-1 0 0,0 1 0,0 0 0,0 0 0,0 0 0,-1 0-1,1 1 1,-1 0 0,0 0 0,0 0 0,0 0 0,-1 1 0,1 0 0,0 0-1,-1 0 1,0 1 0,1 0 0,-1 0 0,0 0 0,-8 1 0,8 0 6,-1 0 0,1 1 0,0-1 0,-1 2 1,1-1-1,0 1 0,0 0 0,-1 0 0,1 1 1,1-1-1,-1 1 0,-9 7 0,8-4 14,0-1-1,1 1 1,0 0-1,1 1 1,-1-1 0,1 1-1,1 0 1,-8 15-1,6-9 24,1 0-1,0 1 1,1-1-1,0 1 1,2 0-1,-1 0 1,2 0-1,0 0 0,0 0 1,2 1-1,2 19 1,-1-24 9,0-1 0,1 1 1,0 0-1,0-1 0,1 0 0,1 0 1,-1 0-1,1 0 0,10 12 0,-12-18 7,0 1 0,0-1 0,0 0 0,1-1 0,-1 1 0,1 0 0,-1-1 0,1 0 0,0 0 0,6 3 0,-8-5 14,1 1-1,0 0 1,0-1-1,0 1 1,0-1-1,0 0 1,0 0 0,0 0-1,0-1 1,0 1-1,0 0 1,0-1-1,0 0 1,0 0-1,0 0 1,3-2-1,0 0 19,-1 0 0,0-1 0,0 0-1,-1 0 1,1 0 0,-1 0 0,0-1-1,0 1 1,0-1 0,0 0 0,-1-1-1,4-6 1,2-7 70,-1 0 1,6-22-1,-8 24-69,-1 0 0,-1 0 0,3-35 1,-7 47-79,1 0 1,-1 0 0,0 0 0,-1 0-1,1-1 1,-1 1 0,0 0 0,-1 0-1,1 0 1,-1 0 0,0 0 0,0 1 0,0-1-1,-1 1 1,1-1 0,-1 1 0,-5-5-1,7 7-3,0 1 0,-1 0 0,1-1 0,-1 1 0,0 0 0,0 0 0,1 0 0,-1 0 0,0 1 0,0-1 0,0 0 0,0 1 0,0-1 0,0 1 0,0 0 0,0-1 0,-3 1 0,2 1-3,0-1 0,0 1 0,0-1 0,0 1 0,0 0 0,0 0 0,0 0 0,0 1 0,1-1 0,-5 3 0,2 0 1,-1 0 0,1 1 0,0-1-1,0 1 1,1 0 0,-1 1 0,1-1 0,0 1 0,-5 10 0,4-5-6,1 1 0,0 0 0,0 0 0,1 1 0,-1 14 1,3-21 51,0 1 0,1 0 0,0 0 0,1 0 0,-1 0 1,1 0-1,0-1 0,1 1 0,0 0 0,4 11 0,-5-15-4,1-1 0,-1 0 0,1 0 0,-1 1 0,1-1 0,-1 0 0,1-1 0,0 1 0,0 0 0,0 0 0,0-1 0,0 1 0,1-1 0,2 2 0,-3-3 9,-1 1 1,1-1-1,0 1 1,-1-1-1,1 1 0,0-1 1,0 0-1,0 0 1,-1 0-1,1 0 1,0 0-1,0-1 0,0 1 1,-1 0-1,1-1 1,0 0-1,-1 1 1,1-1-1,0 0 0,2-1 1,0-1 22,1-1 1,0 0-1,-1 0 1,0 0-1,0 0 1,0-1 0,-1 1-1,0-1 1,1 0-1,-2 0 1,1-1-1,3-8 1,-3 6-1,0-1 0,-1 0 1,0 0-1,0 0 0,-1 0 1,-1 0-1,0-16 0,0 20-50,-1 0 1,-1 1-1,1-1 0,-1 0 0,0 0 1,0 1-1,0-1 0,-1 1 0,1 0 1,-1 0-1,0 0 0,-5-6 0,6 9-17,1 0-1,0-1 0,-1 1 0,1 0 0,-1 0 0,0 0 1,1 0-1,-1 0 0,0 0 0,1 1 0,-1-1 1,0 0-1,0 1 0,0 0 0,0-1 0,0 1 0,1 0 1,-1 0-1,0 0 0,0 0 0,0 0 0,0 1 0,0-1 1,0 0-1,1 1 0,-1-1 0,0 1 0,0 0 1,1 0-1,-1 0 0,-3 2 0,-2 2-5,-1 0 0,1 1 0,0 0 1,-12 15-1,15-17 11,0 1 1,0-1 0,0 1-1,1 1 1,0-1 0,0 0-1,-4 11 1,4-8 71,4-12 228,6-14-6,-6 15-272,0-1 0,0 1 0,1 0 0,-1-1 0,1 1-1,-1 0 1,1 0 0,0 0 0,4-3 0,3-7-98,-7 11 93,0 0 0,0-1 0,0 1 0,0 0 0,0 0 0,3-3-1,68-37 213,-10 6-374,-12 1 68,87-81 0,-67 53 109,-53 47-11,149-120-128,18 13 275,-163 110-71,294-178-36,-229 138-51,104-81 0,-121 78 4,113-83-83,-102 87 112,2 3 0,91-38 0,-124 62 28,74-50 0,38-47-122,-34 22 224,145-87-1,-165 119-261,39-23 230,-113 70-190,-15 10 39,33-16 1,-5 3 240,-46 21-150,-6 1-53,-8-1-3,1 3-50,0 0-1,0 0 1,-21 4 0,-14 1-227,25-5 219,15 1 81,0-1 0,-1 0 0,1 0 1,-1-1-1,1 0 0,-9-3 0,15 4-29,1 0 0,0 0-1,0 0 1,-1 0-1,1 0 1,0 0-1,0 0 1,-1-1 0,1 1-1,0 0 1,0 0-1,-1 0 1,1 0-1,0-1 1,0 1-1,0 0 1,-1 0 0,1 0-1,0-1 1,0 1-1,0 0 1,0 0-1,0-1 1,0 1 0,-1 0-1,1-1 1,0 1-1,0 0 1,0 0-1,0-1 1,0 1 0,0 0-1,0 0 1,0-1-1,0 1 1,0 0-1,0-1 1,0 1-1,0 0 1,1 0 0,-1-1-1,0 1 1,0 0-1,0-1 1,11-12-109,-10 11 94,8-6-20,0 1-1,0 0 1,1 0-1,0 0 1,0 1-1,0 1 0,1 0 1,0 0-1,0 1 1,17-4-1,-9 4 18,0 0-1,0 1 1,1 1-1,-1 1 1,33 2-1,-43 0-3,1 0-1,-1 0 1,0 1 0,1 1-1,-1 0 1,0 0 0,11 6-1,-17-8 23,-1 1 1,1-1-1,-1 1 0,1 0 0,-1-1 0,0 1 0,0 0 0,0 0 0,0 0 0,0 1 1,0-1-1,-1 0 0,1 1 0,-1-1 0,1 1 0,-1 0 0,0-1 0,0 1 0,0 0 0,-1 0 1,1 0-1,-1-1 0,1 1 0,-1 0 0,0 0 0,0 0 0,0 0 0,-1 4 0,-1 0-438,0 0 0,0 0-1,-1 0 1,0 0-1,-5 10 1,6-15 208,-12 26-1461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26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337 206 2304,'-1'-2'355,"0"0"1,0 1-1,0-1 0,-1 0 1,1 1-1,0-1 1,-1 1-1,1-1 0,-1 1 1,1-1-1,-1 1 0,0 0 1,0 0-1,1 0 1,-1 0-1,-3-1 0,2 2-200,0 0 1,0 0-1,0 0 0,0 0 0,0 0 0,0 1 0,0-1 0,0 1 0,1 0 1,-1 0-1,0 0 0,0 0 0,-3 3 0,-4 1-43,0 1 0,0 0 0,1 1 0,0 0 0,0 1 0,1 0 0,0 0 0,0 1 1,1 0-1,0 0 0,1 0 0,0 1 0,-8 17 0,7-12-93,1 1 1,1-1 0,0 1-1,2 0 1,-1 0 0,2 1-1,0-1 1,1 1 0,1 17-1,0-27 3,1 1 0,0-1-1,0 0 1,1 1-1,0-1 1,0 0 0,1 0-1,0 0 1,0 0 0,5 6-1,-7-10 25,1 0-1,1-1 1,-1 1-1,0 0 0,1-1 1,-1 0-1,1 0 1,0 0-1,0 0 0,0 0 1,0 0-1,0-1 1,0 1-1,0-1 1,0 0-1,1 0 0,-1 0 1,0 0-1,1-1 1,-1 1-1,1-1 0,-1 0 1,5 0-1,-2-1 14,-1 0 0,1 0-1,-1-1 1,1 1 0,-1-1-1,0-1 1,0 1 0,0-1-1,0 1 1,0-2 0,0 1-1,-1 0 1,0-1 0,1 0-1,3-5 1,5-6 144,-1 0-1,20-33 1,-20 27-92,0-1 1,-2 0-1,11-30 1,-17 39-25,0 0 0,-1 0 0,-1-1 0,0 1-1,-1-1 1,0 1 0,-2-21 0,1 28-67,-1 0 0,-1 0 0,1 1 0,-1-1 0,0 0 0,0 1-1,0 0 1,-1-1 0,0 1 0,0 0 0,0 0 0,-1 1 0,1-1 0,-1 1 0,0 0 0,0 0-1,-1 0 1,0 0 0,1 1 0,-1-1 0,0 1 0,0 1 0,-1-1 0,1 1 0,-6-2 0,2 1-50,1 1 0,-1 0 0,0 1 0,0 0 0,0 0 1,1 1-1,-1 0 0,0 0 0,0 1 0,0 0 1,1 1-1,-1 0 0,0 0 0,1 1 0,0 0 1,-12 6-1,9-2 41,-1 0 0,1 1 0,1 0 0,0 0 0,0 1-1,0 1 1,1-1 0,1 2 0,0-1 0,0 1 0,1 0 0,-8 17 0,8-12-19,0 0-1,1 0 1,1 1 0,1-1-1,1 1 1,0 0 0,1 1-1,0-1 1,2 21 0,0-32 31,1 0 1,-1 1 0,2-1 0,-1 0 0,0 1 0,5 9 0,-5-14 6,0 1 1,0-1-1,1 0 0,-1 1 1,1-1-1,0 0 1,-1 0-1,1 0 0,0 0 1,0 0-1,1 0 1,-1-1-1,0 1 1,0-1-1,1 1 0,-1-1 1,6 2-1,-2-2 11,0 1 0,0-1 0,0-1 0,1 1 0,-1-1 0,0 0 1,1 0-1,-1-1 0,0 0 0,9-2 0,-1-1-3,1-1-1,0-1 1,14-7 0,-6 1 16,-1-2 1,0-1-1,0 0 1,-2-2 0,0 0-1,-1-1 1,-1-1-1,-1-1 1,0 0-1,-1-2 1,-2 1 0,24-47-1,-34 57 4,1 0 0,-1 0 0,-1 0 0,0-1 0,0 1 0,-1-1 0,0-23 0,-1 28-41,-2 0 1,1 1 0,-1-1 0,0 0 0,-1 0 0,1 0-1,-1 1 1,-1-1 0,1 1 0,-1-1 0,0 1-1,-1 0 1,1 0 0,-9-10 0,8 12-39,0 1 1,0 0-1,0 0 1,0 0 0,0 0-1,-1 1 1,0-1-1,1 1 1,-1 0-1,0 1 1,0-1 0,0 1-1,0 0 1,0 0-1,0 0 1,0 1-1,0 0 1,0 0 0,0 0-1,-10 2 1,5 0-12,0 0 0,0 1 0,0 0 1,0 0-1,0 1 0,1 1 0,-1-1 1,1 1-1,-10 8 0,7-3-1,0 1 0,0 0 0,1 0 0,1 1 0,0 0 0,1 1 0,0 1 0,-10 20 0,12-21 17,2-1 0,0 2-1,0-1 1,1 0 0,1 1 0,0 0 0,1 0 0,1 0 0,0 23-1,1-32 33,1 1-1,-1-1 1,1 1-1,1-1 0,-1 0 1,1 1-1,0-1 1,0 0-1,0 0 0,1 0 1,-1-1-1,1 1 1,0 0-1,1-1 0,-1 0 1,1 0-1,0 0 0,0 0 1,0-1-1,1 1 1,-1-1-1,1 0 0,0-1 1,-1 1-1,1-1 1,1 0-1,-1 0 0,0 0 1,0-1-1,1 1 1,-1-2-1,0 1 0,1 0 1,6-1-1,-2-1 28,0-1-1,0 0 1,0 0 0,0-1-1,-1 0 1,1-1 0,-1 0-1,0 0 1,0-1 0,-1 0-1,1-1 1,-1 0 0,0 0-1,-1-1 1,13-13-1,-10 9 5,-1 0 0,0-1-1,-1 0 1,0 0-1,-1-1 1,-1 1-1,0-2 1,0 1 0,-2-1-1,6-21 1,-9 29-38,0-1 1,-1 1 0,0 0 0,0-1-1,0 1 1,-1-1 0,0 1-1,0 0 1,-1-1 0,-3-9 0,4 14-21,1 0 0,-1 0 1,0 1-1,0-1 0,-1 0 1,1 0-1,0 1 0,0-1 1,-1 0-1,1 1 0,-1-1 1,0 1-1,1 0 0,-1 0 1,0-1-1,0 1 0,0 0 1,0 1-1,0-1 0,0 0 0,0 0 1,0 1-1,0-1 0,0 1 1,0 0-1,0 0 0,0 0 1,0 0-1,0 0 0,-1 0 1,1 0-1,0 1 0,0-1 1,0 1-1,0-1 0,-3 2 1,-5 2-26,1 1 0,0-1 0,0 1 1,0 1-1,0-1 0,1 2 0,0-1 0,0 1 1,1 0-1,0 1 0,-7 9 0,3-2 15,0 1 1,2 0-1,-1 1 0,2 0 0,-8 23 0,12-29 3,1 0 0,0 0 1,1 0-1,-2 15 0,4-21 24,0-1 0,0 1 0,0-1 0,0 1 0,1-1 0,-1 1 0,1-1 0,1 0 0,-1 1 0,0-1 0,1 0 0,0 0 0,4 7 0,-5-10 3,-1 0 0,1 0 1,0 0-1,0 0 0,0 0 0,0 0 1,0 0-1,0 0 0,1 0 0,-1-1 1,0 1-1,0 0 0,0-1 0,1 1 1,-1-1-1,0 1 0,1-1 0,-1 1 1,1-1-1,-1 0 0,3 0 1,-2 0 2,0 0 1,0-1 0,0 0 0,1 1 0,-1-1 0,0 0 0,0 0 0,0 0 0,0 0 0,0 0 0,0-1 0,1-1 0,5-3 50,-1-1 0,0-1 0,-1 0 1,10-13-1,-2-4-41,0-1 1,-1-1 0,-2 0 0,12-41-1,-15 43-359,-8 24 314,0 1 0,0 0 0,1-1 0,-1 1 0,0-1-1,0 1 1,0 0 0,0-1 0,0 1 0,1 0 0,-1-1 0,0 1 0,0 0 0,0 0 0,1-1 0,-1 1 0,0 0 0,1 0 0,-1-1 0,0 1 0,0 0 0,1 0 0,-1 0 0,0-1 0,1 1 0,-1 0 0,1 0 0,-1 0 0,0 0-1,1 0 1,-1 0 0,0 0 0,1 0 0,-1 0 0,1 0 0,-1 0 0,0 0 0,1 0 0,-1 0 0,0 0 0,1 0 0,0 1 0,14 10-1562,-7-5 876,-3-3 621,0-1 0,0 0 0,1 0 0,-1 0 1,1 0-1,0-1 0,-1 0 0,1 0 1,0 0-1,9-1 0,15 2-584,-26 11 358,36 41 548,-40-54-234,7 11 27,-1 0 0,2-1-1,-1 1 1,2-2 0,13 14-1,33 21 76,2-2-1,2-2 0,66 32 1,5 7 153,-63-37-84,73 33 0,-43-33-70,60 29 97,94 79-62,11 6 213,-213-132-322,170 89 21,119 43 533,-205-99-443,-92-39-98,-1 2 0,0 2-1,-2 1 1,0 2 0,-2 2-1,54 50 1,60 68 409,-117-116-387,2-2 0,63 38-1,31-3 77,-7-4 76,-120-56-205,212 129 260,-193-117-204,1-2 0,0 0 1,1-1-1,28 8 0,-26-9-25,-1 0 0,0 1-1,29 19 1,-36-18 81,-1 2 0,18 18 608,-39-45-63,-6-2-300,-23-28-1,-25-13-205,22 18-75,-69-53 1,96 82 0,1 0 1,0 0 0,1-1-1,0 0 1,-10-17-1,-11-14 120,-19-34-14,5 15-245,0 21-534,46 43 520,0-1 1,-1 1-1,0 0 0,0-1 1,0 1-1,1 5 0,6 10 33,13 13-38,0 0 0,2-2 0,48 48 0,15-4 157,-54-45-44,-20-18 35,0 0 0,0 1 0,-1 0 0,12 17 0,-24-29-60,1 1-1,-1-1 0,0 1 0,1-1 1,-1 1-1,0 0 0,0-1 0,0 1 1,1-1-1,-1 1 0,0 0 0,0-1 1,0 1-1,0-1 0,0 1 0,0 0 1,0-1-1,0 1 0,0 0 0,-1-1 1,1 1-1,0-1 0,0 1 0,0-1 1,-1 1-1,1 0 0,0-1 0,-1 1 1,1-1-1,0 1 0,-1-1 0,1 1 1,-1-1-1,1 0 0,-1 1 0,1-1 1,-1 0-1,1 1 0,-1-1 0,0 1 1,-3 1 76,-1 0 1,1 0 0,0-1 0,-6 2 0,6-2-41,-11 4 35,-5 1-49,-1 0 0,1-2 1,-42 5-1,48-8-212,-10-1-2440,-44 9-1,40 1 77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06.7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162 1131 2976,'13'-11'2863,"-10"9"-2649,0 0-1,0 0 1,0-1-1,-1 1 0,1-1 1,-1 0-1,0 0 0,1 1 1,1-5-1,28-65 816,62-134-714,-47 120-259,29-60 91,-37 56 119,34-112 1,-66 179-74,19-69 633,-25 82-760,-2 11-150,-8 20-95,6-15 210,-38 100 337,-21 23-103,36-76-183,-18 35 88,-115 245 535,-43 192 1108,183-462-1066,-11 72-1,29-134-714,1 0-1,0 0 0,0 0 1,0-1-1,-1 1 1,1 0-1,0 0 1,0 0-1,0 0 0,0 0 1,1-1-1,-1 1 1,0 0-1,0 0 1,1 0-1,-1 0 0,1 0 1,-1 0-19,1-1 0,0 0 0,-1 0 0,1 0-1,-1 0 1,1-1 0,0 1 0,-1 0 0,1 0 0,0 0 0,-1 0 0,1-1 0,-1 1 0,1 0 0,0 0-1,-1-1 1,1 1 0,-1-1 0,1 1 0,-1 0 0,1-1 0,-1 1 0,0-1 0,1 1 0,0-1-1,13-14 137,19-23-1,4-7-82,196-180-109,-230 223 43,50-48 36,-2-2 0,58-76-1,80-158 820,-161 240-163,-18 29-540,15-32 0,-24 47-164,-1 1 0,1-1-1,0 0 1,1 1 0,-1-1 0,0 1 0,0-1 0,1 1 0,-1-1 0,1 1 0,-1 0 0,1 0-1,0 0 1,-1 0 0,4-2 0,-1 2-6,-1 0 0,1 0 0,0 0 0,-1 0 0,1 0-1,0 1 1,0 0 0,4 0 0,-3 0-16,0 1 0,0-1 0,0 1-1,0 0 1,0 0 0,0 1 0,0 0 0,-1 0 0,1 0-1,-1 0 1,1 1 0,-1-1 0,0 1 0,4 4-1,-3-1 28,0-1 0,-1 2 0,0-1 0,0 0 0,-1 1-1,1 0 1,-2 0 0,1 0 0,-1 0 0,0 0 0,0 0-1,0 9 1,2 14 48,-2 48 1,-2-73-58,-1 43-55,0-25 208,1 0 1,0 0 0,8 44 0,-7-66-123,-1 1 0,1-1 0,-1 1 0,1-1-1,-1 0 1,1 1 0,0-1 0,-1 0 0,1 1 0,0-1 0,0 0 0,0 0 0,0 0 0,0 0 0,1 0 0,-1 0 0,0 0 0,0 0 0,3 1 0,-2-1 10,1 0 0,0 0 0,-1-1 0,1 1 0,-1-1 0,1 0 1,0 1-1,-1-1 0,1-1 0,4 1 0,3-2 53,1-1 0,-1 0 0,0 0 0,13-7 0,-3 0-52,0-1 0,0 0 0,32-28 0,47-49-82,146-127 200,-176 171-50,-7 5-172,-46 29 67,-23 13-29,0 0 0,1 1-1,-1 0 1,1 0-1,0 1 1,0-1 0,-5 7-1,9-10 34,-13 14-16,0 1 0,-23 32 0,27-33 22,-29 40 39,3 2-1,2 1 0,-45 105 1,79-160-30,-1 0 31,1-1 0,0 1 1,0 0-1,0 0 0,0 0 1,0 0-1,1 0 0,-1 0 1,1 0-1,0 0 0,0 5 1,0-8-32,0 1 1,0-1-1,0 0 0,0 0 1,0 1-1,0-1 1,0 0-1,0 1 0,0-1 1,0 0-1,0 0 1,0 1-1,1-1 0,-1 0 1,0 1-1,0-1 1,0 0-1,0 0 0,1 1 1,-1-1-1,0 0 1,0 0-1,1 0 1,-1 1-1,0-1 0,0 0 1,1 0-1,-1 0 1,0 0-1,0 0 0,1 0 1,-1 1-1,0-1 1,1 0-1,-1 0 0,0 0 1,0 0-1,1 0 1,-1 0-1,0 0 0,1 0 1,-1 0-1,0 0 1,1 0-1,-1-1 0,0 1 1,0 0-1,1 0 1,-1 0-1,0 0 1,0 0-1,1 0 0,-1-1 1,19-14 210,-18 13-220,76-82 155,-50 51-311,43-40 0,-65 69 151,0 0 0,0 0 0,1 0 0,-1 1 0,8-4-1,-11 6-2,0 0-1,0 0 0,0 1 0,0-1 0,0 1 0,0 0 0,0-1 0,0 1 0,0 0 0,0 0 0,0 0 0,0 0 0,0 1 0,0-1 0,0 1 0,0-1 0,0 1 0,0-1 0,-1 1 0,1 0 0,2 1 0,2 3-52,1 0 0,-2 1 0,1-1 0,-1 1 0,10 13 0,-12-14 83,0-1-1,1 1 1,0 0 0,0-1 0,0 0-1,1 0 1,-1 0 0,1 0 0,0-1 0,0 0-1,10 6 1,-8-8 17,-1 1 1,1-1-1,-1 0 0,1-1 1,0 1-1,-1-1 0,1 0 1,0-1-1,-1 0 0,1 0 1,-1 0-1,1-1 0,-1 0 1,0 0-1,1-1 0,-1 0 1,0 0-1,7-5 0,9-7 4,0-1 0,-2-1 0,24-24 0,-27 24 17,34-32 101,64-80 0,-114 128-159,4-6 35,0 0-1,8-13 0,-13 18-41,1 0 0,0 1-1,0-1 1,-1 0 0,1 0-1,-1 1 1,1-1 0,-1 0 0,0 0-1,0 0 1,0 0 0,0 0 0,0 0-1,0 1 1,0-1 0,-1 0 0,0-3-1,0 4-4,1 0 0,0 1 0,-1-1 0,1 1 0,-1-1 0,1 0-1,-1 1 1,1-1 0,-1 1 0,0-1 0,1 1 0,-1 0 0,1-1-1,-1 1 1,0 0 0,1-1 0,-1 1 0,0 0 0,0 0 0,1 0-1,-1-1 1,0 1 0,0 0 0,1 0 0,-1 0 0,-1 0 0,0 1-16,0-1 1,0 0-1,-1 1 1,1-1-1,0 1 1,0-1-1,0 1 1,0 0-1,-4 2 1,0 2-32,1 0 0,-1 0-1,1 0 1,0 0 0,0 1 0,-7 11-1,-23 41-8,17-26 34,1 1-1,2 0 0,1 1 0,2 1 1,-9 42-1,19-71 59,2 0 0,-1-1 1,1 1-1,-1 0 0,2 0 1,-1 0-1,2 7 0,-2-13-14,0 1 0,0 0 0,0-1-1,0 1 1,1 0 0,-1 0 0,0-1-1,0 1 1,1-1 0,-1 1-1,0 0 1,1-1 0,-1 1 0,1-1-1,-1 1 1,0-1 0,1 1 0,-1-1-1,1 1 1,0-1 0,-1 1 0,1-1-1,-1 0 1,1 1 0,0-1-1,-1 0 1,1 0 0,0 0 0,-1 1-1,1-1 1,0 0 0,-1 0 0,1 0-1,0 0 1,-1 0 0,1 0 0,0 0-1,-1 0 1,1 0 0,0-1-1,0 1 1,0 0 0,2-2 15,0 1 1,0 0-1,-1-1 0,1 0 1,-1 1-1,1-1 0,-1 0 1,3-4-1,13-17 35,-1 0 1,0-2-1,24-52 1,-29 53-47,-11 21-73,1 1 1,0-1-1,-1 0 0,1 1 0,0-1 0,4-3 0,-6 6 50,0-1 0,0 1 0,1 0 0,-1 0 0,0 0 0,0 0 0,0 0 0,0 0 0,0 0 0,1 0 0,-1 0 0,0 0 0,0-1 0,0 1 0,1 0 0,-1 0 0,0 0 0,0 0 0,0 0 0,0 0 0,1 0 0,-1 0 0,0 0 0,0 0 0,0 1 0,0-1 0,1 0 0,-1 0 0,0 0 0,0 0 0,0 0 0,0 0 0,1 0 0,-1 0 0,0 0 1,0 1-1,0-1 0,0 0 0,0 0 0,1 0 0,-1 2-15,1-1 0,-1 1 0,1-1 1,-1 1-1,0-1 0,0 1 1,0-1-1,1 1 0,-2 1 0,-2 52-178,-4-1 0,-15 66 0,13-71 143,-24 142 35,-35 153 275,59-314 123,-1-1 1,-19 39-1,22-58-87,5-13-136,1-8-59,2-4-121,1 0-1,4-18 1,3-19-174,17-81-50,-15 95 228,1 0 0,2 1 1,20-39-1,-4 21 77,46-64 0,-57 92-108,115-162-142,-88 130 67,60-59 0,-100 111 106,0 1-12,-1 0 1,1 0-1,0 0 0,1 1 1,-1 0-1,1 1 1,0-1-1,0 1 0,0 1 1,12-5-1,-18 8 23,1-1-1,0 1 0,-1 0 1,1 0-1,0-1 1,0 1-1,-1 1 1,1-1-1,0 0 1,0 0-1,-1 1 1,1-1-1,0 1 1,-1-1-1,1 1 1,-1 0-1,1-1 0,-1 1 1,1 0-1,-1 0 1,1 0-1,-1 0 1,0 1-1,1-1 1,-1 0-1,0 1 1,0-1-1,0 0 1,1 3-1,1 2-12,0 0-1,0 1 0,0-1 1,-1 1-1,3 13 1,1 22 72,-1 0 1,-3 0 0,-5 84-1,-4-88 449,6-35-247,0-4-26,5-23-13,0-3-140,4-24-11,19-64 1,-22 101-118,-1 0 1,2 0-1,0 1 0,0 0 1,2 0-1,-1 0 1,2 1-1,-1 1 0,16-17 1,-23 27 35,1-1 0,0 1-1,0-1 1,-1 1 0,1 0 0,0-1 0,0 1 0,0 0 0,0 0 0,0 0 0,0 1 0,1-1 0,3-1 0,-5 3 11,0-1 1,0 0 0,1 0-1,-1 0 1,0 1 0,0-1-1,0 1 1,0-1 0,0 1-1,0-1 1,0 1 0,0 0-1,0-1 1,0 1 0,0 0 0,0 0-1,0 0 1,0-1 0,-1 1-1,1 0 1,0 0 0,-1 0-1,1 0 1,-1 1 0,1-1-1,-1 0 1,1 2 0,3 9-9,-1 1 0,0-1 0,-1 1 1,-1 0-1,0 0 0,-1 19 0,0-31 40,0 0-1,0 0 1,0 0-1,0 0 1,0 0-1,0 0 1,0-1-1,0 1 1,0 0-1,1 0 1,-1 0-1,0 0 1,1 0-1,-1 0 1,0-1-1,1 1 1,-1 0-1,1 0 1,-1-1-1,1 1 1,-1 0-1,1-1 1,0 2-1,0-2-6,0 0-1,0 0 1,0 0 0,0 0-1,-1 0 1,1 0 0,0 0-1,0 0 1,0 0 0,-1-1-1,1 1 1,0 0-1,0 0 1,-1-1 0,1 1-1,0-1 1,0 1 0,-1-1-1,1 1 1,0-1 0,7-6 43,0 0 1,-1 0-1,7-9 1,-8 10-9,5-7-31,6-6-85,0 1-1,1 1 1,24-18 0,-41 34 39,1 0-1,-1 0 1,1 0-1,-1 1 1,1-1-1,-1 0 1,1 0-1,0 1 1,-1-1-1,1 1 1,0 0-1,-1-1 1,1 1-1,0 0 1,0 0-1,-1 0 1,1 0-1,0 0 1,2 1-1,-2 0 5,0 0 0,0 0 0,0 0-1,0 0 1,-1 0 0,1 0 0,0 1 0,-1-1-1,1 1 1,-1-1 0,1 1 0,-1-1 0,2 5-1,3 5 0,-1 0 0,0 0-1,-1 1 1,5 18-1,-5-15 89,2 6 6,9 28 95,-13-45-120,0 0 0,0 1 0,0-1 0,1 0 0,0 0 0,-1-1 0,1 1 0,5 4 0,-7-7-26,0 0-1,0 0 0,1 0 0,-1-1 0,1 1 0,-1 0 0,1-1 0,-1 1 0,1-1 0,-1 1 1,1-1-1,0 0 0,-1 1 0,1-1 0,-1 0 0,1 0 0,0 0 0,-1 0 0,1-1 0,0 1 1,-1 0-1,1-1 0,-1 1 0,1-1 0,-1 0 0,1 1 0,-1-1 0,1 0 0,1-1 0,4-3 54,-1 0 0,1 0 0,-1-1 0,8-8-1,1-5-54,0 0-1,19-34 1,-1 0 112,13-20-33,-40 63-134,-1-1-1,-1 1 1,0-1-1,0 0 0,2-15 1,-6 25 15,0 1 0,1-1 1,-1 0-1,0 0 0,0 0 1,0 0-1,0 0 1,0 0-1,0 1 0,0-1 1,-1 0-1,1 0 0,0 0 1,-1-1-1,1 2 10,-1-1 0,1 1 1,0 0-1,-1 0 0,1 0 0,-1 0 0,1-1 0,0 1 1,-1 0-1,1 0 0,-1 0 0,1 0 0,-1 0 1,1 0-1,0 0 0,-1 0 0,1 0 0,-1 0 1,1 1-1,-1-1 0,1 0 0,0 0 0,-1 0 0,1 0 1,-1 1-1,1-1 0,0 0 0,-1 0 0,1 1 1,0-1-1,-1 0 0,1 1 0,-6 3-8,1 1 1,-1 0-1,1 0 1,0 0-1,1 1 1,-1 0-1,1 0 0,0 0 1,1 0-1,-1 0 1,1 1-1,0 0 0,1 0 1,0-1-1,0 1 1,-2 14-1,3-12 63,0 1 0,1-1 0,0 0 0,0 0 0,1 0 0,1 1 0,2 11 0,14 33 296,-18-53-311,0-1 1,0 0-1,0 1 0,0-1 0,0 0 1,0 1-1,0-1 0,0 0 0,1 1 1,-1-1-1,0 0 0,0 0 0,0 1 1,1-1-1,-1 0 0,0 0 0,0 1 1,1-1-1,-1 0 0,0 0 1,1 0-1,-1 0 0,0 1 0,0-1 1,1 0-1,-1 0 0,0 0 0,1 0 1,-1 0-1,0 0 0,1 0 0,-1 0 1,11-6 282,-9 4-307,0-1 0,0 1 1,0 0-1,0-1 0,-1 1 0,1-1 1,1-4-1,0 0-218,-1 12 71,-2 18 85,0-19 96,3 31 9,-2-33-38,-1 1 1,1-1-1,-1 1 1,1-1-1,0 0 1,0 0-1,0 1 0,0-1 1,1 0-1,-1 0 1,1 0-1,2 3 1,-3-5 7,0 1 1,1-1-1,-1 1 1,0-1-1,1 1 1,-1-1-1,1 0 0,-1 0 1,1 0-1,-1 0 1,1 0-1,-1 0 1,0 0-1,1 0 1,-1 0-1,1-1 1,-1 1-1,1-1 1,-1 1-1,0-1 1,1 1-1,1-2 1,33-19 238,32-33 37,4-3-158,-69 55-133,81-53 22,-67 45-113,0 1 0,1 1 1,23-8-1,-37 15 63,-1 0 1,1 0-1,0 0 0,0 1 0,6 0 1,-9 0 22,1 0 1,-1 0 0,0 0 0,1 0-1,-1 0 1,0 1 0,0-1 0,0 0-1,1 1 1,-1-1 0,0 1 0,0-1-1,0 1 1,0 0 0,0 0 0,0-1-1,0 1 1,0 0 0,0 0 0,0 0-1,1 2 1,0 1-20,0 1 0,-1-1 0,0 1 0,1-1 0,-2 1 0,1 0 0,0-1 0,-1 8 0,-3 43 162,2-36-86,-3 16 96,0 19 260,8-37-187,-4-17-212,0 1 1,0-1-1,0 0 0,0 1 1,0-1-1,0 0 0,0 1 1,0-1-1,1 0 0,-1 1 0,0-1 1,0 0-1,0 0 0,0 1 1,1-1-1,-1 0 0,0 0 1,0 1-1,1-1 0,-1 0 1,0 0-1,0 0 0,1 1 1,-1-1-1,0 0 0,1 0 1,-1 0-1,0 0 0,1 0 1,-1 0-1,0 0 0,1 0 1,-1 0-1,0 0 0,1 0 1,-1 0-1,0 0 0,1 0 0,-1 0 1,0 0-1,1 0 0,-1 0 1,0 0-1,0 0 0,1 0 1,-1-1-1,0 1 0,1 0 1,-1 0-1,0 0 0,0-1 1,1 1-1,-1 0 0,0-1 1,8-8 56,-1 0 1,0 0-1,0-1 1,-1 0-1,6-13 1,11-19 15,-18 34-67,-2 4-46,0-1-1,0 1 1,0-1-1,0 1 1,1 0 0,0 0-1,7-6 1,-11 10 17,1 0 0,-1 0-1,1-1 1,-1 1 0,1 0 0,-1 0 0,1 0 0,-1 0-1,1-1 1,-1 1 0,1 0 0,-1 0 0,1 0 0,-1 0-1,1 0 1,-1 0 0,1 0 0,-1 0 0,1 1 0,-1-1-1,1 0 1,-1 0 0,0 0 0,1 0 0,-1 1 0,1-1-1,0 1 1,0 0-2,0 0 0,0 0 0,0 0-1,0 0 1,0 1 0,0-1 0,0 0-1,0 1 1,0 1 0,3 6 16,-1 0-1,3 13 1,-3-12-17,-3-8 25,1 1-1,0-1 0,0 1 0,0-1 0,0 0 0,0 0 1,1 0-1,-1 1 0,2 1 0,-2-4 3,0 0-1,-1 1 1,1-1-1,-1 1 1,1-1 0,0 0-1,-1 0 1,1 1-1,0-1 1,-1 0-1,1 0 1,0 0-1,-1 0 1,1 0 0,0 0-1,0 0 1,-1 0-1,1 0 1,0 0-1,-1 0 1,1 0 0,0-1-1,-1 1 1,1 0-1,0 0 1,-1-1-1,1 1 1,0 0-1,-1-1 1,1 1 0,-1-1-1,1 1 1,-1-1-1,1 1 1,-1-1-1,1 0 1,191-193 674,-177 178-639,-1-1 0,0 0 0,17-30 0,-5-7-23,36-106 0,19-122-351,-79 256-60,-2 26 377,0-1 0,0 1 0,0 0 0,0-1 0,0 1 0,0 0 0,0-1 0,0 1 0,0 0 0,0-1 0,0 1 0,0 0 0,0-1 0,0 1 0,0 0 0,0-1 0,0 1 0,-1 0 0,1-1 0,0 1 0,0 0 0,0 0 0,-1-1 0,1 1 0,0 0 0,0 0 0,-1-1 0,1 1 0,-8 6-270,-9 23-1,-63 168 15,66-154 345,3 0-1,-13 86 1,22-104 9,1 0 1,3 44 0,-2-60-37,2 0 0,-1-1-1,1 1 1,0-1 0,1 1 0,0-1-1,0 0 1,1 0 0,0 0 0,0-1 0,8 12-1,-9-17-11,-1 1-1,0-1 0,0 0 1,1-1-1,-1 1 1,1 0-1,0-1 0,-1 1 1,1-1-1,0 0 0,0 0 1,0 0-1,0 0 1,0-1-1,0 1 0,0-1 1,0 0-1,0 0 1,0 0-1,0 0 0,0 0 1,0-1-1,0 1 0,0-1 1,0 0-1,5-2 1,6-2 28,0-2 0,0 0 0,-1 0 1,13-11-1,-17 12-94,87-60 99,-72 52-285,-14 10-12,-10 4 223,0 0-1,0 0 1,0 0 0,0 0 0,0 0-1,0 0 1,0 0 0,0 0-1,0 0 1,0 0 0,0 0 0,1 0-1,-1 0 1,0 0 0,0 0-1,0 0 1,0 0 0,0 0 0,0 0-1,0 0 1,0 0 0,0 0 0,0 0-1,0 0 1,0 0 0,0 0-1,1 0 1,-1 0 0,0 0 0,0 0-1,0 0 1,0 0 0,0 0-1,0 0 1,0 0 0,0 0 0,0 0-1,0 0 1,0 0 0,0 0-1,0 0 1,0 1 0,0-1 0,1 0-1,-1 0 1,0 0 0,0 0-1,0 0 1,0 0 0,0 0 0,0 0-1,0 0 1,0 0 0,0 0-1,0 0 1,0 0 0,0 1 0,0-1-1,0 0 1,0 0 0,0 0-1,0 0 1,0 0 0,0 0 0,-32 90-460,-42 71 794,71-147 5,3-14-326,0 0 1,0 1-1,0-1 1,0 0-1,0 0 1,0 0 0,0 1-1,0-1 1,0 0-1,0 0 1,0 0-1,0 0 1,0 1 0,1-1-1,-1 0 1,0 0-1,0 0 1,0 0-1,0 1 1,0-1 0,1 0-1,-1 0 1,0 0-1,0 0 1,0 0-1,0 0 1,1 0 0,-1 0-1,0 1 1,0-1-1,1 0 1,1 0 21,0-1 0,0 1 0,1 0 1,-1-1-1,0 1 0,0-1 0,4-1 0,3-2-153,153-53-299,-58 13-3963,-100 42 3904,1 0-1,-1 0 1,0 0-1,0-1 0,0 1 1,0-1-1,0 0 1,-1 0-1,5-6 1,-7 9 364,0-1 0,-1 1 0,1-1 0,-1 1 0,1-1 0,-1 0 0,0 1 0,1-1 0,-1 0 0,0 1 0,1-1 0,-1 0 0,0 1 0,0-1 0,1 0 0,-1 1 0,0-1 0,0 0 0,0 0 0,0 1 0,0-1 0,0 0 0,-1-1 0,1 1-194,-1-1 0,0 1 0,0 0 0,-1-1 0,1 1 0,0 0 0,0 0 0,-3-2 0,2 2 92,-20-16-2123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07.1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52 7872,'-57'-8'3584,"34"0"64,23 13-2305,8-10 865,7 5-1280,14-8-416,7 5-320,7-5-160,6 8 0,3-9-32,-3 6 0,-1-2-2048,1 5 1120,3 0-5119,-4 8 3359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29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3 373 3072,'-2'2'1908,"9"-6"562,0 1-2091,0 1 0,0-1 0,-1 0-1,1 0 1,-1-1 0,0 0-1,0 0 1,0-1 0,-1 1-1,10-11 1,4-7-182,23-35-1,-24 32-35,21-27-11,-15 22 79,36-59 0,-54 78-86,-4 8-143,0 0 0,-1 0 0,1 0 0,0 0 1,-1 0-1,0-1 0,0 1 0,1-6 0,-9 16-640,0 6 703,1-1 0,0 1 0,1 0 0,0 0-1,1 1 1,1-1 0,0 1 0,1 0 0,0 0-1,1 0 1,1 0 0,0 0 0,1 0 0,1 0-1,0 0 1,1-1 0,7 25 0,-9-37-48,0 3 82,0 0 0,1-1-1,-1 1 1,5 5-1,-6-9-71,1 1 0,-1 0-1,1-1 1,-1 1-1,1 0 1,-1-1 0,1 1-1,0-1 1,-1 1-1,1-1 1,0 1 0,-1-1-1,1 0 1,0 1-1,0-1 1,-1 0-1,1 0 1,0 1 0,0-1-1,-1 0 1,1 0-1,0 0 1,0 0 0,0 0-1,-1 0 1,1 0-1,0 0 1,0 0-1,0-1 1,-1 1 0,2-1-1,2-1 69,0 0-1,0 0 1,0-1-1,-1 0 1,1 1-1,-1-1 0,4-4 1,23-30 300,-9 11-224,-10 14-111,11-14-63,40-35 0,-56 55-36,5-4-78,1 1 1,0 0 0,0 1-1,1 0 1,0 1 0,14-6-1,-25 12 89,0 0-1,-1 1 1,1-1 0,0 1-1,0-1 1,0 1-1,0 0 1,0 0 0,0 0-1,-1 0 1,1 0-1,0 0 1,4 2 0,-5-2 33,0 1 0,-1-1 1,1 1-1,0-1 0,0 1 1,0 0-1,0-1 1,-1 1-1,1 0 0,0 0 1,-1-1-1,1 1 1,-1 0-1,1 0 0,-1 0 1,1 0-1,-1 0 1,1 0-1,-1 0 0,0 0 1,0 0-1,1 0 1,-1 0-1,0 0 0,0 0 1,0 0-1,0 2 1,-2 12 148,1 0 0,-2-1 0,-4 17 1,-2 11 219,6-31-44,3-11-315,1 0 0,-1 0 0,0 0 0,0 0 0,0 0 0,0 0 0,0 0 0,0 0 0,0 0 0,0 0 0,0 0 0,0 0 0,0 0 0,0 0 0,0 1 0,0-1 0,0 0 0,0 0 0,0 0 0,0 0 0,1 0 0,-1 0 0,0 0 0,0 0 0,0 0 0,0 0 0,0 0 0,0 0 0,0 0 0,0 0 0,6-5 130,18-14-4,0 0 0,49-25-1,-67 41-193,0 0 0,0 0-1,0 0 1,1 1 0,-1 0-1,8-1 1,-12 3 25,1-1 1,0 1-1,-1 0 1,1 0-1,0 0 1,-1 1-1,1-1 0,0 1 1,-1-1-1,1 1 1,-1 0-1,1 0 1,-1 0-1,1 0 0,-1 1 1,0-1-1,0 0 1,4 4-1,9 10 173,-2 0-1,23 31 1,-24-29-512,1-1 1,0 0 0,18 16 0,-24-26-933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29.6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 25 6048,'-44'-16'2752,"31"13"-2400,3-2 256,10 10-416,10 3-864,3-2-2496,8 11 1728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31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14 3552,'-10'-13'1147,"3"38"1455,-20 92-1374,9-43-829,-11 41 545,-6 31 629,32-131-660,4-13-178,9-21 147,-4 8-767,28-61 127,3-7-400,70-110 0,-94 171-317,30-32 0,-43 49 469,1 1-1,-1-1 0,1 0 1,-1 1-1,1-1 0,0 1 1,-1-1-1,1 0 0,0 1 1,-1-1-1,1 1 0,0 0 1,-1-1-1,1 1 0,0 0 1,0-1-1,0 1 0,-1 0 1,1 0-1,0 0 0,0-1 1,0 1-1,0 0 0,0 0 1,-1 0-1,1 0 1,0 1-1,0-1 0,0 0 1,1 1-1,-1 0 17,0 0 1,0 0-1,0 0 0,0 0 0,-1 0 1,1 1-1,0-1 0,0 1 1,-1-1-1,1 0 0,-1 1 1,1-1-1,-1 1 0,0-1 0,1 1 1,-1-1-1,0 1 0,0 1 1,0 19 205,-1 0 1,-3 25-1,0-5-87,2-24-104,-6 143 537,10-138-470,-1-19 13,-1 0-1,0 0 1,1 0-1,-1 1 0,-1-1 1,1 0-1,0 0 0,-1 0 1,-2 6-1,1-6-1505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33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46 607 4384,'0'-3'70,"1"-2"2018,3 10-252,-4-3-1712,0 0-1,1 0 1,-1 0-1,0 0 0,0 0 1,0 0-1,0 1 1,0-1-1,0 0 0,-1 0 1,1 0-1,-1 0 0,0 2 1,-1 5 255,-18 93 1345,11-66-1231,3 0 1,-5 72 0,10-99-372,1 1 1,1 0-1,0 0 0,0-1 1,1 1-1,0-1 0,0 1 0,1-1 1,1 0-1,-1 0 0,2 0 0,5 8 1,-9-15-89,0 0 0,0 0 0,0-1 0,1 1 0,-1-1 1,0 1-1,1-1 0,0 0 0,-1 0 0,1 1 1,0-1-1,0 0 0,-1 0 0,1-1 0,0 1 1,0 0-1,0-1 0,0 1 0,0-1 0,4 1 1,-2-1 22,-1-1 1,1 1 0,-1-1 0,1 0 0,-1 1 0,1-2 0,-1 1 0,1 0 0,-1-1 0,6-3 0,0-1 38,0-1 0,-1 1 0,1-1 0,-2-1 0,1 0-1,-1 0 1,7-10 0,18-36-168,47-107 0,-66 132 88,0 3 61,-10 21-101,0 1 0,-1-1 0,1 0 0,-1 0 0,-1 0 0,1 0 0,-1 0 0,1 0 0,-1-1 0,0-5 0,-2 15-90,1 1-1,-1 0 0,0-1 0,-4 10 1,-1 6 111,-1 23 119,1-1 0,0 74-1,10-39 135,-3-69-195,0 0 1,0 0-1,1 1 1,1-1-1,-1-1 1,1 1-1,5 8 0,-8-15-38,0 0-1,1 0 0,-1-1 0,1 1 1,-1 0-1,1-1 0,0 1 0,-1 0 0,1-1 1,-1 1-1,1-1 0,0 1 0,0-1 1,-1 1-1,1-1 0,0 1 0,0-1 0,0 0 1,0 1-1,-1-1 0,1 0 0,0 0 1,0 0-1,0 0 0,0 0 0,0 0 0,0 0 1,-1 0-1,1 0 0,0 0 0,0 0 1,0 0-1,0-1 0,0 1 0,1-1 0,2-1 28,0-1-1,0 1 0,0-1 0,0 0 0,6-7 0,85-94 429,11-11-304,-79 90-204,0 1-1,2 1 1,1 1-1,1 2 1,35-18-1,-44 28-43,0 1 0,1 1 0,0 1 0,35-6 0,-46 10 29,-10 2 186,-4 4-38,-5 3-198,-11 7-26,0-2 46,8-3 58,1 0-1,-1 1 0,1 0 1,1 1-1,0 0 0,0 1 0,1 0 1,0 0-1,1 0 0,0 1 1,-4 12-1,7-17 37,1 0 0,0 0 1,1 0-1,-1 1 0,2-1 1,-1 0-1,1 1 0,0-1 1,0 1-1,1-1 0,0 0 0,0 1 1,1-1-1,0 0 0,0 0 1,1 0-1,0 0 0,0 0 1,0-1-1,8 12 0,-9-15 8,0-1 0,1 1-1,-1-1 1,0 0 0,1 0-1,-1 0 1,1 0 0,0 0 0,-1 0-1,1 0 1,0-1 0,0 0-1,0 1 1,0-1 0,1 0 0,5 0-1,-5 0 4,0-1 0,0 0 0,0 0-1,0-1 1,0 1 0,0-1 0,0 0 0,0 0 0,-1 0-1,1-1 1,0 1 0,-1-1 0,1 0 0,4-3-1,13-11 51,-1-2 0,-1 0 0,18-22 0,-19 21-66,83-80 75,-66 68-10,-2-1-1,0-2 1,40-58 0,-37 35-4,-4-1 1,30-70-1,41-135-421,-100 255 336,-1 4-20,0-1 1,0 1-1,-1 0 0,1-1 1,-1 1-1,0-1 1,-1 1-1,1-1 1,-1 0-1,0 1 1,0-6-1,0 10 29,0 0 0,0-1 1,0 1-1,0 0 0,-1 0 0,1 0 0,0 0 0,0-1 1,0 1-1,0 0 0,0 0 0,0 0 0,0 0 0,0-1 1,0 1-1,0 0 0,-1 0 0,1 0 0,0 0 0,0 0 1,0 0-1,0-1 0,0 1 0,0 0 0,-1 0 0,1 0 1,0 0-1,0 0 0,0 0 0,0 0 0,-1 0 0,1 0 1,0 0-1,0 0 0,0 0 0,-1 0 0,1 0 0,0 0 1,0 0-1,0 0 0,0 0 0,-1 0 0,1 0 0,0 0 1,0 0-1,0 0 0,0 0 0,-1 0 0,1 1 0,-10 10-211,-4 13-41,-16 38 1,-68 184 242,83-206 51,2 1 0,2 1-1,2 0 1,1 0 0,-2 60 0,10-79-1,0 0 0,2 1 0,1-1 0,9 39 0,-7-45-21,1-1 0,0 0 1,1 0-1,1 0 0,0-1 1,1 0-1,12 14 0,-18-24 19,1-1 0,0 0-1,0 0 1,0 0 0,0-1-1,0 1 1,1-1 0,-1 0-1,1 0 1,0 0 0,0-1 0,0 0-1,0 0 1,1 0 0,-1-1-1,8 2 1,-7-3 10,0 0-1,-1 0 1,1 0 0,0-1-1,-1 0 1,1 0 0,-1 0-1,1-1 1,-1 0 0,1 0-1,-1 0 1,0 0-1,0-1 1,0 0 0,8-7-1,0-2-36,0 0 0,-1-1 0,-1 0 0,0-1 0,16-27 0,-5 8-3,-11 17 22,-1 0-1,0 0 1,-2-1-1,11-25 1,-18 39-28,0-1 0,-1 1 1,1 0-1,-1 0 0,1-1 0,-1 1 1,0 0-1,0-1 0,-1 1 0,0-6 1,1 8-15,-1-1 0,1 0 0,-1 1 0,0-1 0,1 1 1,-1-1-1,0 1 0,0 0 0,0-1 0,0 1 0,0 0 0,0-1 1,0 1-1,-1 0 0,1 0 0,0 0 0,-1 0 0,1 0 0,-1 0 1,-2-1-1,2 2-3,0-1-1,0 1 1,-1 0 0,1 0 0,0 0-1,0 0 1,0 0 0,-1 0 0,1 0 0,0 1-1,0-1 1,0 1 0,0 0 0,0-1 0,-4 3-1,2-1-22,-1 0 33,0 1 0,0 0 0,0 0 1,1 0-1,0 1 0,-1-1 0,1 1 1,1 0-1,-1 0 0,0 0 0,1 1 1,-4 6-1,0 1 16,1 1 1,0 0 0,-6 20-1,9-25-26,1 0-1,0 1 0,0-1 0,1 0 0,0 0 0,0 1 0,1 8 0,1-14 32,-1 0 0,0-1-1,1 1 1,0 0-1,-1-1 1,1 1 0,0 0-1,0-1 1,1 1-1,-1-1 1,1 0 0,-1 1-1,1-1 1,-1 0-1,1 0 1,0 0 0,0 0-1,0 0 1,1-1-1,-1 1 1,0-1 0,0 1-1,1-1 1,-1 0-1,4 2 1,2-1 8,-1-1-1,1 1 1,0-1-1,0 0 1,-1-1 0,1 0-1,0 0 1,0-1-1,14-3 1,24-4 24,-1-3 0,-1-2 0,44-18 0,125-67 99,-106 32 26,-86 51-115,-31 23-49,1-1-1,0 1 1,0 1 0,0 0-1,1 0 1,1 1 0,-9 12-1,-39 80 12,35-62 31,13-26-2,-10 26 0,15-37-31,1 0 0,0 1 0,1-1-1,-1 1 1,0 0 0,1-1 0,0 1-1,0-1 1,0 1 0,0-1 0,1 1-1,-1 0 1,3 5 0,-3-8 2,0 0 1,1-1-1,-1 1 1,0 0-1,1 0 1,-1 0-1,1 0 1,-1 0-1,1 0 1,0-1-1,-1 1 1,1 0 0,0-1-1,0 1 1,0 0-1,-1-1 1,1 1-1,0-1 1,0 1-1,0-1 1,0 0-1,0 1 1,0-1-1,2 1 1,-1-1 9,-1 0 0,1-1 1,0 1-1,0 0 0,0-1 0,0 1 1,-1-1-1,1 0 0,0 1 0,-1-1 1,1 0-1,2-2 0,3-2 39,0-1 0,0 1-1,-1-2 1,10-9 0,-1-5-16,-1-1 1,13-24-1,-17 27-65,0 1 0,2 1 1,-1 0-1,20-20 0,-29 35-24,-1 1 0,1-1 1,-1 1-1,1 0 0,0 0 0,0-1 1,-1 1-1,1 0 0,4-1 0,-5 2 35,-1 0 0,1 0 0,-1 0 0,1 0 0,-1 0 0,1 0 0,-1 0 0,1 0 0,-1 0 0,1 0 0,-1 0 0,1 1-1,-1-1 1,1 0 0,-1 0 0,1 1 0,-1-1 0,1 0 0,-1 0 0,0 1 0,1-1 0,-1 1 0,1-1 0,-1 0 0,0 1 0,1-1-1,-1 1 1,0-1 0,0 1 0,1-1 0,-1 0 0,0 1 0,0-1 0,0 1 0,1 0 0,-1-1 0,0 1 0,0-1 0,0 1 0,0-1-1,0 1 1,2 12-63,-2-7 73,1 0-1,0 0 1,0-1 0,1 1 0,3 7 0,-5-12 3,1 0 0,0 1 0,-1-1 0,1 0 1,0 0-1,0 0 0,0 0 0,0 0 0,0 0 0,0 0 0,0 0 0,0 0 0,1-1 0,-1 1 0,0 0 1,0-1-1,1 1 0,-1-1 0,0 1 0,1-1 0,-1 0 0,0 1 0,1-1 0,-1 0 0,1 0 1,-1 0-1,3 0 0,15-3 41,-1-1 0,1-1 1,-1 0-1,23-10 0,-1 0-11,-23 10 13,0-2-83,1 2 1,35-7 0,-48 11 5,0 1 0,0 0 0,0 0 0,0 0 1,0 0-1,0 1 0,1 0 0,-1 0 0,0 0 1,-1 1-1,1-1 0,0 1 0,0 0 0,-1 1 1,6 3-1,-3-1 33,-1 1 0,0-1 0,0 1 0,0 1 0,-1-1 0,9 14 0,22 49 167,-7-12 31,-27-54-170,0 0-1,-1-1 1,1 1-1,0-1 1,0 0 0,0 0-1,0 0 1,1 0-1,-1 0 1,0 0-1,1 0 1,0-1-1,3 3 1,-4-4 0,0 1-1,1-1 1,-1 1 0,1-1 0,-1 0-1,0 1 1,1-1 0,-1-1 0,1 1-1,-1 0 1,0 0 0,1-1 0,-1 0 0,0 1-1,1-1 1,-1 0 0,4-2 0,1-1-58,0-1 0,0 0 0,0 0 0,0-1 0,-1 1 0,0-1 0,0-1 0,-1 1 0,8-13 0,-5 7-1096,-1 0 0,-1 0 0,0-1 0,-1 0 0,5-15 0,-2 1-1220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5:53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30 257 2304,'-3'0'3116,"3"0"-3069,-2 10 1261,-1 23-1029,2-19 267,-19 403 1544,23-154 284,2-362-1644,-4-96-596,15-44-182,14 18-400,-26 194 429,-2-1 76,2-1 0,1 1 0,1 0 0,17-46 0,-22 72-57,-1 0 0,1 0 0,0 1 0,0-1 0,0 0 0,0 1 0,0-1 0,1 1 0,-1-1 0,0 1 0,1 0 0,-1-1 0,0 1 0,4-2 0,-4 3 4,0 0 0,0 0 0,1 0 0,-1 0 0,0 0-1,0 0 1,0 0 0,0 0 0,0 0 0,0 0 0,1 1 0,-1-1 0,0 0-1,0 1 1,0-1 0,0 1 0,0-1 0,0 1 0,0 0 0,-1-1-1,1 1 1,0 0 0,0 0 0,0 0 0,-1-1 0,1 1 0,0 0-1,0 2 1,8 9 59,-2 0 0,0 0 1,0 1-1,-1 0 0,6 18 0,49 199 211,-42-149-185,10 40 68,55 210 1392,-77-310-855,-7-21-677,0-1 1,0 1-1,0 0 1,0 0-1,0 0 1,0 0 0,0 0-1,0 0 1,0 0-1,0 0 1,0 0 0,1 0-1,-1 0 1,0 0-1,0 0 1,0 0 0,0 0-1,0 0 1,0 0-1,0 0 1,0 0 0,0 0-1,0 0 1,1 0-1,-1 0 1,0 0 0,0 0-1,0 0 1,0 0-1,0 0 1,0 0 0,0 0-1,0 0 1,0 0-1,0 0 1,0 0 0,1 0-1,-1 0 1,0 0-1,0 0 1,0 0-1,0 0 1,0 0 0,0 0-1,0 0 1,0 1-1,0-1 1,0 0 0,0 0-1,0 0 1,0 0-1,0 0 1,0 0 0,0 0-1,0 0 1,0 0-1,0 0 1,0 0 0,0 1-1,0-1 1,0 0-1,0 0 1,0 0 0,0 0-1,0 0 1,0 0-1,2-7 127,-1-82 389,-1 36-459,-1-61-500,20-159 0,-18 261 214,1-1 1,1 1 0,0 0 0,0 0-1,1 0 1,1 0 0,10-20-1,-14 31 180,-1 0 0,1 0-1,0 1 1,0-1 0,0 0 0,0 0-1,0 0 1,0 0 0,0 1 0,0-1 0,0 1-1,0-1 1,0 0 0,0 1 0,0 0-1,0-1 1,1 1 0,-1 0 0,0 0-1,0-1 1,0 1 0,1 0 0,-1 0-1,0 0 1,0 1 0,1-1 0,-1 0-1,1 1 1,1-1 19,0 1 1,-1 1-1,1-1 0,-1 0 0,1 1 1,-1-1-1,0 1 0,1 0 0,-1-1 1,0 1-1,3 4 0,4 6 155,-1 0 0,0 1 0,-1-1 0,-1 2 0,8 19-1,19 77 297,-18-56-239,28 81 388,73 162-1,-110-282-1174,-2-3-3351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5:55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240 152 4896,'-6'-3'737,"4"1"-448,0 1 0,0-1 0,0 1-1,0 0 1,0 0 0,-1 0 0,1 0 0,0 0 0,-1 0 0,1 1 0,-1-1 0,1 1 0,-1 0 0,1-1 0,-4 1 0,2 1 100,-1-1-216,1 0 0,0 1 1,-1-1-1,1 1 0,0 0 0,0 1 0,0-1 0,0 1 0,0-1 1,0 1-1,0 0 0,1 1 0,-1-1 0,-5 5 0,-2 4-82,1 0 0,0 1 0,1 0 0,0 1 0,0 0 0,2 0 0,-8 16 0,6-7-22,1 0 0,0 1-1,2 0 1,-4 24 0,9-40 20,0 0 0,1-1 0,0 13-1,0-16-34,1-1 0,-1 0 0,0 0 0,1 0-1,-1 0 1,1 0 0,0 0 0,0 0 0,0 0-1,0 0 1,0-1 0,0 1 0,0 0 0,0 0-1,3 1 1,-4-2-20,1-1-1,-1 0 0,0 0 1,1 1-1,-1-1 1,1 0-1,-1 0 0,1 0 1,-1 0-1,1 1 1,-1-1-1,1 0 0,-1 0 1,1 0-1,-1 0 1,1 0-1,-1 0 0,1 0 1,-1 0-1,1-1 0,-1 1 1,1 0-1,-1 0 1,1 0-1,-1 0 0,1-1 1,-1 1-1,1 0 1,-1-1-1,1 1 0,-1 0 1,1-1-1,13-14 376,-13 13-320,44-50-713,-44 51 576,1 0-1,-1 0 0,0 0 1,1 0-1,-1 0 0,1 0 1,0 0-1,-1 1 1,1-1-1,0 1 0,-1-1 1,1 1-1,0 0 0,-1 0 1,1 0-1,2 0 0,31 4-297,-7 0 399,-17-5 52,-1 1 0,1-1 0,-1-1 1,1 0-1,-1 0 0,0-1 0,0 0 0,0-1 0,0 0 0,-1-1 0,0 0 0,1 0 0,-2-1 1,1 0-1,-1 0 0,10-10 0,-4 1-26,-8 9-29,0-1 1,0 1-1,-1-1 1,1 0-1,-2-1 0,7-10 1,34-105-56,-10 27-380,-26 78 71,-8 18 300,-1-1-1,0 1 1,0 0-1,1-1 0,-1 1 1,1 0-1,-1 0 1,0-1-1,1 1 1,-1 0-1,1 0 0,-1-1 1,1 1-1,-1 0 1,0 0-1,1 0 1,-1 0-1,1 0 0,-1 0 1,1 0-1,-1 0 1,1 0-1,-1 0 1,1 0-1,-1 0 0,1 0 1,-1 0-1,1 0 1,-1 0-1,1 1 1,-1-1-1,0 0 0,1 0 1,-1 0-1,1 1 1,0-1-1,2 4 2,1-1 0,-1 0 0,0 1 0,0-1 0,0 1 0,0 0 0,0 0 0,3 9 0,15 39 37,-17-41-27,29 94 392,-28-86-298,-2 0 0,0 0-1,1 31 1,-4-47-53,0 0-1,0 0 0,0 0 1,0 0-1,-1 0 1,1-1-1,-1 1 1,0 0-1,-2 5 1,2-7 8,1-1 1,-1 1 0,0 0 0,0 0-1,0 0 1,0-1 0,0 1 0,0 0-1,0-1 1,0 1 0,0-1 0,0 1 0,0-1-1,0 1 1,-1-1 0,1 0 0,0 0-1,0 0 1,0 1 0,-1-1 0,1 0 0,0-1-1,0 1 1,0 0 0,0 0 0,-2-1-1,-12-2-120,0 0-1,-24-10 0,44 20-1204,13 6 1278,-9-8 32,0-1 0,1 0-1,-1 0 1,1-1-1,0-1 1,0 1 0,0-2-1,16 2 1,-19-3 21,1 0-1,-1-1 1,0 0 0,1 0 0,-1 0 0,0-1 0,0-1 0,0 1-1,0-1 1,0 0 0,-1 0 0,11-8 0,-4 3 51,-1-1 1,0-1-1,0 0 1,-1-1 0,0 0-1,-1 0 1,-1-1-1,1-1 1,-2 1-1,0-2 1,11-24-1,12-58-46,-23 65-395,20-50 1,-27 80 297,-1 0 0,0 0 0,1 0 0,-1 0 1,1 0-1,-1 0 0,1 0 0,-1 0 0,1 0 0,0 0 1,-1 0-1,1 1 0,0-1 0,0 0 0,-1 0 0,1 1 1,0-1-1,0 0 0,0 1 0,0-1 0,0 1 0,0-1 0,0 1 1,0 0-1,2-1 0,-1 2 13,-1-1 0,1 1 0,-1 0 0,1 0 0,0 0 0,-1 0 1,1 0-1,-1 0 0,0 0 0,1 0 0,-1 1 0,0-1 0,0 1 0,0-1 0,0 0 0,1 3 0,15 24-65,-1 0-1,18 47 0,-14-29 99,13 37 425,-29-71-268,-1 1 1,0 0-1,-1 0 1,2 24-1,-4-36-136,0 1 0,0-1 0,0 1 0,0-1-1,0 0 1,-1 1 0,1-1 0,0 1 0,0-1-1,-1 0 1,1 1 0,-1-1 0,0 0 0,1 1-1,-1-1 1,0 0 0,0 0 0,0 0 0,1 0-1,-1 0 1,0 0 0,-1 0 0,1 0-1,0 0 1,0 0 0,0 0 0,0-1 0,-1 1-1,1 0 1,0-1 0,-1 1 0,1-1 0,0 0-1,-1 1 1,1-1 0,-1 0 0,1 0 0,-2 0-1,-7 0 103,1-1-1,-1 0 1,1-1-1,-19-5 0,0 0-343,25 7 251,-23-1-879,26 1 821,0 0-1,-1 0 0,1 0 1,0 0-1,-1 0 0,1 1 1,0-1-1,-1 0 0,1 0 1,0 0-1,0 0 0,-1 1 1,1-1-1,0 0 1,0 0-1,-1 0 0,1 1 1,0-1-1,0 0 0,-1 0 1,1 1-1,0-1 0,0 0 1,0 1-1,0 0 11,0 0-1,0-1 1,0 1-1,0 0 1,0 0 0,0-1-1,0 1 1,1 0 0,-1-1-1,0 1 1,1 0-1,-1-1 1,0 1 0,1 0-1,-1-1 1,2 2-1,1 2 11,1 0 0,0-1 0,0 1 0,0-1-1,1 0 1,-1 0 0,1 0 0,0 0 0,-1-1-1,1 0 1,10 3 0,0 0 66,1-2 0,26 4 0,-27-6 1,0 0 0,0 0 0,0-2 1,-1 0-1,1-1 0,23-5 0,-28 4 8,0 0 0,0-1 0,0 0 0,-1-1 0,0 0 0,0-1 0,0 0 0,0 0 0,-1 0-1,8-9 1,-11 8-55,0 1-1,0-1 0,0 0 0,-1 0 0,0-1 1,-1 1-1,0-1 0,0 0 0,0 0 0,-1 0 0,0 0 1,-1 0-1,0 0 0,0-1 0,-1 1 0,0 0 1,-2-15-1,2 21-69,0 1 1,0 0 0,0 0 0,0 0-1,-1-1 1,1 1 0,0 0 0,-1 0-1,1 0 1,-1 0 0,0 0 0,0-2 0,0 3 26,1 0 1,0 0 0,0 0 0,-1 0 0,1 0 0,0 0 0,0 1 0,-1-1 0,1 0 0,0 0 0,0 0 0,-1 0 0,1 1 0,0-1 0,0 0 0,0 0 0,0 0 0,-1 1 0,1-1 0,0 0 0,0 0 0,0 1 0,0-1 0,0 0 0,0 0 0,-1 1 0,1-1 0,0 0 0,0 1 0,0-1 0,0 0 0,-7 34-440,6-25 475,1 0 0,0 0-1,0-1 1,0 1 0,1 0 0,1 0-1,2 10 1,-3-15 15,0-1-1,0 0 1,1 1 0,-1-1-1,1 0 1,0 0 0,-1 0-1,1 0 1,1-1 0,-1 1-1,0-1 1,1 1 0,-1-1-1,1 0 1,0 1 0,0-1-1,0-1 1,0 1 0,0 0-1,0-1 1,4 2 0,8 0 89,0-1 0,0 0 0,0-1 0,0 0 0,1-1 0,-1-1-1,0-1 1,29-6 0,-36 6-55,1 0 0,0-1 0,0-1 0,-1 1-1,0-1 1,0-1 0,0 1 0,0-2-1,-1 1 1,0-1 0,0 0 0,0 0 0,-1-1-1,0 1 1,0-2 0,0 1 0,-1-1 0,7-14-1,-3 3-18,-7 14-88,0-1-1,1 0 0,0 1 0,0-1 0,0 1 1,1 0-1,7-7 0,-11 11 30,0 1 0,1 0 1,-1-1-1,1 1 0,-1 0 0,0-1 0,1 1 0,-1 0 0,1 0 1,-1-1-1,1 1 0,-1 0 0,1 0 0,0 0 0,-1 0 1,1 0-1,-1 0 0,1-1 0,-1 1 0,1 0 0,-1 1 0,1-1 1,0 0-1,-1 0 0,1 0 0,-1 0 0,1 0 0,-1 1 1,1-1-1,1 1-2,-1 0 0,0 0 0,0 0 0,0 0 0,0 0 0,0 1 0,0-1 0,0 0 0,0 1 0,0 1 0,3 4-28,-2 1 1,1-1 0,1 9 0,2 11 33,-1 0 0,2 30-1,-7-46 81,1 0 0,-2 0 0,1 0-1,-2 0 1,0 0 0,0 0 0,0-1 0,-6 12-1,8-20-43,-1-1 0,1 1 0,-1 0 0,0-1 0,0 1 1,0-1-1,0 1 0,0-1 0,0 1 0,0-1 0,0 0 0,-1 1 0,1-1 0,0 0 0,-1 0 0,1 0 0,-1 0 0,1 0 0,-1-1 0,0 1 0,1 0 0,-1-1 0,0 1 0,0-1 0,1 1 0,-1-1 0,0 0 0,0 0 0,1 0 0,-1 0 0,0 0 0,0 0 0,-3-1 0,2 0 42,0 0 0,-1-1 0,1 1 0,0-1-1,0 1 1,0-1 0,0 0 0,0 0 0,0 0 0,1-1 0,-1 1 0,1-1-1,-1 1 1,1-1 0,-3-5 0,4 7-53,1 0 0,0 1-1,-1-1 1,1 0 0,0 0 0,-1 1-1,1-1 1,0 0 0,0 0 0,0 0-1,0 1 1,-1-1 0,1 0 0,0 0 0,1 0-1,-1 0 1,0 1 0,0-1 0,0 0-1,0 0 1,1 1 0,-1-1 0,0 0-1,1 0 1,-1 1 0,0-1 0,1 0-1,-1 1 1,1-1 0,-1 0 0,1 1 0,0-1-1,-1 1 1,1-1 0,-1 1 0,1-1-1,0 1 1,0-1 0,-1 1 0,1 0-1,1-1 1,4-2-8,1 1 0,-1 0 0,1 1 0,7-2 0,-7 2 31,37-7-159,45-2-1,0 10-7377,-66 2 4522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37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5216,'0'0'5216,"10"5"-1920,3-5-2368,3-5 608,1 5-865,6-3-95,2-2-352,1-2-288,4 7 32,1-8-1823,4 8 991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6720,'13'22'3040,"65"-6"-2624,-12-8 544,3 3-608,43-3 288,2 0-384,28-4-1216,-3-1 544,22-3-5024,-6-7 3008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5:57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1155 2144,'1'5'1635,"2"-16"453,-2 5-1886,22-70 1985,-14 49-1729,4-11-57,18-37-1,-4 13-278,3-11-125,65-149 27,-47 118-20,6-10 389,45-137 0,-96 241-337,1-1 117,0 0 0,-1 0-1,-1 0 1,0-1 0,1-15 0,-3 26-172,0 1-1,0 0 1,0 0-1,0 0 1,0-1-1,0 1 1,0 0 0,0 0-1,0-1 1,0 1-1,0 0 1,0 0 0,0 0-1,0-1 1,0 1-1,0 0 1,0 0 0,0 0-1,0-1 1,0 1-1,0 0 1,0 0-1,0 0 1,0-1 0,-1 1-1,1 0 1,0 0-1,0 0 1,0 0 0,0-1-1,-1 1 1,1 0-1,0 0 1,0 0-1,0 0 1,0 0 0,-1 0-1,1 0 1,0-1-1,-8 8-13,-5 13-13,-100 236 992,99-222-839,-127 385 871,-22 255 1199,146-601-1253,17-72-907,0-1-1,0 1 1,0 0 0,0-1 0,0 1 0,0-1-1,0 1 1,0 0 0,0-1 0,0 1 0,0 0-1,0-1 1,1 1 0,-1-1 0,0 1 0,0-1-1,1 2 1,-1-2-23,1 0 0,-1 0 0,1 0-1,-1 0 1,1 0 0,-1 0 0,0-1-1,1 1 1,-1 0 0,1 0 0,-1 0 0,0 0-1,1-1 1,-1 1 0,1 0 0,-1 0 0,0-1-1,1 1 1,-1 0 0,0 0 0,1-1 0,-1 1-1,0 0 1,0-1 0,1 1 0,-1-1-1,14-18 180,14-24 0,-12 18-168,168-239-116,-105 165 81,116-160-172,-147 176 153,-12 16-171,-31 60 145,-1-1 1,0 1-1,4-14 0,-8 21 52,0 1 0,0-1 0,0 0 0,0 0 0,0 0 0,0 0-1,0 0 1,0 0 0,0 0 0,1 0 0,-1 0 0,0 0-1,0 0 1,0 1 0,0-1 0,0 0 0,0 0 0,0 0 0,1 0-1,-1 0 1,0 0 0,0 0 0,0 0 0,0 0 0,0 0-1,0 0 1,0 0 0,1 0 0,-1 0 0,0 0 0,0 0 0,0 0-1,0 0 1,0-1 0,0 1 0,0 0 0,1 0 0,-1 0-1,0 0 1,0 0 0,0 0 0,0 0 0,0 0 0,0 0 0,0 0-1,0 0 1,0-1 0,0 1 0,0 0 0,1 0 0,-1 0-1,0 0 1,0 0 0,0 0 0,0 0 0,0 0 0,0-1 0,0 1-1,0 0 1,0 0 0,0 0 0,0 0 0,0 0 0,0 0-1,0-1 1,0 1 0,2 10 17,3 156 338,-5-153-342,0 0-1,1 0 1,0 0-1,1-1 1,0 1-1,2 0 0,-1-1 1,11 24-1,-13-35 12,0 1 0,0 0-1,0 0 1,0-1-1,1 1 1,-1 0 0,0-1-1,1 1 1,0-1-1,-1 0 1,1 0-1,0 1 1,0-1 0,-1 0-1,1 0 1,0-1-1,0 1 1,2 0 0,0 0 23,0 0 0,0-1 0,0 0 0,0 0 0,0 0 1,0 0-1,0-1 0,8-1 0,3-3 71,0 0-1,0-1 1,24-14-1,-37 19-113,2-1 10,42-23 48,43-31-1,66-58 38,-143 107-269,-12 7 162,0 0 1,0 0-1,0-1 0,0 1 1,1 0-1,-1 0 1,0 0-1,0 0 1,0 0-1,0 0 1,1-1-1,-1 1 1,0 0-1,0 0 1,0 0-1,0 0 1,1 0-1,-1 0 0,0 0 1,0 0-1,0 0 1,1 0-1,-1 0 1,0 0-1,0 0 1,0 0-1,1 0 1,-1 0-1,0 0 1,0 0-1,0 0 1,0 0-1,1 0 1,-1 1-1,0-1 0,0 0 1,0 0-1,0 0 1,1 0-1,-1 0 1,0 0-1,0 0 1,0 1-1,0-1 1,0 0-1,0 0 1,0 0-1,1 0 1,-1 1-1,0-1 0,0 0 1,0 0-1,0 0 1,0 1-1,0-1 1,0 0-1,0 0 1,0 0-1,0 1 1,0-1-1,0 0 1,0 0-1,-3 13-43,-1-1 0,0 0 0,-1 0 1,-9 17-1,9-19 135,0 1 0,0 0 0,1 0 0,0 0 0,1 0 1,-3 19-1,5-28-71,1 0-1,0 0 1,0-1 0,0 1 0,0 0-1,1 0 1,-1 0 0,0 0 0,1 0 0,0 0-1,-1 0 1,1-1 0,0 1 0,0 0 0,0 0-1,0-1 1,0 1 0,0-1 0,2 3-1,-1-2 16,0-1 0,1 1-1,-1-1 1,0 0 0,1 0 0,-1 1-1,1-2 1,-1 1 0,1 0-1,0 0 1,-1-1 0,5 1-1,3-1 48,0 0 0,0 0 0,0-1-1,0 0 1,0-1 0,11-3-1,-16 3-37,-1 0 0,1 0 0,-1 0 0,1 0 0,-1-1 0,0 1 0,0-1 0,0 0 0,0 0 0,-1-1 0,1 1 0,-1-1 0,0 0 0,0 0 0,4-7 0,-4 5-7,0 1 0,-1 0 0,1-1 1,-1 0-1,-1 0 0,1 1 0,-1-1 0,0 0 0,0 0 0,-1 0 1,0-12-1,0 11-72,-1 0 0,0 0-1,0 0 1,-1 0 0,0 0 0,0 0 0,-1 0 0,1 0 0,-1 1 0,-6-9 0,8 14 30,-1-1 0,1 1-1,0 0 1,-1 0 0,1 0 0,-1 0 0,1 0 0,-1 0 0,0 0 0,1 1 0,-1-1 0,0 1 0,0-1 0,1 1 0,-1 0 0,0-1-1,0 1 1,0 0 0,1 0 0,-1 0 0,0 1 0,0-1 0,0 0 0,-2 1 0,-4 2-2,0-1 1,0 1 0,-12 6-1,18-9 133,6-5-60,7-6-4,23-17-66,-5 4-7,61-39 0,-81 58 27,0 0 0,0 1 0,0 0 0,1 0 0,-1 1 0,1 0 0,0 0 0,0 1 0,0 1 0,1 0-1,-1 0 1,11 1 0,-18 1 2,1-1 1,0 1-1,0-1 0,-1 1 0,1 0 0,-1 1 0,1-1 0,-1 1 0,1-1 0,-1 1 0,0 0 1,1 0-1,-1 0 0,0 1 0,-1-1 0,1 1 0,0 0 0,-1 0 0,1 0 0,-1 0 0,0 0 1,0 0-1,0 0 0,1 5 0,0 0 46,-1-1-1,0 0 1,-1 1 0,0-1 0,0 1 0,0-1-1,-1 1 1,0-1 0,-1 1 0,1-1 0,-3 11-1,-1-1 52,1-8 119,1 0 1,-1 15 0,3-24-219,0 0 1,0 0-1,0 0 1,0 0-1,0 0 0,0 0 1,0 1-1,1-1 0,-1 0 1,0 0-1,0 0 1,0 0-1,0 0 0,0 0 1,0 0-1,0 0 1,0 0-1,0 0 0,0 1 1,1-1-1,-1 0 1,0 0-1,0 0 0,0 0 1,0 0-1,0 0 0,0 0 1,0 0-1,0 0 1,1 0-1,-1 0 0,0 0 1,0 0-1,0 0 1,0 0-1,0 0 0,0 0 1,0 0-1,1 0 0,-1 0 1,0 0-1,0 0 1,0 0-1,0-1 0,0 1 1,0 0-1,0 0 1,0 0-1,0 0 0,1 0 1,-1 0-1,0 0 0,0 0 1,0 0-1,0 0 1,0-1-1,0 1 0,0 0 1,11-8 281,-9 6-270,17-15 50,25-30 1,17-16-494,-55 58 417,1-2-34,0 1 0,0 1 0,1-1 0,14-7-1,-21 12 43,1 1-1,0-1 0,-1 0 1,1 1-1,0-1 0,-1 1 1,1 0-1,0-1 0,0 1 1,-1 0-1,1 0 0,0 0 1,0 0-1,-1 0 0,1 1 1,0-1-1,0 0 0,-1 1 1,1-1-1,0 1 0,-1 0 0,1 0 1,-1-1-1,1 1 0,-1 0 1,1 0-1,-1 1 0,0-1 1,1 0-1,-1 0 0,2 3 1,0 0 19,-1 0 0,0 0 0,1-1 0,-2 2 0,1-1 0,0 0 0,-1 0 0,0 0 0,0 1 1,0-1-1,0 6 0,0 4-6,-1 0 1,-3 17 0,1 10 158,5-19 564,13-40-621,-1 0 0,-2-1 0,14-23 0,-21 31-105,-2 6-56,0-1 1,0 0 0,7-6-1,-10 11 35,-1 0-1,1 0 0,0 1 1,-1-1-1,1 0 0,0 1 1,0-1-1,-1 0 0,1 1 1,0-1-1,0 1 0,0-1 1,0 1-1,0 0 0,0-1 1,0 1-1,0 0 0,0 0 1,0-1-1,0 1 0,0 0 1,0 0-1,0 0 0,0 0 1,0 1-1,0-1 0,0 0 1,0 0-1,0 0 0,0 1 1,1 0-1,1 1-14,0 1 0,0 0 1,0 0-1,-1 0 0,1 0 0,-1 0 1,0 0-1,0 1 0,3 6 0,9 35-150,-13-37 215,1-1 0,0 1 0,1-1 0,0 1 1,0-1-1,7 12 0,-8-17-28,-1-1 1,1 0-1,-1 0 1,1 1-1,-1-1 0,1 0 1,0 0-1,0-1 0,-1 1 1,1 0-1,0 0 1,0-1-1,0 1 0,0-1 1,3 1-1,32 0 165,-30-1-150,23-1-1162,54-8 0,-77 7 243,0 1 1,0-1-1,0 0 0,0-1 1,0 0-1,0 0 1,6-4-1,18-10-2584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38.2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10 860 2144,'-9'-4'6734,"14"-5"-5792,-4 8-954,7-13 271,8-12-79,-2 0 0,17-41 1,-4-15 10,9-21 82,-29 86-288,0 1 0,1 1 0,1 0 0,11-16 0,-20 30 8,1 1 0,-1-1 1,1 0-1,-1 1 0,1-1 0,0 0 0,-1 1 0,1-1 1,0 0-1,-1 1 0,1-1 0,0 1 0,0 0 1,0-1-1,-1 1 0,1 0 0,2-1 0,-3 1 6,1 0 0,0 1 0,-1-1 0,1 0 0,0 1 0,-1-1 0,1 1 0,-1-1 0,1 1 0,-1-1 0,1 1 0,-1-1 0,1 1 0,-1-1 0,1 1 0,-1 0 0,0-1 0,1 1 0,-1-1 0,0 1 0,0 0 0,1 0 0,-1-1 0,0 1 0,0 1 0,25 114 139,-3-7 122,-18-93-214,1 0 0,1 0 1,1-1-1,13 24 0,-16-32 17,1-1 1,-1 0-1,1 0 0,1-1 1,-1 0-1,0 0 0,1 0 1,0 0-1,1-1 1,-1 0-1,13 6 0,-9-6 12,0-1 1,0 0-1,0 0 0,0-1 0,1 0 0,-1-1 0,0 0 1,12-1-1,-11 0 15,1-1 1,0 0-1,-1-1 1,1 0-1,-1-1 1,0 0-1,0-1 1,0 0 0,0-1-1,-1 0 1,1 0-1,-1-2 1,-1 1-1,1-1 1,15-15-1,-17 13-12,-1-1-1,1 0 0,-2-1 1,1 0-1,-1 0 1,-1 0-1,0-1 0,-1 0 1,5-22-1,-6 23-34,-1 0 0,-1-1 0,0 1 1,0-1-1,-1 0 0,-1 1 0,0-1 0,-1 1 0,0-1 0,-6-19 0,7 28-74,0 0-1,0 1 1,-1-1-1,1 0 1,-1 1-1,0-1 1,0 1-1,0-1 1,0 1-1,0 0 1,0 0-1,-1 0 1,1 0-1,-5-3 1,6 4-2,-1 1 1,0-1-1,0 0 1,0 1-1,0-1 1,0 1-1,0 0 1,0-1-1,0 1 1,0 0-1,0 0 1,0 1-1,0-1 1,0 0-1,0 0 1,0 1-1,0 0 1,0-1-1,1 1 1,-1 0-1,0 0 1,0 0-1,1 0 1,-1 0-1,-1 1 1,-3 3 7,1 0 0,0 0 0,0 1 0,1-1 0,0 1 0,0 0 0,0 0 0,0 1 0,-4 11 0,2-1-13,0-1 1,-6 34-1,10-42 41,1 0 0,0 1 0,1-1 0,-1 0 0,2 0 1,-1 1-1,1-1 0,0 0 0,1 0 0,0 0 0,0 0 0,1 0 0,0 0 0,0-1 0,1 1 0,0-1 0,0 0 0,1 0 0,0 0 0,0-1 0,0 0 0,1 0 0,0 0 0,0 0 0,0-1 0,1 0 1,9 5-1,-8-6 43,0 0 1,0 0 0,0-1 0,1 0 0,-1 0 0,1-1-1,0 0 1,-1-1 0,1 0 0,0 0 0,0-1 0,0 0-1,11-2 1,-2-1 36,-1-1 0,1 0-1,-1-2 1,0 0 0,29-14 0,-10 2 34,0-1 0,-1-2 1,35-27-1,-31 14-49,-2-2 0,-2-1 1,-1-2-1,45-68 0,-78 107-66,3-7 42,1 1-1,-1-1 1,5-12-1,-9 19-41,0 0 1,1-1-1,-1 1 0,0 0 0,0-1 1,0 1-1,0 0 0,1-1 0,-1 1 0,0 0 1,0-1-1,0 1 0,0-1 0,0 1 1,0 0-1,0-1 0,0 1 0,0 0 1,0-1-1,0 1 0,0 0 0,0-1 0,-1 1 1,1 0-1,0-1 0,0 1 0,0 0 1,0-1-1,-1 1 0,1 0 0,0-1 1,-1 1-2,0 0 0,1 0 0,-1 0 0,0 1 1,1-1-1,-1 0 0,0 1 0,1-1 1,-1 0-1,0 1 0,1-1 0,-1 1 1,1-1-1,-1 1 0,1-1 0,-1 1 0,1-1 1,-1 1-1,1 0 0,-15 17 16,2 1 0,-21 39 0,-15 45 46,23-43-49,23-54-11,-24 58-3,25-58 4,0 1 1,0-1-1,0 1 0,1-1 1,0 1-1,1 0 0,0 13 1,0-19 17,0 1 1,0-1-1,0 1 1,1-1 0,-1 1-1,0-1 1,1 1 0,-1-1-1,1 1 1,-1-1-1,1 1 1,0-1 0,0 0-1,0 0 1,0 1 0,-1-1-1,2 0 1,-1 0 0,0 0-1,0 0 1,0 0-1,0 0 1,1 0 0,-1 0-1,0-1 1,1 1 0,-1 0-1,0-1 1,1 1 0,-1-1-1,1 0 1,-1 1-1,3-1 1,-1 0 16,1 0 1,-1-1-1,0 1 0,0-1 0,0 0 0,0 0 1,0 0-1,0 0 0,0-1 0,0 1 1,-1-1-1,1 0 0,0 1 0,-1-1 1,4-4-1,0-1-11,0 0 1,0 0 0,0-1-1,-1 0 1,0 0-1,5-14 1,19-56 102,-21 56-212,-2 2 20,-3 11 22,-1 0 0,2 0-1,5-11 1,-9 20 29,0 0 0,0 0 0,0-1 0,1 1 0,-1 0-1,0 0 1,0 0 0,0-1 0,0 1 0,0 0 0,0 0 0,1 0 0,-1 0 0,0 0 0,0-1 0,0 1 0,0 0 0,1 0 0,-1 0 0,0 0 0,0 0 0,0 0 0,1 0-1,-1 0 1,0 0 0,0 0 0,0-1 0,1 1 0,-1 0 0,0 0 0,0 0 0,0 0 0,1 1 0,-1-1 0,0 0 0,0 0 0,0 0 0,1 0 0,-1 0 0,7 9-233,3 23 25,-7-23 163,1 3 47,0 0 0,1 0-1,0 0 1,1-1-1,9 15 1,-13-23 22,0 0 0,1 0 0,-1-1 0,1 1 0,0 0 0,0-1 0,0 0 0,0 1 0,0-1 0,0 0 0,1-1 0,-1 1 0,1-1 0,-1 1 0,1-1 0,0 0 0,-1 0 0,1-1 0,0 1 0,0-1 0,0 0 0,4 0 0,2-1 28,0-1-1,-1 0 0,1 0 0,-1-1 0,0-1 0,0 1 0,0-2 0,9-4 0,65-47 32,-9-4-134,15-10 239,-70 59-150,-7 7-25,-12 4-4,0 0 1,0 0-1,0 0 0,0 0 1,0-1-1,1 1 1,-1 0-1,0 0 0,0 0 1,0 0-1,0 0 1,0 0-1,1 0 1,-1 0-1,0 0 0,0 0 1,0 0-1,0 0 1,0 0-1,1 0 1,-1 0-1,0 0 0,0 0 1,0 1-1,0-1 1,0 0-1,0 0 1,0 0-1,1 0 0,-1 0 1,0 0-1,0 0 1,0 0-1,0 0 0,0 1 1,0-1-1,0 0 1,0 0-1,0 0 1,1 0-1,-1 0 0,0 1 1,-12 34-192,-43 94 67,41-99 90,9-19 42,0-1 1,1 0 0,0 1-1,1 0 1,0 0 0,-2 19-1,5-28 4,0 0-1,0 0 0,0-1 1,0 1-1,0 0 1,1-1-1,-1 1 1,1 0-1,-1-1 1,1 1-1,0 0 0,-1-1 1,1 1-1,0-1 1,0 0-1,0 1 1,0-1-1,0 0 1,0 1-1,1-1 1,-1 0-1,0 0 0,1 0 1,-1 0-1,1 0 1,-1 0-1,1 0 1,-1-1-1,1 1 1,-1-1-1,1 1 0,0-1 1,-1 1-1,4-1 1,3 1 37,0 0 0,0 0 1,0-1-1,0 0 0,0-1 1,12-2-1,-4 0-24,0-1-1,0 0 1,0-1-1,-1-1 1,1-1-1,-2 0 1,1-1 0,-1 0-1,0-1 1,0-1-1,15-14 1,-11 6 56,-2 0 1,0-2-1,-1 1 1,18-32-1,42-93-92,-57 108 123,-5 7-50,-1-1 0,-1 0 0,-1 0 0,11-63 0,-18 68-89,0 0 1,-2 0-1,-1 1 1,-1-1-1,-1 0 1,-8-42-1,2 47-300,8 20 317,0 0 1,0-1 0,0 1 0,0 0 0,0 0 0,0 0-1,0 0 1,-1 0 0,1 0 0,0 0 0,0 0-1,0 0 1,0 0 0,0 0 0,-1 0 0,1 0 0,0 0-1,0 0 1,0 0 0,0 0 0,-1 0 0,1 0-1,0 0 1,0 0 0,0 0 0,0 0 0,0 0 0,-1 0-1,1 0 1,0 0 0,0 0 0,0 0 0,0 0-1,0 0 1,0 1 0,0-1 0,-1 0 0,1 0 0,0 0-1,0 0 1,0 0 0,0 0 0,0 0 0,0 1 0,0-1-1,0 0 1,0 0 0,0 0 0,0 0 0,0 0-1,0 1 1,0-1 0,-1 0 0,0 6-67,-1 0 0,1-1-1,-1 1 1,1 7 0,-1 13 66,1 1 1,3 34-1,11 53 32,-6-72 16,2 0-1,1-1 0,2-1 0,30 68 0,-26-76 39,0-1 1,2 0-1,1-2 1,2 0 0,1-2-1,25 27 1,-30-36 0,-17-17-255,-3-2-92,-29-24-901,21 17 1059,-22-16-84,1-3 0,0-1-1,-31-36 1,40 35 98,-44-48-559,62 72 534,-1-1-150,1 0 0,-1 0 0,1 0 0,-6-11 0,11 16 264,-1 1 0,1-1 0,0 1 0,0 0-1,0-1 1,0 1 0,0-1 0,-1 1 0,1 0 0,0-1 0,0 1-1,0-1 1,0 1 0,0-1 0,1 1 0,-1 0 0,0-1 0,0 1-1,0-1 1,0 1 0,0 0 0,0-1 0,1 1 0,-1-1-1,0 1 1,0 0 0,1-1 0,-1 1 0,0 0 0,1 0 0,-1-1-1,0 1 1,0 0 0,1-1 0,-1 1 0,1 0 0,-1 0 0,0 0-1,1-1 1,20-5 237,-18 6-224,37-7 268,0 3 0,0 1 0,1 1 0,74 8 0,-98-3-167,1 0 0,-1 1-1,0 1 1,0 0 0,29 15 0,-36-15-11,0 0-1,0 1 1,-1 1 0,1 0-1,-2 0 1,1 0 0,-1 1-1,0 1 1,-1-1 0,8 12-1,-6-5 98,-1 1-1,0 0 0,-1 0 0,-1 0 0,-1 0 0,6 25 0,-6-10 202,-1 0 0,0 52-1,-5-81-370,1-1-1,0 0 0,0 0 0,0 0 1,0 0-1,0 0 0,0 0 1,0 0-1,0 0 0,1 0 0,-1 0 1,0 0-1,1 0 0,-1 0 0,1 0 1,-1 0-1,1 0 0,-1-1 0,1 1 1,-1 0-1,1 0 0,0 0 1,0-1-1,-1 1 0,2 1 0,-1-2-2,0-1-1,0 1 0,0 0 0,0 0 0,1 0 1,-1-1-1,0 1 0,0 0 0,0-1 1,0 1-1,0-1 0,0 1 0,0-1 1,-1 0-1,1 1 0,0-1 0,0 0 1,0 0-1,-1 1 0,1-1 0,0 0 1,-1 0-1,2-1 0,51-71-215,-36 47 157,1 2 0,27-30 0,-44 53 34,-1 0 0,1 1 0,0-1 0,-1 0 0,1 1 0,0-1 1,-1 0-1,1 1 0,0-1 0,0 1 0,-1-1 0,1 1 0,0 0 0,0-1 0,0 1 1,0 0-1,0 0 0,-1-1 0,1 1 0,0 0 0,0 0 0,0 0 0,0 0 0,0 0 1,1 0-1,-1 1 0,0 0 1,0 0 0,-1 0 0,1-1-1,0 1 1,0 0 0,-1 0 0,1 0-1,-1 0 1,1 0 0,-1 0 0,1 0-1,-1 0 1,0 0 0,0 0 0,1 1-1,-1-1 1,0 0 0,0 0 0,0 2-1,1 21-85,-2-17 93,1-1-1,1 0 1,-1 1-1,1-1 1,0 1-1,4 10 1,-5-16 4,1 0 1,-1 1 0,1-1 0,0 0 0,0 0-1,0 0 1,-1 0 0,1 0 0,0 0-1,0 0 1,0 0 0,1 0 0,-1 0-1,0-1 1,2 2 0,-1-2 4,0 1-1,0 0 1,0-1-1,0 0 1,0 1-1,0-1 1,1 0-1,-1 0 1,0 0-1,0 0 1,0-1 0,3 0-1,6-2 45,0 0 0,-1-1 0,0 0-1,0 0 1,0-1 0,0-1 0,-1 0 0,0 0 0,0-1 0,9-8-1,-14 11-38,0-1-1,-1 1 0,0-1 0,0 1 1,0-1-1,-1 0 0,1 0 0,-1 0 1,0 0-1,-1-1 0,1 1 0,-1 0 1,1-7-1,-1 4-23,-1 1 0,0-1 0,0 0 0,0 1 0,-1-1 0,0 1 0,0-1 0,-5-12 0,6 19 3,-1 0-1,1-1 0,-1 1 1,1 0-1,-1-1 0,0 1 0,0 0 1,0 0-1,1 0 0,-1 0 1,0 0-1,0 0 0,0 0 0,-1 0 1,1 0-1,0 0 0,0 0 1,0 1-1,-1-1 0,1 1 0,0-1 1,-3 0-1,2 1-3,-1 0-1,1 0 0,-1 0 1,0 0-1,1 0 1,-1 0-1,1 1 1,-1-1-1,1 1 1,-1 0-1,-3 1 1,-4 3-20,0 1 0,1 0 0,-1 0 1,-10 10-1,-24 18-97,44-34 133,0 0 1,0 0-1,0 0 0,0 0 1,0 0-1,0 0 0,0 0 1,0 0-1,0 0 0,0 0 1,0 0-1,0 0 0,0 0 1,0 0-1,0 1 1,0-1-1,0 0 0,0 0 1,0 0-1,0 0 0,0 0 1,0 0-1,0 0 0,0 0 1,0 0-1,0 0 0,0 0 1,0 0-1,0 0 0,0 0 1,0 0-1,0 0 0,0 0 1,0 0-1,0 0 0,0 0 1,0 0-1,0 0 0,7-3 3,18-11-91,19-15 110,45-27 0,-78 50-42,0 1-1,1 1 1,0-1 0,0 2 0,0 0-1,19-3 1,-25 5 20,-1 1 0,1-1 0,-1 1-1,1 0 1,-1 1 0,1 0 0,-1-1 0,1 2 0,-1-1-1,0 1 1,1-1 0,-1 1 0,0 1 0,0-1 0,0 1-1,-1 0 1,1 0 0,-1 0 0,1 1 0,-1 0 0,0-1-1,-1 1 1,1 1 0,-1-1 0,1 0 0,-1 1 0,0 0-1,-1 0 1,1 0 0,-1 0 0,3 9 0,-2 2 61,0 0 0,0 1 0,-2-1 0,0 1 0,-1 17 1,0-16 186,0-18-246,0 0 0,0 0 0,0 0 0,0 0 0,0 0 0,0 0 0,0 0 0,0 0 0,0 0 0,0 0 0,0 0 0,0 0 0,0 0 0,0 0 0,0 0 0,0 0 0,0 0 0,0 0 0,0 0 0,0 0 0,0 0 0,0 0-1,0 0 1,0 0 0,0 0 0,0 0 0,0 0 0,0 0 0,0 0 0,0 0 0,1 0 0,-1 0 0,0 0 0,0 0 0,0 0 0,0 0 0,0 0 0,0 0 0,0 0 0,0 0 0,0 0 0,0 0 0,0 0 0,0 0 0,0 0 0,0 0 0,0 0-1,2-5 23,10-32-7,-3 11 103,5-30 0,-9 37-94,7-25 1,-10 37-78,1 0-1,0 1 1,0-1 0,1 1-1,-1-1 1,10-10 0,-12 16 36,-1 1 0,0 0 0,1-1 0,-1 1 0,0 0 0,1-1 1,-1 1-1,1 0 0,-1 0 0,0-1 0,1 1 0,-1 0 0,1 0 0,-1 0 1,1-1-1,-1 1 0,1 0 0,-1 0 0,1 0 0,-1 0 0,1 0 0,-1 0 1,1 0-1,-1 0 0,1 0 0,-1 0 0,1 0 0,-1 1 0,1-1 0,-1 0 1,1 0-1,-1 0 0,0 1 0,1-1 0,-1 0 0,1 0 0,-1 1 0,0-1 1,1 0-1,-1 1 0,0-1 0,1 1 0,-1-1 0,1 1 0,10 21-97,-10-20 77,6 17 2,0 0 0,3 23 0,-7-28 54,0 0 1,1 0-1,1-1 1,0 1 0,1-1-1,9 16 1,-14-27 3,1 0 0,-1 0 1,1 0-1,0 0 1,0 0-1,0 0 0,0 0 1,0-1-1,0 1 1,1-1-1,-1 0 0,0 0 1,1 0-1,-1 0 0,1 0 1,-1 0-1,1 0 1,-1-1-1,1 1 0,0-1 1,-1 0-1,1 0 0,-1 0 1,1 0-1,0 0 1,-1-1-1,1 1 0,0-1 1,-1 0-1,1 0 1,3-1-1,3-2 19,1-1 1,-1 0-1,0 0 0,-1-1 0,1 0 1,12-13-1,-2-1 3,0-2 0,-2 0 1,0-1-1,-2-1 0,14-28 0,-26 48-45,21-43 17,-18 33-80,0 0 1,2 1-1,-1 0 1,2 0-1,14-17 1,-22 30 47,-1-1 0,0 1 1,1-1-1,-1 1 0,1 0 0,-1-1 1,1 1-1,-1 0 0,1-1 1,-1 1-1,1 0 0,-1 0 0,1 0 1,-1-1-1,1 1 0,0 0 1,-1 0-1,1 0 0,-1 0 0,1 0 1,-1 0-1,1 0 0,0 0 1,-1 0-1,1 0 0,-1 0 0,1 0 1,-1 1-1,1-1 0,0 0 1,-1 0-1,1 1 0,-1-1 0,1 0 1,-1 1-1,1-1 0,-1 0 1,0 1-1,1-1 0,-1 1 0,1-1 1,-1 0-1,0 1 0,1-1 1,-1 1-1,0-1 0,0 1 0,1 1 1,0 1-5,1 0 0,-1 0-1,0 0 1,0 1 0,0-1 0,0 1 0,0 5 0,-1 24 85,-1-1 1,-2 1-1,-13 60 0,12-77 13,0 0-1,-2 0 0,1-1 1,-2 1-1,0-1 0,-1-1 1,0 1-1,-1-1 0,-1-1 1,-12 14-1,10-18 85,6-7-69,6-8 33,4 0-118,0 0 0,0 1 1,1-1-1,0 1 0,-1 0 0,2 0 0,-1 1 0,1-1 0,6-3 0,2-3-17,165-135-2073,-169 138 132,1 0 1,11-6 0,-11 10-1739,-3 7 1291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38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59 6304,'-74'-52'2848,"48"49"-2464,18 0-96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51.121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352 416 2560,'-11'-20'832,"11"19"-805,0 0 0,-1 1 0,1-1 0,-1 0 0,1 0 0,-1 0 0,0 1-1,1-1 1,-1 0 0,0 1 0,0-1 0,1 0 0,-1 1 0,0-1 0,0 1 0,0-1 0,0 1 0,-1-1 0,-2-1 176,-20-13 3253,-9-9-427,9 2-1847,-1 1 0,-45-28 0,68 47-1185,0 1 1,0 0-1,0 0 0,-1 0 0,1 0 0,0 1 0,0-1 0,-1 1 1,1-1-1,0 1 0,-1 0 0,1 0 0,0 0 0,-1 0 1,1 0-1,0 0 0,-1 1 0,1-1 0,0 1 0,-3 1 1,3-1-35,0 0 0,1 0 0,-1 0 0,1 0 0,-1 0 0,1 1 0,-1-1 1,1 1-1,0-1 0,0 1 0,0-1 0,0 1 0,0 0 0,0-1 1,0 1-1,0 0 0,1 0 0,-1 0 0,1 0 0,-1 0 0,1-1 1,0 1-1,0 0 0,0 4 0,0-2 45,0 0 0,1 1 1,0-1-1,-1 0 0,1 1 0,1-1 1,-1 0-1,1 0 0,0 0 0,0 0 0,0 0 1,0 0-1,5 6 0,-5-8 37,0 0-1,0 0 0,0 0 1,0 0-1,1-1 0,-1 1 1,0 0-1,1-1 1,-1 0-1,1 1 0,-1-1 1,1 0-1,0-1 0,0 1 1,-1 0-1,1-1 1,0 1-1,0-1 0,0 0 1,0 0-1,-1 0 1,6-1-1,-5 0 20,0 0-1,-1 0 1,1 0 0,-1 0 0,1 0 0,-1-1-1,0 1 1,1-1 0,-1 0 0,0 1 0,0-1-1,0 0 1,-1 0 0,1-1 0,0 1-1,-1 0 1,1 0 0,-1-1 0,0 1 0,1-1-1,0-4 1,1-2 61,0 0 0,-1 0-1,0 0 1,1-18 0,-3 18-70,0-1 0,0 0 0,-1 1 0,-1-1 0,0 1 1,0-1-1,0 1 0,-1 0 0,-7-13 0,7 14-58,-1 1 0,0 0-1,0 1 1,-1-1 0,0 1-1,0-1 1,-1 2 0,1-1-1,-1 1 1,-1-1 0,-9-5-1,14 9-25,0 1 0,0 0 0,0 0 0,0 1 0,0-1 0,0 0 0,-1 1 0,1-1 0,0 1 0,0 0 0,0-1 0,-1 1 0,1 0 0,0 0 0,0 1 0,0-1 0,-1 0 0,1 1 0,0-1 0,0 1 0,0 0 0,0 0 0,0 0 0,-3 2 0,1-1-13,1 1 1,0 0 0,0 0 0,0 0-1,0 0 1,0 0 0,1 1-1,-1-1 1,1 1 0,0 0-1,-2 5 1,-1 4 29,1 0-1,1 0 1,0 0-1,1 0 1,0 1 0,1-1-1,0 1 1,2 17-1,0-21 34,0 1 0,0 0 0,1-1 0,1 1 0,0-1 0,0 1 0,1-1 0,0 0 0,9 14 0,-11-20 16,1 0 0,0 0-1,0 0 1,1 0 0,-1-1 0,1 1 0,0-1-1,0 0 1,0 0 0,0 0 0,0 0 0,1-1-1,-1 0 1,1 0 0,0 0 0,-1 0-1,1-1 1,0 0 0,0 0 0,0 0 0,0 0-1,6-1 1,-6 0 1,-1-1 1,1 1-1,0-1 0,0 0 0,0 0 0,-1-1 0,1 1 1,0-1-1,-1 0 0,0 0 0,1-1 0,-1 0 0,0 1 1,0-1-1,0 0 0,-1-1 0,1 1 0,-1-1 0,0 1 1,0-1-1,0 0 0,0 0 0,-1-1 0,0 1 0,3-7 1,-1 1-8,0-1 1,-1 1-1,0 0 1,-1-1-1,0 0 1,-1 1-1,0-1 1,-1 0-1,0 0 1,0 1-1,-3-13 1,0 7 39,-1 1 0,0-1 1,-2 1-1,1 0 1,-14-24-1,13 29-91,0 0-1,-1 1 1,0-1 0,0 1-1,-1 1 1,0-1 0,-1 1-1,-15-11 1,21 17-5,0 0 1,0 0-1,-1 1 0,1-1 1,0 1-1,-1 0 1,1-1-1,-1 2 0,1-1 1,-1 0-1,-4 0 0,6 1 5,-1 1 0,1-1 0,-1 0 0,1 1 0,0-1 0,-1 1 0,1 0 0,0 0 0,-1 0-1,1 0 1,0 0 0,0 0 0,0 1 0,0-1 0,0 1 0,0-1 0,0 1 0,-2 3 0,-3 4-12,1-1 1,1 1-1,0 1 0,0-1 1,0 1-1,1 0 1,1 0-1,0 0 0,-2 12 1,1-5 3,2 0-1,0 0 1,1 1 0,0-1 0,3 20-1,-1-28 42,1 0-1,-1-1 0,2 1 1,-1-1-1,1 1 0,1-1 1,4 10-1,-6-14 15,0-1 1,1 1-1,-1-1 1,1 0-1,-1 0 0,1 0 1,0 0-1,0 0 1,1 0-1,-1-1 1,0 0-1,1 1 0,0-1 1,-1 0-1,1-1 1,0 1-1,6 1 0,-5-2 8,-1-1 0,1 1 0,0-1-1,-1 0 1,1 0 0,-1 0-1,1-1 1,-1 0 0,1 1 0,-1-2-1,1 1 1,-1 0 0,0-1-1,1 0 1,-1 0 0,0 0-1,0-1 1,-1 1 0,1-1 0,0 0-1,-1 0 1,0 0 0,1-1-1,-1 1 1,-1-1 0,1 1 0,0-1-1,1-4 1,1-1-1,-1 1 1,0-1-1,-1 1 1,0-1-1,0 0 0,-1-1 1,0 1-1,0 0 0,-1-1 1,-1 1-1,1 0 1,-2-1-1,0-10 0,-1 9-5,-1 0-1,0 0 0,0 1 0,-1-1 0,-9-16 0,12 23-45,-1 0 1,0 1-1,-1-1 0,1 1 0,-1-1 1,1 1-1,-1 0 0,0 0 0,0 0 1,-1 1-1,1-1 0,0 1 0,-1-1 1,0 1-1,1 0 0,-1 1 1,0-1-1,-4-1 0,6 3 2,1 0 0,-1 0 0,1 0-1,-1 0 1,1 0 0,-1 0 0,0 0 0,1 1 0,-1-1 0,1 1-1,-1-1 1,1 1 0,0-1 0,-1 1 0,1 0 0,-3 1 0,2 0-8,-1 0 0,0 1-1,1-1 1,-1 1 0,1-1 0,-4 7 0,0 2-26,0 0-1,1 0 0,-4 13 0,9-22 44,-7 16-17,2 0 0,0 1-1,1 0 1,-3 34 0,7-45 31,0 0 0,0 1 0,1-1 0,0 0 0,4 15 0,-3-18-9,0-1-1,0 1 0,0-1 1,0 1-1,1-1 1,-1 0-1,1 0 1,0 0-1,0 0 0,7 6 1,-8-8 22,1-1 0,-1 1 0,1 0 1,0 0-1,0-1 0,0 0 0,0 1 0,0-1 1,0 0-1,0-1 0,0 1 0,0 0 0,0-1 0,1 0 1,-1 0-1,0 0 0,0 0 0,0 0 0,1-1 1,-1 1-1,0-1 0,0 0 0,4-1 0,-3 0 14,1 0 0,0-1 0,0 1 0,-1-1 0,0 0 0,1 0 0,-1 0 0,0-1 0,-1 1-1,1-1 1,0 0 0,-1 0 0,5-9 0,-3 4-14,-1-1 1,-1 1-1,0-1 0,0 0 1,-1 0-1,0 0 0,-1 0 1,0 0-1,0 0 0,-1-1 1,-1 1-1,1 0 0,-2 0 1,1 0-1,-2 0 0,1 0 1,-1 0-1,-1 1 0,0-1 1,0 1-1,-1 0 0,0 0 1,0 1-1,-13-16 0,17 23-39,0 0 0,0 0 0,0 0 0,1 0-1,-1 0 1,-1 0 0,1 0 0,0 0 0,0 0 0,0 1-1,0-1 1,-1 1 0,1-1 0,0 1 0,0-1-1,-1 1 1,1-1 0,0 1 0,-1 0 0,1 0-1,-1 0 1,1 0 0,0 0 0,-1 0 0,1 0-1,-2 1 1,1 0-5,1 0-1,-1 0 0,1 0 1,-1 0-1,1 0 0,-1 0 1,1 1-1,-1-1 0,1 1 1,0-1-1,0 1 0,0-1 0,0 1 1,0 0-1,0-1 0,1 1 1,-2 3-1,-1 6-8,0 0 0,0 0 0,2 1 0,-1-1 0,1 0 0,2 23-1,1-11 89,1 0-1,8 31 0,4-4 175,-15-49-223,0-1 0,0 0 0,0 1 0,0-1 0,0 1 0,0-1 0,0 0 0,1 1 0,-1-1 0,0 0 1,0 1-1,0-1 0,0 0 0,1 1 0,-1-1 0,0 0 0,0 1 0,1-1 0,-1 0 0,0 0 0,1 1 0,-1-1 0,0 0 0,1 0 1,-1 0-1,0 1 0,1-1 0,-1 0 0,0 0 0,1 0 0,-1 0 0,0 0 0,1 0 0,-1 0 0,1 0 0,-1 0 0,0 0 0,1 0 0,-1 0 1,1 0-1,-1 0 0,0 0 0,1 0 0,-1 0 0,0 0 0,1 0 0,-1-1 0,0 1 0,1 0 0,-1 0 0,0 0 0,1-1 0,-1 1 1,0 0-1,1 0 0,-1-1 0,1 0 0,0 0 16,1-1 0,0 1 0,-1-1 0,1 0 1,-1 0-1,1 0 0,-1 0 0,2-2 0,0-5-70,-1 1 0,0-1-1,0 0 1,0-10 0,-1-5-3663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52.4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23 3808,'-4'-13'1227,"8"4"740,1 13-244,1 1-1513,1 0 1,-1 0-1,1 1 0,-2 0 0,1 0 1,-1 0-1,0 1 0,8 13 1,2 7 165,12 32 1,-23-50-271,37 79 766,57 90 0,134 203-131,37 102 438,-197-347-806,-19-44 193,4-3-1,115 140 0,-158-213-389,18 15 0,9 9 112,-38-35 1529,-9-7-1067,-14-12-702,14 10 84,-44-24 209,35 20-266,0 0 0,0-1-1,1-1 1,-15-13-1,8 2-12,0-1-1,2-2 0,-22-32 1,-45-90-110,58 98-38,-2 0 1,-45-53 0,62 85 55,10 11-46,-1-1-1,-1 1 0,-7-7 1,11 41-23,2-21 251,-1-7-77,-2-2-35,0 1 0,0-1 0,0 0 0,0 0 0,0 1 0,0-1 0,0-1 0,0 1 0,1 0 0,-1 0 1,0-1-1,1 1 0,-1-1 0,1 1 0,0-1 0,-2-1 0,-9-10-76,6 11 85,6 2-54,0 0 1,0-1-1,0 1 1,0 0-1,1 0 0,-1 0 1,0 0-1,0 0 1,0 0-1,0 0 1,0 0-1,0 0 0,0 0 1,0 0-1,0 0 1,0 0-1,0 0 1,0 0-1,0 0 0,0 0 1,0 0-1,0-1 1,0 1-1,0 0 1,0 0-1,0 0 0,0 0 1,0 0-1,0 0 1,0 0-1,0 0 1,0 0-1,0 0 0,0 0 1,0 0-1,0-1 1,0 1-1,0 0 1,0 0-1,0 0 0,0 0 1,0 0-1,0 0 1,0 0-1,0 0 1,0 0-1,0 0 0,0 0 1,0 0-1,0 0 1,0 0-1,0 0 1,0-1-1,-1 1 0,1 0 1,0 0-1,0 0 1,0 0-1,0 0 1,0 0-1,0 0 0,0 0 1,0 0-1,0 0 1,0 0-1,0 0 1,0 0-1,-1 0 0,7 4-108,0 0 1,0 0-1,-1 1 0,1-1 0,6 9 0,10 15 115,-2 1 1,-1 1-1,24 50 1,-22-39-24,34 50 0,-30-58 14,2-1-1,1-1 1,1-2-1,45 36 1,-61-56 78,24 14 1,2 0 30,-10-11 250,-28-11-133,0-9 421,-3 7-588,1 0 1,-1 0 0,1-1-1,0 1 1,-1-1 0,1 1 0,0-1-1,0 1 1,0-1 0,0 0-1,0 0 1,0 1 0,1-1 0,-1 0-1,0-2 1,-4-34 219,5 34-241,-3-45 110,3 0-1,1 0 1,14-84-1,-8 100-381,1 1 0,16-42 0,-14 50-919,1 1 1,1 0-1,23-34 0,-23 40-1839,17-15-1,-27 30 2749,19-20-2250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44.46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 2262 1728,'0'0'19,"0"0"0,0 0 0,0 1 0,0-1 0,0 0 0,-1 0 0,1 0 1,0 0-1,0 0 0,0 0 0,0 0 0,0 0 0,0 1 0,0-1 0,0 0 0,0 0 0,0 0 0,0 0 0,-1 0 0,1 0 1,0 0-1,0 0 0,0 0 0,0 0 0,0 0 0,0 0 0,0 0 0,-1 0 0,1 0 0,0 0 0,0 0 0,0 0 1,0 0-1,0 0 0,0 0 0,0 0 0,-1 0 0,1 0 0,0 0 0,0 0 0,0 0 0,0 0 0,0 0 0,0 0 0,0 0 1,-1 0-1,1 0 0,0 0 0,0 0 0,0 0 0,0 0 0,0 0 0,0-1 0,0 1 0,0 0 0,0 0 0,0 0 0,0 0 1,-1 0-1,1-1 0,1 9 1532,-1-7-1417,0 0 0,0-1 0,0 1 1,0 0-1,0 0 0,0-1 1,-1 1-1,1 0 0,0-1 1,0 1-1,0-1 0,-1 1 1,1 0-1,0-1 0,-1 1 1,1-1-1,-1 1 0,1-1 1,0 1-1,-1-1 0,1 1 0,-1-1 1,1 1-1,-1-1 0,0 1 1,0-1-1,7-9 3155,20-24-2869,-14 18-92,42-65-46,-25 35-201,28-42-45,56-77 327,-80 121-186,66-67-1,-44 51-219,-46 51 81,11-12 164,-19 19-182,0-1 0,1 1 1,-1 0-1,0 0 0,0 0 0,1 0 0,-1 0 0,0 0 0,1 0 0,-1 0 0,1 1 0,-1-1 0,4 0 1,9-6-111,-2-8 277,-10 17-238,0 1 44,-1-5-31,-1-1 36,0-5-4,0 8 6,0 0 1,0 0-1,0 0 1,0 0-1,0 0 1,0 0-1,0 0 1,0 0-1,0 0 1,1 0-1,-1 1 1,0-1-1,0 0 1,0 0-1,0 0 1,0 0-1,0 0 1,0 0-1,0 0 1,0 0-1,0 0 1,0 0-1,0 0 1,0 0-1,1 0 1,-1 0-1,0 0 1,0 0-1,0 0 1,0 0-1,0 0 1,0 0-1,0 0 1,0 0-1,0 0 1,0 0-1,0 0 1,0 0-1,0 0 1,1 0-1,-1 0 1,0 0-1,0-1 1,0 1-1,0 0 1,0 0-1,0 0 1,0 0-1,0 0 1,0 0-1,0 0 1,0 0-1,0 0 1,0 0-1,0 0 1,0 0-1,0 0 1,0 0-1,0 0 1,0-1-1,0 1 1,0 0-1,0 0 1,0 0-1,0 0 1,0 0-1,0 0 1,0 0-1,0 0 1,1 0 143,-1 6 104,0-12-102,0 5-143,0 0 0,0 1 0,0-1 0,0 0-1,0 1 1,0-1 0,1 1 0,-1-1 0,0 0 0,0 1 0,1-1-1,-1 1 1,0-1 0,1 1 0,-1-1 0,1 0 0,5-10 18,4-21-62,-2 10-9,4-4 119,20-62 246,-17 50-330,1 0-1,2 2 1,2 0 0,1 1 0,2 1-1,48-56 1,103-120 671,-45 13-359,-19 27-88,-77 124 85,59-64 0,-67 84-216,95-90 217,-94 92-196,32-37 0,-10 10-47,-41 44-42,0 0 0,-1-1 0,0 0 0,0 0-1,7-12 1,-11 19-127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45.922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342 252 2976,'-26'-51'5205,"25"50"-5032,-1-1 0,1 1 0,-1-1 1,1 1-1,-1-1 0,0 1 0,0 0 0,0 0 0,1 0 0,-1 0 0,0 0 1,0 0-1,-1 1 0,-3-2 0,-29-3 944,32 5-991,-1-1-52,-1 2-1,0-1 1,0 0-1,1 1 1,-1 0-1,0 0 1,1 0 0,-1 1-1,1-1 1,0 1-1,-1 0 1,1 1-1,0-1 1,0 1-1,0-1 1,0 1 0,1 0-1,-1 1 1,-5 6-1,-2 3 19,1 1 1,0 0-1,-14 31 0,20-38-65,1 0 0,0 0 0,0 0 0,1 1 0,-3 10 0,5-17-7,0 1-1,-1-1 0,1 0 0,0 1 0,0-1 0,0 1 0,0-1 0,0 1 0,0-1 1,1 1-1,-1-1 0,0 0 0,1 1 0,-1-1 0,1 1 0,-1-1 0,1 0 0,0 0 0,-1 1 1,1-1-1,0 0 0,0 0 0,0 0 0,0 0 0,0 0 0,0 0 0,0 0 0,1 0 0,-1 0 1,0-1-1,0 1 0,1 0 0,-1-1 0,0 1 0,1-1 0,1 1 0,1 0 65,0-1-1,1 0 1,-1 0-1,1 0 1,-1 0 0,0-1-1,0 0 1,9-2-1,34-14 380,-42 15-440,2-1 7,0 0 1,0-1-1,0 1 1,-1-2-1,0 1 1,1-1-1,-2 0 1,1 0-1,0-1 1,-1 1-1,5-8 1,-8 10-1,0 0 0,0 0 1,0-1-1,0 1 0,-1-1 1,1 1-1,-1-1 0,0 1 0,0-1 1,0 0-1,-1 0 0,1 0 1,-1 1-1,0-1 0,0 0 1,0 0-1,-1 0 0,1 0 0,-1 1 1,0-1-1,0 0 0,0 1 1,-3-6-1,3 6-26,-1 0 0,1 0-1,-1 1 1,0-1 0,0 1 0,0 0 0,0-1 0,0 1 0,0 0 0,-1 0-1,1 0 1,-1 0 0,1 1 0,-1-1 0,0 1 0,0 0 0,0-1-1,1 1 1,-1 1 0,-5-2 0,3 1-20,0 1-1,0 0 1,0 0-1,0 1 1,1-1-1,-1 1 1,0 0-1,0 0 1,1 1-1,-1-1 1,1 1-1,-1 0 1,-4 3-1,-2 3-19,0-1 0,0 2 0,1-1 0,0 1 0,0 1 0,-12 16 0,12-13 34,1 0 1,0 0-1,1 1 1,1 0 0,-9 22-1,15-32 18,-1 0 0,1 0 0,0 0 0,1 1 0,-1-1 0,1 0 0,0 0 0,0 0 1,0 1-1,0-1 0,1 0 0,0 5 0,0-8-2,-1 0-1,1 0 1,-1 1 0,1-1 0,0 0 0,-1 0 0,1 0 0,0 0 0,0 0-1,-1 0 1,1 0 0,0-1 0,0 1 0,0 0 0,0 0 0,0-1 0,2 2-1,-1-2 10,0 1-1,0-1 1,0 1-1,0-1 1,1 0-1,-1 0 1,0 0-1,0 0 1,0 0-1,0 0 1,0-1-1,0 1 1,4-2-1,6-2 74,-1-1 0,0 0-1,1 0 1,-2-1 0,1-1-1,-1 0 1,18-15 0,-20 15-42,0-1 0,-1 0 0,0 0 0,-1 0 0,1-1 0,-1 0 1,-1 0-1,0-1 0,5-13 0,-8 15-36,0 0 0,0 0 0,-1 0 1,0 0-1,-1 0 0,0 0 0,0 0 0,-1 0 0,0 0 0,0 0 1,-1 1-1,0-1 0,0 0 0,-4-9 0,5 16-17,1-1 1,-1 1-1,0 0 1,1-1-1,-1 1 0,0 0 1,0 0-1,0 0 0,1 0 1,-1 0-1,0 0 0,-1 0 1,1 0-1,0 0 0,0 0 1,0 0-1,0 1 1,-1-1-1,1 0 0,0 1 1,-1-1-1,1 1 0,-1-1 1,1 1-1,0 0 0,-1 0 1,1 0-1,-1 0 0,1 0 1,-1 0-1,1 0 1,-3 0-1,0 2-13,0-1 0,0 1 0,0-1 0,1 1 0,-1 0 0,0 1 0,1-1 0,-1 1 0,-5 5 0,-4 6-13,0 1 0,1 0 0,1 0 0,0 2 0,1-1 0,1 1 0,1 1 0,0 0 0,-8 29 0,15-46 34,1 0 0,0 0 0,-1 0 1,1 0-1,0-1 0,0 1 0,0 0 0,-1 0 1,1 0-1,0 0 0,0 0 0,0 0 0,0 0 1,1 0-1,-1-1 0,0 1 0,0 0 0,1 0 1,-1 0-1,0 0 0,1 1 0,0-2 0,-1 0 0,1 0 0,-1 1 0,1-1 0,0 0 1,-1 0-1,1 1 0,-1-1 0,1 0 0,0 0 0,-1 0 0,1 0 0,0 0 0,-1 0 0,1 0 0,-1 0 0,1 0 1,0 0-1,-1-1 0,1 1 0,1-1 0,3-1 48,1 0 0,-1-1 0,0 0 1,8-5-1,1-3 22,0 0 0,0-1 1,15-17-1,-23 22-54,-1 0 0,1-1 1,-2 0-1,1 1 0,-1-2 0,0 1 0,-1 0 1,5-16-1,-5 10 10,-1 0 0,0 0 1,-1-1-1,0 1 0,-2-19 1,1 26-27,-1 1 1,0-1 0,0 0-1,-1 1 1,1-1-1,-1 1 1,-1-1 0,1 1-1,-1 0 1,0 0 0,-1 0-1,0 0 1,-6-8-1,8 13-13,1-1 0,-1 1 0,0 0 0,1-1-1,-1 1 1,0 0 0,0 0 0,0 0-1,0 1 1,0-1 0,0 0 0,0 1 0,0-1-1,0 1 1,0-1 0,0 1 0,0 0-1,-1 0 1,1 0 0,0 0 0,0 1 0,0-1-1,0 1 1,0-1 0,0 1 0,0-1 0,0 1-1,-3 2 1,0-1-32,0 1 1,0 1-1,1-1 0,-1 1 0,1 0 0,0 0 1,0 0-1,0 0 0,-4 7 0,-3 7-37,1 1 0,1 0 0,1 1 0,1 0 0,0 0 0,-7 41-1,12-51 64,0 1-1,1-1 1,1 1-1,-1 0 1,3 18-1,-2-25 16,1-1 0,0 1 0,0-1 0,0 0-1,0 1 1,0-1 0,0 0 0,1 1 0,0-1-1,0 0 1,0 0 0,0 0 0,0-1 0,0 1-1,1 0 1,-1-1 0,1 1 0,0-1 0,0 0-1,0 0 1,3 2 0,1-2 9,0 1 0,0-1 0,0-1 0,1 1 0,-1-1 0,0 0 0,1-1 0,-1 0 0,0 0 0,1 0 0,9-3 0,3-1 71,0 0-1,0-2 1,18-7 0,-25 8-3,-1 0-1,20-13 1,-29 17-66,-1-1-1,1 1 0,-1-1 1,0 0-1,1 0 1,-1 0-1,0 0 0,0-1 1,0 1-1,0-1 1,-1 1-1,1-1 0,-1 1 1,1-1-1,-1 0 1,0 0-1,1-5 0,-2 5-2,0 1-1,0-1 0,0 1 0,0 0 0,-1-1 1,1 1-1,-1-1 0,0 1 0,0-1 0,0 1 1,0 0-1,0 0 0,0 0 0,-1-1 0,1 1 1,-1 0-1,-2-2 0,0-2 19,-1 0-25,1 1 0,-2-1 0,1 1 0,-1 0 0,1 0-1,-1 1 1,0 0 0,-1 0 0,1 0 0,-1 1 0,0 0 0,0 0 0,0 0 0,0 1-1,0 0 1,-9-1 0,9 2-32,1 1 0,0 0 0,0 0 0,-1 0 0,1 0 0,0 1 0,0 0 0,-1 0 0,1 1-1,0 0 1,0 0 0,1 0 0,-1 1 0,0 0 0,1 0 0,-1 0 0,1 1 0,0 0 0,-5 5 0,3-2-24,0 1 0,1-1 1,0 1-1,0 0 1,1 1-1,0-1 0,1 1 1,-6 14-1,9-19 44,0 0 1,0-1-1,0 1 1,0 1-1,1-1 0,-1 0 1,1 0-1,0 0 1,0 0-1,1 0 0,-1 0 1,1 0-1,0 0 0,0 0 1,0 0-1,0 0 1,1 0-1,0-1 0,-1 1 1,2 0-1,-1-1 1,0 0-1,3 4 0,-2-5 17,0 1-1,0-1 0,0 0 0,0 0 0,1 0 0,-1-1 1,1 1-1,-1-1 0,1 1 0,-1-1 0,1 0 1,0-1-1,-1 1 0,1-1 0,4 1 0,-4-1 28,0 0 0,1 0 0,-1 0 0,0-1 0,1 1 0,-1-1 0,0 0 0,0 0 0,1-1 0,-1 1 0,0-1-1,7-4 1,-9 5-23,-1 0-1,1-1 1,-1 1-1,1 0 0,-1-1 1,1 1-1,-1-1 1,0 1-1,0-1 1,0 0-1,0 0 0,0 1 1,0-1-1,0 0 1,-1 0-1,1 0 1,0 0-1,-1 0 0,1-2 1,-2 1 3,1 0 0,0 1 1,0-1-1,-1 0 0,0 0 0,0 1 1,1-1-1,-1 1 0,-1-1 1,1 1-1,0-1 0,-3-2 1,-3-5 19,-1 0 1,-1 1 0,0 0 0,-17-13-1,21 18-528,1 1-1,-1-1 0,0 1 1,-7-3-1,3 4-1645,8 20-4890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48.039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136 137 2816,'0'0'399,"-2"-16"4022,1 15-4260,1 1 0,0-1 1,0 0-1,-1 0 0,1 0 0,0 0 1,-1 1-1,1-1 0,-1 0 0,1 0 1,-1 0-1,1 1 0,-1-1 1,0 0-1,1 1 0,-1-1 0,0 1 1,0-1-1,1 1 0,-1-1 0,-1 0 1,-8-2 805,-12-1 288,21 4-1238,-1 0-1,1 0 0,0 0 1,0 0-1,0 0 1,0 0-1,0 1 0,0-1 1,0 0-1,0 1 0,0-1 1,0 1-1,0-1 0,0 1 1,0 0-1,0-1 1,-1 2-1,-9 7 83,10-8-105,-1-1 1,1 1 0,0 0-1,0 0 1,0-1-1,0 1 1,1 0 0,-1 0-1,0 0 1,-1 2-1,5 1-17,9 0 60,-9-4 26,1 0 0,-1 0 0,0 0 0,0 0 0,0 0 0,0-1 0,1 1 0,-1-1 0,0 0 0,0 0 0,0 0 0,0-1 0,0 1 0,-1-1 0,1 1 0,0-1 0,-1 0 0,1 0 0,-1 0 0,1 0 0,-1-1 0,0 1 0,0-1 0,0 1 0,0-1 0,-1 0 0,1 0-1,-1 1 1,0-1 0,1 0 0,-1 0 0,-1-1 0,1 1 0,0 0 0,-1 0 0,1 0 0,-1 0 0,0-1 0,0 1 0,-1 0 0,1 0 0,0 0 0,-1-1 0,0 1 0,0 0 0,0 0 0,0 0 0,0 0 0,-1 0 0,1 1 0,-3-4 0,3 4-80,0 1 1,0 0 0,0 0 0,0 0-1,0 0 1,0 0 0,0 0-1,0 0 1,0 0 0,0 1-1,0-1 1,-1 0 0,1 1-1,0-1 1,-1 1 0,1-1-1,0 1 1,-1-1 0,-2 1-1,3 0-20,-1 1 0,0-1 0,0 1-1,0-1 1,1 1 0,-1 0 0,0 0-1,1-1 1,-1 1 0,1 1-1,-1-1 1,1 0 0,-1 0 0,1 0-1,0 1 1,-1 1 0,-10 10 43,1 0 0,1 1 1,0 1-1,1-1 0,-12 28 0,20-40 15,1 0-1,-1-1 0,1 1 1,-1 0-1,1 0 1,-1 0-1,1-1 1,0 1-1,0 0 1,0 0-1,0 0 0,0-1 1,1 1-1,-1 0 1,1 2-1,0-3 6,-1 0-1,1 1 1,0-1-1,-1 0 1,1 0-1,0 0 1,0 0-1,0 0 0,0 0 1,0-1-1,0 1 1,0 0-1,0 0 1,0-1-1,0 1 1,2 0-1,1 0 38,1 1-1,-1-1 0,0-1 0,1 1 1,-1-1-1,1 0 0,-1 0 1,0 0-1,1 0 0,6-2 0,-7 1-20,0 0-1,1 0 0,-1-1 0,0 1 1,0-1-1,0 0 0,0 0 0,0-1 1,-1 1-1,1-1 0,-1 0 0,1 0 0,-1 0 1,0 0-1,0 0 0,0-1 0,-1 0 1,1 1-1,-1-1 0,0 0 0,0 0 1,0 0-1,-1 0 0,1-1 0,1-6 0,-2 6 18,-1 0-1,1 0 0,-1 0 0,0-1 0,-1 1 0,-1-8 0,2 12-65,0-1 1,0 1-1,-1 0 0,1 0 0,0 0 1,-1 0-1,1 0 0,-1 0 0,1 0 0,-1 1 1,0-1-1,1 0 0,-1 0 0,0 0 0,1 1 1,-2-2-1,1 2-17,0-1 1,0 1 0,0 0-1,1 0 1,-1 0-1,0 0 1,0 0 0,0 0-1,0 0 1,1 0 0,-1 0-1,0 0 1,0 0-1,0 0 1,0 1 0,1-1-1,-1 0 1,0 1-1,0-1 1,1 0 0,-1 1-1,0-1 1,1 1-1,-2 0 1,-5 5-17,0 0 0,1 0-1,-1 0 1,1 1 0,1 0 0,-1 0 0,1 0-1,1 1 1,-1-1 0,1 1 0,0 0 0,-3 13-1,6-19 50,1 0 0,-1 0 0,1 1 0,0-1 0,0 0 0,-1 0 0,2 0 0,-1 0 0,0 1 0,1 2 0,-1-4 0,1 0 0,-1 0 0,0-1 1,1 1-1,-1 0 0,1 0 0,-1 0 0,1-1 1,-1 1-1,1 0 0,0-1 0,-1 1 0,1 0 1,0-1-1,-1 1 0,1-1 0,0 1 0,0-1 1,0 0-1,-1 1 0,1-1 0,0 0 0,0 1 1,0-1-1,0 0 0,1 0 0,2 0 36,0 0 1,0 0-1,0-1 0,0 1 1,0-1-1,0 0 0,0-1 1,0 1-1,0-1 0,-1 1 1,1-1-1,0 0 0,-1 0 1,0-1-1,1 1 0,-1-1 0,3-3 1,1 0 3,-1-1 1,0 0 0,-1 0-1,1-1 1,-1 1-1,6-15 1,-9 18-49,0-1 1,-1 1-1,0-1 1,0 1 0,0-1-1,0 0 1,-1 1-1,0-1 1,0 0-1,0 0 1,0 1 0,-1-1-1,0 0 1,0 0-1,0 1 1,-3-6-1,4 10-9,-1-1-1,1 1 0,0 0 0,-1 0 0,1 0 0,-1 0 0,1-1 0,0 1 0,-1 0 1,1 0-1,-1 0 0,1 0 0,0 0 0,-1 0 0,1 0 0,-1 0 0,1 0 1,-1 0-1,1 1 0,0-1 0,-1 0 0,1 0 0,0 0 0,-1 0 0,1 1 1,-1-1-1,1 0 0,0 0 0,-1 0 0,1 1 0,0-1 0,0 0 0,-1 1 0,1-1 1,0 0-1,-1 1 0,-13 14 27,13-14 10,-4 4-51,1 1 0,-1-1-1,0-1 1,0 1 0,-10 6 0,11-11-25,6 0 69,-1 0-63,12 4-188,-7 0 259,-5-3-28,0-1 0,0 1 0,-1-1 0,1 1 0,0-1 0,0 1 0,0-1 0,0 1 0,0-1 0,0 0 0,0 1 0,0-1 0,2 0 0,-3 0 6,0 1 1,0-1-1,1 0 0,-1 0 1,0 1-1,0-1 0,0 0 1,0 0-1,1 1 0,-1-1 1,0 0-1,0 0 0,0 1 1,0-1-1,0 0 0,0 0 1,0 1-1,0-1 0,0 0 1,0 1-1,0-1 0,0 0 1,0 1-1,0-1 0,0 0 1,0 0-1,0 1 0,0-1 1,0 0-1,0 1 0,-1-1 1,1 0-1,0 0 0,0 1 1,0-1-1,0 0 0,-1 0 1,1 0-1,0 1 0,0-1 1,0 0-1,-1 0 0,1 1-118,-1 0-1,1-1 1,0 1-1,-1-1 1,1 1-1,-1-1 1,1 1 0,-1-1-1,1 0 1,-1 1-1,1-1 1,-1 1-1,1-1 1,-1 0-1,0 0 1,1 1-1,-1-1 1,1 0-1,-1 0 1,0 0 0,1 0-1,-1 0 1,0 1-1,1-1 1,-1 0-1,0-1 1,1 1-1,-2 0 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49.456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4 1272 2912,'-3'0'9082,"12"-1"-8378,21-6-417,0-2 0,0-1 1,0-2-1,-2 0 0,32-19 0,195-128 1078,-171 115-1000,123-48-1,-128 60-234,361-162 275,-209 76-381,-57 27-21,184-67 791,-108 79-230,3 22-45,-220 51-247,53-17 0,-103 25 12,0-2 0,-17-1 0,-14 0-261,24 1 64,-84-3-254,107 3 159,0 0 1,1 0-1,-1 0 1,1 0 0,-1 0-1,0 0 1,1-1-1,-1 1 1,0 0 0,1 0-1,-1-1 1,1 1-1,-1 0 1,0-1 0,1 1-1,-1 0 1,1-1-1,-2 0 1,2 0 1,0 1 0,0 0 1,0-1-1,0 1 0,0-1 0,0 1 0,0 0 1,0-1-1,0 1 0,0-1 0,0 1 0,0 0 1,0-1-1,0 1 0,0-1 0,0 1 0,1 0 1,-1-1-1,0 1 0,0 0 0,0-1 1,1 0-1,1-1-18,0-1 0,0 1-1,0 0 1,0 0 0,1 0 0,2-3 0,18-9 23,0 1 0,0 1 0,1 1-1,1 1 1,0 1 0,0 1 0,1 1 0,40-5-1,-60 11 12,2 0-17,1 0 1,14 0 0,-21 1 19,0 0 1,0 0-1,0 0 1,0 1 0,0-1-1,0 1 1,0 0-1,0-1 1,0 1-1,0 0 1,-1 0 0,1 0-1,0 0 1,-1 0-1,1 1 1,0-1-1,1 2 1,-3-2-2,1 0 0,-1 0 0,1 0 0,-1-1 0,1 1 0,-1 0 1,1 0-1,-1 0 0,0 0 0,0 0 0,1 0 0,-1 0 0,0 0 0,0 1 0,0-1 0,0 0 0,0 0 0,-1 2 0,1-1 9,-1 1 1,0 0-1,0 0 0,0-1 0,-1 1 0,-2 4 0,-4 4 19,-1-1-1,-13 13 1,12-13-35,-5 7-123,2 0 1,-24 37-1,5 9-4216,17-24 1758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53.950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612 25 3328,'10'-12'4506,"-14"17"-3108,-2 23-10,5-23-1224,1-1 1,-1 1 0,0-1 0,0 1-1,-1-1 1,1 0 0,-1 1-1,0-1 1,0 0 0,-4 5 0,-3 2 104,-1-1 0,0-1 0,0 1 0,-1-2 0,0 1 0,-1-2 1,-17 10-1,-94 36 515,51-24-692,30-10-21,-115 44 13,118-46-144,27-12 66,-22 8 0,30-12-4,-4 0-163,11 0 58,1-2 139,-1 1-1,1-1 1,0 0 0,-1 0-1,1 0 1,-1-1-1,0 1 1,1-1 0,5-4-1,6-3 20,117-70 212,130-84-87,-155 95-126,-89 55-52,-8 7-44,0-1 0,0 1 1,17-7-1,-26 13 41,0 0 1,0 0-1,-1-1 1,1 1-1,0 0 1,0 0-1,0 0 0,0 0 1,0 0-1,0 0 1,-1 0-1,1 0 1,0 0-1,0 0 0,0 0 1,0 1-1,0-1 1,-1 0-1,1 1 1,0-1-1,1 1 1,-1 0 12,1 1 0,-1-1 0,0 0 0,0 0 0,0 1 0,0-1 0,0 1 0,-1-1 0,1 1-1,0-1 1,0 2 0,1 5 55,0-1-1,-1 0 1,1 1-1,-1 8 1,-1 24-2,-2 0 0,-1-1 0,-13 56 0,1 5 325,13-90-686,1 1 0,0-1-1,1 1 1,0-1 0,1 1-1,2 16 1,6 1-1357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22 253 1984,'-2'1'331,"0"0"1,1 0-1,-1 0 0,1 1 0,0-1 1,-1 0-1,1 0 0,0 1 1,0-1-1,0 1 0,0-1 1,-1 3-1,-2 1 1532,5-5-1641,0 1-1,0-1 1,0 0-1,0 1 1,1-1-1,-1 0 1,0 0 0,0 0-1,0 1 1,0-1-1,0 0 1,0 0-1,1-1 1,0 1-1,28-1 696,-18-1-802,0-1-1,0 0 1,0 0-1,0-1 0,-1-1 1,0 0-1,0 0 1,0-1-1,-1-1 0,11-8 1,-14 9-63,1 0 0,-1-1 0,0 0 0,-1 0 0,10-15 0,23-45 165,-26 43-143,0-5 10,-11 22-134,1 1 0,-1 0 0,2 0 0,3-6 0,-7 11 38,0 1 0,1 0 0,-1-1 1,0 1-1,0-1 0,0 1 0,1 0 0,-1-1 0,0 1 0,1 0 0,-1-1 0,0 1 0,1 0 0,-1 0 0,0-1 0,1 1 0,-1 0 0,0 0 1,1 0-1,-1-1 0,1 1 0,-1 0 0,0 0 0,1 0 0,-1 0 0,1 0 0,-1 0 0,0 0 0,1 0 0,-1 0 0,1 0 0,-1 0 1,1 0-1,-1 0 0,0 0 0,1 0 0,-1 0 0,1 1 0,-1-1 0,0 0 0,1 0 0,-1 0 0,1 1 0,-1-1 0,0 0 0,0 0 0,1 1 1,-1-1-1,0 0 0,1 1 0,-1-1 0,0 0 0,0 1 0,1-1 0,-1 1 0,0-1 0,0 0 0,0 1 0,0 0 0,3 5-1,-1 0-1,0 0 1,1 8-1,-1-5 6,2 7 66,0 1 0,0 0 0,-2 0 0,1 32 0,-3-39 99,0 0 0,-1 0 0,0-1 0,-1 1 0,0 0 0,-1 0 1,0-1-1,0 1 0,-8 13 0,10-21-98,0 0 0,0-1 1,0 1-1,0-1 0,0 0 1,0 1-1,-1-1 0,1 0 0,-1 0 1,1 1-1,-1-1 0,1-1 1,-1 1-1,0 0 0,1 0 0,-1 0 1,0-1-1,0 1 0,1-1 1,-1 0-1,0 1 0,0-1 0,0 0 1,0 0-1,1 0 0,-1 0 1,0 0-1,-2-1 0,-5-1-13,0-1-1,0 0 1,1 0-1,-14-7 1,-3-1-100,17 7-720,15 2 367,20 2 163,-20 0 171,60-1-52,86 4-4518,-109 3 2707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55.577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145 169 2304,'0'-5'244,"0"0"1,-1 0-1,1 0 1,-1 0-1,-2-8 1,2 10 8,1 1 1,-1 0-1,1 0 1,0-1 0,-1 1-1,1 0 1,0-1 0,0 1-1,1 0 1,0-3 0,-1 2 45,0-1 0,1 1 1,-1 0-1,0-1 1,-1-4-1,0 4-111,-3-13 1666,3 17-1796,1-1 0,0 1 0,0 0 0,-1-1 0,1 1 0,0-1 0,-1 1 0,1 0 0,-1 0 0,1-1 0,-1 1 0,1 0 1,0 0-1,-1-1 0,1 1 0,-1 0 0,1 0 0,-1 0 0,1 0 0,-1 0 0,1 0 0,-1 0 0,1 0 0,-1 0 0,1 0 0,-1 0 0,1 0 1,-1 0-1,1 0 0,-1 0 0,1 1 0,0-1 0,-2 0 0,-4 3 40,-1 0 1,1 1 0,0 0-1,0 0 1,0 0-1,0 1 1,0-1-1,1 2 1,0-1-1,0 0 1,-4 7-1,3-4-38,1 1 0,-1 0-1,1 0 1,1 1 0,0 0-1,-6 19 1,8-23-34,1 0 0,0 0 0,1-1-1,0 1 1,-1 0 0,2 0 0,-1 0 0,1 0 0,1 8 0,-1-12 8,-1-1 1,1 1-1,0 0 0,-1 0 1,1-1-1,0 1 0,0 0 1,0-1-1,0 1 0,0-1 1,1 1-1,-1-1 0,0 0 1,1 1-1,-1-1 0,1 0 1,-1 0-1,1 0 0,0 0 1,-1 0-1,1 0 0,0-1 1,0 1-1,-1-1 0,1 1 1,0-1-1,0 1 0,0-1 1,0 0-1,0 0 0,-1 0 1,4-1-1,-1 1 35,0-1 0,0 0 1,0 0-1,0-1 0,0 1 0,0-1 0,0 0 1,-1 0-1,1 0 0,-1 0 0,1-1 1,-1 1-1,5-7 0,-3 4-18,0-1 0,0 1 0,-1-1-1,0-1 1,0 1 0,0-1 0,3-8 0,0-7 114,0 0 0,6-44 1,-12 60-151,0 0 0,0 0 0,-1 0 1,0 0-1,-1 0 0,1 0 0,-1 0 0,0 0 0,-1 1 1,1-1-1,-1 0 0,-4-7 0,6 12-21,0 0 0,0 1 0,-1-1 0,1 0-1,0 1 1,-1-1 0,1 0 0,-1 1 0,1-1 0,0 0-1,-1 1 1,0-1 0,1 1 0,-1-1 0,1 1 0,-1-1-1,0 1 1,1-1 0,-1 1 0,0 0 0,1-1 0,-1 1 0,0 0-1,0 0 1,1-1 0,-1 1 0,0 0 0,0 0 0,0 0-1,1 0 1,-1 0 0,0 0 0,0 0 0,1 0 0,-1 0-1,0 1 1,0-1 0,0 0 0,1 0 0,-1 1 0,0-1-1,1 0 1,-1 1 0,0-1 0,1 1 0,-2 0 0,-2 3-30,0-1-1,1 1 1,-1 0 0,1 0 0,-5 7-1,7-10 28,-8 13-35,0-1 0,-11 26 0,18-35 37,1-1 0,0 1 0,-1 0 0,1-1 0,1 1 0,-1 0 0,0 0 0,1 0 1,0 0-1,0-1 0,0 1 0,0 0 0,1 0 0,-1 0 0,1 0 0,0-1 0,2 6 0,7 3-868,5-4 225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6:59.835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155 201 1248,'0'0'605,"0"0"-578,0 0 0,0 0 0,0 0 0,0 0 0,0 0 0,1 1 0,-1-1 0,0 0 0,0 0 0,0 0 0,0 0 0,0 0 0,0 0 0,0 0 0,0 0 0,0 0 0,0 0 0,0 0 0,1 0 0,-1 0 0,0 0 0,0 0 0,0 0 0,0-1 0,1 1 270,-1 0-270,0 0 0,0 0 0,0 0 0,0 0 0,0-1 0,0-5 599,0 0 1,-1-1-1,1 1 1,-2 0-1,1-1 1,0 1-1,-1 0 1,-3-6-1,4 10-528,0 0 0,0 0 0,0 0 0,0 1 0,0-1 0,0 1-1,-1-1 1,1 1 0,-1-1 0,1 1 0,-1 0 0,1 0 0,-1 0 0,0 0 0,0 0 0,1 0 0,-1 0-1,0 0 1,0 1 0,0-1 0,0 1 0,0-1 0,0 1 0,0 0 0,0 0 0,0 0 0,0 0-1,0 0 1,-3 1 0,3-1-35,-1 1 0,1 0 0,-1 0 0,0 0 0,1 0 0,0 1 0,-1-1 0,1 1 0,0-1 0,0 1 0,0 0 0,0 0 0,0-1 0,0 2 0,0-1 0,-2 4 0,-2 4 128,0 0 0,-6 16 0,9-20-75,-2 9-9,0-1-1,0 1 0,2 0 1,0 0-1,0 0 0,2 0 1,0 0-1,0 1 0,2-1 1,-1 0-1,2 0 0,0 1 1,1-1-1,1 0 0,7 20 1,-8-28-73,0-1 1,1 1-1,-1-1 0,1 0 1,0 0-1,1 0 1,0-1-1,-1 0 1,2 1-1,-1-2 1,1 1-1,7 5 1,-8-7 5,0 0 0,1-1 0,-1 1 0,0-1 1,1 0-1,-1-1 0,1 1 0,0-1 0,-1 0 0,1-1 0,0 1 0,0-1 1,-1 0-1,1-1 0,0 1 0,6-2 0,-4 0 21,0-1 0,1 0 0,-1-1 0,-1 1-1,1-1 1,13-10 0,-7 4 46,-1-1 0,18-19 0,-20 18-27,0-1 1,-1 0-1,0 0 0,-1-1 1,11-23-1,-15 26-24,-1 0-1,-1 1 0,0-1 0,0 0 0,-1-1 1,0 1-1,-1 0 0,0-1 0,-2-11 0,0 3 34,-1 0 0,-1 0 0,-10-34 0,10 43-103,-1 1 0,-1-1 0,1 1 0,-2 0 0,1 0 0,-1 0 0,-1 1 0,-9-11 0,14 18-18,0 0 0,0-1 0,-1 1 0,1 0 0,-1 0 0,1 1 0,-1-1 1,0 0-1,0 1 0,1 0 0,-1 0 0,0 0 0,0 0 0,0 0 0,0 0 0,-1 1 1,1-1-1,-3 1 0,2 0 14,0 1 0,0 0 1,0 0-1,1 0 0,-1 0 1,0 0-1,1 1 0,-1 0 1,1-1-1,0 1 0,-1 1 1,1-1-1,-5 5 0,-1 2 107,0 0 0,1 1-1,0 0 1,1 0 0,0 1-1,0 0 1,1 0-1,1 0 1,0 1 0,0 0-1,2 0 1,-6 22-1,8-28-55,0 1-1,0-1 1,1 0-1,0 0 1,0 0-1,2 10 1,-2-14-6,0 0 0,1 0 1,-1 1-1,1-1 0,-1 0 0,1 0 1,0 0-1,0 0 0,0 0 0,0 0 0,0 0 1,1 0-1,-1-1 0,1 1 0,-1 0 1,1-1-1,-1 1 0,1-1 0,0 0 1,0 1-1,2 0 0,-3-1 4,1-1-1,0 0 1,-1 1 0,1-1 0,0 0-1,0 0 1,-1 0 0,1 0-1,0 0 1,-1 0 0,1 0-1,0-1 1,-1 1 0,1-1-1,0 1 1,-1-1 0,1 0-1,-1 1 1,1-1 0,-1 0-1,3-2 1,-1 1 8,-1 0 0,1 0 0,-1 0 0,0-1-1,0 1 1,0 0 0,0-1 0,0 0 0,-1 1 0,1-1 0,1-4-1,-2 2 24,0-1 0,0 0 0,-1 1 0,1-1-1,-1 1 1,0-1 0,-1 0 0,1 1-1,-1-1 1,-1 1 0,1-1 0,-3-5 0,0-3-5,-2 1 1,0 0 0,-11-18 0,14 26-79,-1-1 1,1 1-1,-1 0 0,-1 0 1,1 0-1,-1 1 0,-10-8 1,14 11-11,-1 0 1,0 0-1,1 0 1,-1 0 0,0 0-1,0 0 1,1 0-1,-1 1 1,0-1 0,0 1-1,0 0 1,0-1-1,0 1 1,0 0 0,0 0-1,0 0 1,0 0-1,0 1 1,0-1 0,0 0-1,0 1 1,1 0-1,-1-1 1,0 1 0,0 0-1,0 0 1,1 0-1,-1 0 1,0 0 0,1 0-1,-1 0 1,1 1-1,0-1 1,-3 3 0,-1 3-30,-1 0 0,1 1 0,0-1 0,1 1 1,0 0-1,-4 9 0,1 2-29,0 0-1,-5 25 1,10-37 132,1 1-1,0 0 1,0 0 0,1 0 0,0 0 0,0 0 0,1-1 0,3 16-1,-3-20-21,1 0 0,-1 1 0,1-1 0,-1 0 0,1 0-1,0 0 1,0 0 0,1-1 0,-1 1 0,1-1 0,-1 1-1,1-1 1,0 0 0,0 0 0,0 0 0,0 0 0,0 0-1,0-1 1,0 0 0,1 1 0,-1-1 0,0 0 0,1-1-1,-1 1 1,1 0 0,-1-1 0,1 0 0,-1 0 0,1 0-1,0 0 1,5-2 0,-1 0 40,-1 0-1,1-1 1,-1 1-1,1-2 1,-1 1-1,0-1 1,-1 0-1,1 0 1,-1-1 0,9-7-1,-12 9-24,0 0 0,0 0-1,0-1 1,-1 1 0,1-1 0,-1 1-1,0-1 1,0 0 0,0 0 0,0 0-1,-1 0 1,0 0 0,1 0 0,-2 0 0,1-1-1,0 1 1,-1 0 0,0-1 0,0-7-1,-1 6-27,-1 1-1,1-1 1,-1 1-1,0 0 1,0-1-1,0 1 1,-1 0-1,0 0 1,0 1-1,0-1 1,0 1-1,-1-1 1,0 1-1,0 0 1,-4-3-1,6 5-27,0 1-1,-1-1 1,1 1 0,0-1-1,-1 1 1,1 0-1,-1 0 1,1 0-1,-1 0 1,0 1-1,1-1 1,-1 1 0,0-1-1,1 1 1,-1 0-1,0 0 1,0 0-1,1 0 1,-1 1-1,0-1 1,1 1 0,-1 0-1,1 0 1,-1 0-1,0 0 1,1 0-1,0 0 1,-1 1-1,1-1 1,0 1 0,0-1-1,-3 4 1,-6 6-42,1 0 0,1 1 0,0 1-1,1-1 1,0 1 0,1 0 0,0 1 0,1 0 0,1 0 0,-6 20 0,10-27 80,0-1 0,0 0 0,1 1 0,0 0 0,0-1 0,0 1 0,1-1 0,0 1 0,2 5-1,-3-9-11,1 0 0,0 0 0,0 0-1,0 0 1,0 0 0,1-1-1,-1 1 1,1 0 0,0-1-1,-1 1 1,1-1 0,0 0-1,0 0 1,1 1 0,-1-1-1,0-1 1,1 1 0,-1 0-1,1-1 1,5 3 0,-4-3 25,1 0 1,-1 0-1,1-1 1,0 1-1,0-1 1,-1 0-1,1-1 1,0 1 0,-1-1-1,1 0 1,0 0-1,-1 0 1,1-1-1,4-2 1,2-1 61,-1 0 0,1-1 0,-1 0 0,14-12 0,-19 13-48,1 1-1,-1-1 0,0 0 0,0-1 0,-1 0 1,1 1-1,-1-1 0,-1-1 0,1 1 1,-1 0-1,4-12 0,-6 13-21,1 0 1,-2 1-1,1-1 0,0 0 0,-1 0 1,0 1-1,0-1 0,-1 0 0,1 0 1,-1 0-1,0 1 0,0-1 0,-1 0 1,1 1-1,-1-1 0,0 1 0,-5-8 1,4 7-45,-1 0 0,0 0 1,0 0-1,0 0 0,-1 1 1,0 0-1,-8-7 0,11 10 5,0 0-1,0 0 0,0 0 0,0 0 1,0 0-1,0 0 0,0 0 1,0 1-1,0-1 0,0 1 1,0-1-1,-1 1 0,1 0 0,0 0 1,0 0-1,0 0 0,-1 0 1,1 1-1,0-1 0,0 1 1,0-1-1,0 1 0,0 0 0,-4 2 1,0 1-46,0-1 1,1 1-1,-1 1 1,1-1-1,0 1 1,-7 9-1,3-2 7,-1 1-1,2 0 0,0 1 0,-8 18 0,12-23 53,0 1 0,0 0 0,1 0 0,0 0 0,1 1 0,1-1-1,-1 13 1,1-20 2,1 0 0,0-1-1,1 1 1,-1 0 0,0 0-1,1 0 1,0-1-1,-1 1 1,1 0 0,0 0-1,1-1 1,-1 1 0,0-1-1,1 1 1,-1-1 0,1 0-1,0 1 1,0-1-1,0 0 1,0 0 0,0 0-1,3 2 1,-1-2 30,1 0-1,-1-1 1,0 1-1,0-1 1,1 0-1,-1 0 1,1 0-1,-1 0 1,1-1-1,-1 0 1,1 0-1,0 0 1,4-1-1,8-1 49,0-2 1,0 1-1,0-2 0,0 0 0,21-11 0,-29 12-38,0-1 1,0 0-1,-1 0 1,1-1-1,-1 0 0,0 0 1,-1-1-1,0 0 1,0 0-1,10-14 0,-17 20-24,1 0-1,0-1 1,-1 1-1,1 0 1,0-1-1,-1 1 1,0 0 0,1-1-1,-1 1 1,0-1-1,0 1 1,0-1-1,0 1 1,0-1-1,0 1 1,0 0-1,0-1 1,-1 1-1,1-1 1,0 1-1,-1 0 1,1-1-1,-1 1 1,0 0 0,1-1-1,-1 1 1,-1-2-1,1 2-27,-1 0 0,1-1 0,0 1-1,-1 0 1,1 0 0,-1 0 0,1 0 0,-1 0 0,0 0-1,1 1 1,-1-1 0,0 1 0,1-1 0,-1 1 0,0-1-1,0 1 1,0 0 0,1 0 0,-1 0 0,0 0-1,0 0 1,0 0 0,-2 1 0,-2 1-30,0-1 0,0 2 0,1-1 0,-1 1 0,1-1 1,0 2-1,0-1 0,0 0 0,0 1 0,0 0 0,1 0 0,0 1 0,-1-1 0,-4 8 0,-4 7 112,1 0 0,-14 31-1,21-40-46,-1 0 304,8-19 72,2-6-178,-3 3-121,0 0 1,-2-21-1,1 28-77,-1 0 0,0-1 0,-1 1 0,1 0 0,-1-1 0,0 1 0,-1 0 0,-3-6 0,-22-28 1,-3-5-1139,16 15-2836,8 9 1450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00.794"/>
    </inkml:context>
    <inkml:brush xml:id="br0">
      <inkml:brushProperty name="width" value="0.1" units="cm"/>
      <inkml:brushProperty name="height" value="0.1" units="cm"/>
      <inkml:brushProperty name="color" value="#AB008B"/>
    </inkml:brush>
  </inkml:definitions>
  <inkml:trace contextRef="#ctx0" brushRef="#br0">129 65 1664,'0'-20'528,"0"20"-510,0-1 0,0 1 0,0 0 1,0 0-1,0 0 0,0-1 0,0 1 0,0 0 0,-1 0 0,1-1 0,0 1 1,0 0-1,0 0 0,0 0 0,0 0 0,0-1 0,0 1 0,0 0 1,-1 0-1,1 0 0,0 0 0,0-1 0,0 1 0,0 0 0,-1 0 1,1 0-1,0 0 0,0 0 0,0 0 0,-1 0 0,1 0 0,0 0 1,0 0-1,0-1 0,-1 1 0,1 0 0,0 0 0,0 0 0,-1 0 1,-1-1 631,1-2 64,1 0 0,0 0 0,-1 0 0,0 0 0,0 1 0,-2-6 0,3 7-633,0 0 0,0 0 0,-1 1 0,1-1 0,0 1 0,-1-1-1,1 0 1,-1 1 0,1-1 0,-1 1 0,1-1 0,-1 1 0,1-1 0,-1 1-1,1-1 1,-1 1 0,0 0 0,1-1 0,-1 1 0,0 0 0,1-1 0,-1 1 0,0 0-1,0 0 1,1 0 0,-1 0 0,0 0 0,1 0 0,-1 0 0,0 0 0,0 0-1,1 0 1,-1 0 0,0 0 0,1 0 0,-1 1 0,0-1 0,1 0 0,-1 0-1,0 1 1,-7 4 447,0 0 0,0 0 0,1 1-1,0 0 1,-9 11 0,12-13-338,0 1 0,0 0 0,1-1 0,-1 1 0,1 0 0,1 1 0,-1-1 0,1 0 0,-4 11 0,6-15-174,0 0 0,0 0 0,0 0 0,-1 0-1,1 0 1,0 0 0,0 0 0,0 0 0,1 0 0,-1 0 0,0 1 0,0-1 0,1 0 0,-1 0 0,0 0 0,1 0 0,-1 0 0,1 0 0,-1 0 0,1-1-1,0 1 1,-1 0 0,1 0 0,0 0 0,0-1 0,-1 1 0,1 0 0,0 0 0,0-1 0,0 1 0,0-1 0,0 1 0,0-1 0,0 0 0,0 1-1,0-1 1,0 0 0,0 1 0,0-1 0,2 0 0,4 1-112,1-1 0,-1 0 0,1 0 0,12-2 0,-14 1-248,25-5-3570,4-2 1034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43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60 918 3328,'-7'-16'1061,"7"16"-1042,0-1-1,0 1 0,-1 0 1,1-1-1,0 1 1,-1 0-1,1 0 0,0 0 1,-1-1-1,1 1 1,0 0-1,-1 0 1,1 0-1,0 0 0,-1-1 1,1 1-1,0 0 1,-1 0-1,1 0 0,-1 0 1,1 0-1,0 0 1,-1 0-1,1 0 1,0 0-1,-1 0 0,1 1 1,-1-1-1,1 0 1,0 0-1,-1 0 0,1 0 1,0 1-1,-1-1 1,1 0-1,0 0 0,0 0 1,-1 1-1,1-1 1,0 0-1,-1 1 1,4 30 732,-16 432 2227,8-354-1849,4-96-964,1 9 672,-7 41 1,7-63-795,0 1 1,0-1-1,-1 1 0,1-1 1,0 1-1,0-1 1,0 1-1,0-1 0,0 1 1,-1-1-1,1 1 0,0-1 1,0 1-1,-1-1 1,1 1-1,0-1 0,-1 1 1,1-1-1,0 0 0,-1 1 1,0-1-1,-4-7 538,0-18-207,8-76 5,-1-9-504,18-129-1,-14 200 28,21-72-1,-22 96 36,1 0 1,0 1-1,1 0 0,0 0 1,1 0-1,1 1 0,16-19 1,-23 29 56,1 0-1,1 0 1,-1 0 0,0 0 0,1 1 0,-1-1 0,1 1 0,0 0 0,0 0 0,0 0 0,0 1 0,0-1 0,0 1 0,0 0-1,0 0 1,1 1 0,-1-1 0,0 1 0,0 0 0,1 0 0,-1 0 0,0 1 0,1-1 0,3 2 0,-2 0 16,-1 0 0,0 0 0,0 0 1,0 1-1,0 0 0,-1 0 0,1 0 1,-1 0-1,0 1 0,0 0 0,0 0 1,0 0-1,-1 0 0,1 0 0,-1 1 1,0-1-1,0 1 0,3 8 0,-2-1 7,0-1 1,-1 0-1,0 1 0,-1 0 0,-1 0 0,1 0 1,-2 0-1,-1 17 0,-1-1 136,-2 0 0,-11 42 0,11-57-8,0 0 0,-11 23 0,13-31-38,-1 0 1,0-1 0,0 1 0,0-1 0,0 0 0,-1 0-1,1 0 1,-1 0 0,0 0 0,-7 3 0,10-6-54,-1 0 1,0 0-1,1 0 0,-1 0 1,0 0-1,0-1 0,0 1 1,1-1-1,-1 1 0,0-1 1,0 0-1,0 1 0,0-1 1,0 0-1,0-1 0,0 1 1,0 0-1,0 0 0,-2-2 1,1 1-12,0 0 0,1 0 0,-1-1 0,1 0 0,-1 1 0,1-1 0,0 0 0,0 0 0,0 0 0,0 0 0,-3-5 0,0 0-83,1 0 1,0 0-1,1-1 1,-1 0 0,1 1-1,1-1 1,0 0-1,-2-13 1,3 19 1,1 0 0,0 0 0,0-1 0,0 1 0,0 0 0,0 0 0,0 0 0,1 0 0,-1-1 1,1 1-1,0 0 0,-1 0 0,1 0 0,0 0 0,0 0 0,0 0 0,0 1 0,1-1 0,-1 0 0,0 0 0,1 1 0,-1-1 0,1 1 1,0-1-1,0 1 0,-1 0 0,1 0 0,0 0 0,0 0 0,0 0 0,0 0 0,4-1 0,5-1-5,0 1-1,1 0 0,-1 0 1,23 1-1,-26 0 31,67 0-7,-28 1 5,64-8 0,-95 6 130,1-1 0,-1-1 0,0-1 0,0 0 0,-1-1 0,0-1 0,25-14 0,82-70 311,-101 72-399,-1-1-1,-1-1 1,-1 0 0,-1-1-1,-1-1 1,-1-1 0,22-46-1,54-140 79,-25 54-380,-47 109 221,-10 26-67,0 0 0,15-26 1,-21 43 77,-3 2 19,1 1-1,0 0 1,0 0 0,0-1 0,-1 1 0,1 0 0,0 0-1,0 0 1,1 0 0,-1 0 0,0 0 0,2-1 0,-2 15-147,-12 73 290,-4 0 0,-46 149 0,-61 96 192,78-220 167,40-99-407,0 0 43,-1-1 1,0 0-1,-8 13 0,3-13 345,10-11-440,0 0 0,-1 0 0,1 0 0,0 0 0,0 1 0,-1-1 0,1 0 1,0 0-1,0 0 0,-1 0 0,1 0 0,0 0 0,0 0 0,-1 0 0,1 0 0,0 0 1,-1 0-1,1 0 0,0 0 0,0 0 0,-1 0 0,1 0 0,0 0 0,0 0 1,-1-1-1,0 0 8,1 1 0,-1-1 0,1 0 0,0 0 0,-1 0 1,1 0-1,-1 0 0,1 0 0,0 0 0,0 0 0,0 0 0,0 0 1,-1 1-1,1-1 0,0 0 0,1 0 0,-1 0 0,0 0 0,0 0 1,1-2-1,1-7-22,0 1 0,1-1 0,0 1 1,1 0-1,0 0 0,1 0 0,0 0 1,0 1-1,0-1 0,1 1 0,9-9 1,-6 8-64,0 1 0,1 0 0,0 0 0,0 1 0,0 0 0,1 0 0,0 1 0,18-6 0,-25 10 27,0 1 0,0-1 0,0 1 0,0 0 0,0 0 0,0 1 0,0-1-1,1 1 1,-1 0 0,0 0 0,0 1 0,0-1 0,0 1 0,0 0 0,1 0 0,-1 0 0,-1 0 0,1 1-1,0 0 1,0 0 0,0 0 0,-1 0 0,1 0 0,-1 1 0,0 0 0,0-1 0,0 1 0,0 0 0,0 1 0,-1-1-1,1 0 1,-1 1 0,0-1 0,3 7 0,5 14-33,14 46 1,-16-43 156,16 34 0,-21-54-110,-1-2 68,1 1 0,-1-1 0,1 0 0,1 0-1,5 8 1,-8-12-21,1 0-1,-1 0 0,0 0 0,0 0 0,1 0 1,-1-1-1,0 1 0,1 0 0,-1-1 1,1 1-1,-1-1 0,1 1 0,-1-1 0,1 0 1,-1 1-1,1-1 0,-1 0 0,1 0 0,0 0 1,-1 0-1,1-1 0,-1 1 0,1 0 0,-1-1 1,1 1-1,1-1 0,3-2 15,0 0-1,1 0 0,-2 0 1,1-1-1,0 0 1,-1 0-1,1-1 0,5-6 1,38-47 57,-26 29-22,-2 0-48,-16 21-118,0 1 1,0 0-1,12-12 1,-13 19-118,-4 6 102,-4 12 21,4-17 73,-12 43-143,-1 0 36,3 1 0,-7 60 0,17-97 147,0 1-1,0-1 1,1 1-1,0-1 1,0 1-1,4 12 1,-4-20 4,-1 1 1,1 0-1,0 0 1,0-1 0,0 1-1,0 0 1,0-1-1,0 1 1,0-1 0,1 1-1,-1-1 1,0 1-1,1-1 1,2 2-1,-3-3-14,1 1-1,-1-1 0,1 1 0,-1-1 0,1 0 0,-1 0 0,1 1 0,-1-1 0,1 0 0,-1-1 0,1 1 0,-1 0 0,1 0 0,-1-1 0,1 1 0,-1 0 0,1-1 0,-1 0 0,0 1 0,1-1 0,1-1 0,2-1 5,0-1-1,-1 1 0,1-1 1,-1 0-1,0-1 0,0 1 0,0-1 1,0 1-1,-1-1 0,0 0 0,0-1 1,0 1-1,-1 0 0,0-1 1,0 0-1,0 1 0,-1-1 0,2-7 1,-1-5 11,0 0 0,0 1 0,-2-1 1,-3-32-1,1 34-77,0-1 1,-8-25-1,9 38 17,0 0 1,0 0-1,-1 1 0,0-1 0,1 0 0,-1 0 1,-1 1-1,1 0 0,0-1 0,-1 1 0,0 0 0,0 0 1,0 0-1,0 1 0,0-1 0,-4-2 0,-3 2-195,10 3 215,0 0 0,0 0 0,0 0 1,0 0-1,-1 0 0,1 0 0,0 0 1,0 0-1,0 0 0,0 0 0,0 0 0,0 0 1,0 0-1,0 0 0,0 0 0,-1 0 0,1 0 1,0 1-1,0-1 0,0 0 0,0 0 0,0 0 1,0 0-1,0 0 0,0 0 0,0 0 1,0 0-1,0 0 0,0 0 0,0 0 0,0 1 1,0-1-1,0 0 0,-1 0 0,1 0 0,0 0 1,0 0-1,0 0 0,0 0 0,0 0 0,0 1 1,0-1-1,1 0 0,-1 1 2,0-1-1,1 1 1,-1 0-1,1 0 1,-1-1-1,1 1 1,-1 0-1,1-1 1,0 1-1,-1 0 1,1-1-1,0 1 1,0-1-1,-1 1 1,1-1-1,0 0 1,1 1-1,2 1 9,1-1 0,0 0-1,-1 0 1,1 0-1,0-1 1,0 1 0,0-1-1,-1 0 1,8-2-1,45-9 32,-45 8-40,38-9 19,51-20 0,-78 23 41,0-1 0,-1-1 0,-1-1 1,31-22-1,-41 25-34,0-1 1,-1 0-1,-1-1 0,0 0 1,0 0-1,-1-1 0,-1 0 1,10-20-1,3-13 42,15-52 1,-17 44-19,-1 6-10,46-143-81,-56 162 63,-1-1 0,-1 1 1,-2-1-1,0-53 0,-4 67-50,-4-56-138,5 65 117,-1 0-1,-1 0 1,1 1-1,-1-1 1,0 0-1,0 0 1,-1 1-1,-5-9 1,8 13 42,0 1 0,0 0 0,0 0 0,0-1 0,0 1 0,0 0 0,0 0 0,0 0 0,-1-1 0,1 1 0,0 0 0,0 0 0,0 0 0,0 0 0,-1-1 0,1 1 0,0 0 0,0 0 0,0 0 0,-1 0 0,1 0 0,0 0 0,0 0 0,-1-1 0,1 1 0,0 0 0,0 0 0,0 0 0,-1 0 0,1 0 0,0 0 0,0 0 0,-1 0 0,1 0 0,0 0 0,0 0 0,-1 1 1,1-1-1,0 0 0,0 0 0,-1 0 0,1 0 0,0 0 0,0 0 0,0 0 0,-1 1 0,1-1 0,0 0 0,-6 14-157,4-11 121,-14 46-88,1 0 0,3 0 0,-10 81 0,2 154 184,18-233-77,-1 177 268,5-159 77,16 86 0,-17-145-228,2 0 0,-1 1 0,1-2 0,6 15 0,-8-22-62,0 0-1,-1 0 1,2 0 0,-1 0 0,0 0 0,0 0-1,1-1 1,-1 1 0,1 0 0,-1-1 0,1 1-1,0-1 1,0 0 0,-1 1 0,1-1 0,0 0-1,0 0 1,0 0 0,0 0 0,0-1 0,1 1-1,-1-1 1,0 1 0,0-1 0,0 0 0,4 1-1,-1-2-21,0 0-1,0 1 1,-1-2-1,1 1 1,-1 0-1,1-1 1,-1 0-1,0 0 1,5-3-1,4-4-25,17-14 0,-10 7-8,221-155 22,-193 137-86,-45 30-79,-5 5 41,-9 6-36,-1 3 126,1 2 0,1-1-1,0 1 1,0 1 0,1 0-1,1 0 1,-13 28-1,17-33 25,1 1 0,0-1 0,1 1 0,0 0 0,1 0 0,-2 15 0,3-18 31,0 0 0,1-1 0,0 1 0,0 0 0,0-1 0,0 1 0,1-1 0,0 1-1,0-1 1,0 0 0,5 7 0,-5-9 9,0 1 0,1-1 0,-1 0 0,1 0 0,0 0 0,0 0 1,0-1-1,0 1 0,0-1 0,1 0 0,-1 0 0,1 0 0,0 0 0,-1 0 0,8 1 0,-8-2-9,-1-1-1,1 0 1,-1 1-1,0-1 1,1 0 0,-1 0-1,1-1 1,-1 1-1,0 0 1,1-1 0,-1 0-1,0 1 1,0-1-1,1 0 1,-1 0-1,0 0 1,0 0 0,0-1-1,0 1 1,0-1-1,0 1 1,-1-1 0,1 0-1,0 1 1,-1-1-1,1 0 1,1-3-1,1-2 27,0-1 0,-1 1 0,0-1 0,0 0 0,0 0 0,-1 0 0,-1-1 0,1 1 0,-1-11 0,0 2 22,-1 0 1,0 0-1,-6-28 1,5 36-100,-1 0 0,0 1 0,-1-1 0,0 0 0,0 1 0,0-1 1,-1 1-1,-1 0 0,0 0 0,0 1 0,0-1 0,-9-9 0,13 17 17,-10-13-395,11 8 216,8 3 105,57 8 93,-45-4 137,40 1 1,99-18 92,-93 1-3476,-50 9 712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44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9 286 8064,'-8'-36'2976,"29"22"-2304,23-14-192,-4 9-416,17-17-128,13-3-96,27-3 64,34 6 480,0 13-192,-7 11-5728,7 16 3040,-8 0-256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48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342 995 3072,'-7'-10'773,"6"8"-524,0 0 1,0 0 0,0 0-1,-1 0 1,1 0-1,-1 0 1,0 1 0,1-1-1,-1 0 1,0 1-1,0 0 1,0-1 0,0 1-1,0 0 1,0 0 0,0 0-1,-1 0 1,1 1-1,-3-2 1,-2 1-115,-1 0-1,0 1 1,1 0 0,-1 0-1,0 0 1,1 1 0,-1 0 0,1 1-1,-1 0 1,1 0 0,0 0-1,0 1 1,0 0 0,0 0-1,0 1 1,-10 7 0,5-3-92,1 1 0,1-1 0,0 2 0,0-1 0,1 2 0,0-1 0,1 1 0,-12 19 0,9-8 35,1 1 0,1 0-1,1 0 1,1 1 0,1 0 0,-4 37-1,9-55-24,1-1 1,0 1-1,0-1 0,0 1 0,1 0 0,0-1 0,0 1 0,0-1 0,1 0 0,-1 1 1,6 9-1,-6-13-14,0-1 1,0 1-1,0 0 1,1-1 0,-1 1-1,1-1 1,-1 0-1,1 1 1,-1-1-1,1 0 1,0 0 0,-1 0-1,1 0 1,0 0-1,2 0 1,-2 0 12,1-1 0,-1 1-1,1-1 1,-1 0 0,1 0 0,-1 0 0,1 0 0,-1-1-1,1 1 1,-1-1 0,1 1 0,-1-1 0,0 0-1,5-2 1,9-5 103,0-1 0,-1-1 0,0 0-1,19-18 1,53-55 300,-62 58-281,14-13 27,43-45 230,-71 70-379,-1 0 0,0-1-1,-1 0 1,14-27-1,-12 13 0,-1-1 0,13-58 0,1-61-44,-17 97-76,-2 12-89,-1-53 0,-4 74 26,-1-1 0,-1 0 0,0 1 0,-11-35 0,12 50 91,1 0 0,-1 1-1,-1-1 1,1 1 0,0-1 0,-1 1-1,1-1 1,-1 1 0,0 0 0,1 0-1,-5-4 1,4 5 18,1 0 1,0 1-1,-1-1 0,1 0 0,0 1 0,-1-1 0,1 1 0,-1 0 0,1-1 1,-1 1-1,1 0 0,-1 0 0,1 0 0,-1 0 0,1 0 0,-1 0 0,1 0 1,-1 1-1,1-1 0,0 1 0,-1-1 0,1 1 0,-1-1 0,-1 2 1,0 0 1,0 0 0,0 0 0,0 0 0,0 0 0,0 1 0,0 0 0,1-1 0,-1 1 0,1 0 0,0 0 0,0 0 0,0 0 0,0 1 0,-2 4 0,-20 44 76,-24 75 0,-9 62 256,48-158-236,8-28-67,-16 56 123,-14 88 0,29-130-73,0 1 0,1 0 0,1-1-1,0 1 1,2 0 0,0-1 0,1 1-1,0-1 1,11 29 0,-11-40 17,-1 1 0,1-1 0,1 0 0,-1-1 0,1 1-1,8 9 1,-10-13-35,1 0 0,-1 0 0,0 0 0,0 0 0,1 0 0,-1-1 0,1 1 0,0-1-1,-1 0 1,1 0 0,0 0 0,-1 0 0,1 0 0,0-1 0,0 1 0,0-1 0,5 0-1,-1 0 28,-1-1-1,0 0 0,0-1 0,0 0 0,0 1 1,0-2-1,-1 1 0,1-1 0,0 0 0,6-5 0,1-1 117,0-1-1,19-20 0,120-137-145,-140 151-83,-11 13-2,1 1 0,-1-1 0,1 1-1,0-1 1,-1 1 0,1 0 0,0 0 0,1 0 0,-1 0 0,0 1 0,0-1 0,4-2-1,-3 16-527,5 120 320,3-28 315,-9-90-11,1-1 0,1 0 0,0 1 0,1-1 0,9 17 0,-13-27 8,1 0 0,0 0 0,0 0 0,0 0 0,0 0 0,5 4 0,-7-7-32,1 1 1,0-1-1,0 1 1,0-1-1,0 1 1,0-1 0,0 0-1,0 1 1,0-1-1,0 0 1,0 0-1,0 0 1,0 0-1,0 0 1,0 0-1,0 0 1,0 0-1,0 0 1,0 0-1,0 0 1,0-1-1,0 1 1,0 0-1,0-1 1,1 0-1,4-2 60,-1 0 0,0-1 0,1 0-1,-2 1 1,1-2 0,0 1-1,-1-1 1,4-5 0,30-45 112,-18 24-122,110-151 204,-66 106-324,-56 67-52,-5 5 10,0 1 0,1 0 0,-1 0 0,1 0 0,6-4 1,-9 7 66,0-1 0,-1 1 0,1 0 0,-1-1 0,1 1 0,0 0 0,-1 0 0,1 0 0,-1 0 0,1 0 0,0-1 0,-1 1 0,1 0 0,0 0 0,-1 1 0,1-1 0,0 0 0,-1 0 0,2 0 0,-2 1 13,1-1-1,0 1 1,-1 0-1,0-1 0,1 1 1,-1-1-1,1 1 0,-1 0 1,0-1-1,1 1 1,-1 0-1,0 0 0,0-1 1,1 1-1,-1 0 0,0 0 1,0-1-1,0 1 1,0 0-1,0 0 0,0 1 1,-1 10-32,-1 0 0,1 0 0,-6 17 0,1-2 2,-33 139-137,29-135 342,-1 0-1,-1-1 1,-21 38-1,30-62-79,0-1 0,0 0 0,-1 0 0,0 0 0,0-1 0,0 1-1,-1-1 1,1 0 0,-9 5 0,12-7-73,-1-1 1,0 0-1,0-1 0,0 1 0,0 0 1,0-1-1,-1 1 0,1-1 0,0 1 0,0-1 1,0 0-1,0 0 0,0 0 0,-1 0 1,1 0-1,0-1 0,0 1 0,0 0 1,0-1-1,0 0 0,0 0 0,0 1 0,0-1 1,0 0-1,0-1 0,0 1 0,0 0 1,1 0-1,-3-3 0,-1 0-17,1 0-1,0-1 1,1 1 0,-1-1 0,1 0-1,0 0 1,0 0 0,0 0-1,1-1 1,-1 1 0,2-1-1,-1 1 1,0-1 0,1 0 0,0 0-1,0 1 1,1-1 0,0 0-1,0 0 1,1-6 0,-1 11-12,0 0 0,1 0 0,-1 0 0,0 0 0,1 1 0,-1-1 0,0 0 0,1 0 0,-1 1 0,1-1 0,-1 0 0,1 1 0,0-1 0,-1 1-1,1-1 1,0 1 0,-1-1 0,1 1 0,0-1 0,0 1 0,-1-1 0,1 1 0,0 0 0,0 0 0,0-1 0,-1 1 0,1 0 0,0 0 0,0 0 0,0 0 0,0 0 0,0 0 0,-1 0 0,1 0 0,1 0 0,4 1-31,1 1 1,-1-1-1,11 5 1,-11-4-6,26 9-102,-7-2 164,1-1 0,50 9-1,-67-16 30,0 0 0,0-1-1,0 0 1,0 0 0,0-1-1,0 0 1,0-1 0,-1 0-1,1 0 1,0-1 0,-1 0-1,15-8 1,-13 5 9,0-1 1,-1 0-1,1-1 0,-1 0 1,-1 0-1,12-14 0,41-63 173,-49 67-138,4-7-223,-1-1 0,12-29 1,-25 53-210,-2 10 198,-3 14-99,0 2 189,1 1 1,1 0-1,4 36 1,-3-45 57,1-3 28,1 0 0,0 0-1,6 20 1,-7-29-5,0 0 0,0 0 0,1 0 0,-1 0-1,1 0 1,0 0 0,1-1 0,-1 1 0,1-1 0,-1 0 0,1 1 0,0-1-1,0 0 1,7 4 0,-8-6 10,1 0 0,0 0 0,-1 0 0,1 0 0,0-1 0,0 0 0,0 1 0,-1-1 0,1 0 0,0 0 0,0-1 0,0 1 0,0 0 0,-1-1 0,1 0 0,0 0 0,-1 0 0,6-2 0,3-3 80,1 0-1,17-13 1,-27 18-104,130-102 350,-8 5-277,-112 89-77,-6 4-58,0 0 0,1 1-1,-1 0 1,1 0-1,0 0 1,0 1-1,0 0 1,12-3-1,-18 6 48,0 0-1,0-1 0,-1 1 1,1 0-1,0 0 0,0 0 1,0 0-1,0 0 0,-1 1 1,1-1-1,0 0 1,0 0-1,0 0 0,-1 1 1,1-1-1,0 0 0,0 1 1,-1-1-1,1 1 0,0-1 1,-1 1-1,1-1 0,0 1 1,-1-1-1,1 1 0,-1 0 1,1-1-1,-1 1 0,1 0 1,-1 0-1,1-1 0,-1 1 1,0 0-1,1 1 0,0 3-23,0-1 0,-1 1 0,1-1 0,-1 1 0,0 5 0,0-5 10,-2 34 121,-10 55 0,4-43-36,4-25 22,-1 10 417,5-36-490,0 0 0,1 0 0,-1 0 0,0 0 0,0 0 0,0 0 0,0 0 0,1 0 0,-1 0 0,0 0 0,0 0 0,0 0 0,1 0 0,-1 0 0,0 0 0,0 0-1,0 0 1,0 0 0,1-1 0,-1 1 0,0 0 0,0 0 0,0 0 0,0 0 0,0 0 0,0 0 0,1-1 0,-1 1 0,0 0 0,0 0 0,0 0 0,0 0 0,0 0 0,0-1 0,0 1 0,0 0 0,0 0 0,0 0 0,0-1 0,0 1 0,5-7 50,-1-1 1,-1 1-1,0-1 0,3-9 1,5-12-13,0 5-134,2 0 0,0 0 0,2 2-1,18-22 1,-33 43 61,1 0 0,0 0 0,-1 0 1,1 0-1,0 0 0,0 0 0,0 0 0,0 0 0,0 1 0,0-1 0,0 0 0,0 1 1,0-1-1,0 1 0,0-1 0,0 1 0,0 0 0,0-1 0,1 1 0,-1 0 1,1 0-1,0 0 2,-1 0 0,0 1 0,0 0 1,0-1-1,0 1 0,-1-1 0,1 1 0,0 0 1,0 0-1,0 0 0,0-1 0,-1 1 1,1 0-1,0 0 0,-1 0 0,1 0 0,-1 0 1,1 0-1,-1 0 0,1 0 0,-1 0 1,1 3-1,1 6 18,1 0 0,0 17 0,4 14 49,22 45 109,-28-84-140,0 0 0,0 0 1,-1 0-1,2 0 1,-1-1-1,0 1 0,0 0 1,0 0-1,1-1 0,-1 1 1,1-1-1,-1 1 0,1-1 1,0 0-1,0 0 1,-1 1-1,1-1 0,0-1 1,0 1-1,0 0 0,0 0 1,0-1-1,0 1 0,1-1 1,-1 1-1,0-1 0,0 0 1,0 0-1,0 0 1,0 0-1,0 0 0,1-1 1,-1 1-1,0-1 0,0 1 1,3-2-1,5-2 36,0-1-1,0 0 1,-1 0 0,0 0-1,0-1 1,9-8-1,172-155 244,-173 152-264,0-1-1,-2 0 1,0-1 0,-1-1 0,-1-1 0,-1 0 0,-1 0 0,0-1-1,10-35 1,70-325 2,-90 379-32,6-34-54,-2 0 0,-1 0-1,-2-1 1,-2-37-1,-4 51-89,4 23 133,0 1-1,0 0 1,0-1-1,0 1 1,0-1-1,-1 1 1,1 0-1,0-1 0,0 1 1,0 0-1,0-1 1,0 1-1,-1 0 1,1-1-1,0 1 1,0 0-1,-1-1 1,1 1-1,0 0 0,0 0 1,-1-1-1,1 1 1,0 0-1,-1 0 1,1 0-1,0-1 1,-1 1-1,1 0 1,0 0-1,-1 0 0,1 0 1,-1 0-1,1 0 1,0 0-1,-1 0 1,1 0-1,-1 0 1,1 0-1,0 0 1,-1 0-1,1 0 0,0 0 1,-1 0-1,1 0 1,0 0-1,-1 1 1,1-1-1,0 0 1,-1 0-1,1 0 0,0 1 1,-1-1-1,1 0 1,-17 17-443,10-7 413,1 0 1,0 1-1,0 0 1,1 0-1,0 0 0,-3 16 1,-13 73 97,16-69-97,-28 186 56,28-165-49,2 0-1,6 67 0,15 53 282,-13-143-187,1 1-1,2-1 1,19 49 0,-24-71-19,0 0 0,1 0 0,-1-1 0,1 1 0,1-1 0,5 7 0,-9-12-26,0 1 1,1-1-1,-1 0 1,1 0-1,-1 0 1,1 0-1,-1 0 1,1 0-1,0 0 1,0-1-1,-1 1 1,1 0-1,0-1 1,0 0-1,0 1 1,-1-1-1,1 0 1,0 0-1,0 0 1,0 0-1,0 0 1,0 0-1,-1-1 1,1 1-1,0-1 1,0 1 0,0-1-1,-1 0 1,3-1-1,6-4 4,1-1 1,-1 0-1,-1 0 0,1-1 1,-1-1-1,-1 0 0,11-12 1,-1 0 3,17-20 29,-2-1 0,43-73 1,-73 109-89,0 1 1,0-1 0,3-10 0,-5 15 21,-1 0 0,0 0-1,0 1 1,1-1 0,-1 0 0,0 0 0,0 0 0,0 0 0,0 1 0,0-1 0,0 0-1,-1 0 1,1 0 0,0 0 0,-1-1 0,1 2-1,-1-1 1,1 1-1,-1 0 0,1-1 0,0 1 1,-1 0-1,1 0 0,-1-1 1,1 1-1,-1 0 0,0 0 0,1 0 1,-1 0-1,1-1 0,-1 1 1,1 0-1,-1 0 0,1 0 0,-1 0 1,0 0-1,1 1 0,-1-1 1,1 0-1,-1 0 0,1 0 0,-1 0 1,0 1-1,-4 1-23,0 0 0,0 0 0,0 0 0,1 1 0,-1 0 0,1 0 0,-1 0 0,1 1 0,0 0-1,0-1 1,-6 9 0,3-3 27,0 1 0,1 0 0,0 0-1,-7 16 1,10-18-6,-1 1 0,2 0 0,-1 0-1,1 0 1,0 0 0,1 1 0,0-1 0,1 0 0,1 17-1,-1-22 30,1 0 0,0 0 0,0 0 0,0 0 0,0 0 0,1 0 0,0 0 0,-1 0 0,1 0 0,1-1 0,-1 1 0,0-1 0,1 0 0,0 0 0,0 1 0,0-2 0,0 1 0,0 0 0,1-1 0,-1 1 0,1-1-1,0 0 1,7 3 0,0-1 8,0-1 1,1-1-1,-1 0 0,1 0 0,-1-1 0,1-1 0,0 0 0,-1 0 0,1-1 0,18-4 0,-8 0 11,0-1-1,-1-1 1,0 0-1,32-18 1,109-74 116,-8 4-19,-123 80-180,-19 10 47,-1-1 0,0 0 0,0 0-1,0-1 1,-1 0 0,12-11 0,-22 18 5,0-1-1,1 1 1,-1 0-1,0 0 1,1-1 0,-1 1-1,0 0 1,0-1 0,0 1-1,1 0 1,-1-1-1,0 1 1,0 0 0,0-1-1,0 1 1,0-1-1,0 1 1,0 0 0,0-1-1,0 1 1,0-1-1,-5-2-28,-15 4-48,9 2 44,0 1 0,-1 0 0,1 1-1,0 1 1,1-1 0,0 2 0,0-1 0,0 1-1,0 1 1,1 0 0,1 0 0,-14 16-1,8-7 2,2 0-1,0 1 1,1 1-1,0-1 1,2 2-1,-11 26 0,18-38 62,0 0 0,0-1-1,0 1 1,1 0 0,0 0-1,0 0 1,1 0-1,1 14 1,-1-22-22,0 1-1,0-1 1,0 1-1,0-1 1,0 1-1,0-1 1,0 0-1,0 1 1,1-1-1,-1 1 1,0-1-1,0 1 1,0-1-1,0 0 1,1 1 0,-1-1-1,0 1 1,0-1-1,0 0 1,1 1-1,-1-1 1,0 0-1,1 0 1,-1 1-1,0-1 1,1 0-1,-1 1 1,1-1-1,-1 0 1,0 0 0,1 0-1,-1 0 1,1 1-1,-1-1 1,0 0-1,2 0 1,-1 0 6,-1-1 0,1 1 0,0-1 0,0 1 0,0-1 0,0 0 0,0 1 0,-1-1 0,1 0 0,0 0 0,0 1 0,-1-1 0,1 0 0,-1 0 0,1 0 0,0-1 0,8-19 172,0 1-1,6-25 0,-6 14-127,0 7-53,25-89-288,-32 93 87,-3 10 78,1 10 115,0 0-1,0 0 1,0-1 0,0 1-1,0 0 1,0 0-1,0 0 1,-1 0 0,1 0-1,0 0 1,0 0-1,0-1 1,0 1 0,0 0-1,0 0 1,0 0-1,0 0 1,0 0-1,0 0 1,0 0 0,0 0-1,0-1 1,0 1-1,-1 0 1,1 0 0,0 0-1,0 0 1,0 0-1,0 0 1,0 0 0,0 0-1,0 0 1,-1 0-1,1 0 1,0 0 0,0 0-1,0 0 1,0 0-1,0 0 1,0 0 0,-1 0-1,1 0 1,0 0-1,-1 1-8,0 0 1,1 0-1,-1 0 0,0 0 0,1 0 0,-1 0 0,1 0 0,-1 0 0,1 0 0,0 1 0,-1-1 0,1 0 0,0 0 0,0 0 0,-1 3 1,0 5-39,-31 219-404,25-165 418,-57 448 198,63-506-159,1-1 16,-2 7 107,1 0 0,-1 0 0,-6 16 0,4-21 194,2-6-110,0-14-31,3-4-205,0 0 1,2 0-1,1 0 0,0 0 0,1 1 1,1-1-1,0 1 0,14-24 0,82-127-82,-92 154 96,216-289 72,-221 297-61,98-113 10,-8 10-306,-91 103 261,1 1-1,0-1 1,0 1 0,0 0 0,1 0 0,0 0 0,0 1 0,7-5-1,-11 9-160,5 20-118,-6-14 289,-1 0-1,0 0 1,0 1-1,0-1 1,-1 0-1,-1 7 0,-3 19-11,3 17 54,7 91 0,-4-134 25,0 0 0,0 1 0,1-1 0,-1 0 0,2 0 0,-1 0 0,0 0 0,5 7 0,-6-12-20,0 0 1,0 1-1,0-1 1,0 0-1,1 0 1,-1 1-1,0-1 1,0 0-1,1 0 1,-1 0-1,1-1 1,-1 1-1,1 0 0,-1 0 1,1-1-1,0 1 1,-1-1-1,1 0 1,0 1-1,-1-1 1,1 0-1,0 0 1,-1 0-1,1 0 1,0 0-1,-1 0 1,1-1-1,0 1 0,-1-1 1,1 1-1,0-1 1,-1 1-1,1-1 1,-1 0-1,3-2 1,38-21-21,51-41 1,-13 9 48,198-115 78,-194 120-747,-94 63 379,-7 2 260,-19 13 0,-10 6-6,-5 11 12,3 1 1,-84 102 0,123-134 260,17-19-21,20-25-99,16-16-221,81-66 1,-122 110-2,1 0 0,-1 0-1,1 1 1,0-1 0,0 1-1,0 0 1,5-1 0,-8 2 35,0 1-1,0 0 1,0 0 0,0 0 0,1 0 0,-1 0-1,0 0 1,0 0 0,0 0 0,0 0 0,0 1-1,0-1 1,0 0 0,0 1 0,0-1-1,0 1 1,0-1 0,0 1 0,0-1 0,0 1-1,0 0 1,0-1 0,0 1 0,-1 0-1,1 0 1,0 0 0,0 0 0,-1 0 0,1-1-1,-1 1 1,1 0 0,0 2 0,2 5-7,0 0 0,0 1-1,-1-1 1,3 17 0,1 5 51,0-1-47,5 19 39,-10-44 0,1-1 0,-1 1 0,0-1 0,1 0 1,0 1-1,0-1 0,0 0 0,0 0 0,1 0 0,3 3 0,-5-5 0,1 0-1,-1 0 0,1 0 0,-1-1 1,1 1-1,-1 0 0,1-1 0,-1 1 1,1-1-1,-1 0 0,1 1 0,0-1 1,-1 0-1,1 0 0,0 0 0,-1 0 1,1 0-1,-1-1 0,1 1 1,0 0-1,-1-1 0,1 1 0,-1-1 1,1 0-1,-1 1 0,1-1 0,-1 0 1,0 0-1,3-1 0,2-3 33,1-1 0,0 0 1,-1 0-1,8-9 0,-14 15-47,161-175 297,-132 149-227,-1-2 1,-2-1-1,-1-1 1,24-36-1,-6-12-63,46-109 0,-68 138-40,20-45-27,-4-1 1,48-197-1,-64 182-165,-20 83 59,-1 27 158,0 0 0,0 0-1,0 0 1,0 1 0,0-1 0,-1 0 0,1 0 0,0 0 0,0 0 0,0 0 0,0 1 0,0-1-1,-1 0 1,1 0 0,0 0 0,0 0 0,0 0 0,0 0 0,-1 0 0,1 0 0,0 0 0,0 0 0,0 0-1,0 0 1,-1 0 0,1 0 0,0 0 0,0 0 0,0 0 0,-1 0 0,1 0 0,0 0 0,0 0-1,0 0 1,0 0 0,-1 0 0,1 0 0,0 0 0,0 0 0,0-1 0,0 1 0,-1 0 0,1 0 0,0 0-1,0 0 1,0 0 0,0 0 0,0-1 0,0 1 0,0 0 0,-1 0 0,1 0 0,0 0 0,0-1-1,0 1 1,0 0 0,0 0 0,0 0 0,0-1 0,0 1 0,0 0 0,0 0 0,0 0 0,0 0 0,0-1-1,-10 18-142,-30 88-197,12-41 270,-56 149-150,-7 119 126,65-196 164,23-115-39,2 1-1,0 0 1,1-1 0,4 26-1,-3-41 40,0 0-1,0 1 1,1-1-1,0 0 1,3 6-1,-5-10-40,1-1-1,0 0 1,0 1-1,0-1 1,0 1-1,0-1 1,0 0-1,0 0 1,0 0-1,0 0 1,1 0-1,-1 0 1,0 0-1,1 0 1,-1 0-1,1 0 1,-1-1-1,1 1 1,-1-1-1,1 1 1,0-1-1,-1 1 1,3-1-1,3 0 20,1-1 0,-1 1 0,0-2 0,0 1 0,0-1 0,0 0 0,0 0 0,0-1 0,12-6 0,-3 0-7,0-1 0,26-21 0,-18 10-160,-12 10-56,26-18-1,-38 29 178,0 0-1,0 0 0,0 0 0,0 0 1,0 0-1,0 0 0,0 0 0,0 0 1,1 0-1,-1 0 0,0 0 0,0 0 1,0 0-1,0 0 0,0 0 0,0 0 0,0 0 1,0 0-1,0 0 0,0 0 0,0 0 1,0 0-1,0 0 0,0 0 0,0 0 1,0 0-1,0 0 0,1 0 0,-1 0 1,0 0-1,0 0 0,0 0 0,0 0 1,0 0-1,0 0 0,0 0 0,0 0 1,0 1-1,0-1 0,0 0 0,0 0 0,0 0 1,0 0-1,0 0 0,0 0 0,0 0 1,0 0-1,0 0 0,0 0 0,0 0 1,0 0-1,0 0 0,0 0 0,0 0 1,0 1-1,0-1 0,0 0 0,0 0 1,0 0-1,0 0 0,-2 8-164,-3 9-61,-42 104 89,42-103 126,0 0 1,1 0 0,1 1 0,-2 34 0,5-49 87,0-1 0,0 1 0,1-1-1,-1 1 1,1-1 0,1 6 0,-2-8-54,1-1-1,-1 1 0,1 0 1,-1-1-1,0 1 1,1-1-1,-1 1 1,1-1-1,-1 1 0,1-1 1,-1 1-1,1-1 1,0 1-1,-1-1 1,1 0-1,0 1 0,-1-1 1,1 0-1,0 1 1,-1-1-1,1 0 0,0 0 1,-1 0-1,1 0 1,0 0-1,0 0 1,-1 0-1,1 0 0,0 0 1,0 0-1,-1 0 1,1 0-1,0 0 1,-1-1-1,2 1 0,5-3 21,-1 0 0,1-1-1,-1 0 1,0 0 0,0 0-1,0 0 1,-1-1 0,1 0 0,4-7-1,4-2-8,20-16 11,2 2 0,0 0 0,67-36 0,-74 47-105,-17 9-142,22-10-1,-44 22 44,1 1 1,0 1-1,0-1 0,1 1 1,-14 13-1,19-16 175,-1 1-1,1-1 0,0 0 1,0 1-1,1 0 1,-1-1-1,1 1 1,0 0-1,0 0 0,0 1 1,0-1-1,1 0 1,0 1-1,0-1 1,0 0-1,0 1 0,1-1 1,0 1-1,-1 0 1,2 5-1,0-5 23,0-1 0,0 0 1,1 1-1,-1-1 0,1 0 0,0 0 0,0 0 0,0 0 1,1 0-1,-1-1 0,1 1 0,0-1 0,0 0 0,1 1 0,-1-2 1,0 1-1,1 0 0,0 0 0,-1-1 0,1 0 0,0 0 1,7 2-1,-10-3-18,1-1 1,-1 0-1,1 0 1,0 0 0,-1 0-1,1-1 1,-1 1-1,1 0 1,-1-1-1,1 1 1,-1-1 0,1 1-1,-1-1 1,1 0-1,-1 1 1,1-1-1,-1 0 1,0 0 0,0 0-1,1 0 1,-1 0-1,0 0 1,0-1-1,0 1 1,0 0 0,0-1-1,1-2 1,1-1 25,-1 0 0,1 0 1,-1 0-1,0 0 0,0-1 1,1-7-1,-2 9-45,0 0 0,-1 0 0,1 0 0,-1-1-1,0 1 1,0 0 0,-1 0 0,1-1 0,-1 1 0,0 0 0,0 0-1,0 0 1,-1 0 0,1 0 0,-1 0 0,0 0 0,0 1 0,0-1 0,-1 0-1,1 1 1,-1 0 0,0 0 0,0 0 0,0 0 0,0 0 0,-1 0 0,1 1-1,-1 0 1,1-1 0,-6-1 0,-2-1-26,0 1-1,-1 0 1,1 1-1,-22-3 1,-6-3-58,33 8 59,-10-3 69,15 4-39,1 0-1,0 0 1,0 0 0,0 0 0,-1-1-1,1 1 1,0 0 0,0 0 0,0 0-1,-1 0 1,1 0 0,0-1 0,0 1 0,0 0-1,0 0 1,0 0 0,0-1 0,-1 1-1,1 0 1,0 0 0,0 0 0,0-1 0,0 1-1,0 0 1,0 0 0,0 0 0,0-1-1,0 1 1,0 0 0,0 0 0,0-1 0,0 1-1,0 0 1,0 0 0,0 0 0,0-1-1,0 1 1,0 0 0,1 0 0,-1 0-1,0-1 1,0 1 0,0 0 0,0 0 0,0 0-1,0 0 1,1-1 0,-1 1 0,0 0-1,0 0 1,0 0 0,1 0 0,-1 0 0,0 0-1,0-1 1,0 1 0,1 0 0,-1 0-1,0 0 1,0 0 0,1 0 0,3-2 3,1 0-1,-1 0 1,1 0 0,0 0 0,-1 1 0,10-2-1,-2 1-3,51-12-90,1 4-1,87-4 0,-123 13 31,39 4 0,-58-2 40,0 0-1,0 1 1,0 0-1,0 1 1,0 0 0,-1 0-1,1 1 1,9 5-1,-17-8 23,1 1 0,0-1 0,0 0 1,0 1-1,-1 0 0,1-1 0,-1 1 0,1 0 0,-1 0 0,0 0 0,0 0 0,0 0 0,0 0 0,0 0 0,0 0 0,-1 0 0,1 0 0,-1 1 0,1-1 0,-1 0 0,0 0 0,0 4 0,0-2 26,0 0-1,-1 0 1,0-1 0,0 1-1,0 0 1,0-1-1,0 1 1,-1-1-1,1 0 1,-1 1 0,0-1-1,-3 4 1,1-3 435,4-4-165,9-12-56,16-18-125,-17 22-153,0 0 0,1 1 0,16-11 0,-23 17 21,0-1-1,1 1 1,-1 0 0,0 0-1,0 0 1,1 0 0,-1 0-1,1 0 1,-1 1 0,1-1-1,-1 1 1,1 0 0,-1 0 0,1 0-1,-1 0 1,1 0 0,-1 0-1,1 1 1,-1-1 0,1 1-1,-1 0 1,4 1 0,3 4 94,-1-1-1,0 1 1,-1 1 0,1-1 0,-1 2 0,0-1-1,-1 1 1,9 13 0,-12-17-8,0 0 1,0 0-1,0 0 1,1 0-1,0-1 1,0 1-1,0-1 1,0 0-1,0 0 1,0-1-1,1 1 0,4 1 1,0-1 16,-1-1 0,1 1 1,-1-2-1,1 1 0,0-1 0,9 0 1,99 0-189,-93-3-2538,29-5 0,-52 7 2253,14-3-2362,-15 3 2664,0 0 1,0 0-1,1 0 1,-1 0 0,0 0-1,0-1 1,0 1-1,1 0 1,-1 0-1,0 0 1,0 0-1,1 0 1,-1 0-1,2-5-1979,-2 5 1980,0 0-1,0-1 1,0 1 0,0 0-1,0 0 1,0 0-1,0-1 1,0 1-1,-1 0 1,-13-8-5790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49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777 200 7136,'-31'-39'2656,"28"36"-2080,-2-2-160,10 2-192,3-2-224,1 2-288,4 3 160</inkml:trace>
  <inkml:trace contextRef="#ctx0" brushRef="#br0" timeOffset="1">0 220 9216,'10'-67'3424,"11"53"-2656,28-11-224,17 6-512,35-9-128,-1 6-32,-8 2 64,-12 4 192,-10 8-64,-4 8-3840,-19 13 2080,-6 2-3136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49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67 7648,'21'-31'2816,"23"20"-2176,40-5-192,-32 11 480,10 1-608,4 4 128,-1 4-256,7 4 32,2 5-128,4 1 224,-7 3-192,-14 2-3968,-18 0 2048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49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59 7232,'-13'-47'2656,"18"43"-2048,16 0-192,6 0-4864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23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94 129 2400,'-3'-25'779,"3"24"-755,0 0 0,0 0 0,0 0 0,0 0 0,0 0 1,0 0-1,0 0 0,0 0 0,0 0 0,0 0 0,0 0 1,1 0-1,-1 1 0,0-1 0,1 0 0,-1 0 0,1 0 1,0-1-1,1-2 146,5-10 2547,-7 14-2694,0 0 1,0 0 0,1 0 356,-1-1-356,-3 32 581,-9 38 100,-61 431 1923,57-337-1108,15-154-336,3-16-683,2-25-84,12-116-22,-1 6-497,-6 65 94,18-114-229,-10 80 413,-16 109-209,-1 0 0,0 0 0,1 0 0,-1 0 0,1 0 0,0 0 0,-1 0 0,1 1 0,0-1 0,0 0 0,2-2 1,-3 4 25,1 0 0,-1-1 1,0 1-1,0 0 1,0 0-1,1 0 0,-1 0 1,0 0-1,0 0 1,1 0-1,-1 0 0,0 0 1,0-1-1,0 1 0,1 0 1,-1 0-1,0 0 1,0 0-1,1 1 0,-1-1 1,0 0-1,0 0 1,0 0-1,1 0 0,-1 0 1,0 0-1,0 0 1,0 0-1,1 0 0,-1 0 1,0 1-1,0-1 1,0 0-1,1 0 0,7 16-60,64 247 129,-55-191 84,-10-38-96,-4-17 115,1 0 0,7 19-1,-1-17 587,-5-17-227,-1-10 142,16-142 801,-6-42-1622,-13 160 88,0-9-286,1 0 1,10-46-1,-3 62-332,-9 24 673,0 1-1,0 0 1,0 0 0,0-1 0,1 1 0,-1 0-1,0 0 1,0-1 0,0 1 0,1 0 0,-1 0 0,0 0-1,0-1 1,1 1 0,-1 0 0,0 0 0,0 0-1,1 0 1,-1 0 0,0 0 0,1-1 0,-1 1-1,0 0 1,0 0 0,1 0 0,0 1 3,-1-1 0,1 0-1,-1 1 1,1-1 0,0 0 0,-1 1-1,1-1 1,-1 1 0,0-1 0,1 1 0,-1-1-1,1 1 1,-1-1 0,0 1 0,1-1 0,-1 1-1,1 0 1,5 13-31,-1 0 0,0 0 0,6 24 0,-3-5 51,74 215 618,-26-70-11,-41-125-505,-11-40-207,8 32 727,-11-41-844,0 0 1,-1 0 0,0 0-1,1 0 1,-1 1-1,0-1 1,-1 0 0,0 6-1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0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230 154 2656,'0'0'22,"0"0"1,1 0-1,-1 0 1,0-1-1,0 1 0,0 0 1,0 0-1,0 0 1,0 0-1,0 0 0,0 0 1,0 0-1,0 0 1,0 0-1,0 0 0,0 0 1,0 0-1,0 0 1,0-1-1,1 1 0,-1 0 1,0 0-1,0 0 1,0 0-1,0 0 0,0 0 1,0 0-1,0 0 1,0 0-1,0-1 0,0 1 1,0 0-1,0 0 1,0 0-1,-1 0 0,1 0 1,0 0-1,0 0 1,0 0-1,0 0 0,0 0 1,0 0-1,0-1 1,0 1-1,0 0 0,0 0 1,0 0-1,0 0 1,0 0-1,0 0 0,0 0 1,0 0-1,-1 0 1,1 0-1,0 0 0,0 0 1,0 0-1,0 0 1,0 0-1,0 0 0,0 0 1,0 0-1,0 0 1,-1 0-1,1 0 0,0 0 8,0-1 0,0 1 0,0 0 0,0 0 0,0 0 0,0 0 0,0 0 0,0 0 0,-1 0 0,1-1 0,0 1 0,0 0 0,0 0 0,0 0 0,0 0 0,0 0 0,0 0 0,-1 0 0,1 0 0,0 0 0,0 0 0,0 0 0,0 0 0,0 0 0,-1 0 0,1 0 0,0 0 0,0 0 0,0 0 0,0 0-1,0 0 1,-1 0 0,1 0 0,0 0 0,0 0 0,0 0 0,0 0 0,0 0 0,-1 0 0,-19 1 2754,12 0-2481,1 1 1,0 1-1,0-1 1,0 1-1,0 0 0,0 1 1,0-1-1,-8 8 1,-21 12 499,-16 13 0,47-33-759,1 1 1,-1 0-1,1 0 0,1 1 1,-1-1-1,0 1 0,1 0 1,-4 6-1,7-9-31,-1 0 0,0-1-1,0 1 1,1 0 0,-1 0 0,1 0 0,0-1 0,-1 1 0,1 0-1,0 0 1,0 0 0,0 0 0,0 0 0,1 0 0,-1-1-1,0 1 1,1 0 0,0 0 0,-1 0 0,1-1 0,0 1-1,0 0 1,0-1 0,0 1 0,0 0 0,0-1 0,0 0-1,0 1 1,1-1 0,-1 0 0,0 1 0,1-1 0,-1 0 0,1 0-1,0 0 1,-1 0 0,3 0 0,3 3 19,1-1-1,-1 0 1,1-1 0,0 0-1,-1 0 1,1 0 0,12 0-1,-3-1 89,0-1 0,-1-1 0,1 0-1,-1-1 1,1 0 0,18-7 0,-29 8-67,-1-1 0,0 0 1,0 0-1,0 0 0,0-1 1,0 0-1,-1 0 0,1 0 0,-1 0 1,0-1-1,0 1 0,0-1 0,0 0 1,-1 0-1,1-1 0,-1 1 1,0-1-1,0 0 0,-1 0 0,0 0 1,1 0-1,1-10 0,-3 11-52,0-1-1,0 0 1,-1 0-1,1 0 1,-1-6-1,-1 9 0,1 1 0,0-1-1,0 1 1,0-1-1,-1 1 1,1 0 0,-1-1-1,1 1 1,-1 0 0,0-1-1,1 1 1,-1 0-1,0 0 1,0-1 0,0 1-1,0 0 1,0 0 0,0 0-1,0 0 1,0 0 0,0 1-1,-2-2 1,0 0-22,-1 0 0,1 1 0,-1-1 1,0 1-1,0 0 0,1 0 0,-1 0 0,0 1 1,0-1-1,-7 1 0,10 0-90,10 0 43,-6-2 58,1 1 0,-1 0 0,1-1 0,-1 0 0,0 0 0,1 0 0,-1 0 0,5-5 1,6-4-15,33-22 111,71-38 0,-103 63-23,1 1 0,-1 1 1,1 0-1,0 1 0,1 1 1,-1 0-1,1 1 0,0 1 1,27-1-1,-40 4-1,0-1-1,0 0 0,0 1 1,-1-1-1,1 1 0,0 0 0,0 1 1,-1-1-1,1 1 0,-1-1 1,1 1-1,-1 0 0,0 0 1,0 0-1,0 1 0,0-1 1,0 1-1,0 0 0,-1 0 1,1 0-1,3 6 0,-2-2 129,0 1-1,-1-1 0,0 1 0,0 0 0,0 0 0,-1 0 0,1 9 1,3 61 652,-6-57-688,1 1-1,8 34 0,-7-46-97,1 0 0,1 0-1,5 12 1,-8-19-84,1 0 0,0 0 1,0 0-1,0 0 1,0-1-1,0 1 0,0 0 1,1-1-1,-1 0 0,1 1 1,0-1-1,-1 0 1,1 0-1,4 1 0,1 0-1194,1 0 0,-1-1 0,1-1 0,0 1 0,-1-1 0,14 0 0,8-1-1727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26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33 1248,'0'0'72,"0"-1"0,0 1 0,0-1 0,0 0 0,0 1 0,0-1 0,1 1 0,-1-1 0,0 1 0,0-1 0,1 1 0,-1-1 0,0 1 0,1-1 0,-1 1 0,1-1 0,-1 1 0,1-1 0,-1 1 0,1 0 0,0-1 0,-1 1 64,1-1-1,-1 1 1,1 0-1,-1-1 1,1 1-1,-1-1 1,1 1-1,-1-1 1,0 1-1,1-1 1,-1 1-1,0-1 1,1 1-1,-1-1 1,0 1-1,0-1 1,1 0-1,-1 1 1,0-1-1,0 0 1,0 0-1,0 1-91,0-1-1,0 1 1,0 0-1,0 0 1,0-1 0,0 1-1,0 0 1,0-1-1,0 1 1,0 0-1,0 0 1,0-1-1,0 1 1,-1 0 0,1 0-1,0-1 1,0 1-1,0 0 1,0 0-1,-1-1 1,1 1 0,0 0-1,0 0 1,-1 0-1,1 0 1,0-1-1,0 1 1,0 0 0,-1 0-1,1 0 1,0 0-1,-1 0 1,1 0-1,0 0 1,0 0-1,-1-1 1,1 1 0,0 0-1,-1 0 1,1 0-1,-17 6 896,12-3-802,0 0-1,0 0 1,0 0 0,-8 7-1,-2 9-15,0 1 1,1 0-1,0 0 0,2 1 1,1 1-1,0 0 0,2 1 1,0 0-1,2 0 0,0 1 1,-5 42-1,11-52-82,-1 24 1,2-33 62,1 0 0,-1 0 0,1 0 0,0-1 0,0 1 0,0 0 0,1 0 0,3 6 0,-5-10-74,0-1 1,0 1-1,1-1 0,-1 1 0,0-1 0,0 0 0,1 1 0,-1-1 0,0 1 0,1-1 1,-1 0-1,0 1 0,1-1 0,-1 0 0,1 0 0,-1 1 0,0-1 0,1 0 0,-1 0 1,1 0-1,-1 1 0,1-1 0,-1 0 0,1 0 0,-1 0 0,1 0 0,-1 0 0,1 0 1,-1 0-1,1 0 0,0-1 25,0 1 0,0-1 0,0 1 1,0-1-1,0 1 0,0-1 0,0 0 0,0 0 1,0 0-1,-1 1 0,1-1 0,1-1 0,2-4 99,-1 0 0,1 0 0,3-9 0,2-9 203,9-36 1,-10 30-208,0 0-322,-2-1 0,-1 1 0,-1-1 0,0-32 0,9 109-1991,-11-35 2251,1 1 0,1-1 0,-1 1 0,2-1 0,11 20 0,-12-25-4,0 1-1,1-1 1,-1-1-1,1 1 1,1-1 0,-1 0-1,1 0 1,0 0-1,0-1 1,11 6-1,-13-8-18,0-1 0,0 1 1,0-1-1,1 0 0,-1-1 0,0 1 0,1-1 0,-1 0 0,0 0 0,1 0 0,-1 0 0,0-1 0,1 1 0,-1-1 0,0 0 1,0-1-1,0 1 0,0-1 0,0 0 0,0 0 0,0 0 0,3-3 0,4-2 47,-2 0-1,1-1 1,-1 0 0,0-1 0,0 0-1,14-19 1,-9 5 141,13-27 0,-15 28-350,22-34 0,-27 45-5,-5 8 15,0 0 0,-1 1 0,1-1 0,1 0 0,-1 1 1,0-1-1,5-3 0,-6 6 67,-1 0 0,1-1 0,0 1-1,-1 0 1,1-1 0,0 1 0,-1 0 0,1 0 0,0 0 0,-1 0 0,1 0 0,0 0 0,-1 0 0,1 0-1,0 0 1,0 0 0,0 0 0,1 1-2,-1 0 1,0-1-1,1 1 0,-1 0 0,0 0 0,0-1 0,0 1 1,0 0-1,1 0 0,-1 1 0,1 0 0,2 5 68,1-1 0,-1 1 0,-1 0 0,1 0-1,3 12 1,10 41 77,-11-33 33,-2 1-1,2 52 0,-6-62 4,0 0 0,-2 0 1,0-1-1,-1 1 0,-9 29 0,10-44-97,1 0 1,0 0 0,-1-1-1,0 1 1,1 0-1,-1-1 1,0 1 0,0-1-1,-1 1 1,1-1-1,0 0 1,-1 0 0,0 0-1,1 0 1,-1-1-1,0 1 1,0-1 0,0 1-1,0-1 1,0 0-1,0 0 1,0-1 0,0 1-1,0 0 1,-4-1-1,3 0-63,-1 1 0,1-1-1,-1-1 1,1 1 0,-1-1-1,1 1 1,-1-1-1,1-1 1,0 1 0,-1-1-1,1 1 1,0-1-1,0 0 1,0-1 0,0 1-1,1-1 1,-6-4-1,9 7-5,0 0 0,0 0 0,0-1 0,0 1 0,0 0 0,0 0 0,0 0 0,0 0 0,0-1 0,1 1 0,-1 0 0,0 0 0,0 0 0,0 0-1,0-1 1,0 1 0,0 0 0,0 0 0,0 0 0,1 0 0,-1 0 0,0 0 0,0 0 0,0-1 0,0 1 0,0 0 0,1 0 0,-1 0 0,0 0-1,0 0 1,0 0 0,0 0 0,1 0 0,-1 0 0,0 0 0,0 0 0,0 0 0,1 0 0,-1 0 0,12-1-68,-1 0-1,1 0 1,13 2 0,22 0 12,-37-2 86,0 0 0,-1 0 0,1-1 0,0 0 0,-1 0 0,0-1-1,1-1 1,-1 1 0,-1-1 0,17-11 0,-12 6 45,-1-1 1,0 0 0,-1 0-1,0-2 1,0 1 0,-2-1-1,17-26 1,79-167 418,-98 191-470,10-22-110,-15 33 54,-1 1-1,1-1 0,-1 1 1,1 0-1,0-1 0,0 1 1,0 0-1,0 0 0,1 1 0,3-4 1,-5 5 22,1-1 0,-1 1 0,1-1 0,-1 1 1,1 0-1,0-1 0,-1 1 0,1 0 0,-1 0 0,1 0 1,-1 0-1,1 0 0,-1 1 0,1-1 0,0 0 0,-1 1 0,1-1 1,-1 1-1,0 0 0,1-1 0,-1 1 0,0 0 0,1 0 1,-1 0-1,0 0 0,0 0 0,1 0 0,-1 0 0,1 2 0,2 1 13,-1 1-1,1 0 0,-1 0 0,0 0 0,0 1 0,3 5 0,2 11 50,0-1 0,-2 1-1,0 0 1,-1 1 0,-2-1-1,0 1 1,-1 0 0,-1 0-1,-3 25 1,1-43 13,1 0-1,-1 1 0,-1-1 1,1 0-1,-1 0 1,0 0-1,0 0 0,0 0 1,-1 0-1,-3 5 1,5-9-33,-1 1 1,1 0 0,-1-1 0,1 1 0,-1-1 0,0 0 0,0 1 0,0-1 0,0 0 0,0 0 0,0 0 0,0 0 0,0-1 0,0 1 0,0 0 0,0-1 0,-1 1 0,1-1 0,0 0 0,0 0-1,-1 0 1,1 0 0,0 0 0,0-1 0,0 1 0,-1-1 0,-1 0 0,-6-2 38,1 0 0,0-1 1,0 0-1,0-1 0,1 0 0,-13-9 0,17 11-71,0 0-1,0 0 1,1 0-1,-1-1 0,1 1 1,0-1-1,0 0 1,0 0-1,1 0 1,-1-1-1,1 1 1,0 0-1,0-1 1,0 0-1,-1-6 1,3 9 5,0-1 0,0 1 1,0 0-1,0 0 0,0-1 0,0 1 1,1 0-1,-1 0 0,1 0 0,0-1 1,-1 1-1,1 0 0,0 0 0,0 0 1,0 0-1,2-2 0,0 1 9,0-1-1,1 1 1,-1 0 0,0 0-1,1 0 1,0 0-1,6-3 1,3-1-21,2 1 0,-1 0 0,23-5 0,-20 6-11,0 1 0,0 1 0,0 1 0,1 0 0,24 1 0,-31 2-672,-1 0-1,1 1 1,11 3-1,19 10-1182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28.1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176 672 2496,'-3'-3'516,"1"1"0,-1 0 1,1-1-1,-1 1 0,0 0 0,0 1 1,0-1-1,0 1 0,0-1 0,0 1 1,0 0-1,0 0 0,-1 0 0,-2 0 1,3 0-437,0 1 1,0 0 0,0 1 0,0-1-1,0 0 1,-4 2 0,2-1-19,0 0-1,0 1 1,1 0-1,-1 0 1,1 0-1,-1 1 1,1-1 0,-1 1-1,1 0 1,0 0-1,-4 5 1,4-3-78,0 0 0,0 1 1,1-1-1,0 1 0,0 0 0,0 0 1,0 0-1,-2 11 0,1-6 22,1 1 0,1 0 0,0 1 0,1-1-1,0 0 1,1 19 0,0-25 19,1 0-1,0 1 1,0-1 0,1 0-1,0 0 1,0 0 0,0-1-1,0 1 1,1 0 0,0-1-1,0 0 1,1 1 0,0-1-1,7 7 1,-5-6 79,0-1-1,1 0 1,-1 0 0,1-1-1,0 0 1,1 0 0,-1-1-1,0 0 1,1 0 0,0-1-1,0 0 1,0 0 0,0-1 0,11 1-1,-13-2-30,-1 0-1,1 0 0,-1 0 1,1-1-1,-1 0 0,1 0 1,-1-1-1,0 1 0,1-1 1,-1 0-1,0-1 0,0 1 1,0-1-1,-1 0 0,1 0 1,-1 0-1,1-1 0,-1 0 1,0 0-1,0 0 0,6-9 1,-6 6-12,1-1 0,-2 1 1,1-1-1,-1 0 0,0-1 1,0 1-1,-1 0 0,-1-1 1,1 1-1,-1-1 0,0 0 1,-1 1-1,0-1 0,-1 0 1,0 1-1,0-1 0,-3-11 1,0 7-53,-1 0 1,0 0 0,0 0 0,-1 1 0,-15-23 0,16 28-124,-1-1-1,0 1 1,-1 1 0,1-1 0,-1 1 0,0 0-1,-1 0 1,0 1 0,-14-8 0,20 12 55,1 1 0,0-1 0,-1 0-1,1 1 1,-1-1 0,1 1 0,-1 0 0,1-1 0,-1 1 0,1 0 0,-1 0 0,1 0-1,-1 0 1,1 0 0,-1 0 0,1 1 0,-1-1 0,1 0 0,-1 1 0,1-1 0,-1 1-1,1 0 1,0-1 0,-3 3 0,3-3 28,1 1 0,-1-1-1,1 1 1,0-1 0,-1 1 0,1-1-1,0 1 1,-1 0 0,1-1 0,0 1-1,0-1 1,-1 1 0,1 0 0,0-1-1,0 1 1,0 0 0,0-1 0,0 1-1,0 0 1,0-1 0,0 2 0,1-1 22,-1 0 1,1 1-1,-1-1 1,1 0 0,-1 0-1,1 1 1,0-1 0,0 0-1,-1 0 1,1 0-1,0 0 1,0 0 0,2 2-1,1-1 62,-1 1-1,1-1 1,0 0-1,0 0 0,0 0 1,0 0-1,1-1 1,-1 1-1,0-1 1,1 0-1,-1 0 0,1-1 1,-1 0-1,1 1 1,-1-1-1,1-1 1,-1 1-1,1-1 0,-1 0 1,6-1-1,-2 0 57,-1-1-1,0 0 1,-1 0-1,1 0 1,0 0-1,-1-1 1,0-1 0,0 1-1,0-1 1,0 0-1,-1 0 1,6-7-1,-2 0-49,-1 0-1,0-1 1,-1 0 0,0-1-1,-1 0 1,8-28-1,15-92 172,-19 76-267,-9 51 25,40-241-499,-36 224 172,-5 24 334,0-1-1,0 1 0,0 0 0,0-1 0,0 1 1,0 0-1,1-1 0,-1 1 0,0 0 1,0 0-1,0-1 0,1 1 0,-1 0 0,0 0 1,0-1-1,1 1 0,-1 0 0,0 0 0,0 0 1,1 0-1,-1-1 0,0 1 0,1 0 1,-1 0 1,1 0 0,-1 1 1,1-1-1,-1 0 0,1 0 1,-1 0-1,1 1 0,-1-1 1,1 0-1,-1 1 0,0-1 1,1 0-1,-1 1 0,1-1 1,-1 1-1,0-1 0,0 0 1,1 1-1,-1-1 0,0 1 1,2 2-2,-1 0 0,0 0 1,1 0-1,-1 0 1,-1 0-1,2 5 1,21 180-168,-15-111 88,-3-23 44,60 634 378,-61-623-164,-9 122-1,2-152-5,2-16 12,0 0 0,-2-1 0,0 1 0,-1-1 0,-7 20 0,11-37-136,-1 1 0,1-1 0,-1 1 0,0 0 0,1-1 0,-1 1 0,0-1 0,0 0 0,0 1 0,0-1 0,0 0 0,0 0 0,-1 0 0,1 1 0,0-1 0,-1 0 0,1-1 0,-2 2 0,2-2-4,0 0 0,0 1-1,0-1 1,1 0 0,-1 0 0,0 0 0,0 0 0,0 0 0,0-1 0,0 1 0,0 0 0,1 0 0,-1-1 0,0 1 0,-1-1 0,0 0 31,-1-1-1,1 0 0,-1 1 1,1-1-1,0 0 0,-3-3 1,-11-17 33,0 0 0,1-1 0,-14-31 0,21 37-203,0-1 0,2 1 0,-1-1 0,2-1 0,-6-34 0,10 42 56,1 1-1,-1 0 1,2 0 0,-1-1-1,2 1 1,-1 0 0,1 0-1,1 0 1,0 0 0,0 0-1,1 0 1,5-9-1,-3 8 33,0 0-1,1 1 1,0 0-1,0 1 1,1 0-1,17-16 1,-21 21-7,1 1 1,-1 0 0,1 0 0,0 0 0,-1 1 0,1-1 0,1 1-1,-1 1 1,0-1 0,0 0 0,1 1 0,-1 0 0,1 1 0,-1-1 0,1 1-1,-1 0 1,11 2 0,23 8-1545,4 4 410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31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1437 3328,'-14'4'1061,"12"-3"-634,2-15 2399,3 1-2346,1 0 0,0 0 0,1 0-1,8-15 1,2-6-169,7-14-4,3 0 0,2 2 0,1 0 0,39-44 1,-36 46-177,-21 29-94,0 0-1,2 1 1,0 0 0,25-23-1,-36 36-32,0 0 0,0 0-1,0 0 1,0 1 0,0-1-1,0 0 1,0 1 0,0-1-1,1 0 1,-1 1 0,0 0-1,0-1 1,1 1 0,-1 0 0,0-1-1,1 1 1,-1 0 0,0 0-1,1 0 1,-1 0 0,0 1-1,1-1 1,-1 0 0,0 0-1,1 1 1,-1-1 0,0 1-1,0-1 1,1 1 0,-1 0-1,0-1 1,0 1 0,0 0 0,0 0-1,0 0 1,0 0 0,0 0-1,0 0 1,0 0 0,0 0-1,-1 0 1,2 2 0,2 3 24,-1 1 1,0 0-1,0 0 0,0 0 1,-1 0-1,2 9 1,-2 2 56,0-1 0,-1 1 1,-1 0-1,-1 0 0,0 0 1,-6 22-1,0-8 96,5-24 124,0 0 1,0 0-1,-1 16 1,5-36-26,0 0 1,1 0-1,0 0 1,1 0-1,0 1 1,8-16-1,42-77-995,-49 95 565,0 1 0,1-1 0,0 1 0,0 0 0,1 0 0,0 1 0,11-10 0,-17 17 122,1-1 0,-1 0 0,0 0 1,0 1-1,1-1 0,-1 1 0,1-1 1,-1 1-1,0 0 0,1 0 1,-1-1-1,1 1 0,-1 0 0,0 0 1,1 0-1,-1 0 0,1 1 0,-1-1 1,0 0-1,1 1 0,-1-1 1,1 1-1,-1-1 0,0 1 0,0-1 1,1 1-1,1 2 0,2 1 33,1 0-1,-2 1 0,1 0 1,6 8-1,-7-9-60,2 5 70,0-1 0,0 1 1,5 11-1,7 13 249,-6-15-154,2 4 45,22 26 0,-32-42-107,1-1 0,0 0 0,1 0 0,-1 0-1,1-1 1,0 0 0,0 0 0,0 0-1,11 4 1,-12-6 29,1-1 0,0 1 0,0-1 0,-1 0 0,1-1 0,0 1 0,0-1 0,0 0 0,0-1 0,0 1-1,-1-1 1,1 0 0,0-1 0,0 1 0,-1-1 0,1 0 0,-1-1 0,0 1 0,1-1 0,5-5 0,0 0-19,0 0-1,-1-1 1,0 0 0,-1-1 0,0 0 0,-1 0-1,0-1 1,0 0 0,-1 0 0,0-1-1,-1 0 1,-1 0 0,0-1 0,0 1 0,-2-1-1,5-21 1,-7 27-98,0 1 0,0-1 0,-1 0-1,0 0 1,0 0 0,0 1 0,-1-1-1,0 0 1,0 0 0,-4-10 0,5 17 31,0-1 1,0 1-1,-1 0 1,1 0-1,0-1 1,0 1-1,0 0 1,0 0-1,0-1 1,-1 1-1,1 0 1,0 0-1,0 0 1,-1-1-1,1 1 1,0 0-1,0 0 1,0 0-1,-1 0 1,1 0-1,0 0 1,0-1-1,-1 1 1,1 0-1,0 0 1,-1 0-1,1 0 1,0 0-1,0 0 1,-1 0-1,1 0 1,0 0-1,-1 0 1,1 0-1,0 0 1,0 0-1,-1 1 1,1-1-1,0 0 1,0 0-1,-1 0 1,1 0-1,0 0 1,0 1 0,-1-1-1,1 0 1,0 0-1,-10 12-262,9-11 259,-3 6-45,0-1 0,1 0 0,0 1 0,0 0 0,1 0 0,0 0 0,-2 10 0,-5 54-97,8-58 157,1-1 0,1 1 0,0 0 0,1 0 0,0-1 0,6 20 0,-5-24 29,-1 0-1,2 0 0,-1 0 0,1 0 0,1-1 1,-1 1-1,1-1 0,1-1 0,-1 1 0,10 8 1,-12-12 4,0-1 0,0 0 1,0 0-1,0-1 1,1 1-1,-1-1 1,0 1-1,1-1 1,0 0-1,-1 0 1,1-1-1,-1 1 1,1-1-1,0 1 1,0-1-1,-1 0 1,1-1-1,0 1 1,-1-1-1,1 0 1,0 1-1,-1-2 0,1 1 1,4-2-1,7-5 94,1 0-1,-1-1 1,26-20-1,-22 16-126,160-116 515,-176 127-501,2-1-86,0 0 1,0-1 0,-1 0 0,1 0 0,6-7-1,-11 11 63,0 0 0,0 0 0,0 0 0,0 0 0,0 0 0,0 1 0,0-1 0,0 0 0,0 0 0,0 0 0,1 0 0,-1 0 0,0 0 0,0 1-1,0-1 1,0 0 0,0 0 0,0 0 0,0 0 0,0 0 0,1 0 0,-1 0 0,0 0 0,0 0 0,0 0 0,0 1 0,0-1 0,0 0-1,1 0 1,-1 0 0,0 0 0,0 0 0,0 0 0,0 0 0,0 0 0,1 0 0,-1 0 0,0 0 0,0 0 0,0 0 0,0 0 0,0 0 0,1 0-1,-1-1 1,0 1 0,0 0 0,0 0 0,0 0 0,0 0 0,0 0 0,1 0 0,-1 0 0,0 0 0,0 0 0,0 0 0,0-1 0,-1 15-55,-3 25-35,-4 28 184,4-54 7,2 0 1,0 0-1,1 0 0,0 0 1,1 0-1,0 0 1,1 0-1,0 0 0,4 14 1,-5-27-75,0 1 0,1 0 0,-1 0 0,0 0 0,1-1 0,-1 1 0,0 0 0,1 0 0,-1-1 1,1 1-1,-1 0 0,1-1 0,-1 1 0,1-1 0,0 1 0,-1-1 0,1 1 0,0-1 0,0 1 0,-1-1 0,1 1 0,0-1 1,0 0-1,-1 0 0,1 1 0,0-1 0,0 0 0,0 0 0,-1 0 0,1 0 0,0 0 0,0 0 0,0 0 0,0 0 0,-1 0 1,1 0-1,0 0 0,0-1 0,0 1 0,-1 0 0,1-1 0,0 1 0,0 0 0,-1-1 0,1 1 0,0-1 0,-1 1 1,1-1-1,0 1 0,0-2 0,8-7 102,-1 0 0,0 0 0,0-1 0,-1 0 0,-1-1 0,7-13-1,2-1-20,-9 15-98,69-107-475,-74 115 436,1 0 1,-1 0-1,1 0 1,0 0-1,0 0 0,0 0 1,4-2-1,-6 4 26,0 0-1,1-1 1,-1 1 0,0 0-1,1 0 1,-1 0 0,0 0-1,1 0 1,-1 0 0,1 0-1,-1 0 1,0 0 0,1 0-1,-1 0 1,0 0 0,1 0-1,-1 0 1,0 0 0,1 0-1,-1 0 1,0 0 0,1 1-1,0-1-3,-1 1 0,1-1 0,-1 1 0,1-1 0,-1 1 0,1 0 0,-1-1 0,1 1 0,-1 0 0,0-1 0,0 1 0,1 0 0,-1 0 0,0-1 0,0 2 0,2 8-37,-1-1-1,-1 16 0,3 16 10,1-14-141,-3-18 221,1 1-1,-1-1 1,1 0-1,1 0 1,0 0-1,0 0 1,9 16-1,-12-24-22,0-1-1,1 1 0,0 0 0,-1-1 1,1 1-1,-1 0 0,1-1 0,0 1 1,-1-1-1,1 1 0,0-1 0,0 1 1,-1-1-1,1 0 0,0 1 0,0-1 0,0 0 1,0 0-1,-1 1 0,1-1 0,0 0 1,0 0-1,0 0 0,0 0 0,0 0 1,-1 0-1,1 0 0,0-1 0,0 1 1,0 0-1,0 0 0,-1-1 0,1 1 1,0 0-1,0-1 0,0 1 0,-1-1 0,1 1 1,0-1-1,0 0 0,4-3 56,0 0 0,0-1 0,-1 1 0,5-7 0,-7 9-54,126-143 416,-104 114-397,-1-1 1,-1-2 0,-2 0-1,-2-1 1,16-41 0,-3-6-23,24-102 0,-36 111-40,13-108 0,-13-93-655,-19 264 544,-1 9-1,-4 18-83,2-1 161,-10 39-106,2 0 0,-4 81-1,8 121 8,23 2 347,-12-229-136,2 1-1,0-1 1,2-1 0,2 1-1,18 39 1,-27-67-18,0 0 1,-1 0-1,2 0 0,-1 0 1,0-1-1,0 1 0,1 0 1,-1-1-1,0 1 1,1-1-1,0 1 0,-1-1 1,1 0-1,0 1 0,0-1 1,0 0-1,0 0 0,-1-1 1,1 1-1,3 1 0,-3-2-11,1 0 0,-1 0 0,1 0 0,-1-1-1,1 1 1,-1 0 0,0-1 0,1 0 0,-1 1 0,0-1-1,1 0 1,-1 0 0,0-1 0,4-1 0,2-3-13,-1-1 1,1 1-1,-2-1 1,1 0-1,-1 0 1,0-1 0,8-13-1,24-59-59,-19 39 25,-13 25-44,-6 13 23,1 1 1,0-1 0,0 1 0,0-1-1,0 1 1,0-1 0,0 1-1,1 0 1,1-3 0,-2 5 36,-1-1 1,0 1-1,1 0 1,-1 0 0,1-1-1,-1 1 1,1 0-1,-1 0 1,0 0-1,1 0 1,-1 0-1,1 0 1,-1 0 0,1 0-1,-1 0 1,1 0-1,-1 0 1,1 0-1,-1 0 1,0 0 0,1 0-1,-1 0 1,1 0-1,-1 1 1,1-1-1,-1 0 1,0 0 0,1 1-1,-1-1 1,1 0-1,-1 0 1,0 1-1,1-1 1,-1 0-1,0 1 1,0-1 0,1 1-1,-1-1 1,0 0-1,0 1 1,0-1-1,1 1 1,-1-1 0,0 0-1,0 1 1,0-1-1,0 2 1,1-1-25,15 33-111,0 1 0,17 64 0,-31-92 145,17 48 21,-17-49 5,1-1 0,0 0 1,0 1-1,0-1 0,1 0 0,0-1 0,7 9 0,-9-12 7,1 1 0,-1-1-1,1 1 1,-1-1-1,1 0 1,-1 0 0,1 0-1,0 0 1,-1-1-1,1 1 1,0-1-1,0 0 1,-1 0 0,1 1-1,0-2 1,0 1-1,0 0 1,-1-1 0,1 1-1,3-2 1,8-2 76,0-1 1,22-11 0,-20 9-135,17-6 38,-1-2 1,-1-2 0,35-23-1,5-10-126,-75 69-309,-14 14 130,15-27 272,-1-1 0,1 1 0,0 0 0,1 0 0,-1 0 1,1 0-1,0 1 0,1-1 0,-1 8 0,1-7 8,1-1 0,0 1-1,1-1 1,0 1 0,0-1 0,3 11 0,-3-15 30,-1 0-1,1 1 1,0-1 0,0 0 0,0 0 0,0 0 0,1 0-1,-1 0 1,0 0 0,1 0 0,0 0 0,-1 0 0,1-1-1,0 1 1,0-1 0,0 1 0,0-1 0,0 0 0,0 0-1,0 0 1,4 1 0,-4-1 9,-1-1-1,1 0 1,0 0-1,0-1 1,0 1 0,-1 0-1,1 0 1,0-1-1,0 1 1,-1-1-1,1 0 1,0 1 0,-1-1-1,1 0 1,0 0-1,-1 0 1,1 0-1,1-2 1,2-2 58,1 0 1,-1 0-1,6-8 0,-5 5-44,-1 0 0,1-1-1,-1 0 1,0 0-1,-1 0 1,0-1-1,4-18 1,-6 22-44,-1 0 1,0 0-1,-1 0 1,1 0-1,-1 0 1,0 0-1,0 0 1,-1 0-1,0-1 0,0 1 1,-1 0-1,1 1 1,-1-1-1,-4-8 1,5 12-26,0 1 0,0-1 0,-1 1 0,1 0 0,0-1 0,-1 1 0,1 0 0,0 0 0,-1 0 0,1 0 0,-1 0 0,0 1 0,1-1 0,-1 0 0,0 1 0,0-1 0,1 1 0,-1-1 0,0 1 0,0 0 0,1 0 0,-1 0 0,0 0-1,-3 1 1,1-1 35,1 0-1,0 1 0,0-1 0,-1 1 1,1 0-1,0 0 0,0 1 0,0-1 1,0 1-1,0-1 0,1 1 0,-6 4 0,4-2-37,13-8 60,9-3-40,30-15-1,9-4-10,-15 12-25,1 1-1,85-14 1,-122 26 24,1 1 0,-1 0 0,1 0 0,0 0 0,-1 1 0,1 0 0,-1 1 0,12 3 0,-16-5 25,-1 1 1,1 0 0,-1-1 0,1 1-1,-1 0 1,1 0 0,-1 0 0,0 0-1,0 0 1,1 0 0,-1 0 0,0 0-1,0 0 1,0 1 0,0-1 0,0 0 0,-1 1-1,1-1 1,0 1 0,0-1 0,-1 1-1,1-1 1,-1 1 0,0-1 0,1 1-1,-1-1 1,0 1 0,0 0 0,0-1-1,0 1 1,0 0 0,0-1 0,-1 1 0,1-1-1,0 1 1,-1-1 0,1 1 0,-1 0-1,-1 1 1,-1 4 14,-1-1 0,0 0 0,0 0 1,0 0-1,-1 0 0,1-1 0,-1 0 0,-8 7 0,-52 35 217,38-29-14,26-17-173,-1 1 0,0-1 0,0 1 0,0-1 0,0 0 0,0 0 0,0 0 0,0 0 0,-1 0 0,1 0 0,0-1 0,-1 1 0,1-1 0,0 0 0,-1 1 0,-2-1 0,5-1-26,0 0 0,1 0 0,-1 0 0,0 0 0,0 0 0,1 0 1,-1 1-1,1-1 0,-1 0 0,1 0 0,-1 0 0,1 1 0,-1-1 0,1 0 1,0 1-1,0-2 0,0 1 12,5-5-37,1 0-1,-1 0 1,1 0 0,0 1-1,11-6 1,43-21-301,-60 32 298,13-7-58,1 1 0,0 0 0,0 1 0,0 1 0,23-4 0,-29 7 48,0 0 0,-1 1 0,1 0 0,0 1 0,-1 0 0,1 0 0,-1 1 0,1 0 0,-1 0 0,0 1 0,13 6 0,12 9 128,-15-8 170,20 8 0,-31-15-171,0-1 1,0 0-1,0 0 0,1-1 1,-1 0-1,13 0 1,1-2-68,0 0 1,0-2-1,-1-1 1,22-6 0,10-5-6513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31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14 133 6880,'-13'-27'3136,"26"15"-2720,0 4 480,9 5-576,17-10 640,5 2-544,13-4-128,0 7-192,9-4 128,-4 4-128,17-3-1312,-1 6 672,14 13-6080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34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1139 1728,'0'0'28,"0"1"0,0-1 0,-1 0 0,1 0-1,0 0 1,0 0 0,-1 0 0,1 1 0,0-1 0,0 0 0,0 0 0,-1 0 0,1 0 0,0 1-1,0-1 1,0 0 0,0 0 0,-1 1 0,1-1 0,0 0 0,0 0 0,0 1 0,0-1 0,0 0 0,0 1-1,0-1 1,0 0 0,0 0 0,0 1 0,0-1 0,0 0 0,0 0 0,1 5 1776,-1-6-1596,1 1-1,-1-1 0,1 1 1,-1-1-1,1 1 1,-1-1-1,1 1 0,-1-1 1,1 1-1,0-1 0,-1 1 1,1 0-1,-1 0 1,2-1-1,3-1 239,1-3-75,0 0-1,0-1 0,-1 1 1,1-1-1,-1 0 0,0-1 1,4-8-1,3-5 74,8-24-1,-17 40-373,20-54 333,23-84 0,4-62-145,-34 135-170,28-184 3,-39 189-427,-7 55 5,-1 13-68,-3 18-2,-8 68 204,-56 352 283,46-330 588,-74 211 1,59-230 18,-56 101 0,60-133 555,31-52-791,5-5-190,0-4-255,1-1-1,-1 1 1,0 0-1,0 0 1,0-1 0,0 1-1,0-1 1,0 1-1,0-1 1,0 0-1,1 0 1,38-31-96,91-109-219,11-12 62,-69 93 259,100-63 0,-153 109-22,-10 7 28,25-17-335,42-21 1,-75 44 301,0 0 0,0 0 0,0 1 1,-1-1-1,1 1 0,0-1 0,0 1 1,0 0-1,0-1 0,0 1 0,0 0 1,0 0-1,0 1 0,2-1 1,-3 1 8,0-1-1,0 0 1,0 1 0,-1-1 0,1 0 0,0 1 0,-1-1 0,1 1 0,0-1 0,-1 1 0,1-1 0,-1 1 0,1 0 0,-1-1 0,1 1-1,-1 0 1,1-1 0,-1 1 0,0 0 0,1 0 0,-1-1 0,0 1 0,0 0 0,0 0 0,1 0 0,-1-1 0,0 1 0,0 0 0,0 0 0,0 0-1,0 0 1,0-1 0,-1 1 0,1 1 0,-1 2 10,-1 1-1,1-1 1,-1 1 0,0-1-1,0 0 1,-3 4-1,-7 17-49,9-18 32,0 1 0,1 0 0,0 0 0,-1 12 0,2-17 16,1-1 0,0 0 0,0 1 0,0-1 0,1 0 0,-1 1 0,0-1 0,1 0 0,-1 0 0,1 1 0,0-1 0,0 0 0,0 0 0,0 0 0,0 0 0,0 0 0,1 0 0,-1 0 0,1 0 0,2 2 0,-1-2 49,0 0-1,0 0 1,1 0 0,-1 0-1,0 0 1,1-1 0,-1 0-1,1 0 1,-1 0 0,1 0-1,0 0 1,-1-1 0,1 0-1,0 0 1,0 0 0,-1 0-1,1 0 1,0-1 0,-1 1-1,1-1 1,0 0 0,-1 0-1,1-1 1,-1 1 0,6-4-1,-4 3 2,0-2 0,0 1 0,0 0 0,0-1 0,0 0 0,-1 0 0,1-1 0,-1 1-1,0-1 1,-1 0 0,1 0 0,-1 0 0,0 0 0,0-1 0,2-6 0,-2 2-52,-1-1 1,0 0-1,-1 1 1,0-1-1,-1 0 1,0 0-1,0 0 1,-4-13-1,4 22-39,0 0-1,0-1 1,-1 1-1,1 0 0,-1 0 1,0 0-1,1 0 1,-1 0-1,0-1 1,0 1-1,0 1 0,-1-1 1,1 0-1,0 0 1,-1 0-1,1 1 0,-1-1 1,0 1-1,0-1 1,1 1-1,-1 0 0,0-1 1,0 1-1,-3-1 1,2 1 20,1 1 0,-1-1 0,0 1 0,1 0 0,-1-1 0,1 1 0,-1 1 0,1-1 0,-1 0 0,0 0 0,1 1 0,-1 0 0,1-1 0,-1 1 0,1 0 0,0 0 0,-1 1 0,1-1 0,0 0 0,0 1 0,-3 1 0,1 0-45,-1 1 8,0 0 0,1 0-1,-1 0 1,-6 8 0,11-12 52,-1 1 0,1-1-1,0 1 1,-1-1 0,1 1 0,-1 0-1,1-1 1,0 1 0,0 0 0,-1-1 0,1 1-1,0 0 1,0 0 0,0-1 0,0 1-1,0 0 1,0-1 0,0 1 0,0 0 0,0 0-1,0-1 1,0 1 0,0 0 0,0-1-1,1 1 1,-1 0 0,0-1 0,0 1-1,1 0 1,-1-1 0,1 1 0,-1 0 0,0-1-1,1 1 1,-1-1 0,1 1 0,0-1-1,-1 1 1,1-1 0,-1 0 0,1 1 0,0-1-1,-1 1 1,1-1 0,0 0 0,-1 0-1,1 1 1,0-1 0,-1 0 0,2 0 0,5 2 44,0 0 1,1-1 0,-1 1-1,1-1 1,-1-1 0,0 0 0,1 0-1,-1 0 1,1-1 0,12-3 0,7-3 63,39-15 0,-61 20-103,69-27 88,-30 10-117,1 3-1,0 1 1,62-10-1,-103 24 5,1 0 0,-1 1 0,1 0 0,-1 0-1,1 0 1,4 1 0,-8 0 24,1-1 0,-1 0 0,0 0-1,0 1 1,0-1 0,0 1 0,0-1 0,0 1 0,0 0 0,0-1-1,0 1 1,0 0 0,0 0 0,0-1 0,0 1 0,-1 0 0,1 0-1,0 0 1,0 0 0,-1 0 0,1 0 0,-1 0 0,1 0 0,-1 0-1,0 1 1,1-1 0,-1 0 0,0 1 0,1 4 0,-1-1 1,0 1-1,0-1 1,0 1 0,-1-1-1,0 1 1,0-1-1,-3 9 1,-4 5 167,-9 19 1,9-23-27,-10 31 0,16-39-136,0-1 0,1 1 0,0-1 0,1 1 0,0 0 0,0-1 0,0 1 0,0 0 0,1-1 1,3 12-1,-3-16 19,0 1-1,-1-1 1,1 1 0,1-1 0,-1 1 0,0-1 0,0 0 0,1 0 0,0 0 0,-1 0 0,1 0 0,0 0 0,0 0 0,0 0 0,0 0 0,0-1 0,0 1 0,1-1 0,-1 0 0,0 0 0,1 0-1,-1 0 1,1 0 0,-1 0 0,1-1 0,0 1 0,-1-1 0,1 0 0,3 1 0,3-2 69,-1 0 1,1 0-1,-1-1 0,0 0 1,0 0-1,0-1 0,0 0 0,14-7 1,5-6 107,26-19 0,-46 30-199,13-12-34,0 0 0,-2-1 0,0-2 0,21-28 1,13-13-103,-52 61 121,0-1-1,0 1 0,0 0 0,0-1 0,1 1 0,-1 0 0,0-1 0,0 1 1,1 0-1,-1-1 0,0 1 0,1 0 0,-1 0 0,0-1 0,0 1 0,1 0 1,-1 0-1,1 0 0,-1 0 0,0-1 0,1 1 0,-1 0 0,0 0 0,1 0 1,-1 0-1,1 0 0,-1 0 0,0 0 0,1 0 0,-1 0 0,0 0 0,1 0 1,-1 0-1,1 0 0,-1 0 0,0 1 0,1-1 0,-1 0 0,0 0 0,1 0 1,-1 1-1,0-1 0,1 0 0,-1 0 0,0 1 0,1-1 0,-1 0 0,0 0 1,0 1-1,1-1 0,-1 0 0,0 1 0,0-1 0,0 1 0,1 1-29,0 0-1,0 1 0,-1-1 0,1 1 1,-1-1-1,1 0 0,-1 4 0,-8 183 192,8-188-129,0 0-1,0 0 1,0 1-1,0-1 1,0 0-1,0 0 1,0 0-1,1 0 1,-1 0-1,0 0 1,1 0-1,-1 0 1,1 0-1,-1 0 1,2 2-1,-2-3-9,1 0 0,-1 0 1,0 1-1,1-1 0,-1 0 0,1 0 0,-1 1 0,1-1 0,-1 0 0,1 0 0,-1 0 0,1 0 1,-1 0-1,1 0 0,-1 0 0,1 0 0,-1 0 0,1 0 0,-1 0 0,1 0 0,-1 0 0,1 0 0,0-1 1,4-1 70,-1 0 0,1-1 1,-1 0-1,0 0 0,6-5 1,-1 1-36,31-22-93,1 2 0,1 1 0,2 3 0,0 1 0,49-16 0,-88 36 13,0 1-1,-1 0 1,1 0-1,0 0 0,-1 0 1,1 1-1,0 0 1,6 0-1,-10 1 15,1-1 0,0 0 1,0 1-1,-1-1 0,1 1 0,0 0 0,-1-1 1,1 1-1,0 0 0,-1 0 0,1 0 0,-1 0 0,0 0 1,1 1-1,-1-1 0,0 0 0,1 1 0,-1-1 1,0 0-1,0 1 0,0 0 0,-1-1 0,1 1 1,1 1-1,-2 0 21,0 0 0,0-1 0,0 1 1,0-1-1,0 1 0,0-1 0,-1 1 0,1-1 1,-1 1-1,0-1 0,1 0 0,-1 1 0,0-1 1,-1 0-1,1 1 0,0-1 0,-1 0 0,-1 2 1,-4 8 20,-11 15 12,14-21-14,0 0 1,0 0-1,0 0 0,1 0 1,0 1-1,-4 11 0,7-17-18,0-1 1,0 1-1,0-1 0,0 1 0,0 0 0,0-1 1,0 1-1,0 0 0,0-1 0,0 1 1,0-1-1,0 1 0,0 0 0,1-1 1,-1 1-1,0-1 0,0 1 0,1-1 1,-1 1-1,0-1 0,1 1 0,-1-1 1,1 1-1,-1-1 0,1 1 0,0-1 0,0 1 1,1 0 0,0 0-1,-1 0 1,1-1 0,0 1-1,-1-1 1,1 1-1,0-1 1,2 0 0,4 1 39,-1-1 0,1-1 0,13-1 0,6-1-237,-21 3 199,0 0 0,0-1 0,0 1 0,7-3 1,-12 2 213,14-15-128,2-4 112,-14 17-233,0-1 1,0 0-1,0 1 1,1 0 0,-1 0-1,5-4 1,15-9 69,-19 13-71,0-1 0,1 1 1,-1-1-1,1 1 0,0 1 1,0-1-1,0 1 0,0 0 1,1 0-1,-1 0 0,1 1 1,-1 0-1,8-1 0,-12 2 13,-1 0-1,1 0 0,0 0 1,0 0-1,0 0 0,0 1 0,0-1 1,-1 0-1,1 1 0,0-1 1,0 0-1,0 1 0,-1-1 1,1 1-1,0-1 0,-1 1 0,1-1 1,0 1-1,-1 0 0,1-1 1,-1 1-1,1 0 0,-1 0 1,1-1-1,-1 1 0,1 0 1,-1 0-1,0-1 0,0 1 0,1 0 1,-1 0-1,0 1 0,1 3-4,0 1-1,-1-1 1,0 1-1,-1 6 0,1 0-22,-1 7 39,-4 26 1,2-25 93,-1 26 0,4-38-94,-1-3 34,1-1 1,0 0-1,0 1 1,2 6-1,-2-11-26,0 1 0,0-1-1,0 0 1,0 1-1,0-1 1,0 1-1,1-1 1,-1 0 0,0 1-1,0-1 1,0 0-1,1 1 1,-1-1 0,0 0-1,0 0 1,1 1-1,-1-1 1,0 0-1,1 0 1,-1 1 0,0-1-1,1 0 1,0 0 1,0 0 0,-1 0 0,1 0 0,0 0 0,0 0 0,-1 0 0,1 0 0,0-1 0,-1 1 0,1 0 1,-1-1-1,1 1 0,0 0 0,-1-1 0,1 1 0,-1 0 0,2-2 0,33-23 45,2 1 0,1 2 0,53-23 0,-41 23-96,18-7 68,93-57 1,-157 84-33,0 0-1,-1-1 0,1 1 1,-1-1-1,0 0 0,0 0 1,5-6-1,-8 7-199,-4 3 44,-6 5 19,-12 9 92,-28 15 1,-17 10-89,59-35 127,-4 3-64,-18 18 1,27-25 80,1 1 0,0 0 0,1 0 0,-1 1 0,0-1 0,1 0-1,-1 0 1,1 1 0,0-1 0,0 1 0,-1 0 0,2-1 0,-1 1 0,0-1 0,0 6 0,1-7 3,0 1-1,0-1 1,0 0 0,1 1 0,-1-1 0,0 0-1,1 0 1,-1 1 0,1-1 0,-1 0 0,1 0-1,-1 0 1,1 0 0,0 0 0,0 0 0,0 0-1,-1 0 1,1 0 0,0 0 0,0 0 0,0-1-1,0 1 1,1 0 0,-1-1 0,0 1 0,0 0-1,0-1 1,0 0 0,1 1 0,-1-1 0,0 0-1,0 1 1,1-1 0,1 0 0,3 0 13,0 1 1,0-1-1,1-1 1,-1 1-1,10-3 1,-4 0 3,-1 0 0,0 0 0,-1-1 1,1-1-1,-1 0 0,0 0 0,0-1 1,0 0-1,14-13 0,-12 8-99,0-1 0,-1-1 0,0 0 0,0 0 0,14-28-1,-5 3-368,-3-1-1,-1-1 0,-2 0 0,11-53 0,-5-8-1093,10-158-1,-17 131 1009,-8 80 379,1 1-162,-2 1 0,-2-54 1,-7 70-685,5 30 988,0-1 0,0 1 0,0 0 0,0 0 0,0-1-1,0 1 1,0 0 0,0 0 0,0 0 0,0-1 0,0 1 0,0 0-1,0 0 1,-1 0 0,1-1 0,0 1 0,0 0 0,0 0 0,0 0-1,0 0 1,0-1 0,-1 1 0,1 0 0,0 0 0,0 0 0,0 0-1,-1 0 1,1 0 0,0-1 0,0 1 0,0 0 0,-1 0 0,1 0-1,0 0 1,0 0 0,0 0 0,-1 0 0,1 0 0,0 0 0,0 0-1,-1 0 1,1 0 0,0 0 0,0 0 0,0 0 0,-1 0 0,1 1 0,0-1-1,0 0 1,0 0 0,-1 0 0,1 0 0,0 0 0,0 0 0,0 0-1,0 1 1,-1-1 0,1 0 0,0 0 0,0 0 0,-3 4-13,1-1 1,0 0-1,0 0 1,0 1 0,0-1-1,0 1 1,-2 6-1,-8 33 64,9-30 2,-17 71 755,3 0 0,-5 86 0,18-120-496,3 0 0,2 0 0,2 0 0,18 91 0,-17-126-202,0 0 0,1 0 1,9 21-1,-11-30-194,0 0 0,1 0 0,0-1-1,0 1 1,0-1 0,1 1 0,0-1 0,0-1-1,0 1 1,7 4 0,-3-3-562,0-1 0,0 0 0,0-1 0,1 0 0,0 0 0,15 3 0,-19-6 166,0 0-1,0 0 0,0 0 1,0-1-1,0 0 0,0 0 1,0-1-1,0 0 0,0 0 1,0 0-1,0-1 0,8-2 1,-3-2-156,0 0 0,-1-1 0,11-9 0,-20 16 643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36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1256 3904,'-17'3'1141,"14"-4"-233,10-5 472,6-2-435,-7 5-670,0-1 1,0 0-1,0-1 1,0 1-1,9-11 0,5-8 24,-2-2 0,18-29-1,71-154 802,-63 118-760,140-287-30,-57 77 4,-120 284-326,-2 0 0,1-1 0,4-33 0,-9 46 7,-1-17-105,0 21 96,0 0 1,0-1-1,0 1 0,0-1 0,-1 1 1,1-1-1,0 1 0,0 0 0,-1-1 1,1 1-1,0 0 0,-1-1 0,1 1 1,0 0-1,-1 0 0,1-1 0,-1 1 1,1 0-1,0 0 0,-1-1 0,1 1 1,-1 0-1,1 0 0,0 0 0,-1 0 1,1 0-1,-1 0 0,1 0 0,-1 0 1,1 0-1,-1 0 0,1 0 0,-1 0 1,1 0-1,0 0 0,-2 0 0,1 1-5,0-1-1,-1 1 1,1-1-1,-1 1 1,1-1 0,0 1-1,0 0 1,-1 0-1,1 0 1,0-1-1,0 1 1,0 0-1,0 1 1,0-1 0,0 0-1,-1 1 1,-13 20-40,1 1 0,1 0 1,-18 43-1,-123 304 112,-52 89 630,164-378-329,-242 488 1905,251-513-722,32-54-1117,34-55-192,3 2 0,64-71-1,-7 23-180,27-31-323,117-188 141,-196 260-66,-37 51 164,11-13-194,-15 20 227,0 0 1,0 0-1,0 0 0,1 0 0,-1 0 0,0 0 0,0-1 1,0 1-1,0 0 0,0 0 0,1 0 0,-1 0 1,0 0-1,0 0 0,0 0 0,0 0 0,1 0 0,-1 0 1,0 0-1,0 0 0,0 0 0,0 0 0,1 0 1,-1 0-1,0 0 0,0 0 0,0 0 0,1 0 0,-1 0 1,0 0-1,0 0 0,0 0 0,1 0 0,1 11-94,-11 106-35,0 2-38,9-112 194,0-1 0,0 1 0,1-1 0,0 1 0,0-1 0,1 1 0,-1-1 1,2 0-1,-1 0 0,0 0 0,6 8 0,-6-10 3,1-1 0,0 0 0,0 0 0,0 1 0,0-2 1,1 1-1,-1 0 0,1-1 0,0 1 0,0-1 0,0 0 0,0-1 0,0 1 1,0-1-1,0 1 0,0-1 0,1 0 0,5 0 0,3 0 40,0 0-1,0-2 1,0 1 0,19-4-1,56-16 55,-70 14-88,-1 0 1,0-1-1,0-1 0,-1-1 0,0 0 1,-1-1-1,24-19 0,4-10 50,41-47 1,22-20-277,-109 121-360,-3 0 482,-13 26-1,1-2 68,-2 10 5,-25 57 0,41-97-37,0-1 0,-5 18 0,8-24 41,1 1-1,-1-1 0,1 0 0,0 0 0,0 1 1,-1-1-1,1 0 0,1 1 0,-1-1 0,0 0 1,0 0-1,1 1 0,0-1 0,-1 0 0,1 0 1,0 0-1,1 3 0,-1-4 16,0 0 0,0 0 0,0 0 1,0 0-1,0 0 0,0-1 0,1 1 0,-1 0 0,0 0 0,0-1 0,1 1 0,-1-1 0,0 1 0,1-1 1,-1 0-1,0 1 0,1-1 0,-1 0 0,1 0 0,-1 0 0,1 0 0,-1 0 0,0 0 0,1-1 0,-1 1 1,1 0-1,-1-1 0,0 1 0,1-1 0,1 0 0,6-3 87,0 0 0,-1-1 1,11-7-1,-11 6-40,1 1-7,0-1-1,-1-1 1,0 0 0,0 0 0,-1 0 0,0-1 0,0 0-1,8-14 1,-11 15-41,0 0-1,-1 0 1,0 0-1,0 0 1,0 0-1,-1-1 1,-1 1-1,1-1 1,-1 0-1,0 0 1,-1 1 0,0-10-1,-1 10-34,1 0 1,-1 0-1,0 0 0,-1 0 0,0 0 1,0 1-1,-1-1 0,-4-9 0,6 14 1,0 0 0,0 1 0,-1-1-1,1 1 1,0-1 0,-1 1 0,1-1-1,-1 1 1,1 0 0,-1 0 0,1 0-1,-1 0 1,0 0 0,0 0-1,0 0 1,1 1 0,-1-1 0,0 1-1,0-1 1,0 1 0,0-1 0,0 1-1,0 0 1,0 0 0,0 0 0,0 0-1,0 1 1,0-1 0,0 1-1,0-1 1,0 1 0,1-1 0,-1 1-1,-3 1 1,-3 2-19,0 1-1,-12 8 0,4-2-108,65-35 224,-3-2-113,1 2-1,1 2 0,0 3 0,2 1 1,55-11-1,-91 26-17,0 0 1,0 1-1,1 0 1,-1 2 0,0-1-1,1 2 1,19 3-1,-30-4 51,1 1 0,-1 0 0,0 0 0,0 1 0,0-1 0,0 1 0,0 0 0,-1 0 0,1 1 0,0-1 0,-1 1-1,0-1 1,1 1 0,-1 0 0,0 0 0,-1 1 0,1-1 0,0 0 0,-1 1 0,0 0 0,0 0 0,0-1 0,0 1 0,-1 0 0,1 0 0,-1 1 0,0-1 0,0 7-1,1 2 54,-1 1 0,-1-1-1,-1 1 1,0-1 0,0 1-1,-6 17 1,-1 0 347,-19 46-1,24-71-15,7-16-170,23-31-193,1 2 1,47-50-1,-60 73-44,1 1-1,1 1 1,0 0 0,1 1-1,1 0 1,0 2-1,31-14 1,-45 23 27,-1 0 0,1 0 0,0 1 0,0 0 0,0 0 0,0 0-1,0 0 1,0 1 0,0 0 0,0 0 0,0 0 0,10 3 0,-12-2-1,0 0-1,0 0 1,0 0 0,-1 1-1,1-1 1,-1 1 0,1 0-1,-1-1 1,1 1 0,-1 0-1,0 0 1,0 1-1,0-1 1,0 0 0,0 1-1,-1-1 1,1 1 0,-1 0-1,0 0 1,0-1 0,1 1-1,0 4 1,-1 2 4,1-1 0,-1 0 0,-1 1 0,1-1 0,-1 0 0,-1 1 0,0-1 0,0 0 0,-4 14 0,1-7 64,0 0 0,-2-1 1,0 1-1,-10 17 1,-24 28 249,29-46 312,91-117 109,-13 17-950,6-3-39,-60 75 150,2 0 0,0 0 0,27-17 0,-40 29 73,1 0 0,0 1 0,0-1 1,0 1-1,0 0 0,0-1 0,0 1 0,0 1 0,0-1 1,0 0-1,0 1 0,0 0 0,0 0 0,1 0 0,2 0 0,-3 1 12,-1-1 0,1 1 0,-1 0 0,0 0 0,1 0 0,-1 0 0,0 1-1,0-1 1,0 0 0,0 1 0,0 0 0,0-1 0,0 1 0,-1 0 0,1 0 0,-1 0-1,1 0 1,-1 0 0,2 4 0,2 6 14,0 0 0,0 0 1,-1 0-1,2 18 0,7 53 367,-11-67-248,0-4-372,-1 2 558,1-1 0,5 17 1,-6-25-821,1 0 0,0-1 0,0 1 0,1-1 0,-1 1 0,1-1 0,0 0 1,0 0-1,6 6 0,20 16-2484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37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14 199 2144,'-13'-11'8229,"175"9"-4750,220-24-2099,257-57-152,-632 82-1224,525-60 535,-5 46-359,-173 35-272,-247-13-2274,-10-2 601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53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1399 2496,'-1'0'68,"1"1"0,-1-1 0,1 0 1,-1 1-1,1-1 0,0 0 0,-1 1 0,1-1 0,0 1 1,-1-1-1,1 0 0,0 1 0,0-1 0,-1 1 0,1-1 1,0 1-1,0-1 0,0 1 0,0-1 0,-1 1 1,1-1-1,0 2 0,0-2-40,1 0 0,-1 1 0,0-1 1,0 1-1,1-1 0,-1 0 0,0 1 0,1-1 1,-1 0-1,0 1 0,1-1 0,-1 0 0,1 0 1,-1 1-1,0-1 0,1 0 0,-1 0 0,1 0 1,-1 0-1,1 1 0,3-1 98,-1 1 0,1 0 1,0-1-1,-1 0 0,8 0 0,-5-1 78,1 0 0,-1 0 0,0-1 1,0 0-1,0 0 0,0-1 0,0 0 0,9-5 0,-3 0 13,-1-1 0,0 0-1,11-11 1,0-5 56,0-1-1,-2-1 0,18-31 1,-15 22-83,43-62 52,100-166-36,-31 5 149,-50 93-43,-41 89 269,-38 65-649,-7 12 61,1 0 1,0 0 0,0 0 0,0 0-1,0 1 1,0-1 0,0 0 0,0 0-1,0 0 1,0 0 0,0 0 0,0 0 0,0 0-1,0 0 1,0 0 0,0 0 0,0 0-1,0 0 1,0-1 0,0 1 0,0 0-1,0 0 1,0 0 0,-1 0 0,1 0-1,0 0 1,0 0 0,0 0 0,0 0-1,0 0 1,0 0 0,0 0 0,0 0 0,0 0-1,0 0 1,0 0 0,0 0 0,0 0-1,0 0 1,0 0 0,0 0 0,0 0-1,0 0 1,0 0 0,0 0 0,0 0-1,0 0 1,0 0 0,0-1 0,0 1-1,0 0 1,0 0 0,0 0 0,0 0 0,0 0-1,0 0 1,-12 16-397,6-5 370,1 0 0,-8 23 0,5-12 42,-74 229 261,42-122 78,7-4 85,30-111-365,1 0 0,0 0 0,2 1-1,-1-1 1,2 1 0,0-1 0,3 14 0,-3-24-3,-1-1 0,1 0 1,1 1-1,-1-1 0,0 0 0,1 0 0,3 6 0,-4-8-36,0 0-1,-1-1 1,1 1 0,0 0-1,0 0 1,0 0-1,0-1 1,0 1 0,0 0-1,0-1 1,0 1 0,0-1-1,0 0 1,1 1 0,-1-1-1,0 0 1,0 1 0,0-1-1,0 0 1,1 0-1,-1 0 1,0 0 0,0 0-1,0 0 1,0-1 0,1 1-1,0-1 1,7-2 81,-1-1 0,1 0-1,-1-1 1,0 0 0,-1-1 0,1 1 0,6-8-1,3 0 5,8-9-64,0 0 0,-2-1 1,0-2-1,-2 0 0,0-1 1,19-34-1,72-160 70,-101 197-107,6-15 21,6-10 31,-3 0 0,20-68 1,-28 61-218,-2 1 0,-3-1 0,1-94 0,-14 175 39,2-9 98,-154 593 1220,37-321-423,108-260-551,6-14 304,7-15-522,0 1 1,0-1-1,0 0 0,0 0 1,0 0-1,0 0 1,0 0-1,0 0 0,0 0 1,0 1-1,0-1 1,-1 0-1,1 0 0,0 0 1,0 0-1,0 0 0,0 0 1,0 0-1,0 1 1,0-1-1,0 0 0,0 0 1,0 0-1,0 0 1,1 0-1,-1 0 0,0 1 1,0-1-1,0 0 1,0 0-1,0 0 0,0 0 1,0 0-1,0 0 1,0 0-1,0 0 0,0 1 1,0-1-1,0 0 1,1 0-1,-1 0 0,0 0 1,0 0-1,3-2 56,-1 1 0,1-1-1,0 0 1,-1-1 0,0 1 0,3-3-1,73-77-526,-66 68 372,1 0 0,0 1 0,1 1-1,0 0 1,1 1 0,16-10 0,-28 20 69,-1 0 0,0 0 0,1 0 0,-1 0 0,1 1 0,-1-1 0,1 1 1,-1 0-1,1 0 0,-1 0 0,1 0 0,-1 0 0,1 0 0,-1 1 0,1-1 0,-1 1 0,0 0 0,1 0 0,-1 0 0,0 0 0,1 0 0,-1 0 0,0 0 0,0 1 0,0-1 0,0 1 0,0 0 0,0-1 0,2 4 0,4 5-19,1 1 0,-1 0-1,-1 0 1,8 16-1,-10-17 51,4 7 63,-4-6-21,1 0 1,1-1-1,13 17 1,-18-24-31,0-1-1,0 0 1,0 0 0,0 0-1,1 0 1,-1 0 0,1-1-1,0 1 1,-1-1 0,1 1 0,0-1-1,0 0 1,0 0 0,0 0-1,0-1 1,0 1 0,0-1-1,0 0 1,0 1 0,3-2-1,3 0 64,0-1 0,-1 0 0,1 0 0,-1-1 0,0 0-1,1 0 1,-2-1 0,9-5 0,6-5 23,30-25 0,-29 19-148,0-1 0,-1 0 0,19-26 0,-39 44-4,21-22-268,-10 18 146,-12 7 156,-1-1 1,0 1-1,1 0 1,-1 0-1,1 0 0,-1 0 1,1 1-1,-1-1 1,1 0-1,-1 0 0,1 0 1,-1 0-1,1 0 1,-1 0-1,0 1 0,1-1 1,-1 0-1,1 0 1,-1 1-1,0-1 0,1 0 1,-1 1-1,0-1 1,1 0-1,-1 1 0,10 14-77,-1 0 0,-1 0-1,7 16 1,-8-14 41,1 0 1,15 20-1,-16-27 94,3 5-71,1 0-1,20 20 0,-27-31 54,1 0 0,-1 0 0,1 0 0,1-1 0,-1 0-1,0 0 1,1 0 0,-1-1 0,1 0 0,0 0 0,9 2 0,-4-3 11,-1 0 0,1 0 0,-1-1 0,1-1 0,0 1 0,-1-2 0,0 0 0,15-4 0,8-5 190,38-17 0,-65 25-188,2 0 11,0-1-1,0 0 0,0-1 0,-1 0 0,1 0 0,-1-1 1,8-8-1,-11 10-25,0-1 1,-1 1-1,0-1 1,0 1-1,0-1 1,0 0-1,-1 0 1,0-1-1,0 1 1,0 0-1,-1-1 1,2-10-1,-1 2-49,-2-26-1,0 36-33,0-1 0,-1 0 1,0 1-1,0-1 0,0 1 0,0-1 0,-1 1 0,0 0 0,-3-7 0,5 11 42,0-1-1,0 1 0,-1-1 0,1 0 0,0 1 0,-1-1 0,1 1 0,0-1 0,-1 1 0,1-1 0,-1 1 0,1 0 0,-1-1 1,1 1-1,-1-1 0,1 1 0,-1 0 0,1-1 0,-1 1 0,0 0 0,1 0 0,-1 0 0,1-1 0,-1 1 0,0 0 0,1 0 1,-1 0-1,1 0 0,-1 0 0,0 0 0,1 0 0,-1 0 0,0 0 0,1 0 0,-1 1 0,1-1 0,-1 0 0,0 0 1,1 1-1,-1-1 0,1 0 0,-1 0 0,1 1 0,-1-1 0,1 1 0,-1-1 0,1 1 0,-1-1 0,1 0 0,0 1 0,-1 0 1,1-1-1,0 1 0,-1-1 0,1 1 0,0-1 0,-1 2 0,-1 2-40,0 1 1,-1-1-1,2 1 1,-1 0-1,0 0 0,0 5 1,1-2 11,1 1 0,0-1 0,0 0 0,1 0-1,0 0 1,1 0 0,-1 0 0,2 0 0,-1 0 0,1-1 0,0 1 0,0-1 0,7 10 0,-1-2 53,1-1 0,0 0 0,1 0 0,1-1 0,16 14 0,-22-21 22,1-1-1,0 0 0,0 0 1,0 0-1,0-1 1,1 0-1,0-1 1,13 5-1,-16-7 10,0 0 0,0 0 0,1 0-1,-1-1 1,0 0 0,0 0 0,0 0 0,0 0 0,1-1-1,-1 0 1,0 0 0,0-1 0,0 1 0,-1-1 0,8-4-1,-2 1 39,-1-1-1,1-1 0,-2 1 0,1-1 1,-1-1-1,0 0 0,0 0 0,-1-1 0,0 1 1,-1-2-1,0 1 0,7-15 0,2-9-44,-2 0-1,13-54 0,-4 14-227,-1 8 152,-20 64 2,0-1-1,-1 1 0,1-1 1,0 1-1,0-1 1,0 1-1,0-1 0,0 1 1,0 0-1,0 0 1,3-2-1,-4 2 28,1 1 0,-1 0 1,0 0-1,0 0 0,1 0 0,-1 0 0,0 0 0,1 0 0,-1-1 0,0 1 1,1 0-1,-1 0 0,0 0 0,0 0 0,1 0 0,-1 0 0,0 0 0,1 0 1,-1 1-1,0-1 0,1 0 0,-1 0 0,0 0 0,1 0 0,-1 1 2,1-1-1,-1 1 0,1-1 1,-1 1-1,1-1 0,-1 1 1,0 0-1,1-1 0,-1 1 1,0 0-1,1-1 0,-1 1 0,0 0 1,0-1-1,0 2 0,3 11-72,-2 0-1,1 1 1,-2-1-1,-2 27 1,-1-14 107,-10 40 0,-59 176 313,60-203-202,3-13 91,-10 25 0,16-44-146,-1-1-1,1 0 0,-1 1 1,0-1-1,0-1 1,-1 1-1,0-1 0,-9 9 1,14-14-91,0 0 1,0 0 0,0 0-1,0 0 1,0-1 0,0 1-1,0 0 1,0 0 0,0 0-1,0 0 1,0-1 0,0 1 0,0 0-1,-1 0 1,1 0 0,0 0-1,0 0 1,0-1 0,0 1-1,0 0 1,0 0 0,0 0-1,0 0 1,-1 0 0,1 0-1,0 0 1,0-1 0,0 1-1,0 0 1,0 0 0,0 0-1,-1 0 1,1 0 0,0 0-1,0 0 1,0 0 0,0 0-1,-1 0 1,1 0 0,0 0-1,0 0 1,0 0 0,0 0-1,-1 0 1,1 0 0,0 0-1,0 0 1,0 0 0,0 0-1,0 0 1,-1 0 0,1 0-1,0 0 1,0 0 0,0 1-1,6-17-156,-2 10 146,1 0 0,0 0 0,0 0 0,0 0 0,1 1 0,6-5 0,41-27 30,-47 33-19,79-42 18,-18 11 94,-51 26-94,111-72 31,-113 70-35,1-1 0,-2-1 0,0 0 1,-1 0-1,0-1 0,13-21 0,-10 8 34,0 0 1,-2-2-1,15-45 1,18-93-43,-25 86 60,29-130-200,-45 177-171,-4 24-127,-3 22 185,-2 10 215,-9 28-1,0-2 89,-14 73-36,-69 240-220,82-321 296,-7 17 296,2 0 0,-14 76 0,33-133-377,0 0-1,0 0 1,0 0 0,1-1-1,-1 1 1,0 0 0,0 0-1,0 0 1,0 0 0,0 0-1,1 0 1,-1 0 0,0 0 0,0 0-1,0 0 1,0 0 0,1 0-1,-1 0 1,0 0 0,0 0-1,0 0 1,0 0 0,1 0-1,-1 0 1,0 0 0,0 0-1,0 0 1,0 0 0,0 0-1,1 0 1,-1 0 0,0 0-1,0 0 1,0 0 0,0 1-1,0-1 1,1 0 0,-1 0-1,0 0 1,0 0 0,0 0-1,0 0 1,0 1 0,0-1-1,0 0 1,0 0 0,0 0-1,0 0 1,0 0 0,0 1-1,1-1 1,-1 0 0,0 0-1,0 0 1,0 0 0,0 1-1,0-1 1,0 0 0,14-15 142,-9 9-137,0 1-37,57-55-8,-54 53-4,1 0-1,0 1 1,0 0-1,0 1 1,20-9 0,-27 13 7,1 0 0,-1 0 0,0 1 0,1-1 0,0 0 0,-1 1 1,1 0-1,-1-1 0,1 1 0,-1 0 0,1 0 0,-1 1 0,1-1 0,0 0 0,-1 1 1,1 0-1,-1 0 0,0-1 0,1 1 0,-1 1 0,3 0 0,-1 2-1,0-1 0,0 1 0,0 0 0,-1 1 0,1-1 0,-1 0 0,0 1 0,4 9 0,3 7 19,13 21 51,-22-40-26,1 1 0,0-1 0,0 1 1,0-1-1,0 0 0,0 0 1,0 0-1,1 0 0,-1 0 1,1-1-1,-1 1 0,4 1 0,-4-2 10,1-1-1,-1 1 1,0-1-1,0 0 0,0 0 1,0 0-1,1 0 0,-1 0 1,0 0-1,0 0 1,0-1-1,0 1 0,4-2 1,26-14 321,-22 11-303,70-43 167,-45 25-318,50-22 1,-84 45 93,-1-1 0,1 1 0,0 0 0,-1 0 0,1-1 0,0 1 0,-1 0 0,1 0 0,0 0 0,-1 0 0,1-1 0,0 1 0,0 0 1,-1 1-1,1-1 0,0 0 0,-1 0 0,2 0 0,-1 1 8,-1-1 0,0 0 0,1 1 1,-1-1-1,0 0 0,0 1 0,1-1 0,-1 0 0,0 1 0,0-1 1,0 1-1,1-1 0,-1 0 0,0 1 0,0-1 0,0 1 1,0-1-1,0 1 0,0-1 0,0 1 0,0-1 0,0 1 1,-1 5-6,0-1 1,-1 1-1,1-1 1,-3 5 0,0 0 7,1 2 23,-21 82-237,22-84 199,1-1-1,0 1 1,0-1 0,1 1-1,1-1 1,0 0 0,0 1-1,3 10 1,-3-15 48,1 0 1,0-1-1,0 1 0,1-1 1,0 1-1,5 7 0,-7-11-13,0 0 0,-1 0-1,1 0 1,0 0 0,0 0-1,0 0 1,0-1 0,0 1-1,0 0 1,0 0 0,0-1-1,0 1 1,0-1 0,1 1-1,-1-1 1,0 1-1,0-1 1,0 0 0,1 1-1,-1-1 1,0 0 0,1 0-1,-1 0 1,0 0 0,0 0-1,1 0 1,-1 0 0,0-1-1,0 1 1,1 0-1,-1-1 1,0 1 0,2-2-1,0 0 12,1-2-1,-1 1 1,1 0-1,-1-1 1,0 1 0,0-1-1,-1 0 1,1 0-1,-1 0 1,0-1-1,0 1 1,0 0-1,-1-1 1,1 1-1,-1-1 1,0 0-1,0 1 1,0-6-1,0-3-16,-1 1 0,1-1-1,-2 1 1,0-1-1,-4-20 1,3 23-22,-1 1 0,0 0 0,-1 0-1,1 0 1,-2 0 0,1 0 0,-1 1 0,-1 0 0,1 0 0,-11-10-1,8 7-352,18 14 49,6 4 285,-6-4 40,0-1 1,1 0-1,0-1 0,-1 0 1,1 0-1,0-1 0,0-1 1,0 0-1,-1 0 0,1-1 1,-1 0-1,1-1 0,-1 0 1,16-8-1,-4 0 47,-1 0 0,0-2 0,0 0-1,-1-1 1,26-25 0,-23 16-52,-1 0-1,-1-2 1,-2 0-1,0-1 1,16-30-1,65-149 246,-81 157-246,-1 0-1,-3-1 1,-2-1 0,-3-1-1,7-71 1,-16 113-26,0-1 1,-1 1 0,0 0-1,-1-1 1,0 1 0,-3-12-1,4 20 12,0 1 0,0-1 0,0 0 0,-1 1-1,1-1 1,0 0 0,0 1 0,-1-1 0,1 0 0,-1 1-1,1-1 1,0 1 0,-1-1 0,1 1 0,-1-1 0,1 1-1,-1-1 1,0 1 0,1-1 0,-1 1 0,1 0-1,-2-1 1,1 1-14,0 0 0,0 0 0,0 0 0,0 0 0,0 0 0,0 0 0,1 1 0,-1-1 0,0 0 0,0 1 0,0-1 0,0 0 0,0 1 0,1-1 0,-1 1 0,0-1 0,0 2 0,-12 9-50,1 1 1,1 0-1,0 1 0,1 1 1,-14 23-1,13-21 46,-7 12-32,2 1-1,1 1 0,-20 59 0,-18 99 57,48-167 1,-17 63-35,-10 90 1,31-160 71,-1 0 1,2-1-1,0 1 0,1 0 0,0-1 0,5 21 1,-5-30-16,0 0 0,0 1 0,0-1 0,1 0 1,0 0-1,0 0 0,0-1 0,1 1 1,-1 0-1,1-1 0,0 1 0,-1-1 0,2 0 1,-1 0-1,0 0 0,1-1 0,-1 1 1,1-1-1,0 1 0,0-1 0,0-1 0,0 1 1,0 0-1,5 0 0,6 1 52,0-1-1,0-1 1,0-1-1,0 0 1,1 0-1,24-6 1,-2-1-6,52-18 0,84-45-278,-173 69 198,1 1-1,0-1 1,0 1 0,-1-1 0,1 1 0,0-1 0,0 1 0,0 0 0,0 0-1,0 0 1,3 0 0,-5 0 11,1 0 0,-1 0 0,1 1 0,-1-1 0,0 0 0,1 0-1,-1 0 1,0 0 0,1 1 0,-1-1 0,0 0 0,1 0 0,-1 1 0,0-1 0,0 0-1,1 1 1,-1-1 0,0 0 0,0 1 0,1-1 0,-1 0 0,0 1 0,0 0 0,0 0 0,0 0 0,0 0 0,0 0 0,0 0 0,0-1 0,0 1 0,0 0 0,0 0 0,0 0 0,-1 0 0,1-1 0,0 1 0,-1 1 0,-7 13 29,-15 21 0,13-22-77,-15 30 0,15-21-101,-14 44-1,22-59 167,0 0 0,1-1 0,-1 1 0,1 0 1,1 0-1,0 0 0,0 0 0,0 0 0,4 16 0,-4-23 1,0 1 0,1-1 0,-1 1 0,1-1-1,0 0 1,0 1 0,-1-1 0,1 1 0,0-1-1,0 0 1,2 2 0,-2-2-2,-1-1-1,1 0 1,-1 1-1,1-1 1,0 0 0,-1 1-1,1-1 1,-1 0-1,1 0 1,0 0-1,-1 0 1,1 0 0,0 1-1,-1-1 1,1 0-1,0 0 1,-1-1 0,1 1-1,-1 0 1,2 0-1,0-1 27,0 0-1,1 0 1,-1-1-1,0 1 1,0-1-1,0 1 1,0-1-1,0 0 0,-1 1 1,1-1-1,0 0 1,-1 0-1,2-3 1,21-30 67,-2-2 0,-2-1 0,-1 0 0,-2-1 0,-2-1 1,13-49-1,42-266-38,-58 293-60,-5 24-26,-1 12-91,-1 0 0,-1-1-1,-2 0 1,0-31 0,-2 57 96,0 1 1,0-1 0,0 0 0,0 1-1,0-1 1,0 1 0,0-1 0,-1 1-1,1-1 1,0 0 0,0 1 0,0-1-1,-1 1 1,1-1 0,0 1 0,-1-1-1,1 1 1,-1-1 0,1 1-1,-1 0 1,1 0-1,-1 0 1,1 0-1,-1 0 1,1 0-1,0 0 1,-1 1-1,1-1 1,-1 0-1,1 0 1,0 0-1,-1 1 1,1-1-1,0 0 1,-1 0-1,1 1 1,0-1 0,-1 0-1,1 1 1,0-1-1,0 0 1,-1 1-1,1-1 1,0 1-1,-3 5-31,0 0 0,0 0 0,1 0 0,0 0-1,0 0 1,0 1 0,1-1 0,0 1 0,0 8 0,0-11 32,-4 44-60,2-1 0,3 67 0,3-81 144,0 0-1,3 0 1,0 0-1,17 46 0,-15-58 25,2-1 0,0 1-1,1-1 1,1-1 0,20 23-1,14 12-5643,-28-31 1576,-17-22 3377,-1 1 1,1 0-1,-1 0 0,1-1 0,-1 1 1,0 0-1,1 0 0,-1 0 1,0 2-1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54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94 5312,'-36'-52'2400,"31"30"-2080,5 13 672,10 6-608,8-5 128,8 8-320,13 0 384,18 3-320,17 2 96,23-2-224,1 6 352,2-1-256,1-2 448,22 7-384,8-2-7392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55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174 704 2496,'-14'-9'1670,"13"9"-1523,0-1 0,0 0-1,0 0 1,0 0-1,0 1 1,0-1 0,0 0-1,0 1 1,0-1 0,0 1-1,0-1 1,0 1-1,0 0 1,0-1 0,0 1-1,0 0 1,-1 0 0,1 0-1,0 0 1,0 0 0,0 0-1,0 0 1,-1 0-1,1 1 1,0-1 0,0 0-1,0 1 1,0-1 0,0 0-1,0 1 1,-2 0-1,-4 4-45,0 0-1,0 0 0,0 1 0,1 0 1,0 0-1,0 0 0,0 1 1,1 0-1,0 0 0,0 0 0,1 0 1,0 1-1,0 0 0,-3 9 0,-3 12 0,-10 51-1,17-64-21,1 0 0,1-1 0,0 1 0,1 0 0,2 20 0,-1-31-8,0-1-1,0 1 1,1-1-1,-1 1 1,1-1 0,0 0-1,0 1 1,0-1-1,1 0 1,0 0 0,4 5-1,-6-7-30,1-1 0,0 1 0,0 0 0,0-1 0,-1 0 0,1 1 1,0-1-1,1 0 0,-1 0 0,0 0 0,0 0 0,0 0 0,1-1 0,-1 1 0,0-1 0,1 1 0,-1-1 0,0 0 0,1 0 0,-1 0 0,0 0 0,1-1 0,-1 1 0,0 0 1,5-2-1,-2 0 43,0-1 0,1 1 0,-1-1 0,0 0 0,0-1 0,-1 1 0,1-1 0,-1 0 0,1 0 0,-1 0 0,-1-1 0,1 1-1,4-8 1,-1 0 87,0-1-1,-1 1 0,0-1 1,5-20-1,-7 18-124,0-1-1,-1 1 1,0-1 0,-2 0 0,0 0-1,-2-30 1,1 36-69,-2 1 0,0-1 0,0 1-1,0 0 1,-1 0 0,-1 0 0,1 0 0,-2 0-1,1 1 1,-1 0 0,0 0 0,-11-13 0,-21-23-413,34 40 446,1 0 1,-1 1-1,1-2 0,0 1 0,0 0 0,0 0 1,0-1-1,1 1 0,0-1 0,0 1 0,0-1 1,0 0-1,1 1 0,0-1 0,0 0 0,1-5 1,0-9-24,2 0 1,8-32-1,-1 20-23,0 0-1,2 1 1,1 0-1,2 0 0,0 2 1,2 0-1,34-43 1,-35 51-13,1 1 1,1 1-1,0 1 1,2 1-1,0 0 1,0 1-1,1 1 1,1 2-1,0 0 1,37-14-1,-53 24 41,-1 0 0,1 1 0,0-1 0,-1 1 0,1 1 0,0-1 0,8 1 0,-12 0 16,1 1 1,-1-1-1,0 1 0,1-1 0,-1 1 0,1 0 0,-1 0 0,0 0 0,0 0 1,0 0-1,1 0 0,-1 1 0,0-1 0,-1 1 0,1-1 0,0 1 1,0 0-1,-1 0 0,3 3 0,0 2-2,-1 1 1,0-1-1,0 1 0,-1-1 0,0 1 1,0 0-1,-1 0 0,0 0 1,0 10-1,-1-17-4,3 68 43,-2 0 0,-10 77 0,-31 137 68,25-207-25,-2 0 1,-5-1 0,-33 81-1,-123 211 1445,172-356-1471,-1 2 159,-1 1 1,0-1-1,-1-1 0,0 0 0,-20 19 1,29-30-200,0-1 1,-1 1 0,1-1-1,-1 1 1,1-1-1,-1 1 1,1-1-1,-1 0 1,1 1 0,-1-1-1,1 0 1,-1 0-1,1 1 1,-1-1 0,0 0-1,1 0 1,-1 0-1,1 0 1,-2 0-1,2 0-9,-1 0-1,1 0 0,0-1 0,0 1 0,-1 0 1,1 0-1,0-1 0,0 1 0,0 0 1,0-1-1,-1 1 0,1 0 0,0-1 0,0 1 1,0 0-1,0-1 0,0 1 0,0 0 0,0-1 1,0 1-1,0 0 0,0-1 0,0 1 0,0 0 1,0-1-1,1-3 27,-1 0 1,1 1-1,0-1 0,0 0 1,3-5-1,1 0-19,1 0 0,0 0 0,0 1 0,1 0 0,0 0-1,0 1 1,1-1 0,11-8 0,76-45-142,7 7-54,-8 6 79,-48 21 204,1 2 0,93-34 0,-98 46-1327,1 1 1,1 3 0,-1 1 0,46-1-1,-9 7-5204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2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1 943 2656,'2'1'904,"2"1"-155,0-1 0,0 1 1,0-1-1,0 0 0,0 0 1,0 0-1,0-1 0,5 1 1,-3-2-509,-1 0 1,1-1 0,-1 1 0,0-1 0,1 0-1,-1-1 1,6-3 0,33-24 264,-33 21-301,12-9 1,0-2 1,-2 0 0,22-26-1,47-71 204,5-4-265,-93 118-144,0 1 0,0-1-1,1 1 1,-1 0 0,1 0 0,-1 0-1,1 0 1,6-2 0,-8 3-1,0 1 0,-1 0 0,1-1 0,0 1 0,0 0 0,0 0 0,0 0 0,0 0 0,0 0 0,0 0-1,0 0 1,0 0 0,0 0 0,0 1 0,0-1 0,0 0 0,0 1 0,0-1 0,-1 0 0,1 1 0,0-1 0,0 1 0,0-1 0,-1 1 0,1 0 0,0-1 0,0 1 0,-1 0 0,1 0 0,-1-1 0,1 1 0,-1 0 0,2 1 0,2 8 6,0-1 1,-1 1 0,1 0 0,-2-1 0,4 21 0,-3-13 10,3 18 109,-1 0 0,0 39 0,-5-52 30,-1 0 0,-1-1 0,-1 1 0,-8 34 0,9-49-52,-1-1 0,1 1 0,-1 0 1,0-1-1,-1 0 0,0 0 1,0 0-1,0 0 0,-6 6 1,7-9-51,0 0 0,0 0 0,0-1 0,-1 1 0,1-1 0,-1 0 0,0 0 0,1 0 0,-1 0 0,0 0 1,0-1-1,0 0 0,-1 0 0,1 0 0,0 0 0,-8-1 0,4 0-90,-1 0 0,0-1 0,1 0 0,-1 0 0,1-1 0,0 0 0,0-1 0,-1 0 0,1 0 0,1-1 0,-13-7 0,8 3-138,-30-22-249,39 28 359,1-1 0,-1 1 0,1-1 0,-1 1 0,1-1 0,0 0 0,0 0 0,0 0 0,0 0 0,1 0 0,-2-5 0,2 7 43,1 1 0,0-1 0,0 1 0,0-1 1,0 1-1,0-1 0,0 0 0,0 1 0,0-1 0,0 1 0,0-1 1,0 1-1,0-1 0,1 1 0,-1-1 0,0 1 0,0-1 1,0 1-1,1 0 0,-1-1 0,0 1 0,1-1 0,-1 1 0,0-1 1,1 1-1,-1 0 0,1-1 0,0 0-33,1 0 0,-1 1 0,1-1 1,0 0-1,-1 1 0,1-1 0,-1 1 0,1 0 0,1-1 1,6 0-138,0 1 0,14 1 1,-20-1 193,85 13-96,-59-8 176,52 3 0,-71-8 6,0 0 1,0-1-1,0 0 0,0-1 0,0 0 1,0 0-1,0-1 0,-1-1 0,11-4 1,-4-1 3,0-1 1,0-1-1,-1 0 1,24-24 0,46-59 51,-41 35 117,55-99 1,-87 137-169,8-14 42,22-52 1,-35 68-99,-1 1 0,-1-1 0,0 0 0,4-38 0,-6 27-42,-2-1 0,-1 0 0,-1 0-1,-8-48 1,8 77-50,1-1 0,-1 0 0,0 1 0,0-1-1,0 0 1,0 1 0,0-1 0,-1 1 0,1 0 0,-1-1-1,1 1 1,-3-2 0,4 4 43,-1-1 0,1 1-1,0 0 1,-1-1 0,1 1 0,0 0-1,-1 0 1,1-1 0,-1 1 0,1 0-1,-1 0 1,1 0 0,-1 0 0,1-1-1,-1 1 1,1 0 0,-1 0 0,1 0-1,-1 0 1,1 0 0,-1 0 0,1 0-1,-1 0 1,1 1 0,-1-1 0,1 0-1,-1 0 1,1 0 0,0 0-1,-1 1 1,1-1 0,-1 0 0,1 0-1,-1 1 1,1-1 0,0 0 0,-1 1-1,-13 18-15,11-15-3,-28 43 197,2 2 0,2 0 0,3 2 0,1 1 0,-26 94 0,33-83-156,4 2 0,-8 100-1,20-146-10,0 1-1,4 26 0,-3-38 5,1 0 0,0 1 1,0-1-1,0 0 0,1 0 1,1 0-1,7 12 1,-9-16 15,1-1 0,1 1 0,-1-1 0,0 0 0,1 0 0,0 0 0,0 0 0,0-1 0,0 1 0,0-1 0,0 0 0,0-1 0,1 1 0,-1-1 0,1 1 0,-1-1 0,8 0 0,5 1 83,1-1 0,-1-1 1,22-3-1,9-3-41,0-3 0,82-27 1,-1 0-101,-106 30 55,35-14-1,-34 11 372,-20 6-93,-13 4-104,-15 5-74,-13 15-399,1 2 0,-39 31 0,59-42 344,-1 1-103,6-6 19,2 0 1,-1 1-1,1 0 1,0 0-1,-11 13 0,19-19 22,0-1 0,1 1-1,-1-1 1,0 1-1,0-1 1,1 1-1,-1-1 1,1 1 0,0-1-1,-1 1 1,1 0-1,0-1 1,0 3-1,0-3 3,0-1 0,0 1 0,0-1 0,0 1 0,1 0 0,-1-1 0,0 1 0,0-1 0,1 1 0,-1-1 0,0 1 0,1-1 0,-1 0-1,0 1 1,1-1 0,-1 1 0,1-1 0,-1 0 0,1 1 0,-1-1 0,1 0 0,-1 0 0,1 1 0,-1-1 0,1 0 0,-1 0 0,1 0 0,-1 0-1,1 1 1,0-1 0,-1 0 0,1 0 0,-1 0 0,1 0 0,-1 0 0,1-1 0,0 1 0,0 0 0,8-2 68,0 1 1,-1-2 0,1 1 0,-1-1-1,1 0 1,-1-1 0,0 0-1,0 0 1,-1-1 0,1 0-1,6-6 1,11-11-216,37-42 0,-22 22 109,-37 39-34,10-10-198,-12 13 252,-1-1 0,1 1 1,-1-1-1,1 1 0,-1 0 0,1 0 0,-1-1 0,1 1 0,-1 0 0,1 0 0,0-1 0,-1 1 0,1 0 1,-1 0-1,1 0 0,-1 0 0,1 0 0,0 0 0,-1 0 0,1 0 0,-1 0 0,1 0 0,0 0 0,0 1 0,0 0-13,-1 1-1,0-1 1,1 1-1,-1-1 0,0 1 1,0-1-1,0 1 0,0-1 1,0 1-1,0-1 1,0 1-1,-1-1 0,0 3 1,1-1 17,-9 32-107,6-28 81,1 0 0,0 0-1,1 1 1,-1 11 0,2-17 33,0 0 0,0 1 1,0-1-1,1 0 0,-1 1 0,1-1 1,-1 0-1,1 0 0,0 1 0,0-1 1,0 0-1,0 0 0,1 0 0,-1 0 1,0 0-1,1-1 0,-1 1 1,4 3-1,-3-4 37,0 1 0,0-1 0,1 1 0,-1-1-1,0 0 1,0 0 0,1 0 0,-1 0 0,1 0 0,-1 0 0,1-1 0,-1 1 0,1-1 0,-1 0 0,5 1 0,1-2 53,0 0 1,0 0 0,12-4-1,3-1 64,-2 1-91,1-1 0,-1 0 0,-1-2 0,1-1 0,-1 0 0,23-16 0,-29 16-61,0-1-1,-1 0 1,0-1 0,20-22 0,-19 16 6,0 0 1,-1 0-1,-1-2 1,15-31 0,28-82-135,-48 115 68,20-53-3,-4-2 0,-2-1-1,-4 0 1,13-124 0,-29 188 53,-1 5-36,1-1 1,-1 1 0,0-1-1,0 0 1,-2-6-1,1 12-208,-2 6 135,-2 13 58,-7 27 151,-13 62 34,2 14 175,5 2-1,-3 176 0,21-291-270,1 1 1,0 0-1,3 15 1,-3-21 13,1-1 0,-1 1 0,1 0 0,0-1 0,0 1 0,0-1 0,1 0 0,6 8 0,-8-11-21,0 0 1,0 0-1,0 0 0,0 0 1,0-1-1,0 1 0,0 0 0,0-1 1,1 1-1,-1-1 0,0 1 1,0-1-1,1 0 0,-1 0 1,0 1-1,1-1 0,-1 0 0,0 0 1,0 0-1,1 0 0,-1 0 1,0-1-1,1 1 0,-1 0 1,0-1-1,1 1 0,-1-1 0,0 1 1,0-1-1,0 1 0,0-1 1,2-1-1,3-2-6,0 0 1,-1 0 0,1-1-1,5-6 1,55-66-379,-23 24-623,-40 51 878,0-1-264,-2 12 168,-1-2 138,1-1 0,-1 0 0,1 1 1,3 7-1,-4-11 72,1-1 1,0 1-1,0-1 1,0 1-1,1-1 1,-1 1-1,0-1 1,1 0-1,0 1 1,-1-1-1,1 0 1,3 2-1,-2-1 12,0-1-1,1 0 0,0 1 1,-1-1-1,1-1 1,0 1-1,0 0 0,0-1 1,0 0-1,0 0 1,0 0-1,0-1 0,0 1 1,0-1-1,1 0 1,-1 0-1,0 0 0,0-1 1,5 0-1,3-2 57,0 0-1,0-1 1,0 0-1,0 0 1,-1-1-1,1-1 1,-1 0-1,-1-1 1,1 0 0,-1 0-1,0-1 1,-1 0-1,10-11 1,-2-1 29,0-1 0,-2-1 1,0 0-1,-2-1 0,15-31 0,13-34-38,47-150-1,-79 210-123,10-44 209,-17 64-201,0 0 1,-1 0 0,-1-1 0,0 1 0,0-1-1,-1-11 1,-2 12-285,-1 9 67,-6 13 4,8-10 274,-15 31 253,1 0 0,1 2 0,-13 54 0,15-42-15,-11 87 0,21-103-181,2-1 0,0 1 0,8 56 0,-5-76-33,0 0 0,1 0 0,1 0 0,0 0 0,1-1 0,0 0 0,7 12 0,-10-20-19,0-1 0,0 0 0,0 1 0,1-1 0,-1 0 0,1 0 0,0-1-1,0 1 1,0-1 0,0 1 0,0-1 0,1 0 0,-1 0 0,1 0 0,-1 0 0,1-1 0,0 0 0,0 0-1,0 0 1,-1 0 0,1 0 0,0-1 0,0 1 0,0-1 0,0 0 0,0 0 0,6-2 0,2-1 11,-1 0 0,1-1 0,-1 0 0,0-1 0,0-1 0,-1 0 0,1 0 0,-1-1 0,-1 0 0,1 0 0,-1-1 1,-1-1-1,11-11 0,-11 10 63,1-1 0,-2 0 0,0 0 0,0 0 0,-1-1 0,0 0-1,-1 0 1,0 0 0,-1-1 0,-1 0 0,4-26 0,-6 37-108,-1 0 1,0 0-1,0-1 0,0 1 0,0 0 0,-1 0 0,1-1 0,-1 1 0,1 0 0,-1 0 1,0 0-1,0 0 0,0 0 0,0 0 0,0 0 0,0 0 0,0 0 0,-2-2 0,2 4 5,1-1-1,-1 0 0,1 1 1,-1-1-1,0 1 0,1-1 1,-1 1-1,0-1 0,0 1 1,1-1-1,-1 1 0,0-1 0,0 1 1,0 0-1,1 0 0,-1-1 1,0 1-1,0 0 0,0 0 1,0 0-1,0 0 0,-1 0 1,0 1 1,0-1 0,1 1 0,-1-1-1,0 1 1,0 0 0,1 0 0,-1 0 0,1 0 0,-1 0 0,-1 2 0,-3 1-5,1 2 0,1-1 0,-1 1 0,-5 8 0,1 0 21,2 0 0,-1 0 0,2 1 0,-8 22 0,12-30 9,1-1 0,-1 1-1,1 0 1,0-1 0,0 1 0,1 0 0,0 0-1,0-1 1,1 1 0,0 0 0,0-1-1,0 1 1,3 7 0,-1-9 1,-1-1-1,1 0 1,0 0 0,0 0-1,0 0 1,0 0 0,1-1-1,-1 1 1,1-1 0,0 0-1,0 0 1,0 0-1,0-1 1,1 1 0,-1-1-1,1 0 1,0-1 0,-1 1-1,1-1 1,7 2 0,8 0-400,-1-1 1,0 0 0,35-3-1,-32 1-1254,34-7 0,-49 6 820,0-1 0,1 0 0,-1 0 0,0-1 0,0 0 0,-1 0 1,1-1-1,7-4 0,12-12-2024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7:58.1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351 702 3136,'-4'1'234,"1"-1"0,-1 1 0,1 0 0,-1 0 0,1 0 0,-6 3 0,-18 4 2165,16-5-2098,0 0 1,0 1-1,1 0 0,0 1 1,0 0-1,-19 13 0,2-2-79,14-7-185,0 0 1,0 0 0,0 1 0,1 1-1,1 0 1,0 1 0,1 0-1,0 0 1,0 1 0,2 1-1,-9 15 1,12-18 2,0-1 0,0 1-1,1 0 1,0 1 0,1-1-1,1 1 1,0-1 0,0 1 0,1 0-1,1 0 1,0-1 0,0 1 0,1 0-1,1 0 1,4 19 0,-3-23 28,0-1 0,0 0 1,0 0-1,1 0 0,0 0 1,0-1-1,1 1 0,10 10 1,-12-14-26,-1-1 1,1 0 0,-1 1 0,1-1 0,0-1 0,0 1 0,0 0 0,0-1 0,0 1 0,0-1 0,1 0 0,-1 0 0,0 0 0,0 0 0,1-1-1,-1 0 1,1 1 0,-1-1 0,0 0 0,1-1 0,-1 1 0,1 0 0,3-2 0,0-1 23,0 1 1,0-1-1,-1-1 1,1 0-1,-1 0 1,0 0 0,0 0-1,0-1 1,0 0-1,-1 0 1,7-9-1,5-8 164,24-43 0,-32 50-170,37-58 266,35-63 184,-69 113-398,-1-1 0,-2 0 0,0-1 0,6-26 0,-6-4-54,-2-1-1,-2 0 1,-3-67 0,-4 84-132,-1 0 0,-2 0 0,-2 1 0,-1-1 0,-24-62 0,31 96 74,-1 0-83,1 0 0,-1 0 0,0 1 1,0-1-1,-1 1 0,1-1 0,-1 1 0,0 0 0,0 0 1,-1 0-1,-4-4 0,8 7 52,-1 1 0,1 0 1,-1-1-1,1 1 0,-1 0 0,1 0 1,-1-1-1,0 1 0,1 0 0,-1 0 0,1 0 1,-1 0-1,1 0 0,-1 0 0,0 0 1,1 0-1,-1 0 0,1 0 0,-1 0 0,0 0 1,1 0-1,-1 0 0,1 1 0,-1-1 1,0 0-1,-1 1-2,1 0-1,0 0 1,-1 1 0,1-1 0,0 0-1,0 0 1,0 1 0,0-1 0,-1 2 0,-3 5-14,1 0 0,1-1 0,-3 10 0,-2 12-27,2 1 1,1 0-1,-2 47 1,6-65 58,-11 274-23,13-233 183,11 77 1,-8-100-75,3 0-1,0-1 0,2 0 1,12 29-1,-15-46-25,0 0 0,1-1-1,0 1 1,1-1 0,0 0-1,1-1 1,0 0 0,1-1-1,0 1 1,0-2 0,16 11-1,-19-14 31,1-1 0,-1 0 0,0-1-1,1 0 1,0 0 0,0-1 0,0 1 0,0-2-1,0 1 1,0-1 0,0 0 0,1-1 0,-1 0-1,0-1 1,1 1 0,-1-1 0,0-1 0,0 0-1,14-5 1,-11 2 8,1-1 0,-1 0-1,0-1 1,-1 0 0,0 0-1,0-2 1,0 1 0,-1-1-1,-1 0 1,12-16 0,-11 13-16,0-1 0,-1-1 1,-1 1-1,0-1 1,0 0-1,-2-1 0,0 0 1,4-19-1,-8 30-82,0 0 0,-1 0 0,1-1 0,-1 1 0,0 0 0,0 0 1,0-1-1,-1 1 0,-1-7 0,1 9-15,1 1 0,-1-1 0,0 1 0,0-1 0,0 1 0,-1-1 0,1 1 1,0 0-1,0-1 0,-1 1 0,1 0 0,-1 0 0,1 0 0,-1 0 0,1 0 0,-1 0 1,0 1-1,1-1 0,-1 0 0,0 1 0,0-1 0,1 1 0,-1 0 0,0 0 0,-3-1 1,1 1 0,0 0 0,0 1 0,0-1 0,-1 1 0,1 0 1,0 0-1,0 0 0,0 0 0,0 1 0,0-1 1,1 1-1,-1 0 0,0 0 0,1 1 0,-4 2 0,1 0-6,0 0 0,0 0-1,1 1 1,0 0 0,0 0-1,1 0 1,-6 10 0,4-3 13,1-1-1,0 1 1,1 0 0,1 0 0,0 0 0,1 0 0,0 1 0,1-1 0,1 1 0,0-1 0,0 1 0,2-1 0,-1 1 0,2-1 0,0 0 0,0 0 0,7 14 0,-6-17 64,1-1 1,0 0 0,0-1-1,1 1 1,0-1-1,0 0 1,13 11-1,3 0 120,33 21-1,-52-37-163,17 3 222,-14-4-213,6-1 39,-10-1-30,17-4 82,-18 3-89,1 1 1,0-1-1,0 1 1,-1-1-1,1 1 1,0 0-1,0 0 1,0 0-1,0 0 1,-1 0-1,1 0 1,0 0-1,2 1 1,-2 0-6,5 0 313,3-1-364,-4-2 80,-1 0 0,1 0 0,-1 0 0,1-1 1,-1 0-1,0 0 0,0 0 0,0-1 0,5-4 0,5-6 34,-1 0-1,-1-1 0,0 0 1,12-19-1,39-72 289,26-61-153,-72 131-335,-12 25-67,-16 43-421,1 1 522,2 0 0,-5 47 0,10-59 79,1-1 0,1 1 1,2 0-1,0-1 0,0 1 1,11 34-1,-12-50 76,1-1 1,0 1-1,0-1 0,0 0 1,0 0-1,0 0 0,6 7 1,-7-10-27,0 0 0,1 0 0,-1 0 0,0 1 0,0-2 1,1 1-1,-1 0 0,1 0 0,-1 0 0,1 0 1,-1-1-1,1 1 0,-1-1 0,1 1 0,-1-1 1,1 0-1,0 0 0,-1 0 0,1 1 0,-1-1 1,1-1-1,0 1 0,-1 0 0,1 0 0,2-1 0,2-2 14,-1 1 0,1-1-1,-1 0 1,0 0-1,1-1 1,-2 1-1,1-1 1,0 0-1,-1-1 1,6-7-1,6-8 66,16-26-1,-23 32-76,109-168-39,-115 178-32,0 1 0,0 0-1,0-1 1,5-3 0,-7 7 25,-1-1 0,1 1 1,-1-1-1,1 1 1,0 0-1,-1-1 0,1 1 1,0 0-1,0 0 0,-1-1 1,1 1-1,0 0 1,-1 0-1,2 0 0,-2 0 4,1 0-1,-1 0 1,0 0-1,1 1 1,-1-1 0,0 0-1,0 0 1,1 0-1,-1 1 1,0-1-1,0 0 1,1 0-1,-1 1 1,0-1-1,0 0 1,0 1-1,0-1 1,1 0 0,-1 1-1,0-1 1,0 0-1,0 1 1,0-1-1,0 0 1,0 1-1,0-1 1,0 0-1,0 1 1,0-1 0,0 0-1,0 1 1,0-1-1,5 205-337,-4-193 347,0 0 0,1 0 0,4 14 0,-5-20 33,1 0 0,0-1 0,1 1 1,-1-1-1,1 0 0,0 0 1,0 0-1,6 7 0,-8-11-19,-1-1 0,1 1-1,-1-1 1,1 1 0,-1-1 0,1 0 0,-1 1-1,1-1 1,0 0 0,-1 1 0,1-1-1,-1 0 1,1 0 0,0 0 0,-1 1 0,1-1-1,0 0 1,-1 0 0,1 0 0,0 0-1,-1 0 1,1 0 0,0 0 0,-1-1-1,1 1 1,0 0 0,-1 0 0,1 0 0,0-1-1,-1 1 1,1 0 0,-1-1 0,1 1-1,-1 0 1,1-1 0,-1 1 0,1-1 0,-1 1-1,1-1 1,-1 1 0,1-1 0,-1 1-1,0-1 1,1 0 0,3-4 35,-1-1-1,1 0 1,3-9 0,-6 13-53,28-64 120,-11 24-34,1 1 0,42-65 0,12 10-230,7-9 105,-63 81 37,-2-1 1,18-40-1,-6-1-4,22-86-1,12-36-512,-60 186 492,0 0-1,-1 0 0,1 0 0,-1 0 0,0 0 0,1 0 0,-1 0 1,0-3-1,0 3 20,0-2-20,4 0 48,-4 4-9,0-1 1,0 1-1,1 0 1,-1-1-1,0 1 1,0 0 0,0-1-1,0 1 1,0 0-1,0-1 1,0 1-1,1 0 1,-1-1-1,0 1 1,0 0-1,0-1 1,0 1-1,-1-1 1,1 1-1,0 0 1,0-1-1,0 1 1,0-8 27,11-11 14,-2-1-1,8-24 1,-1 3-9,-15 39-59,-1-1 0,1 1 0,0-1-1,-1 1 1,0-1 0,0 1 0,1-1-1,-2-3 1,1 0-112,0 5 57,0 2 68,1-1 0,-1 1 1,0-1-1,0 0 0,0 1 0,0-1 1,0 1-1,0-1 0,0 0 0,0 1 0,0-1 1,0 1-1,0-1 0,0 0 0,0 1 1,0-1-1,0 1 0,0-1 0,0 0 1,-1 1-1,1-1 0,0 1 0,-1 0 1,-5 11-185,5-10 166,-14 30-96,-19 34 122,16-36-26,2 2 0,0 0 0,-13 45 0,-29 87-88,33-97 123,-6 13 24,-14 44 114,39-105-154,2 0 0,0 0 1,1 1-1,-1 32 0,4-27 58,2-1 0,0 0-1,1 0 1,2 0 0,0 0 0,2-1-1,1 0 1,14 31 0,-20-49-2,1 1 0,1-1 0,-1 0 1,1-1-1,0 1 0,0 0 0,0-1 1,10 7-1,-12-9-181,-1-1 0,1 0 0,0 0 0,1 0 0,-1 0 1,0 0-1,0-1 0,0 1 0,0 0 0,1-1 0,3 1 1,-4-2-161,-1 1 0,1 0 1,0 0-1,-1-1 1,1 1-1,0-1 1,-1 1-1,1-1 1,0 0-1,-1 1 1,1-1-1,-1 0 0,0 0 1,1 0-1,-1-1 1,0 1-1,2-2 1,-1 1-106,0 0 0,-1-1 1,1 1-1,-1-1 0,1 1 1,-1-1-1,0 0 0,0 1 1,0-1-1,0 0 0,-1 0 1,1 0-1,-1 0 1,0-5-1,-3-22-2421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8:00.6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9 152 3552,'-8'-14'2862,"12"14"-1613,1 1-891,5-1 166,1 0 0,-1 0 1,0-1-1,11-2 0,7-1-14,349-54 2482,-264 30-2602,8-1 206,-117 28-569,21-4-638,1 1 0,-1 1 1,34 1-1,-23 4-3623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8:02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5 381 3392,'-5'2'1572,"17"3"-179,21 4 255,-16-6-1206,1-1 1,0-1-1,32-3 1,-41 1-288,1 0 0,0-1 1,-1-1-1,0 1 0,1-2 1,-1 1-1,0-1 1,13-9-1,-10 5-6,-1-1 0,1 0 0,-2-1 0,1 0 0,16-22 0,-6 3 231,20-36-1,-35 53-233,0 0-1,6-16 1,-10 24-121,-1 0 0,0 0 0,0 0 0,0 0-1,0 0 1,-1 0 0,0 0 0,0 0 0,0 0 0,0-1 0,-1-3 0,1 7-43,-1 0 0,1 0 0,-1 0 0,1 0 0,-1 0-1,1 0 1,-1 0 0,1 0 0,-1 0 0,0 1 0,0-1 0,1 0 0,-1 0-1,0 1 1,0-1 0,0 1 0,0-1 0,0 1 0,0-1 0,0 1-1,1-1 1,-2 1 0,1 0 0,0 0 0,0-1 0,0 1 0,0 0 0,0 0-1,0 0 1,-2 0 0,0 0-31,0 1 0,0-1 1,0 1-1,0-1 0,1 1 0,-1 0 0,0 0 0,0 0 0,-4 3 1,2 0 0,0 0 0,1 0 0,0 0 0,-1 0 0,2 1 0,-1 0 0,0-1 0,1 2 1,-4 7-1,-21 52 133,26-61-81,-2 6 41,1-1 0,1 0 0,-1 1-1,1 0 1,1 0 0,0-1-1,0 1 1,1 0 0,1 0 0,1 14-1,-1-19 6,0 0-1,1 0 0,0 1 0,-1-1 0,2 0 1,-1 0-1,1-1 0,-1 1 0,1 0 0,1-1 1,-1 0-1,1 1 0,-1-2 0,1 1 0,0 0 1,1-1-1,-1 1 0,0-1 0,1 0 0,6 2 1,-7-3 3,1 0 0,0-1 0,0 1 1,0-1-1,0-1 0,0 1 0,0 0 1,0-1-1,0 0 0,7-1 0,5-1 132,28-8-1,-21 3-91,1-2-1,-2 0 1,1-2-1,-1 0 0,22-15 1,2-6 64,51-44 1,-87 67-96,0-1 0,17-21 1,-24 26-49,0 0 0,-1 0 1,0 0-1,0-1 0,0 1 1,-1-1-1,0 0 0,0 1 1,2-11-1,-4 14-8,0 0 0,0-1-1,0 1 1,-1 0 0,1-1-1,-1 1 1,1 0 0,-1-1-1,0 1 1,0 0 0,0 0-1,0 0 1,0 0 0,-1 0 0,1 0-1,-1 0 1,-1-2 0,-10-16-61,13 19 51,-1 1 0,1 0-1,0-1 1,0 1 0,0 0 0,0-1-1,0 1 1,0 0 0,0-1 0,0 1-1,0 0 1,0-1 0,0 1 0,1-1-1,-1 1 1,0 0 0,0-1-1,0 1 1,0 0 0,0 0 0,1-1-1,-1 1 1,0 0 0,0-1 0,0 1-1,1 0 1,-1 0 0,0-1 0,1 1-1,-1 0 1,0 0 0,0 0 0,1-1-1,13-5-60,-11 5 51,11-3 0,-1-1 1,2 2-1,-1-1 0,0 2 1,1 0-1,23 1 0,-22 0-37,-7 1 17,0 0 0,0 0 0,0 1 0,13 2 0,-19-2 20,-1 0 0,1 0 0,0 0 0,-1 0 0,1 0 0,-1 0 0,0 1 0,1-1 0,-1 1 0,0 0 0,0 0 0,0 0 0,0 0 0,0 0 0,-1 0 0,1 0 0,-1 0 0,1 1 0,1 3 0,0 4 18,-1 0-1,1 0 1,-2 0-1,1 1 1,-2-1 0,1 0-1,-1 1 1,-2 11 0,1 8 6,0 10 42,0-24 6,0 0 0,2 1 0,-1-1 0,2 0 0,6 29 0,-7-43-40,-1 0 0,1 0 1,0-1-1,-1 1 1,1 0-1,0-1 0,0 1 1,0 0-1,0-1 1,0 1-1,1-1 1,-1 0-1,0 1 0,1-1 1,-1 0-1,1 0 1,-1 0-1,1 0 0,0 0 1,1 1-1,0-2 33,0 1 0,1-1 0,-1 0 0,0 1 0,0-2 0,0 1-1,1 0 1,-1-1 0,0 1 0,0-1 0,3-1 0,4-1 17,-1-1 0,0 0 1,0 0-1,0-1 0,-1 0 0,12-9 0,46-43-11,-57 48-42,208-211 278,-209 213-304,-1 1-1,14-10 0,2-3-374,-27 29 383,1 0 0,-1-1 0,1 1-1,-2 16 1,-1 10 67,1 1 0,2 0 0,2 58 0,1-87 0,1 0 0,0 1 0,1-1 0,4 12 0,-6-17-17,1 0 0,1 0 1,-1 0-1,0-1 1,1 1-1,-1 0 0,1-1 1,0 0-1,0 1 1,0-1-1,0 0 0,0 0 1,1 0-1,-1 0 1,0 0-1,4 1 0,-4-2-23,0-1-1,0 1 1,-1-1 0,1 0-1,0 0 1,0 0-1,0 1 1,0-2-1,0 1 1,0 0-1,0 0 1,0-1-1,0 1 1,0-1-1,-1 1 1,1-1-1,0 0 1,0 0-1,-1 0 1,1 0 0,0 0-1,-1 0 1,1 0-1,-1 0 1,0-1-1,2-1 1,5-5 36,0-1 0,-1 0 1,8-10-1,-14 16-41,29-45 108,42-92-1,-25 45-160,-30 60-57,-25 43-436,-7 12 377,9-8 114,0 1 0,0 0 1,1 0-1,1 0 0,0 1 0,-3 27 0,2-7 58,-2 27 2,7-55-12,0 1-1,0-1 1,1 0 0,0 1-1,0-1 1,0 0-1,3 7 1,-4-12 6,1 1 0,-1-1 0,1 0 0,-1 0 0,1 0 0,-1 0 0,1 0 0,0 0 0,0 0 0,-1 0 0,1 0 0,0 0 0,0 0 0,0 0 0,0 0 0,0-1 0,0 1 0,0 0 0,1-1 0,-1 1 0,0-1 0,0 1 0,0-1 0,1 0 0,-1 1 0,0-1 0,0 0 0,1 0 0,-1 0 0,0 0 0,1 0 0,-1 0 0,0 0 0,0-1 0,1 1 0,-1 0 0,0-1 0,0 1 0,0-1 0,0 1 0,2-2 0,5-2 54,-1 0 0,0 0-1,0-1 1,12-11 0,74-78 76,-62 60-142,2 2-1,41-32 1,-65 57-5,2-2-101,0 1-1,1 0 1,0 1-1,20-9 1,-31 16 88,0-1 1,0 1 0,0-1-1,1 1 1,-1 0-1,0 0 1,0 0 0,0-1-1,0 1 1,0 0-1,0 0 1,0 1 0,1-1-1,-1 0 1,0 0-1,0 0 1,0 1 0,0-1-1,0 0 1,0 1 0,0-1-1,0 1 1,0 0-1,0-1 1,0 1 0,0 0-1,-1-1 1,1 1-1,0 0 1,0 0 0,-1 0-1,1 0 1,0 0-1,-1 0 1,1 0 0,-1 0-1,1 0 1,-1 0-1,0 0 1,1 0 0,-1 0-1,1 2 1,0 6 2,1 0 1,-2-1-1,1 1 1,-1 12 0,0-12-36,0 145 684,0-153-616,-1 1-1,1-1 1,0 0 0,1 0 0,-1 0 0,0 0 0,0 0 0,0 0-1,1 0 1,-1 0 0,1 0 0,-1 0 0,1 1 0,-1-1-12,1-1-1,-1 0 1,0 0 0,0 0 0,1 1 0,-1-1 0,0 0 0,1 0 0,-1 0 0,0 0 0,0 0-1,1 0 1,-1 1 0,0-1 0,1 0 0,-1 0 0,0 0 0,1 0 0,-1 0 0,0 0-1,1 0 1,-1-1 0,0 1 0,0 0 0,1 0 0,-1 0 0,0 0 0,1 0 0,-1 0-1,3-2 30,-1 0-1,0 1 0,0-1 1,0 0-1,0 0 0,0 0 0,0 0 1,0 0-1,1-3 0,24-35 64,34-39 0,-54 72-140,0 1-1,0 0 1,1 0-1,-1 1 1,14-7-1,-21 12 28,1-1 0,0 1 0,-1-1 0,1 1-1,-1 0 1,1-1 0,0 1 0,0 0 0,-1 0-1,1-1 1,0 1 0,-1 0 0,1 0-1,0 0 1,0 0 0,-1 0 0,1 0 0,0 0-1,0 0 1,-1 1 0,1-1 0,0 0 0,-1 0-1,1 0 1,0 1 0,-1-1 0,2 1 0,-1 0 9,0 0 0,-1 0 0,1 0 0,0 1 1,-1-1-1,1 0 0,-1 0 0,0 0 0,1 1 1,-1-1-1,0 0 0,0 0 0,1 1 1,-1 1-1,0 5 7,-1 1 1,0 0 0,-2 11-1,-1-2-30,1-6 151,1-1 1,0 1-1,0 12 1,21-40 452,-12 11-591,1 0-1,0 0 0,0 0 0,18-6 0,-22 10-5,-1 0 0,1 0-1,-1 0 1,1 1 0,0 0 0,-1-1-1,1 1 1,0 1 0,-1-1 0,1 0-1,0 1 1,-1 0 0,1 0-1,-1 0 1,1 0 0,2 2 0,14 8-37,-15-8 42,0-1 1,0 1 0,0-1 0,0 0 0,0 0 0,0 0 0,0-1 0,12 2 0,-2-4 86,0 0-1,0-1 1,0 0 0,0-1 0,-1-1 0,25-10 0,-16 7-75,34-8 0,-54 14-16,1 0 0,0 1 0,-1 0 0,1 0 0,-1 0 1,1 0-1,0 0 0,-1 1 0,1-1 0,-1 1 0,1 0 0,-1 0 0,0 0 0,1 1 0,-1-1 0,0 1 0,0 0 1,0 0-1,0 0 0,0 0 0,3 4 0,-2-1-2,1 0 0,-1 1-1,-1-1 1,1 1 0,-1 0 0,0 0 0,-1 0-1,1 1 1,-1-1 0,2 10 0,0 7 15,0 0 0,1 44 0,-1-43-2705,-1-5-2804,-23-18-3006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8:03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59 8896,'-61'-58'3296,"48"61"-2560,13 5-224,8-8-1504,5 0-1824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19T14:48:03.8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67 9312,'-21'-39'3424,"16"42"-2656,0-3-192,1-3-192,8 3-320,1-8 32,8 5-32,13-2-608,18 2 288,5-5-7360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2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7 3488,'-30'-6'5984,"35"6"-5216,8 3-448,12 0 224,6 2-288,25-2 64,1 2-192,20-2 160,2 1-192,7-4-2912,-4 0 1504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2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26 585 2144,'-26'8'4768,"30"-12"-2832,199-130 2458,-183 120-4328,0-2 0,-1 0 0,-1-1 0,-1-1 0,0 0 0,-2-2 0,15-21 0,-7 4 92,-3 7 65,-1-1 0,19-42 0,-37 70-175,-1 2-45,1 1 0,-1 0-1,0 0 1,0 0 0,0-1-1,0 1 1,0 0-1,1 0 1,-1 0 0,0-1-1,0 1 1,0 0 0,0 0-1,0-1 1,0 1 0,0 0-1,0-1 1,0 1 0,0 0-1,0 0 1,0-1 0,0 1-1,0 0 1,0 0 0,0-1-1,0 1 1,0 0 0,-1 0-1,1-1 1,0 1 0,0 0-1,0 0 1,0 0 0,0-1-1,-1 1 1,1 0 0,0 0-1,-1 1-37,0 0 0,0 1 0,0-1-1,0 1 1,0 0 0,0-1 0,1 1 0,-2 3 0,1-2-1,-8 18 1,2 0 0,0 0 0,2 1 0,0 0 0,1 0 0,1 1 0,2-1 1,0 32-1,2-49 55,-1 0 1,1 0-1,0 0 1,0 0 0,1 0-1,-1-1 1,1 1 0,0-1-1,1 1 1,2 3-1,-4-6 22,0 0-1,1 0 1,0 0-1,-1-1 0,1 1 1,0 0-1,0-1 0,0 0 1,0 1-1,0-1 1,0 0-1,0 0 0,0 0 1,0 0-1,0-1 1,1 1-1,-1 0 0,0-1 1,1 0-1,-1 1 0,0-1 1,5-1-1,6 0 124,0-1-1,-1-1 1,25-9 0,36-18 116,-66 27-245,15-8 9,0 0 0,-1-2 0,-1 0 0,0-2 0,-1 0 0,0-1 0,25-28 0,-19 15-105,-2-1-1,-2-1 1,0-1 0,18-41 0,-35 66-18,-1 0-1,1 0 1,1 1 0,-1-1 0,11-11 0,-15 18 68,1-1 0,-1 1 1,0 0-1,1 0 0,-1-1 1,0 1-1,0 0 1,1 0-1,-1 0 0,0-1 1,1 1-1,-1 0 1,0 0-1,1 0 0,-1 0 1,1 0-1,-1 0 1,0 0-1,1 0 0,-1 0 1,0 0-1,1 0 1,-1 0-1,1 0 0,-1 0 1,0 0-1,1 0 1,-1 0-1,1 0 0,0 1 9,-1 0 1,1-1-1,-1 1 0,1 0 0,-1-1 0,1 1 1,-1 0-1,1-1 0,-1 1 0,0 0 0,1 0 0,-1 0 1,0 0-1,5 35 153,-4-27-239,3 23 148,-1 0 0,-2 40 0,-2-61 1,0 0-1,0 0 0,-1-1 1,-1 1-1,1-1 1,-2 1-1,0-1 0,0 0 1,-1 0-1,-9 14 1,12-20 20,-1-1 1,1 1-1,-1-1 1,0 0 0,0 0-1,-1 0 1,1 0 0,0 0-1,-1-1 1,0 0-1,-6 3 1,6-3-55,-1-1 0,0 1 1,0-1-1,0-1 0,0 1 0,0-1 0,0 0 0,0 0 0,0 0 1,-8-2-1,-60-5-1266,95 19 481,-5-8 765,0 0 0,0-1 0,0-1-1,0-1 1,0 0 0,1-1 0,-1-1 0,0 0-1,31-8 1,-6-1 128,-1-3 0,72-31 0,10-20 88,-101 50-126,-1-1 1,0 0 0,25-25-1,-43 37-89,-3 3-11,0 0 0,0 0-1,0 0 1,1 0-1,-1-1 1,0 1-1,0 0 1,1 0-1,-1 0 1,0 0-1,0 0 1,0 0-1,0-1 1,1 1-1,-1 0 1,0 0 0,0 0-1,0-1 1,0 1-1,0 0 1,1 0-1,-1 0 1,0-1-1,0 1 1,0 0-1,0 0 1,0-1-1,0 1 1,0 0-1,0 0 1,0-1 0,0 1-1,0 0 1,0 0-1,0-1 1,0 1-1,0 0 1,0 0-1,0 0 1,0-1-1,0 1 1,-1 0-1,1 0 1,0-1-1,0 1 1,0 0-1,-1 0-17,0 0-1,0 0 1,0 0-1,1 1 0,-1-1 1,0 0-1,0 1 0,1-1 1,-1 0-1,0 1 0,0-1 1,1 1-1,-1-1 1,0 1-1,0 0 0,0 0-17,-18 13-79,1 0 0,1 2 0,0 0-1,1 1 1,-25 33 0,38-46 106,0 1 0,1 0 0,-1 0 0,1 0 0,0 0 0,0 1 0,1-1 0,-1 0 1,1 1-1,0 6 0,0-9 19,1-1 1,1 0-1,-1 0 1,0 0-1,0 0 1,1 1-1,-1-1 0,1 0 1,0 0-1,0 0 1,0 0-1,0 0 1,0 0-1,0-1 1,0 1-1,1 0 1,-1 0-1,0-1 1,1 1-1,0-1 1,-1 1-1,1-1 1,0 0-1,0 0 0,0 0 1,-1 0-1,5 2 1,2-1 93,-1 1 1,1-2-1,0 1 0,-1-1 1,1 0-1,0 0 0,12-2 1,-6 1 25,0-2 1,-1 0 0,20-6-1,-29 7-79,0 0 0,-1 0 0,1-1 0,-1 1 0,1-1 0,-1 0 0,1 0 0,-1 0 0,0 0 0,0-1 0,0 1 0,0-1 0,-1 0 0,1 0 0,1-3 0,-2 3-15,-1 0 1,0 0 0,1 0 0,-1 0 0,-1 0 0,1 0 0,0 0 0,-1 0 0,0 0 0,0 0 0,0-1 0,0 1 0,0 0 0,0 0 0,-1 0 0,0 0 0,1 0 0,-1 0 0,-2-3 0,1 1-38,0 0 0,-1 1 0,1-1 0,-1 1 0,0 0 0,0 0 0,-1 0 0,1 1-1,-1-1 1,0 1 0,-4-4 0,-4-1-237,0 1 0,-24-12-1,28 16 177,-1 1 0,1 0 0,-14-2-1,-9-1 2,9 5 287,26 3 4,0-1-155,0 1 0,0-1 0,0 0 0,8 2-1,10 1 127,1-1-1,0 0 1,0-2-1,38-2 0,-32-2-30,1-1-1,-1-1 1,0-2-1,39-14 1,-39 11-14,-13 4-198,1-1-1,15-9 1,-17 8-514,13-9-2724,-13 2-2963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40 66 4992,'-30'-31'2240,"25"15"-1952,0 8-128,10 5-160,0-5-352,3 8 192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378 30 2496,'1'-5'822,"1"0"-1,0 0 1,0 0-1,6-5 3230,-8 10-3993,-3 20 1229,-4 4-729,-2 1 1,-1-2-1,-25 46 0,-6 13-209,-75 187 772,-25 61 334,139-325-1228,-1 1 0,1-1 0,-1 0 1,0 1-1,-1-1 0,1-1 1,-7 8-1,13-21-130,2 1 1,-1 0-1,7-9 0,8-3-361,2 0 0,44-33 0,53-23-330,-83 57 338,68-25 0,-95 41 201,0 1 0,-1 0 1,1 0-1,0 1 0,0 0 0,0 1 1,0-1-1,13 3 0,-18-2 61,0 0-1,0 1 1,0-1 0,0 1-1,0 0 1,-1 0-1,1 0 1,0 0 0,0 1-1,-1-1 1,1 1-1,-1-1 1,1 1 0,-1 0-1,0 0 1,0 0-1,0 0 1,0 1 0,0-1-1,0 0 1,0 1-1,-1-1 1,0 1 0,1 0-1,-1 0 1,1 3 0,-1-2 40,1 1 0,-1 0 0,-1 0 1,1 0-1,-1 0 0,0-1 0,0 1 1,0 0-1,-1 0 0,0 0 1,0 0-1,0-1 0,0 1 0,-1 0 1,0-1-1,-3 7 0,1-5-3,0 0-1,0-1 1,-1 1-1,1-1 0,-1 0 1,-1-1-1,1 1 1,0-1-1,-1 0 1,0 0-1,-10 4 0,-32 13 238,-1-1-1,-1-3 1,0-2-1,-75 12 1,80-23-526,55-10-886,13-3 974,42-7 45,93-11 0,7-2-35,117-47 455,-251 67-171,-4-4 807,-25 12-392,-13 7-530,-15 11 39,-61 42 128,75-50-199,-1 2 0,2-1-1,0 2 1,-16 19 0,8 0 237,18-29-215,0 0 0,0 0 0,0 0 1,1 0-1,-1 0 0,0 0 0,1 0 0,0 0 1,-1 0-1,1 0 0,0 1 0,0-1 0,0 0 1,1 0-1,-1 3 0,1-5-10,-1 1 1,0-1-1,1 0 0,-1 1 1,0-1-1,1 0 1,-1 1-1,0-1 0,1 0 1,-1 1-1,1-1 0,-1 0 1,1 0-1,-1 0 0,0 1 1,1-1-1,-1 0 0,1 0 1,-1 0-1,1 0 0,-1 0 1,1 0-1,-1 0 0,1 0 1,-1 0-1,1 0 1,-1 0-1,1 0 0,-1 0 1,1-1-1,-1 1 0,1 0 1,-1 0-1,0 0 0,1-1 1,-1 1-1,1 0 0,-1 0 1,0-1-1,1 0 0,21-14 14,-19 13-16,63-42 349,-2 1-178,-40 24-204,-1-1 1,0-1 0,27-33-1,-40 43 31,-10 11 0,0 0 0,0 0 1,0 0-1,0 0 0,0 0 1,0 0-1,0 0 1,0 0-1,0 0 0,0 0 1,0 0-1,0 0 1,0 1-1,0-1 0,0 0 1,0 0-1,0 0 1,0 0-1,0 0 0,0 0 1,0 0-1,0 0 0,0 0 1,0 0-1,0 0 1,0 0-1,0 0 0,0 0 1,0 0-1,0 0 1,0 0-1,0 0 0,1 0 1,-1 0-1,0 0 0,0 0 1,0 0-1,0 0 1,0 0-1,0 0 0,0 0 1,0 0-1,0 0 1,0 0-1,0 0 0,0 0 1,-10 21-334,-1 3 345,10-20 2,0 0 1,0 0-1,0 0 0,1 0 0,0 0 1,0 0-1,0 0 0,0 0 0,0 0 1,1 0-1,0 0 0,0 0 1,0 0-1,0 0 0,3 4 0,-3-6 5,1 0 0,-1 0-1,1 1 1,0-1-1,0 0 1,0-1 0,0 1-1,0 0 1,0 0-1,1-1 1,-1 1 0,0-1-1,1 0 1,-1 0-1,1 0 1,0 0 0,-1 0-1,1-1 1,0 1-1,-1-1 1,1 1 0,0-1-1,4 0 1,8-1 2,0 0 1,0-1-1,-1 0 1,1-1-1,-1-1 1,0 0 0,0-1-1,24-12 1,-17 6-44,0-2 0,-2 0 0,1-1 0,30-30 0,-39 33 71,1 2-1,0 0 0,26-16 1,-37 25-51,-1 0 1,1-1 0,-1 1 0,1 0-1,-1 0 1,1-1 0,-1 1-1,1 0 1,-1 0 0,1 0 0,-1 0-1,1-1 1,0 1 0,-1 0-1,1 0 1,-1 0 0,1 0 0,-1 0-1,1 1 1,0-1 0,-1 0-1,1 0 1,-1 0 0,1 0 0,-1 1-1,1-1 1,-1 0 0,1 0-1,-1 1 1,1-1 0,-1 1 0,1-1-1,-1 0 1,0 1 0,1-1-1,-1 1 1,1-1 0,-1 1 0,0-1-1,0 1 1,1-1 0,-1 1-1,0 0 1,2 3 9,-1 0 1,0 0-1,0 1 0,0 7 0,-1-5 19,1-2-6,0 0-1,-1 1 1,2-1-1,-1 0 1,1 0 0,-1 0-1,1 0 1,1 0-1,-1 0 1,1-1-1,0 1 1,0-1 0,0 0-1,0 0 1,1 0-1,0 0 1,0 0-1,0-1 1,0 0 0,1 0-1,-1 0 1,1 0-1,-1-1 1,1 1 0,0-1-1,10 2 1,10 2 34,0-2-1,0-1 1,1-1 0,-1-1 0,33-3 0,-26-1-2437,58-14 0,-51 9 295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394 746 1728,'7'-13'862,"-7"12"-632,1 0 1,0 0 0,-1 1-1,1-1 1,-1 0-1,1 0 1,-1 0 0,1 0-1,-1-1 1,0 1 0,1 0-1,-1 0 1,0-1-1,1-7 1006,1-4 101,-2 13-1304,0-1-1,0 1 1,0-1 0,0 1 0,-1 0 0,1-1 0,0 1 0,0-1-1,0 1 1,0 0 0,-1-1 0,1 1 0,0 0 0,-1-1 0,1 1 0,0 0-1,-1-1 1,1 1 0,0 0 0,-1 0 0,1-1 0,0 1 0,-1 0-1,1 0 1,-1 0 0,1 0 0,0 0 0,-1-1 0,-17-5 961,15 5-898,0 0 1,1 0-1,-1 0 0,0 0 0,0 0 1,1 1-1,-1-1 0,0 1 1,-5 0-1,-5 2 37,0 1 1,0 0-1,1 1 0,-1 0 0,1 1 1,-22 12-1,-65 49 446,73-47-427,5-3-67,1 1 1,-28 31-1,45-45-75,0 0-1,0 1 1,0-1 0,1 1 0,-1 0-1,1 0 1,-3 8 0,5-11-10,-1 0 1,1 1 0,-1-1-1,1 1 1,0-1 0,0 1-1,0-1 1,0 1 0,0-1-1,0 1 1,0-1 0,0 1-1,1-1 1,-1 0 0,1 1-1,-1-1 1,1 1 0,-1-1 0,1 0-1,0 0 1,0 1 0,-1-1-1,1 0 1,0 0 0,0 0-1,2 2 1,2 1 19,0-1 0,0 0 0,0 0 0,0-1 0,0 1 0,1-1 0,-1 0 0,1 0 0,-1-1 0,7 1 0,11 1 118,28 0 0,-16-1-101,-7-1 202,55-6 0,-43 1-103,-23 2-60,0-1 1,0-1 0,0-1 0,28-12 0,-33 11-77,0 0 0,0-1 1,11-10-1,5-2 57,108-60-222,-119 71 151,0 1-1,0 1 1,0 0-1,1 1 1,0 1-1,28-3 1,-37 6-67,-1 1 0,0-1 1,1 1-1,-1 1 0,1 0 1,-1 0-1,10 3 0,-6 0 160,-1-1 0,0 0 0,1-1 0,13 1 0,-25-3-57,0 0 0,1 0 1,-1 0-1,1 0 0,0 0 0,-1 0 1,1 0-1,-1 0 0,1 0 0,-1 0 1,1 0-1,-1 0 0,1 0 0,-1 0 1,0 0-1,1-1 0,-1 1 0,1 0 1,-1 0-1,1-1 0,-1 1 0,0 0 1,1-1-1,-1 1 0,1 0 0,-1-1 1,0 1-1,1-1 0,-1 1 0,0-1 1,0 1-1,0 0 0,1-1 0,-1 1 1,0-1-1,0 1 0,0-1 0,0 1 1,0-1-1,0 1 0,1-1 0,-1 1 1,-1-1-1,1 1 0,0-1 0,0 1 1,0-1-1,0 1 0,0-1 0,-1 0 1,1-1-7,-1 0 0,0 0 0,0 1 0,0-1 0,0 0 0,0 1 0,-1-1 0,1 1 0,0-1 1,-1 1-1,1-1 0,-1 1 0,-3-2 0,-11-8 35,12 8-91,0 0 0,0 0 0,-1 1 0,1-1 0,-1 1 0,1 0 0,-1 1 0,-5-2 0,5 1 3,-1 1 0,1 1 1,-1-1-1,1 1 0,-1 0 1,1 0-1,-1 1 1,1-1-1,-1 1 0,1 0 1,0 1-1,0-1 0,-1 1 1,-4 3-1,-18 10-36,0 2 0,-40 32 1,57-39 111,0 0 1,0 1 0,2 0 0,-11 15 0,17-21-37,-1 1-1,1 0 1,0 0-1,0 0 1,0 0-1,1 1 0,0-1 1,0 1-1,1 0 1,0-1-1,-1 10 1,2-14 28,0 0-1,0 0 1,0 0 0,0 0 0,1 0-1,-1 0 1,1 0 0,-1 0-1,1 0 1,-1 0 0,1 0 0,0-1-1,0 1 1,0 0 0,0 0 0,0-1-1,0 1 1,1-1 0,-1 1-1,1-1 1,-1 0 0,1 1 0,-1-1-1,1 0 1,0 0 0,-1 0 0,1 0-1,0 0 1,0 0 0,0-1-1,-1 1 1,1-1 0,0 1 0,0-1-1,0 0 1,0 0 0,0 0 0,0 0-1,0 0 1,0 0 0,4-1 0,4-2 134,1 0 1,-1 0 0,0-1 0,0-1 0,16-9 0,43-35-226,-46 33 20,5-6-101,29-29 0,-57 51 133,1 0-1,-1 0 1,0 0 0,0 0 0,0 0 0,0 0-1,0 0 1,0-1 0,0 1 0,0 0-1,0 0 1,0 0 0,0 0 0,0 0 0,1 0-1,-1 0 1,0 0 0,0 0 0,0 1 0,0-1-1,0 0 1,0 0 0,0 0 0,0 0 0,0 0-1,0 0 1,0 0 0,0 0 0,1 0-1,-1 0 1,0 0 0,0 0 0,0 0 0,0 0-1,0 0 1,0 0 0,0 0 0,0 0 0,0 0-1,0 1 1,0-1 0,0 0 0,0 0-1,0 0 1,0 0 0,0 0 0,0 0 0,0 0-1,0 0 1,0 0 0,0 0 0,0 0 0,0 1-1,0-1 1,0 0 0,0 0 0,1 10-242,0 10-6,-1-19 222,0 5 11,0-1 1,0 1-1,1-1 1,-1 0 0,1 1-1,0-1 1,4 9-1,-3-11 64,-1 0-1,1 0 0,1 1 0,-1-1 1,0-1-1,1 1 0,0 0 1,0 0-1,0-1 0,0 0 1,6 4-1,-5-3 23,0-1 1,0 0-1,0 0 1,0-1-1,0 1 1,0-1-1,1 0 1,-1 0-1,0 0 1,1-1-1,-1 0 1,9 0-1,-6-1 9,0 0-1,-1 0 0,1-1 0,-1 0 0,1 0 1,-1-1-1,11-5 0,-3-1-2,0-1 0,0 0 0,-1-1 0,-1-1-1,0 0 1,12-14 0,77-95-645,-101 121 562,0-1 0,0 1 0,0 0 0,0-1-1,1 1 1,-1 0 0,0 0 0,0-1 0,1 1 0,-1 0 0,0 0-1,0 0 1,1-1 0,-1 1 0,0 0 0,1 0 0,-1 0 0,0 0 0,0 0-1,1 0 1,-1 0 0,0 0 0,1-1 0,-1 1 0,0 0 0,1 0-1,1 8-107,-5 12 141,-28 88 269,-26 129-480,18-79 501,-15 18 240,48-162-87,5-14-439,1 0 1,0 0-1,0 1 1,0-1-1,0 0 1,-1 0-1,1 1 1,0-1-1,0 0 1,0 0-1,-1 1 1,1-1-1,0 0 1,-1 0-1,1 0 1,0 0-1,0 1 0,-1-1 1,1 0-1,0 0 1,-1 0-1,1 0 1,0 0-1,-1 0 1,1 0-1,0 0 1,-1 0-1,1 0 1,0 0-1,-1 0 1,0-4 221,1-4-216,1 1 1,0-1-1,5-12 0,8-37-171,-5 18 138,1 1 0,20-45 0,-18 57-49,1 1 1,1 0-1,1 1 1,1 0 0,34-37-1,170-141-458,-126 120 238,-88 76 187,1 1 0,-1 0 1,1 0-1,0 0 0,0 1 0,1 0 0,0 1 0,-1-1 0,16-3 0,-22 7 86,1-1 0,-1 1 0,1 0 0,-1 0 0,1 0 0,-1 0 0,1 0 0,-1 0 0,0 0 0,1 0 0,-1 0-1,1 1 1,-1-1 0,1 1 0,-1-1 0,0 1 0,1 0 0,-1-1 0,0 1 0,0 0 0,1 0 0,-1 0 0,0 0-1,0 0 1,0 0 0,0 0 0,0 0 0,0 1 0,0-1 0,-1 0 0,1 0 0,0 1 0,-1-1 0,1 0 0,-1 1-1,1 2 1,1 3 26,-1 1-1,0 0 1,-1-1-1,0 1 0,0 11 1,-1-11 8,0 0 1,0-1-1,-1 1 1,0-1-1,0 1 1,-1-1-1,0 0 1,0 0-1,-1 0 1,0 0-1,0-1 1,0 1-1,-8 7 0,5-7 48,0 0-1,0 0 0,-1-1 0,0 0 1,0 0-1,0-1 0,-1 0 0,0-1 0,0 0 1,-12 4-1,8-4-98,1-1-1,-1 0 1,0-1 0,0 0-1,0-1 1,0 0 0,0-1 0,0-1-1,0 0 1,0-1 0,0 0 0,1-1-1,-1 0 1,1-1 0,-1-1 0,-15-8-1,23 9-300,0 0-218,5 4 529,0 0 0,0 0 0,0 0 0,0 0 0,0 0 0,0 0 0,0 0 0,0 0 1,0 0-1,0 0 0,-1 0 0,1 0 0,0 0 0,0 0 0,0 0 0,0 0 0,0 0 0,0 0 0,0 0 1,0 0-1,0 0 0,0 0 0,0 0 0,0 0 0,0 0 0,0 0 0,0 0 0,0 0 0,-1 1 0,1-1 1,0 0-1,0 0 0,0 0 0,0 0 0,0 0 0,0 0 0,0 0 0,0 0 0,0 0 0,0 0 0,0 0 1,0 0-1,0 0 0,0 0 0,0 0 0,0 0 0,0 1 0,0-1 0,0 0 0,0 0 0,0 0 0,0 0 1,0 0-1,0 0 0,0 0 0,0 0 0,0 0 0,0 0 0,0 0 0,14 7-409,-9-6 336,14 6-33,-1-1-1,2 0 0,26 3 1,61 2 588,-95-11-396,0 1-1,0-2 0,0 1 1,0-2-1,-1 0 0,1 0 1,0-1-1,-1 0 0,0-1 1,0 0-1,0-1 0,0-1 1,-1 1-1,0-2 0,0 1 1,0-1-1,-1-1 0,14-14 0,4-11 10,-2-2-1,31-57 0,66-110 238,-88 146-280,67-118 33,-78 130-128,-3-1 0,17-51 0,-28 66 123,-6 17-334,1 0 0,0 0 1,11-21-1,-40 119-971,-12 12 1137,-41 120 158,52-127 70,3 1 0,-11 97 1,33-179-134,0 0 1,0 0-1,1 0 1,0 0-1,1 0 1,0 0 0,0 0-1,1 0 1,5 15-1,-7-23 22,1 1 0,0-1 1,0 0-1,0 0 0,-1 1 0,1-1 0,0 0 0,1 0 0,-1 0 1,0 0-1,0 0 0,0 0 0,1 0 0,-1-1 0,0 1 0,1 0 1,-1-1-1,1 1 0,-1-1 0,0 1 0,1-1 0,-1 0 1,1 0-1,0 0 0,-1 1 0,3-2 0,3 1 133,0-1 0,0-1 0,0 1 0,10-5 0,-7 3-51,-2 0-76,0 0-1,-1-1 0,1 0 0,-1 0 0,0-1 0,0 0 0,0 0 1,-1 0-1,1-1 0,-2 0 0,9-11 0,6-10-48,27-47 0,-33 49 105,-1 3-235,-2-1 0,12-29 0,-42 177-793,18-122 947,-3 19 76,-2 31 0,6-47-34,0 0-1,0 0 1,1 0-1,-1 0 1,1 0-1,1 0 1,-1-1-1,1 1 1,0 0-1,4 6 1,-6-11-35,0 0 0,1-1 0,-1 1 1,1-1-1,-1 1 0,1-1 0,0 1 0,-1-1 1,1 1-1,0-1 0,-1 0 0,1 1 1,0-1-1,-1 0 0,1 0 0,0 1 0,-1-1 1,1 0-1,0 0 0,0 0 0,-1 0 0,1 0 1,0 0-1,0 0 0,-1 0 0,1 0 0,0 0 1,0 0-1,-1-1 0,1 1 0,0 0 1,-1-1-1,2 1 0,1-2 51,0 1 0,0-1 1,0 1-1,0-1 0,4-4 0,1-1 25,-2 0-1,1-1 0,-1 1 1,0-1-1,9-18 0,17-45 5,-7 12-68,0 8-598,-27 62 264,1 1 0,-1 12 0,1 2 288,-1-7 60,-1 11 165,2 51 0,1-77-174,0-1 0,1 1-1,-1-1 1,1 0 0,0 1 0,0-1 0,0 0 0,1 0 0,-1 1 0,1-1 0,-1 0-1,4 3 1,-4-5-14,0 0-1,1 1 0,-1-1 1,0 0-1,1 0 1,0 0-1,-1 0 0,1 0 1,0 0-1,-1 0 1,1-1-1,0 1 0,0 0 1,0-1-1,0 0 1,-1 1-1,1-1 0,0 0 1,0 0-1,0 0 1,0 0-1,3-1 0,3-1 51,0 0 0,1 0-1,-1-1 1,0 0-1,0-1 1,0 0 0,-1 0-1,1 0 1,-1-1-1,0 0 1,8-8-1,8-10-12,35-43 0,-28 31-53,33-51-301,-61 83 167,1 1-213,2 8 261,3 14 128,0 0-1,6 25 0,10 29-135,-21-66 79,1-1 1,-1 0-1,2 0 1,-1-1-1,1 1 1,-1-1-1,10 9 1,-11-12 36,0-1 1,0 1-1,0-1 1,0 0 0,1 0-1,-1 0 1,1 0-1,-1 0 1,1-1-1,0 0 1,-1 1-1,1-1 1,0-1-1,0 1 1,0-1 0,0 1-1,0-1 1,0 0-1,0-1 1,-1 1-1,1-1 1,0 1-1,0-1 1,0 0 0,0-1-1,-1 1 1,7-4-1,-3 1 10,0 0-1,1-1 1,-2 0 0,1-1-1,-1 1 1,0-1-1,0 0 1,0-1 0,-1 0-1,0 0 1,8-14-1,26-80-21,-26 65 29,-4 12-128,-2-1 0,0 0 0,6-47 0,-13 69 88,1 1-25,-1 1-1,0 0 0,0-1 1,1 1-1,-1 0 0,0-1 1,0 1-1,0-1 0,-1 1 1,1 0-1,0-1 0,0 1 1,-1 0-1,1-1 0,-1 1 0,1 0 1,-1-1-1,0 1 0,-1-2 1,2 3 10,0-1 0,-1 1-1,1 0 1,0 0 0,-1-1 0,1 1 0,-1 0 0,1 0 0,0 0 0,-1 0-1,1-1 1,-1 1 0,1 0 0,0 0 0,-1 0 0,1 0 0,-1 0 0,1 0 0,-1 0-1,1 0 1,0 0 0,-1 0 0,1 0 0,-1 0 0,1 0 0,0 1 0,-1-1-1,1 0 1,-1 0 0,1 0 0,0 1 0,-1-1 0,1 0 0,0 0 0,-1 1 0,1-1-1,0 0 1,-1 1 0,-11 15-302,5-4 441,1 1-1,0 0 1,1 1-1,0-1 1,2 1-1,-5 27 1,6-31-45,1-1 0,1 1 0,0 0 0,0-1 0,1 1 1,0-1-1,0 1 0,1 0 0,1-1 0,-1 0 1,7 13-1,-6-16-67,1-1 1,0 0-1,0 1 0,1-1 1,-1 0-1,1-1 1,0 1-1,0-1 1,1 0-1,-1-1 1,1 1-1,0-1 0,0 0 1,0 0-1,1-1 1,6 2-1,7 2-83,-1-2-1,1 0 0,0-1 1,23 0-1,12-4-1444,-2-4 405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19 3808,'-5'-3'1952,"10"3"-288,3 0-960,10-3 928,2 3-960,24-5 352,9 5-576,20-8-64,1 8-224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03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278 353 1312,'0'3'353,"-3"60"2876,2-56-3095,0 1 0,0 0 0,-1 0 1,-1-1-1,1 1 0,-1-1 1,-4 8-1,-101 169 975,100-170-1012,-1 0 1,-1-1-1,-21 23 0,30-34-70,-1 0 0,1-1 0,-1 1 0,1-1 0,-1 0 0,0 0-1,0 1 1,0-1 0,1 0 0,-1 0 0,0-1 0,0 1-1,0 0 1,0-1 0,-1 1 0,1-1 0,0 1 0,0-1 0,-3 0-1,3-1-18,1 1-1,-1-1 1,0 1-1,1-1 0,-1 0 1,0 0-1,1 0 1,-1 0-1,1 0 0,-1 0 1,1-1-1,-1 1 1,1 0-1,0-1 0,0 1 1,0-1-1,0 1 1,0-1-1,0 1 0,0-1 1,0 0-1,1 1 1,-2-4-1,-2-8-26,1 0-1,0 0 1,0-1-1,2 1 1,-1-1 0,2 1-1,1-19 1,1 2-52,2 0 0,10-38 0,-7 42 224,1 0 0,13-27 0,-15 40-15,0 0 1,2 1 0,-1-1-1,2 2 1,15-19 0,-22 28-131,0 0-1,0 0 1,0 0 0,1 0 0,-1 0 0,0 0 0,1 1 0,-1-1 0,1 1-1,0 0 1,0 0 0,-1 0 0,1 0 0,0 0 0,0 1 0,0-1-1,0 1 1,0 0 0,0 0 0,0 0 0,0 0 0,0 1 0,-1-1 0,1 1-1,0-1 1,0 1 0,0 0 0,0 0 0,-1 0 0,1 1 0,-1-1 0,1 1-1,3 2 1,1 1 59,-1 1 0,1-1 0,-2 1 0,1 0-1,0 1 1,-1-1 0,0 1 0,-1 0 0,0 0 0,6 15-1,-4-6 17,0-1 0,-2 1 0,0 1 0,-1-1 0,1 18 0,-3-10-1,-1-1 0,-1 1 1,-5 26-1,-18 72 33,-46 144-1,57-227 126,-2-1 0,-30 56 0,42-88-147,-1 1-1,0-1 1,-1 1-1,0-1 1,-9 9-1,14-15-90,0 0 0,0 1-1,0-1 1,0 0 0,0 0 0,0 0 0,0 0-1,-1 0 1,1 1 0,0-1 0,0 0 0,0 0-1,0 0 1,-1 0 0,1 0 0,0 0-1,0 0 1,0 0 0,0 0 0,-1 0 0,1 1-1,0-1 1,0 0 0,0 0 0,-1 0 0,1 0-1,0 0 1,0 0 0,0-1 0,-1 1 0,1 0-1,0 0 1,0 0 0,0 0 0,-1 0 0,1 0-1,0 0 1,0 0 0,0 0 0,0 0 0,-1-1-1,-1-9-51,6-23-231,9-39 67,4 0 0,34-94-1,-29 110 83,2 1-1,2 0 0,47-68 1,104-132 4,-160 233-57,1 0 0,38-34 0,-55 54 179,0 1 0,0 1 0,0-1 0,0 0 0,0 0 0,1 0 0,-1 0 0,0 1 0,0-1 0,1 1 0,-1-1 0,1 1 0,-1-1 0,0 1 0,1 0 0,-1 0 1,1 0-1,-1 0 0,2 0 0,-2 0 20,0 0 1,1 1 0,-1-1 0,0 1-1,0-1 1,0 1 0,0 0-1,0 0 1,0-1 0,0 1 0,0 0-1,0 0 1,0 0 0,0 0 0,-1 0-1,1 0 1,1 1 0,0 3 43,0 0 0,0-1 0,0 1 0,-1 0 0,1 0 0,-1 0-1,0 0 1,-1 1 0,1 6 0,-2 20 26,-1 1 0,-2-1 0,-1 0 0,-1-1-1,-2 1 1,-18 46 0,11-30-17,1 0 1,-12 89-1,17-86-93,4-19 128,-13 92-2,17-110-128,0 1 1,1 0 0,1 0-1,1 0 1,0-1 0,5 19 0,-1-10 111,-2-8 1,8 20 0,-10-30-64,0 0 0,1-1 0,0 1 0,-1-1 0,2 0 0,-1 0 0,0 0-1,6 5 1,-8-9 10,0 1 0,1 0-1,-1-1 1,0 1-1,1-1 1,-1 0 0,1 1-1,-1-1 1,1 0 0,-1 0-1,1 0 1,-1 0-1,1 0 1,-1 0 0,1 0-1,-1 0 1,0-1 0,1 1-1,-1-1 1,1 1-1,1-2 1,1 1-5,0-1 1,-1 0-1,1 0 1,-1 0-1,0 0 1,1 0-1,3-5 1,0-2 28,0 0 0,-1 0 0,0-1 0,0 0 0,6-19 1,-4 12-73,89-229-697,-86 208 352,-9 29 130,-9 27 127,1 0-1,1 1 0,-6 38 0,3 41-295,7-82 384,-2 18 32,-1 38 128,4-63-61,1-1 0,0 1 0,0-1-1,1 0 1,0 1 0,4 9 0,-6-17-68,0 0 1,0-1 0,1 1 0,-1 0 0,0-1 0,1 1 0,-1 0-1,1-1 1,-1 1 0,1 0 0,-1-1 0,1 1 0,-1-1 0,1 1-1,0-1 1,-1 1 0,1-1 0,0 0 0,-1 1 0,1-1 0,0 0-1,0 0 1,-1 1 0,1-1 0,0 0 0,0 0 0,-1 0 0,1 0-1,0 0 1,0 0 0,-1 0 0,1 0 0,0 0 0,0 0 0,-1-1-1,1 1 1,0 0 0,0 0 0,-1-1 0,1 1 0,0 0 0,-1-1-1,1 1 1,0-1 0,5-3 46,-1 0-1,0 0 1,0 0-1,5-5 1,-9 7-67,32-32 57,-2-1-1,-1-1 1,48-79 0,-74 108-157,-4 5 78,0 1 0,1 0 1,-1 0-1,1 0 1,0 0-1,-1 0 0,1 1 1,0-1-1,0 0 1,-1 0-1,3-1 0,-3 2 20,0 0 1,1 0-1,-1 0 0,0 0 0,0 0 0,0 0 1,1 0-1,-1 0 0,0 0 0,0 0 0,0 0 1,1 0-1,-1 0 0,0 0 0,0 0 1,0 1-1,0-1 0,1 0 0,-1 0 0,0 0 1,0 0-1,0 0 0,0 0 0,0 1 0,1-1 1,-1 0-1,0 0 0,0 0 0,0 1 0,0-1 1,0 0-1,0 0 0,0 0 0,0 0 0,0 1 1,0-1-1,0 0 0,0 0 0,0 0 0,0 1 1,0-1-1,0 0 0,0 0 0,0 1 0,1 9 2,-1 6-29,0 6 235,4 42 0,-3-57-142,1-1 1,-1 0-1,1 1 1,0-1-1,0 0 1,1 0-1,0 0 0,0 0 1,1 0-1,7 10 1,-3-7 177,-4-4-157,0 0 1,1-1 0,-1 1-1,9 6 1,-10-10-39,-1 0 0,0 0 1,1 0-1,-1 0 0,1 0 1,-1 0-1,1-1 0,-1 1 0,1-1 1,0 1-1,-1-1 0,1 0 1,0 0-1,3-1 0,2-1 22,1 0 0,-1 0-1,0-1 1,0 0 0,0 0-1,0-1 1,-1 0 0,12-9-1,-3 3-103,-5 2 59,0 0 1,0-2-1,-1 1 1,0-1 0,13-18-1,-14 16-83,1 1 1,0 0-1,0 1 0,1 0 0,14-9 1,-22 17 20,0 0 0,1 0 0,0 1 0,-1-1 0,1 1 0,0 0 0,0 0 0,0 0 0,0 1 0,-1-1 1,1 1-1,0 0 0,0 0 0,0 0 0,0 1 0,5 0 0,4 3-2,-1 0 0,0 0 0,18 11 0,-7-5 17,60 33 1191,-113-63-56,3 1-1081,10 10-100,0 0 1,0 1-1,-36-11 0,51 18 52,0 0 1,0 1-1,0 0 0,-1 0 0,1-1 0,0 1 0,0 0 1,-1 1-1,1-1 0,0 0 0,0 1 0,0-1 0,0 1 1,0 0-1,-1 0 0,1-1 0,-3 3 0,2 0-30,0-1 0,1 0-1,-1 1 1,0-1 0,1 1 0,0 0-1,0 0 1,-1 0 0,2 0 0,-3 4-1,0 1-10,1 1 0,0-1 0,0 1 0,1 0 0,0 0 0,1 0 0,-1 17 0,2-20 108,1-1 0,0 0-1,0 1 1,0-1 0,1 0 0,-1 0 0,1 0-1,1 0 1,-1 0 0,5 7 0,0-2 11,0-1 1,0 0-1,16 15 1,-20-21-9,1 0 1,0 0-1,0 0 1,0 0-1,0-1 1,1 1-1,-1-1 1,1 0-1,-1 0 1,1-1-1,0 1 1,-1-1-1,1 0 1,9 0-1,-2-1-38,-1-1 1,1 0-1,-1-1 0,1-1 1,13-4-1,35-9 270,-14 4-709,56-22 0,-85 27 356,0 0 0,0-1 0,-1-1 0,0-1 0,-1 0 0,0-1 0,15-14 0,-3-7 8,-1-2 0,-2-1 0,23-43 0,-33 55 42,216-420-595,-212 402 613,-2-2-1,-2 0 1,-2 0-1,8-60 1,-18 92 2,-2-1 0,1 0 0,-1 0 0,-1 0 0,0 0 0,-1 0 0,0 1 0,-1-1 0,0 0 0,-1 1 0,-5-11 0,8 20-14,0 0 0,0 1 0,0-1 0,0 0 0,0 1 0,0-1 0,-1 1 0,1-1 0,0 1 0,-1 0 0,0-1 0,1 1 1,-3-1-1,2 1-3,0 0 1,1 0 0,0 1 1,-1-1-1,1 1 0,-1 0 0,1-1 0,-1 1 0,0 0 1,1 0-1,-1 0 0,1 0 0,-1 0 0,1 1 1,-1-1-1,1 0 0,-1 1 0,1-1 0,-1 1 1,1-1-1,-2 2 0,-2 0-21,1 1 1,-1 0-1,1-1 1,-6 6-1,2 1 45,0 0 0,1 0 0,0 1 0,1 0 0,0 0 0,-8 18 0,0-2-5,-13 29 123,-33 90 0,-6 64 386,49-146-280,2 0 0,4 2 0,-6 92 0,16-128-188,0 1 1,2-1-1,2 1 0,0-1 1,2 0-1,12 42 1,-14-63-40,1 1 0,-1-1 0,1 0 0,10 14 0,-12-18 19,2 0 0,-1-1 0,0 1-1,1 0 1,-1-1 0,1 0 0,0 0 0,0 0 0,1 0 0,4 2 0,1-2 9,-1 0 0,1 0 0,0-1 1,0 0-1,-1 0 0,1-1 0,0-1 1,0 0-1,17-1 0,7-4 246,49-13-1,-50 10-267,-18 3 43,25-10 0,-4 1-12,-28 12 1,0-2 0,0 1-1,-1-1 1,0 0 0,1-1 0,-2 1-1,1-2 1,8-7 0,-11 9-24,0 0-1,-1 0 1,1 0 0,-1-1-1,0 0 1,0 1 0,-1-1 0,1 0-1,-1 0 1,0-1 0,0 1-1,-1 0 1,2-9 0,-1 3-24,-1 1-1,-1-1 1,1 0 0,-2 0 0,1 0 0,-2 1-1,1-1 1,-1 0 0,-1 1 0,-6-17-1,8 24-13,0 1 0,-1-1-1,1 1 1,-1-1-1,1 1 1,-1 0-1,0 0 1,0 0 0,0 0-1,0 0 1,0 0-1,0 0 1,-1 1-1,1-1 1,-1 1-1,1 0 1,-1 0 0,1 0-1,-1 0 1,0 0-1,0 0 1,-3 0-1,2 1 3,1 0 0,-1 0 0,0 0 0,0 0 0,1 1 0,-1 0 0,0 0 0,1 0 0,-1 0 0,1 0 0,-1 1 0,1-1 0,-1 1 1,1 0-1,0 0 0,-3 3 0,-2 1 7,1 0 0,0 0 0,1 1 0,-1 0 0,1 0 0,0 0 0,1 1 1,0 0-1,0 0 0,1 0 0,0 1 0,0-1 0,1 1 0,0 0 1,1 0-1,0 0 0,0 0 0,1 1 0,0 8 0,1-12 34,1 0-1,0-1 1,0 1-1,1-1 1,0 1 0,0-1-1,0 0 1,0 0-1,1 0 1,0 0-1,0 0 1,7 7 0,0 1 124,2 0 1,25 21-1,-24-24-108,0 1 1,0-2-1,26 14 0,-34-21 4,0 1-1,1-1 1,0-1-1,-1 1 1,1-1-1,0 0 1,0 0-1,0 0 1,0-1 0,0 0-1,0 0 1,0 0-1,9-3 1,-2 0 10,-1-1 1,0-1-1,0 0 1,16-9 0,45-32 163,-36 22-20,-23 15-165,-1 0 0,-1 0 0,0-1 1,0-1-1,-1 0 0,0-1 0,-1 0 0,0 0 0,-1-1 0,8-15 0,-15 25 12,6-16 36,-7 18-94,-1 0 0,0 1 0,1-1 0,-1 0 0,0 0 0,0 0 0,1 0 0,-1 0 0,0 0 0,0 0 0,0 0 0,0 0 0,-1 0 0,1 0 0,0 0 0,-1-1 0,-2 2-293,-1 5 76,-5 14-2,5-8 248,-1-3 20,2 1-1,-1 0 1,1 1-1,0-1 0,1 0 1,0 1-1,1-1 0,0 1 1,0 0-1,1-1 1,1 1-1,-1 0 0,1-1 1,1 1-1,0-1 0,3 10 1,-3-12 13,1-1 0,-1 1 0,1-1 1,1 1-1,-1-1 0,1 0 0,0 0 0,0-1 1,1 1-1,0-1 0,5 5 0,-5-6 18,-1-1 0,1 0 0,0 0 0,0 0 0,0-1 0,0 0 0,1 0 0,-1 0 1,0 0-1,1-1 0,-1 0 0,1 0 0,0 0 0,6-1 0,10-2 69,0 0-1,-1-2 1,0 0 0,0-1 0,0-2 0,36-15-1,-48 15-1339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39.0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 3136,'0'-1'163,"0"0"1,0 0 0,0 1-1,0-1 1,0 0-1,0 0 1,0 1-1,0-1 1,1 0-1,-1 0 1,0 1-1,0-1 1,1 0-1,-1 1 1,0-1 0,1 0-1,-1 1 1,1-1-1,-1 1 1,1-1-1,9-10 4499,-9 10-4162,0 1 0,0-1 0,3-1 0,22 5 2027,-17-2-1885,-1 0 0,16-1 0,189-22 2181,-143 14-2574,-20 1-688,0 3 0,67 3-1,-114 2-144,0-1-1,0 0 0,0 1 0,0 0 1,1 0-1,4 2 0,5 3-3705,-1 1 1874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392 0 2496,'-7'7'6179,"-11"18"-4595,0 1-1171,-1-3 123,9-10-261,-1-1-1,-13 14 1,5-10-149,2 1 1,0 1-1,1 0 1,1 1-1,1 1 0,-19 35 1,-83 219 444,108-250-491,0-1 0,2 1 0,1 1 0,1-1 0,-2 40 0,6-48-6,0 0 0,2 0 0,0 0 0,0 0 0,2 0 0,0-1 1,1 0-1,0 1 0,12 22 0,4 0 308,2 0 0,31 38 1,-50-71-217,0-1 0,0 0 0,1 0 1,7 5-1,-11-8-239,0 0 1,0-1-1,1 1 1,-1 0-1,0-1 1,0 0-1,1 1 1,-1-1-1,0 1 1,0-1-1,3 0 0,-3 0-81,-1 0 0,1 0-1,-1 0 1,1-1-1,-1 1 1,1 0-1,-1 0 1,0-1 0,1 1-1,-1 0 1,1 0-1,-1-1 1,1 1-1,-1 0 1,0-1-1,1 1 1,-1-1 0,0 1-1,1-1 1,-1 1-1,0 0 1,0-1-1,0 1 1,1-1 0,-1 1-1,0-1 1,0 1-1,0-1 1,0 1-1,0-2 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27 686 2720,'7'-9'5920,"5"10"-5239,0-1 0,-1 0 1,16-3-1,-1-3-94,27-10 0,-42 12-514,-2 0 1,1-1 0,0 0 0,-1-1-1,14-11 1,-17 13-64,33-31 78,-35 31-61,-1 0-1,0-1 0,1 1 1,-1-1-1,-1 1 1,1-1-1,3-10 0,-2 5 56,-2-1 0,1 1-1,-1-1 1,-1 0 0,0 1-1,0-15 1,-1 21-95,0 1-1,-1-1 0,1 0 1,-1 0-1,0 1 0,0-1 1,0 0-1,0 1 0,-1-1 1,0 1-1,0-1 1,1 1-1,-2 0 0,1 0 1,0 0-1,-1 0 0,1 0 1,-1 1-1,0-1 1,0 1-1,-5-4 0,5 5-16,0-1 0,0 1 0,0 0-1,-1 0 1,1 0 0,0 1 0,0-1-1,-1 1 1,1 0 0,0 0 0,0 0 0,-1 0-1,1 0 1,-6 2 0,1 0-4,0 0 0,0 1-1,1 0 1,-11 5 0,6-1-12,1 1 1,0 0-1,0 0 0,0 1 0,2 1 1,-1 0-1,1 0 0,0 0 0,1 1 1,-8 14-1,4-4-6,1 0 0,1 2 0,0-1 0,-10 43 1,17-55 67,1 0 0,1 0 1,0 0-1,0 13 1,1-20-1,0 1 1,0-1 0,0 0 0,1 0 0,-1 1 0,1-1-1,0 0 1,0 0 0,0 0 0,1 0 0,-1 0-1,1 0 1,-1 0 0,1-1 0,0 1 0,4 4 0,-2-4 59,-1-1 0,0 1 0,1-1 0,0 0 1,0 0-1,-1 0 0,1-1 0,0 1 0,1-1 1,-1 0-1,0 0 0,0-1 0,0 1 0,9-1 0,1-1 110,1 0 0,29-7 0,-23 3-4,7-1-95,0-1-1,-1-2 0,0-1 1,48-25-1,-42 16-126,-1-2 0,-1 0 0,34-32 0,-44 33-60,-7 8 4,0-1-1,18-11 1,-31 24 88,0-1-1,0 0 1,-1 1 0,1-1 0,0 1-1,0-1 1,0 1 0,0-1 0,0 1-1,0 0 1,0 0 0,0 0 0,0-1-1,0 1 1,0 0 0,0 0 0,0 0-1,1 0 1,-1 1 0,0-1 0,0 0-1,0 0 1,0 1 0,0-1 0,1 1-1,-1 0 2,0 0 0,0 0 0,0 0 0,-1 0 0,1 0-1,0 1 1,0-1 0,-1 0 0,1 0 0,-1 1 0,1-1 0,-1 0 0,0 1-1,1-1 1,-1 0 0,0 1 0,0-1 0,0 1 0,0 1 0,-2 18 202,0 0 1,-2-1 0,-8 32-1,6-31-103,4-12-13,1-5 26,0 1 0,0-1 0,-1 1 0,1-1 0,-4 7 1,4-7 804,6-5-572,8-5-185,-12 6-88,10-7-69,0 0 0,0-1 0,9-9 0,8-6-220,-13 13 120,82-56-245,-94 64 283,1 0-1,-1 0 1,1 0 0,0 1 0,-1-1-1,1 1 1,0 0 0,0 1-1,7-2 1,-10 2 55,0 0 0,0 0 0,0 1-1,0-1 1,0 0 0,0 0 0,0 1 0,0-1 0,0 1-1,0-1 1,-1 1 0,1-1 0,0 1 0,0-1 0,0 1-1,0 0 1,-1-1 0,1 1 0,0 0 0,-1 0-1,1 0 1,0-1 0,-1 1 0,1 0 0,-1 0 0,0 0-1,1 0 1,-1 0 0,0 0 0,1 0 0,-1 0-1,0 0 1,0 0 0,0 0 0,0 0 0,0 0 0,0 0-1,0 2 1,-1 6 7,-1 0 0,1 0 0,-1-1 0,-1 1 1,1-1-1,-7 13 0,4-9 111,1-1 0,-4 15 0,8-26-85,0 1 1,0-1-1,0 1 1,0-1-1,-1 1 1,1-1 0,0 1-1,0 0 1,0-1-1,0 1 1,0-1-1,0 1 1,0-1 0,0 1-1,0-1 1,1 1-1,-1-1 1,0 1-1,0-1 1,0 1 0,1-1-1,-1 1 1,0-1-1,1 2 1,13-2 845,-11-1-759,5-1-80,0 0 0,0 0 0,0-1 0,13-7 0,4-1-4,-9 5-21,0-1-1,0-1 0,0-1 1,-1 0-1,0-1 0,-1 0 1,16-15-1,26-40-90,-18 20-189,-25 34 4,-12 11 253,-1 0-1,0 0 0,1 1 0,-1-1 0,0 0 1,0 0-1,1 0 0,-1 1 0,0-1 0,0 0 1,0 1-1,0-1 0,1 0 0,-1 0 0,0 1 1,0-1-1,0 0 0,0 1 0,0-1 0,0 0 1,0 1-1,0-1 0,0 0 0,0 1 0,0-1 0,0 0 1,0 1-1,-1 20-10,-6 34 0,4-40 109,0 1 0,2-1 1,0 1-1,1 23 0,1-20 65,-1-16-107,0 0-1,0-1 1,0 1 0,0 0-1,1 0 1,-1-1 0,1 1-1,0 0 1,-1-1 0,1 1-1,0-1 1,0 1 0,1-1-1,-1 1 1,4 3-1,-5-5-14,1-1 0,0 1 0,0-1-1,0 1 1,0-1 0,0 0 0,0 1-1,0-1 1,0 0 0,0 0-1,0 1 1,0-1 0,0 0 0,0 0-1,0 0 1,0 0 0,0-1 0,1 1-1,-1 0 1,0 0 0,0-1-1,0 1 1,-1 0 0,1-1 0,2 0-1,25-15 357,-27 16-361,12-9 86,-1-1-1,-1-1 0,1 0 0,10-13 0,6-7-197,-14 16 21,-9 10-12,-1-1 0,1 1 0,1 1 0,-1-1 0,0 1 0,1 0 0,10-6 0,-16 10 78,0 0 0,0 0 0,0 0 0,1 0 0,-1 0 0,0 0 0,0 0 0,0 0 0,1 0 0,-1 0 0,0 0 0,0 0 0,0 0 0,0 0 0,1 0 0,-1 0 0,0 0 0,0 0 0,0 0 1,0 0-1,1 0 0,-1 0 0,0 1 0,0-1 0,0 0 0,0 0 0,1 0 0,-1 0 0,0 0 0,0 0 0,0 1 0,0-1 0,0 0 0,0 0 0,0 0 0,0 1 0,3 8-46,-4 8 77,-1-5 40,0-1-1,1 1 1,0 0-1,1-1 1,0 1-1,3 15 1,-3-25-41,1 0 0,-1 0 0,1 0 0,-1 0 0,1 0-1,0 0 1,-1 0 0,1 0 0,0 0 0,0 0 0,1-1 0,-1 1 0,0 0 0,1-1 0,-1 1 0,0-1 0,1 1 0,0-1 0,-1 0 0,1 0 0,0 0 0,0 0-1,0 0 1,0 0 0,-1 0 0,1-1 0,0 1 0,0 0 0,1-1 0,-1 0 0,0 0 0,0 1 0,0-1 0,2-1 0,6 1 6,-1-2 1,1 1 0,-1-1-1,1-1 1,-1 0-1,0 0 1,12-6 0,-3 1 62,-5 3-54,0-1 0,0-1 1,0 0-1,-1-1 0,0 0 1,0-1-1,-1-1 0,-1 1 1,15-17-1,-4-1-8,-1-1 0,25-47 0,25-67-67,-33 66-70,-20 36 128,7-15 94,1 9-204,19-32 94,-35 54-127,-9 21 106,1 1 0,-1-1 0,1 1 0,0 0 0,0 0 0,0-1 1,0 1-1,0 0 0,0 0 0,3-3 0,-11 11-86,0 1 0,0-1-1,1 1 1,-11 16 0,4-5 20,-17 33-1,18-24 61,1 0-1,2 0 0,1 1 0,-9 49 1,-2 120 141,18-176-116,0 0-1,5 37 0,-3-51 28,1 0 0,-1 0 0,1 0 0,0 0 0,1 0 0,0-1 0,0 1 0,0-1 0,1 0 0,0 0 0,8 10 0,-9-13 0,1-1-1,-1 1 1,0-1-1,1 0 0,0 0 1,-1 0-1,1 0 0,0-1 1,0 0-1,0 0 1,0 0-1,0 0 0,0 0 1,0-1-1,0 0 0,1 0 1,-1 0-1,7-1 1,6-1-86,0-2 1,1 1 0,15-7 0,-12 3-1369,21-10 0,-35 14 448,0-1 1,1 0-1,-1-1 1,-1 0-1,12-9 1,-16 12 695,-1 1 1,0 0-1,0-1 0,0 1 1,0-1-1,0 1 0,0-1 1,0 1-1,0-1 0,-1 1 1,1-1-1,0 0 0,-1 0 1,0 1-1,1-1 0,-1 0 1,0-2-1,1 0-448,3-12-1639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19 4736,'-18'-6'2144,"31"6"-1856,-3 0 960,3 0-736,12 0 928,11 0-832,2-5-96,5 5-320,0-3 0,-4 3-96,1-5 224,-6 10-192,-4-5-1600,-3 0 800,-6 0-2976,-3 0 2016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61 6 5312,'-38'-5'2400,"20"5"-2080,13 0-64,15 5-352,-2-5-544,5 3 352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2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1371 2240,'-8'8'3552,"17"-19"-358,0-2-2481,-1 0 0,-1-1 0,11-26 0,-13 28-455,61-153 1427,-47 116-1280,44-90 379,-41 98-626,16-26 288,49-123 1,-54 96-367,-2 5-45,65-131-1,-85 201-29,0 1-1,1 1 1,1 0-1,0 1 1,1 1-1,1 0 1,17-14-1,-20 20-76,-1 0 0,1 1 0,1 1 0,0 0 0,0 0 0,0 2-1,0-1 1,1 2 0,0 0 0,27-5 0,-32 9 45,-1 0-1,0 0 1,0 0 0,1 1 0,-1 0 0,0 1-1,0 0 1,0 0 0,0 1 0,10 5 0,-15-7 47,0 0 1,0 1-1,1 0 1,-1 0-1,-1 0 1,1 0-1,0 0 1,0 1-1,-1-1 1,0 1-1,1-1 1,-1 1 0,0 0-1,0 0 1,0 0-1,-1 0 1,1 1-1,-1-1 1,0 0-1,0 0 1,0 1-1,0-1 1,0 1-1,-1-1 1,1 8 0,-2-8-2,1 1 0,-1-1 0,0 0 0,0 1 1,0-1-1,0 0 0,0 0 0,-1 0 0,0 0 1,1 0-1,-5 5 0,-2 2 57,-19 16-1,16-15-40,-129 105 324,21-20-276,112-90-112,1 0 0,0 0 1,0 0-1,0 0 0,1 1 0,0 0 0,-6 11 0,10-15 12,0 0-1,0 0 0,1-1 0,-1 1 0,1 0 1,-1 0-1,1 0 0,0 0 0,0 0 1,0 0-1,0 0 0,0-1 0,1 1 0,0 0 1,-1 0-1,1 0 0,0-1 0,0 1 0,0 0 1,1-1-1,-1 1 0,1-1 0,-1 1 0,1-1 1,3 3-1,1 3 4,2-1 0,-1 0 0,1-1 0,0 0 0,0 0 1,1-1-1,9 5 0,70 28-82,-39-18 42,-42-17 60,14 5 92,0 2 0,-1 0 0,-1 1 0,32 23 0,-49-33-48,-1 1 1,1-1-1,-1 1 1,0-1 0,1 1-1,-1-1 1,0 1 0,0 0-1,1 2 1,-2-4-23,0 1-1,1 0 1,-1 0 0,0-1-1,0 1 1,0 0 0,-1-1-1,1 1 1,0 0 0,0 0-1,0-1 1,0 1 0,-1 0-1,1-1 1,0 1-1,-1 0 1,1-1 0,0 1-1,-1-1 1,1 1 0,-1-1-1,1 1 1,-1-1 0,1 1-1,-1-1 1,1 1 0,-1-1-1,1 1 1,-1-1 0,0 0-1,1 1 1,-1-1 0,0 0-1,1 0 1,-1 0 0,0 1-1,0-1 1,-19 5 303,1 0 1,-1-2 0,-36 3-1,35-5-228,-43 6-32,-81 4 536,118-10-1042,0-2 0,0-1 1,-37-7-1,36 2-1298,10 3 533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2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124 32 2656,'-1'-32'5525,"-3"35"-4395,-3 5-159,-2 7-5,0 1-1,1 0 0,-10 30 0,-11 52-95,16-40-323,-8 74-1,16-110-2994,9-22 1142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2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22 31 4160,'-12'-8'1856,"2"16"992,20-8-1728,-2 0 1312,5 0-1408,14-5 1056,3 2-1184,21-5-33,5 4-511,10-4 32,-2 8-224,-3-3 0,-8 3-96,-10 0-960,-4 3 480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1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1628 3072,'-5'11'4576,"6"-23"-2672,20-40-528,35-170 437,-30 109-1130,-17 82-586,1-1 0,2 1 1,1 1-1,1 0 0,2 1 1,27-39-1,-16 31-52,2 2 0,2 0 0,1 2 0,36-29 0,-53 50-91,0 1-1,0 0 1,1 1-1,1 1 1,0 0-1,25-9 1,-38 17 37,-1 0 1,1 0-1,-1 1 0,0-1 1,1 1-1,-1-1 1,1 1-1,-1 0 0,1 1 1,-1-1-1,1 0 0,-1 1 1,1 0-1,-1 0 1,0 0-1,1 0 0,-1 0 1,0 1-1,0 0 0,0-1 1,0 1-1,0 0 1,-1 1-1,1-1 0,0 0 1,-1 1-1,3 3 0,1 1 26,-1 1-1,1 0 0,-2 1 0,1 0 0,-1-1 0,-1 1 1,1 0-1,2 15 0,-4-14 56,0 0-1,0 0 1,-1 0 0,-1 1 0,0-1-1,-1 14 1,0-20-23,1 0 0,-1-1 0,0 1 0,0 0 0,0-1 0,-1 1 0,1-1 0,-1 0 0,0 1 0,0-1 0,0 0 0,0 0 0,0 0 0,-1 0 0,1 0 0,-1-1 0,0 1 0,0-1 0,0 0 0,-4 3 0,-2-1 47,-1 0 0,1 0 1,-1-1-1,0-1 0,1 0 1,-1 0-1,-17 0 0,-73-4 190,30-2-399,153 1-569,-14 1 634,74-12 0,67-22 117,-62 2-101,-40 9 219,-102 24-148,-1-1 1,1 0-1,0 1 1,5-4-1,-32 8-433,2 3 242,-24 12 1,-11 3-64,41-16 133,-1 0 0,-19 11 0,29-14 67,-1 1 0,1-1 0,0 1 0,-1 1 0,1-1 0,1 1 0,-1-1 0,1 1 1,-1 0-1,-4 7 0,8-10 14,0 0 0,0 0 1,-1-1-1,1 1 1,0 0-1,0-1 0,0 1 1,0 0-1,0 0 1,0-1-1,0 1 1,0 0-1,0 0 0,0-1 1,0 1-1,1 0 1,-1-1-1,0 1 1,1 0-1,-1-1 0,0 1 1,1 0-1,-1-1 1,0 1-1,1-1 0,-1 1 1,1 0-1,0-1 1,-1 1-1,1-1 1,-1 0-1,1 1 0,0-1 1,-1 1-1,1-1 1,0 0-1,0 1 1,4 1 40,-1 0 0,1-1 0,-1 1 0,1-1 0,5 1 0,11 0 183,0-2 0,0 0 1,0-1-1,0-2 0,29-6 0,-43 8-159,0-1 1,0 0-1,0 0 0,-1-1 1,1 0-1,-1 0 0,0 0 1,11-9-1,-14 10-44,0 0 1,0-1-1,0 0 0,0 0 0,-1 0 1,1 0-1,-1 0 0,0 0 0,0-1 1,0 1-1,0-1 0,-1 0 0,1 1 1,-1-1-1,0 0 0,0 0 1,0-5-1,0 5-47,-1 0 1,0 0-1,0 0 1,-1-1-1,1 1 1,-1 0-1,0 0 1,0 0-1,0 1 1,-1-1-1,1 0 1,-1 0-1,0 1 1,0-1-1,0 1 1,0-1-1,-1 1 1,1 0-1,-1 0 1,0 0-1,0 0 1,0 1-1,0-1 1,-1 1-1,1-1 1,-1 1-1,1 1 1,-1-1 0,0 0-1,-5-1 1,-28-8-492,35 11 480,1 0 0,-1-1 1,1 1-1,-1 0 1,0 0-1,1 0 1,-1 0-1,0 0 1,1 0-1,-1 1 0,1-1 1,-1 0-1,0 1 1,1-1-1,-1 1 1,1 0-1,-1 0 1,1-1-1,0 1 0,-3 2 1,3-2 21,1-1 1,0 1 0,0 0-1,-1-1 1,1 1-1,0 0 1,0-1 0,0 1-1,-1 0 1,1-1-1,0 1 1,0 0 0,0 0-1,0-1 1,1 1-1,-1 0 1,0-1-1,0 1 1,0 0 0,0-1-1,1 1 1,-1 0-1,0-1 1,1 1 0,-1-1-1,0 1 1,1 0-1,-1-1 1,1 1 0,-1-1-1,1 1 1,-1-1-1,2 1 1,18 15-74,-7-8 112,0-1 1,1 0 0,27 9 0,-35-14 30,0-1 0,0 1 0,0-1 1,0 0-1,1 0 0,-1-1 0,0 0 1,0 0-1,1 0 0,-1-1 0,0 0 0,7-2 1,-2-1 12,-1-1 1,1 0 0,-1-1-1,0 0 1,0 0 0,-1-1-1,0-1 1,0 1 0,-1-1 0,11-14-1,5-8 202,35-63 0,-38 58-444,29-37 1,-48 68 129,0 1-13,1 1-1,-1-1 1,0 0 0,1 1 0,4-4-1,-6 6 49,0-1-1,-1 1 0,1-1 0,0 1 0,0-1 0,0 1 0,0 0 0,0 0 0,0 0 1,0-1-1,0 1 0,0 0 0,0 0 0,0 0 0,0 0 0,0 0 0,0 1 1,0-1-1,0 0 0,0 0 0,0 1 0,0-1 0,-1 0 0,1 1 0,1 0 1,2 2-11,0 0 1,-1 0 0,0 0-1,1 0 1,-1 0 0,0 1 0,-1 0-1,5 7 1,18 38-50,-22-42 67,11 24 72,-1 1 0,11 46 1,-21-66-32,0 0 0,-1 0 1,-1-1-1,0 1 0,0 0 0,-1 0 1,-1 0-1,0 0 0,-1 0 1,-4 18-1,5-27-3,0 0 0,0 0 0,-1 0 0,1-1 0,-1 1 0,1 0 0,-1-1 0,0 1 0,0-1 0,0 0 0,0 0 0,-1 0 0,1 0 0,0 0 0,-1 0 0,-3 1 0,2-1 54,-1 0 0,1-1 0,-1 1 0,1-1 1,-1 0-1,1 0 0,-1-1 0,0 0 0,-8 0 1,4-1-5,-1 0 0,1 0 1,-1-2-1,1 1 1,0-1-1,0 0 1,0-1-1,0 0 1,-13-8-1,-47-42-1274,66 54 274,6 6 702,5 6 152,-3-9 47,-1 0 0,1 0 0,0 0 0,0 0 0,0-1 0,0 0 0,7 2 0,37 8 72,-19-7-18,4 1 287,66 3 0,-84-9-291,-1-1 1,0 0 0,0-1-1,21-5 1,-27 4 9,0 0-1,-1-1 0,1 1 1,-1-2-1,0 1 0,-1-1 1,1 0-1,11-11 0,-9 7-14,-1-1-1,0 0 0,0-1 0,-1 0 0,9-18 0,-3 2 264,14-39-1,-24 43 63,-3 15-416,0 17-348,-11 102 72,10-108 336,-1 10-3,1 0 1,1 0-1,0 1 0,0-1 1,2 0-1,-1-1 1,9 23-1,-10-30 38,1-1 0,0 0 1,0 0-1,1 0 0,-1-1 0,1 1 0,-1 0 0,1-1 1,0 0-1,1 0 0,-1 0 0,5 3 0,-6-4-5,1-1 0,0 0 0,0 1 0,0-2-1,0 1 1,1 0 0,-1 0 0,0-1 0,0 0 0,0 0-1,1 1 1,-1-2 0,0 1 0,0 0 0,0-1 0,0 0-1,1 1 1,2-3 0,11-2 10,-1-1-1,0-1 0,-1-1 1,0 0-1,0-1 0,0-1 1,-1 0-1,-1 0 1,0-2-1,0 0 0,-1 0 1,13-19-1,12-23 171,41-81 0,-55 93-203,28-57-136,41-111 0,21-109-984,-109 306 839,-6 15-14,-8 25 45,-76 292 3,-28 144 512,112-452-234,-1 2-16,0-1-1,1 1 1,0 24-1,2-34-7,0 0 1,0-1-1,0 1 0,0-1 1,1 1-1,-1 0 0,1-1 0,0 1 1,0-1-1,0 0 0,0 1 1,0-1-1,1 0 0,-1 1 1,1-1-1,-1 0 0,1 0 0,0 0 1,0-1-1,0 1 0,0 0 1,0-1-1,0 1 0,0-1 0,3 2 1,-1-2 1,0 1 1,0-1-1,0-1 0,1 1 1,-1 0-1,0-1 1,0 0-1,0 0 1,0 0-1,1-1 0,-1 1 1,0-1-1,0 0 1,0 0-1,0-1 0,0 1 1,0-1-1,0 0 1,4-2-1,0-1 0,0 0-1,-1-1 1,0 1 0,0-1-1,0-1 1,-1 1-1,10-13 1,1-6 44,-1 1 0,-2-2-1,0 0 1,15-42 0,-27 60-92,1 0 0,1 0 0,0 0 0,0 1 0,0 0 0,1 0 0,0 0 0,9-9 0,-12 13 30,1 1 0,0 0 0,-1 0 0,1 0 0,0 0 0,0 1 0,0-1 0,0 1 0,1 0 0,-1 0 0,0 0 0,1 0 0,-1 1 0,0-1 0,1 1 0,-1 0 0,1 0 0,-1 0 0,0 0 0,1 0 0,-1 1 0,0 0 0,7 1 0,-9-1-8,1 0 0,0-1 0,-1 1 0,1 0 1,0 0-1,-1 0 0,1 0 0,-1 0 0,0 0 0,1 1 1,-1-1-1,0 0 0,0 1 0,1-1 0,0 4 1,0-2-4,-1 0 1,1 1 0,-1-1 0,0 1 0,0 0 0,0-1 0,0 6 0,-1 3 9,0 0 0,0 1-1,-4 19 1,-6 22 49,4-29-177,2-1 0,-2 40 0,6-61 150,1 0-1,-1 1 1,0-1-1,1 0 0,-1 0 1,1 1-1,0-1 0,2 5 1,-2-7-1,0 0 0,-1 1 0,1-1 0,0 0 0,0 0 0,0 0 0,0 0 0,0 0 0,0 0 1,0 0-1,1 0 0,-1 0 0,0-1 0,0 1 0,1 0 0,-1-1 0,1 1 0,-1-1 0,0 0 0,1 1 1,-1-1-1,3 0 0,15 1 2,1-1 0,-1-1-1,1 0 1,-1-2 0,0 0 0,0-1 0,0-1 0,0-1 0,-1-1 0,28-14-1,-34 13 20,0 0-1,-1-1 1,0 0-1,0-1 0,-1 0 1,-1-1-1,1 0 1,-2 0-1,14-23 0,-21 32-56,0 0-1,0 0 1,0-1-1,0 1 1,0 0 0,0-1-1,-1 1 1,1 0-1,-1-1 1,1 1-1,-1-1 1,0 1-1,0 0 1,-1-4-1,1 6 7,0-1 0,0 1 0,-1 0 1,1 0-1,0-1 0,0 1 0,0 0 0,-1 0 0,1 0 0,0-1 0,0 1 0,-1 0 1,1 0-1,0 0 0,-1 0 0,1 0 0,0-1 0,-1 1 0,1 0 0,0 0 0,-1 0 1,1 0-1,0 0 0,0 0 0,-1 0 0,1 0 0,0 0 0,-1 0 0,1 0 1,0 0-1,-1 1 0,1-1 0,0 0 0,-1 0 0,1 0 0,0 0 0,0 0 0,-1 1 1,1-1-1,0 0 0,0 0 0,-1 1 0,-12 8-138,7-3 114,0 1 0,1 0 1,0 0-1,0 0 0,1 1 0,0 0 1,0 0-1,0 0 0,-4 17 0,8-22 25,-1 0-1,0 0 0,1 0 1,0 0-1,0 1 0,0-1 1,0 0-1,0 0 0,1 0 0,-1 1 1,1-1-1,0 0 0,0 0 1,0 0-1,3 5 0,-1-2 25,1-1 0,0 1 0,0-1 0,0 0 0,0 0 0,10 7 0,-11-10 12,0 0 1,0 0-1,1 0 0,-1-1 0,1 1 0,-1-1 0,1 0 0,-1 0 0,1 0 0,0-1 0,0 1 0,-1-1 0,1 0 0,0 0 0,0 0 0,-1-1 0,1 1 0,0-1 0,0 0 0,-1 0 0,1 0 0,-1-1 0,1 1 0,-1-1 0,6-3 0,-6 3 15,0 0-1,0-1 1,0 1 0,-1 0-1,1-1 1,-1 0 0,1 1-1,-1-1 1,0 0 0,0 0-1,0-1 1,-1 1-1,1 0 1,-1 0 0,0-1-1,1-4 1,0 0 10,-1 1 0,-1-1 0,1 1 0,-1-1 0,-1 1 0,-2-15 0,3 18-101,-2 0 0,1 0 0,0 0 0,-1 0 0,0 0 0,0 1 0,0-1 0,0 1 0,-1-1 0,1 1 0,-1 0 0,0-1 0,0 1 0,-4-3 0,4 4 16,0-1 0,0 1 1,0 0-1,0 0 0,-1 1 1,1-1-1,-1 1 0,1-1 1,-1 1-1,1 0 0,-1 1 1,1-1-1,-1 0 0,0 1 1,0 0-1,-3 0 0,-18 1-66,24-1 21,1 0 72,0 0 1,1 1-1,-1-1 0,0 0 0,1 0 1,-1 1-1,1-1 0,-1 0 1,0 0-1,1 0 0,-1 0 0,0 1 1,1-1-1,-1 0 0,1 0 0,-1 0 1,1 0-1,-1 0 0,0 0 0,1 0 1,-1 0-1,1 0 0,-1 0 1,0 0-1,1-1 0,-1 1 0,1 0 1,-1 0-1,0 0 0,1 0 0,-1-1 1,1 1-1,0 0-36,7-2 23,0 1 0,0 0-1,15 1 1,7-1 74,-20 0-64,-1 1 0,0 0-1,1 0 1,-1 1-1,1 0 1,-1 0-1,14 5 1,-19-5 14,0 1 1,-1-1-1,1 1 0,0 0 1,-1 0-1,0 0 0,1 1 1,-1-1-1,0 1 0,0-1 1,-1 1-1,1 0 0,0 0 1,-1 1-1,0-1 0,0 0 1,0 1-1,0-1 0,0 1 1,1 6-1,-1-2 25,0 1 0,-1-1 1,0 0-1,0 0 0,-1 1 0,0-1 0,0 1 0,-1-1 0,0 0 0,-3 9 0,1-5 118,7-8 292,-2-4-387,-1 0 0,1 0 0,0-1 0,0 1 0,0-1 0,0 1 0,0-1 0,2-1 0,-1 1-128,27-11-11,43-25 1,-46 22-22,0 1 0,30-10 0,-55 23 107,0 1-1,0-1 1,0 1-1,-1-1 1,1 1-1,0-1 1,0 1-1,0 0 0,0 0 1,0 0-1,0 0 1,4 1-1,-6 0-1,1-1 1,0 0-1,-1 1 0,1-1 0,-1 1 0,1-1 1,-1 1-1,1-1 0,-1 1 0,0-1 0,1 1 1,-1 0-1,0-1 0,1 1 0,-1 0 0,0-1 1,1 1-1,-1 0 0,0-1 0,0 1 1,0 0-1,0-1 0,0 1 0,0 0 0,0 0 1,0-1-1,0 1 0,0 0 0,0-1 0,-1 1 1,1 1-1,-1 4-32,-1 2 60,1 0 1,0 0 0,0 0 0,1 11-1,0-16 26,1 0 0,-1-1-1,1 1 1,0 0 0,0-1-1,0 1 1,0-1 0,0 0-1,0 1 1,1-1 0,-1 0-1,1 1 1,0-1-1,-1 0 1,1 0 0,0-1-1,3 3 1,-2-2 3,9 8 170,0-1 0,16 9 0,-24-16-195,1 0-1,-1 0 1,1 0 0,-1-1 0,1 1 0,-1-1 0,1 0 0,0-1-1,0 1 1,0-1 0,5 0 0,3-1-101,0 0 0,0-1-1,21-6 1,-30 7-352,0-1-1,0 0 1,0 1 0,-1-1-1,1 0 1,0-1 0,-1 1-1,0-1 1,0 1 0,0-1-1,0 0 1,0 0 0,0 0-1,-1-1 1,4-5 0,3-11-5687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 34 3904,'-12'-20'1253,"12"19"-1214,-1 1-1,1 0 1,0-1-1,0 1 1,0-1-1,0 1 1,0-1 0,0 1-1,0-1 1,0 1-1,0-1 1,0 1-1,0 0 1,0-1-1,0 1 1,0-1-1,0 1 1,0-1 0,1 1-1,-1 0 1,0-1-1,0 1 1,1-1-1,-1 1 1,0 0-1,0-1 1,1 1-1,-1 0 1,0-1-1,2 0 459,1 1-199,1 1 0,-1 0-1,1-1 1,-1 1 0,1 0-1,-1 1 1,0-1 0,1 1-1,-1-1 1,5 5 0,33 26 1094,-17-9-769,-1 1 0,33 44 0,31 60 175,-68-100-604,-1 1 1,-2 1 0,-1 1-1,-1 0 1,18 62 0,-21-42 81,8 87 0,-17-107-155,-1 0 0,-2 0 0,-1 0 0,-7 37 0,5-53-44,0 0 1,-1 0 0,0-1-1,-1 1 1,-1-1 0,0-1-1,-1 1 1,-1-1 0,-15 18-1,-8 3-73,-64 55 0,20-22-1785,-25 35-3830,54-62 3046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1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54 16 3552,'-53'-16'10453,"260"29"-7813,-71-2-2411,-46-14-352,-50 1-1567,72-5-7009,-81 7 5089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40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68 3392,'-11'2'2524,"0"0"0,1 0 0,-1-1 1,-15 0 396,41-2-2017,-1-1 0,29-6-1,-3 0-339,26-2-81,142-13 111,-78 11-432,29 1-217,-145 11 128,0 1-1,20 4 1,-34-4-73,0-1-1,1 0 0,-1 0 1,0 0-1,1 0 0,-1 0 1,0 0-1,1 0 0,-1 0 1,0 1-1,1-1 0,-1 0 1,0 0-1,1 0 0,-1 1 1,0-1-1,0 0 0,1 0 1,-1 1-1,0-1 0,0 0 0,1 1 1,-1-1-1,0 0 0,0 1 1,0-1-1,0 0 0,0 1 1,1 0-1,-5 11 32,-15 10-26,2-8-32,-33 21-1,-1 1 9,17-6 95,-56 68 1,71-76-108,-46 51 61,-141 123-1,-76 24 339,280-218-269,-18 14 224,19-16-310,0 1-1,1-1 1,-1 1 0,0 0-1,0-1 1,1 1-1,-1 0 1,1 0 0,-1-1-1,0 1 1,1 0 0,-1 0-1,1 0 1,0 0-1,-1 2 1,17-4 73,0-1 0,0-1 0,0 0-1,19-6 1,18-5 66,206-21-254,-151 23 76,-26 2 27,159-14 57,-215 22-22,1 0-1,34-9 1,-50 7-3384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15 7968,'-21'-15'3616,"29"26"-3136,-3-3-2240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135 614 2720,'0'-1'113,"0"0"-1,0 0 1,0 0 0,0 0 0,1 0-1,-1 0 1,0 0 0,1-1-1,-1 1 1,1 0 0,-1 0 0,1 1-1,-1-1 1,1 0 0,0 0-1,0 0 1,-1 0 0,2 0 0,-1 0-22,0 1 1,-1-1 0,1 1-1,-1-1 1,1 0 0,-1 1-1,1-1 1,-1 1 0,0-1-1,1 0 1,-1 1 0,0-1-1,1 0 1,-1 0 0,0 1-1,0-1 1,1 0 0,-1 0 0,0 1-1,0-1 1,0 0 0,0 0-1,0 1 1,0-1 0,-1 0-1,1 0 1,0 1 0,0-1-1,0 0 1,-1 0 0,1 1-1,0-1 1,-1 0 0,1 1-1,0-1 1,-1 0 0,1 1-1,-2-2 1,1 1-37,1 0 0,-1 1-1,0-1 1,0 0 0,0 0 0,0 0-1,0 1 1,0-1 0,0 1 0,0-1 0,0 1-1,0-1 1,-1 1 0,1-1 0,0 1-1,0 0 1,0 0 0,0 0 0,-1 0-1,1-1 1,0 2 0,0-1 0,-1 0 0,1 0-1,0 0 1,0 0 0,0 1 0,-2 0-1,-2 0 46,1 1 0,0 0 0,0 0 0,0 0 0,0 0 0,-5 4 0,-4 4 80,4-4 48,1 1 0,-1 0 0,-10 13 0,16-17-215,1 0 0,0 0 1,0 0-1,0 0 0,0 1 0,1-1 1,-1 1-1,1-1 0,0 1 0,0-1 1,0 1-1,1 0 0,-1 0 0,1 5 1,0-6-12,1 0 0,0 0 1,-1 1-1,1-1 1,0 0-1,1 0 1,-1 0-1,0 0 0,1 0 1,0 0-1,0 0 1,0-1-1,0 1 0,0 0 1,0-1-1,5 4 1,-2-2 62,0 0 1,0 0-1,1 0 1,-1-1-1,1 0 1,0 0-1,10 3 1,-9-4 26,0-1 0,-1 0 0,1 0 0,0-1 0,0 0-1,0 0 1,0 0 0,-1-1 0,1 0 0,0-1 0,11-3 0,-10 2-6,1-1 0,-1 1 0,0-1 0,0-1 0,0 0 0,-1 0 0,1 0 0,8-9 0,-13 10-58,0 1 1,0-1-1,0 0 0,0 0 0,-1 0 0,1 0 1,-1 0-1,0-1 0,-1 1 0,1-1 1,-1 0-1,1 1 0,-2-1 0,1 0 0,0 1 1,-1-1-1,0 0 0,0 0 0,0 0 0,-1 0 1,1 1-1,-3-9 0,0 4-51,0 1 0,0-1 0,-1 1 0,0 0 0,0 0 0,-1 1 0,0-1 0,0 1 0,-1 0 0,0 1 1,-7-7-1,8 7-43,-2-4-61,7 10 109,0 0 0,0 0 1,0 0-1,0 0 0,-1-1 0,1 1 1,0 0-1,0 0 0,0 0 0,0 0 1,-1 0-1,1 0 0,0 0 0,0-1 1,-1 1-1,1 0 0,0 0 0,0 0 0,0 0 1,-1 0-1,1 0 0,0 0 0,0 0 1,-1 0-1,1 0 0,0 0 0,0 0 1,0 1-1,-1-1 0,1 0 0,0 0 1,0 0-1,0 0 0,-1 0 0,1 0 1,0 0-1,0 1 0,-1-1 0,1 0 11,0 1 0,0-1-1,0 1 1,0-1 0,0 1 0,0-1-1,-1 1 1,1-1 0,0 1-1,0-1 1,1 1 0,-1-1 0,0 1-1,0-1 1,0 1 0,0-1-1,0 1 1,0-1 0,1 1 0,-1-1-1,0 1 1,0-1 0,1 1-1,-1-1 1,0 0 0,1 1 0,-1-1-1,0 0 1,1 1 0,-1-1-1,1 1 1,13 10 96,-8-8-43,0-1 0,0 0 0,0 0-1,0 0 1,1-1 0,-1 0 0,0 0 0,1-1 0,-1 0-1,11 0 1,8-3 235,33-8 0,-39 8-168,15-4 45,34-12 0,-54 14-103,0-1 0,0 0 1,-1 0-1,25-18 0,-32 20 54,-1-1 0,0 1 0,-1-1 0,1 0 0,-1-1 0,6-8 0,-7 3 7,0 5-581,10 4 232,-9 2 210,0 0 0,0 0-1,0 1 1,-1 0 0,1-1-1,0 2 1,0-1 0,0 0 0,-1 1-1,1-1 1,0 1 0,-1 0-1,0 0 1,4 3 0,-3-1 20,1 0 1,-1 1 0,0-1-1,-1 1 1,1 0-1,-1 0 1,0 0-1,4 9 1,-1 1 48,-1 0 0,-1 0 0,0 1 1,-1-1-1,0 1 0,0 18 0,-2 2-17,-1-19-2,1 0 1,0 0-1,5 23 1,-5-38-15,-1 1 0,1-1 0,0 1 0,0-1 0,0 0 0,0 1 0,0-1 0,0 0 0,1 0 0,-1 1 0,1-1 0,-1 0 0,1 0 0,0-1 0,0 1 0,0 0 0,0-1 0,0 1 0,0-1 0,0 1 0,0-1 0,1 0 0,-1 0 0,0 0 0,1 0 0,-1-1 0,1 1 0,-1-1 0,1 1 0,0-1 0,-1 0 0,1 0 0,3 0 1,12-4 91,-1 0 1,0-1-1,1-1 1,-2 0-1,1-1 1,-1-1 0,0-1-1,0 0 1,23-19-1,-23 14-33,-1 0 0,-1 0-1,0-2 1,-1 0 0,13-20-1,50-95 121,-47 77-126,115-243 4,-143 295-52,6-19-124,-7 20 76,0 0 0,1 0-1,-1 1 1,0-1-1,0 0 1,0 0 0,0 0-1,0 0 1,0 0 0,0 0-1,0 1 1,0-1-1,-1 0 1,1 0 0,0 0-1,0 0 1,-1 1 0,1-1-1,-1 0 1,0-1-1,-9 14-246,3 1 254,0 0 1,0 0-1,2 1 0,-1 0 1,-2 14-1,-14 75-25,15-63 88,6-34-36,-24 154 49,23-137-3,0 0 1,2 1-1,1-1 1,7 44-1,-6-58-24,1-1 0,-1 0-1,2 0 1,7 15 0,-9-19-7,0 0 0,1 0 1,0-1-1,0 1 1,0-1-1,0 1 0,0-1 1,1 0-1,-1 0 0,5 3 1,-6-5 4,0 0 1,1-1-1,-1 1 1,0 0-1,1-1 1,-1 1-1,1-1 1,-1 0-1,1 0 1,-1 0-1,0 0 1,1 0-1,-1 0 1,1-1-1,-1 1 1,1-1-1,-1 1 1,5-3-1,-4 1 12,0 1-1,1-1 1,-1 0-1,0 0 0,0-1 1,0 1-1,-1-1 1,1 1-1,0-1 1,-1 0-1,3-3 0,-2-1-44,1 1-1,-1 0 0,0-1 0,0 0 0,-1 1 0,0-1 0,0 0 0,0 0 0,-1 0 0,0-1 0,-1 1 1,0 0-1,0 0 0,0 0 0,-1-1 0,0 1 0,0 0 0,-1 0 0,0 0 0,-5-11 0,-1 10-581,7 8 350,8 4 124,0-2 98,0-1-1,1 1 1,-1-1 0,1-1-1,0 1 1,-1-1-1,1-1 1,11-1-1,-11 1 8,43-3-37,1 1-1,82 7 0,-132-4 59,0 0 0,0 1 0,0-1 0,0 0-1,0 1 1,0-1 0,0 1 0,-1 0 0,1 0 0,0-1 0,0 1-1,-1 0 1,1 1 0,-1-1 0,1 0 0,-1 0 0,1 1 0,-1-1-1,0 1 1,1-1 0,-1 1 0,0-1 0,0 1 0,0 0-1,0 0 1,-1-1 0,1 1 0,0 0 0,-1 0 0,1 0 0,-1 0-1,0 0 1,0 0 0,1 0 0,-1 0 0,-1 3 0,0 7 44,-1-1 0,0 1 1,-1 0-1,-8 21 0,4-15 20,6-15-51,1 0 0,-1-1 0,1 1 0,-1 0 0,1-1 0,0 1 0,0 0 0,0 0 0,0-1 0,0 1 0,1 0 0,-1-1 0,2 6 0,-1-7-11,0 1-1,0-1 0,0 1 0,0-1 1,0 1-1,0-1 0,0 0 0,0 0 1,0 0-1,1 1 0,-1-1 0,1 0 1,-1-1-1,0 1 0,1 0 0,0 0 1,-1-1-1,1 1 0,-1 0 0,1-1 1,0 0-1,-1 1 0,4-1 0,5 1 18,1 0-1,-1-1 0,0 0 0,1 0 0,-1-1 1,0-1-1,0 0 0,0 0 0,0-1 0,0 0 1,0-1-1,-1 0 0,1-1 0,-1 1 0,0-2 1,-1 1-1,1-1 0,-1-1 0,8-8 0,-6 5 7,-1 0 0,0-1 0,-1 0 0,0 0-1,12-24 1,23-67-3,-21 44-35,146-284 414,-167 340-389,12-25-528,-12 21 70,-11 17 219,4-3 174,0 0 0,1 0 0,0 1 0,1-1 0,0 1 0,-5 13 0,-11 59 208,15-56-212,-7 31 45,-7 87 1,15-92 119,-1 59-159,5-96 63,1 1 0,1-1 1,0 1-1,1-1 0,7 22 0,-9-34-1,0 0 0,-1-1 0,1 1 0,0 0 0,0 0 0,1-1 0,-1 1 0,0 0 0,0-1 0,1 1 0,-1-1 0,1 0 0,-1 1 0,1-1 0,0 0 0,3 2 0,-2-2 4,0 0 0,0 0-1,0-1 1,0 1 0,1 0-1,-1-1 1,0 0 0,0 0 0,6 0-1,4-2-28,-1-1-1,1 0 1,-1 0 0,14-7-1,-26 10 6,178-64-139,-165 60 116,-1 0 1,1 1-1,1 1 0,-1 0 0,20-1 1,-26 3 15,1 1 1,-1-1-1,0 1 1,1 1 0,-1-1-1,0 1 1,0 0-1,0 1 1,0 0 0,-1 0-1,8 4 1,-9-4 1,-3-1 25,0-1 1,-1 0-1,1 0 0,1 1 1,-1-1-1,0-1 0,0 1 0,0 0 1,0 0-1,5 0 0,-9-5 450,-2 2-417,-1-1 0,0 1 0,0 0 1,1 0-1,-7-1 0,-1-1-15,4 2-55,0 0 0,-1 0 1,1 1-1,0 0 0,0 0 0,-1 1 0,1 1 1,0-1-1,-1 1 0,-10 3 0,0 0 31,1 1 1,-1 2-1,-22 10 0,35-15-32,1 1-1,0-1 1,0 1-1,1 0 1,-1 1 0,1-1-1,-1 1 1,1 0-1,0 0 1,-5 7-1,9-11 22,0 1 0,-1-1-1,1 0 1,0 1-1,0-1 1,0 1-1,0-1 1,0 1 0,0-1-1,-1 1 1,1-1-1,0 0 1,0 1-1,0-1 1,1 1-1,-1-1 1,0 1 0,0-1-1,0 1 1,0-1-1,0 1 1,0-1-1,1 0 1,-1 1 0,0-1-1,0 1 1,1-1-1,-1 0 1,0 1-1,1-1 1,-1 0 0,0 1-1,1-1 1,-1 0-1,0 0 1,1 1-1,-1-1 1,0 0 0,1 0-1,0 1 1,1 0 5,0 0 0,0 0 0,0-1 0,0 1 1,1 0-1,-1-1 0,3 1 0,6-1-7,0 0 0,0 0 0,0-1 0,0-1 0,19-5 0,52-21 249,-70 23-300,17-6-263,-28 11 306,0-1-1,0 1 1,0 0 0,0 0-1,0 0 1,0 0 0,0 0-1,0 0 1,0 0-1,0 0 1,0 0 0,-1 0-1,1 1 1,0-1 0,0 0-1,0 1 1,0-1-1,0 1 1,0-1 0,-1 1-1,1-1 1,0 1 0,0 0-1,-1-1 1,2 2-1,2 4 5,0-1 0,1 0-1,-1 0 1,1 0 0,0 0-1,0-1 1,11 8 0,-12-10 7,-1-1 1,1 1 0,-1-1-1,1 0 1,-1 0 0,1 0 0,0 0-1,-1-1 1,1 1 0,0-1-1,0 0 1,0 0 0,-1 0 0,1-1-1,0 1 1,4-2 0,11-4 39,0 0 0,0-1 1,-1-1-1,0-1 0,-1 0 1,0-2-1,0 0 0,-1 0 1,-1-2-1,0 0 0,0-1 1,-2 0-1,1-1 0,-2 0 1,19-31-1,10-30 53,51-137 0,-72 164-163,35-115-515,-54 162 593,0-1-86,0 0 1,-1-1-1,1 1 1,-1 0-1,1-7 1,-1 10 58,0 0 0,0-1-1,0 1 1,0 0 0,0-1 0,-1 1 0,1 0 0,0-1 0,0 1-1,0 0 1,0 0 0,0-1 0,-1 1 0,1 0 0,0 0 0,0-1-1,0 1 1,-1 0 0,1 0 0,0 0 0,0-1 0,-1 1 0,1 0-1,0 0 1,-1 0 0,0 0-5,0 0 1,0 0-1,0 0 0,0 0 1,0 0-1,1 0 0,-1 0 0,0 0 1,0 1-1,0-1 0,0 0 1,0 1-1,0-1 0,-9 6 13,0-1 1,0 1-1,1 1 0,0 0 0,1 0 0,-1 1 1,1 0-1,1 0 0,-1 1 0,2 0 1,-1 0-1,-6 13 0,-3 8 31,1 2 0,-16 51 0,19-48 42,1 1 1,2-1-1,1 1 0,-3 43 1,10-66-37,1 0-1,1-1 1,0 1 0,0 0 0,2-1-1,5 22 1,-5-26-21,1 0-1,-1 0 1,1 0 0,1 0-1,0-1 1,0 1-1,0-1 1,1-1 0,0 1-1,12 10 1,-10-11-128,0 0 0,0 0 0,1-1 0,0 0 0,0-1 0,0 0 1,1 0-1,17 4 0,-21-7-484,1 0 1,-1 0-1,1 0 1,0-1 0,-1 0-1,1 0 1,0-1-1,0 0 1,-1 0 0,1 0-1,-1-1 1,1 0-1,-1 0 1,6-4-1,-10 5 321,0 1-1,-1-1 0,1-1 1,0 1-1,-1 0 0,1 0 1,-1-1-1,1 1 0,1-3 1,11-25-3110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74 5216,'0'0'52,"-1"0"-1,1 0 1,0 0 0,0 0-1,-1 0 1,1-1 0,0 1-1,0 0 1,-1 0 0,1 0-1,0-1 1,0 1 0,0 0-1,-1 0 1,1-1 0,0 1-1,0 0 1,0-1 0,0 1-1,0 0 1,0 0 0,0-1-1,0 1 1,-1 0 0,1-1-1,0 1 1,0 0 0,0-1-1,0 1 1,0 0 0,1-1-1,-1 1 1,0 0 0,0 0-1,0-1 1,0 1 0,12 0 774,-4 1-599,32 0 1924,57-6 1,-46 2-1511,247-24 1091,4 0-2291,-130 23-4673,-166 4 4390,1 0-1,-1 0 0,1 1 1,-1-1-1,0 2 1,13 3-1,-3 3-1109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17 6240,'-38'-8'2816,"51"0"-2464,-1 8-672,6 0 96,8 0-2240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9 823 2080,'-8'-6'3378,"33"8"1242,-12-1-4816,4-3 625,-1 0-1,1-1 1,-1 0-1,0-2 1,28-10-1,-30 9-313,-1 0 0,1 0 1,-1-2-1,-1 1 0,1-2 0,-1 1 0,-1-2 1,19-18-1,-25 23-84,-1 0 1,0-1 0,0 1 0,0-1-1,-1 0 1,0 0 0,0-1-1,-1 1 1,3-9 0,-4 11-27,0-1-1,-1 0 1,0 0-1,1 0 1,-1 0 0,-1 0-1,1 0 1,-1 0-1,0 0 1,0 1 0,0-1-1,-1 0 1,-4-8 0,5 11-33,1 0 0,-1 0 0,0 0 0,-1 0 1,1 1-1,0-1 0,-1 0 0,1 1 0,-1-1 1,1 1-1,-1 0 0,1-1 0,-1 1 0,0 0 1,0 0-1,0 0 0,0 0 0,0 0 1,0 1-1,0-1 0,0 1 0,0-1 0,0 1 1,0 0-1,0-1 0,0 1 0,0 0 0,0 0 1,0 1-1,-4 0 0,1 0 19,1 0 1,0 1-1,-1-1 1,1 1-1,0 1 1,0-1-1,0 0 1,0 1-1,0 0 0,1 0 1,-1 0-1,1 0 1,-4 5-1,-4 6 45,1 1 0,-10 18-1,16-25-50,0 0 0,0 0 0,1 1-1,0-1 1,1 1 0,-3 12-1,5-18 44,-1 1-1,1-1 0,0 0 0,0 0 1,1 1-1,-1-1 0,1 0 1,-1 0-1,1 0 0,0 0 1,0 1-1,0-1 0,1 0 0,-1-1 1,1 1-1,0 0 0,0 0 1,3 3-1,-1-2 21,0-1 1,0 0-1,0 0 0,0 0 1,1-1-1,-1 1 0,1-1 1,0 0-1,0 0 0,0-1 1,6 2-1,11 1 122,0-1 0,0-1 0,43-2 0,67-12 217,-110 9-325,0-1 0,-1 0 1,1-2-1,-1-1 1,0 0-1,-1-1 0,0-1 1,0-1-1,22-16 1,-15 6 33,0-2 0,-2 0 1,31-37-1,59-85-143,-68 83-163,13-15-142,67-114 0,-122 181 318,-1 1 0,0-1 0,0-1 0,0 1 0,-1 0 0,-1-1 0,3-14 0,-5 23 12,0 0 1,0 0-1,0 0 0,0 0 1,0 1-1,1-1 1,-2 0-1,1 0 1,0 0-1,0 0 1,0 0-1,0 1 1,0-1-1,-1 0 1,1 0-1,0 0 1,-1 1-1,1-1 1,-1 0-1,1 0 1,-1 1-1,1-1 1,-1 0-1,-1 0 0,1 0-13,0 1 0,0-1 0,0 1 0,0 0 0,0 0 0,0-1-1,-1 1 1,1 0 0,0 0 0,0 0 0,0 0 0,0 1 0,0-1-1,-1 0 1,-1 1 0,-5 2-64,1 0-1,-1 0 0,-13 9 1,6-2 160,-1 0 1,1 1 0,1 0-1,0 2 1,1-1-1,0 2 1,1 0 0,0 0-1,1 1 1,-13 24-1,10-12 26,2 1 0,1 0-1,-13 54 1,12-24-31,-5 59 0,14-91-64,1 52 0,2-71 19,1 1 0,0 0-1,0 0 1,1-1-1,0 1 1,0-1 0,1 0-1,0 1 1,0-1 0,1 0-1,5 8 1,-3-8 62,0 0 0,1-1 1,0 1-1,0-1 0,0-1 0,1 1 0,0-1 1,0-1-1,0 1 0,0-1 0,1-1 0,0 1 1,0-2-1,0 1 0,0-1 0,11 1 1,3-1 88,0 0 0,1-2 1,-1-1-1,0 0 0,31-7 0,-45 6-116,0 0-1,0 0 1,-1-1-1,1-1 1,-1 1-1,1-1 1,-1-1-1,0 0 1,-1 0-1,1 0 0,-1-1 1,9-9-1,-12 11-55,-1 0-1,1 0 0,-1 0 1,0 0-1,0-1 1,-1 0-1,1 1 0,-1-1 1,0 0-1,0 0 1,-1 0-1,1-1 0,-1 1 1,0 0-1,-1-1 0,1 1 1,-1 0-1,0-1 1,-1 1-1,1 0 0,-3-11 1,2 14-26,1 0 1,-1 0-1,1 0 1,-1 0-1,0 0 0,0 1 1,0-1-1,0 0 1,0 0-1,0 1 1,-1-1-1,1 1 0,0-1 1,-4-2-1,4 4 4,0-1 0,-1 0 0,1 1 0,-1-1 0,1 1 0,0-1 0,-1 1 0,1 0-1,-1-1 1,1 1 0,-1 0 0,1 0 0,-1 0 0,1 0 0,0 1 0,-3-1 0,0 2 3,0-1 1,0 0-1,0 1 1,1 0-1,-1 0 1,1 0 0,-1 1-1,1-1 1,0 1-1,0 0 1,0 0-1,0 0 1,-3 4 0,2-1 36,0 0 0,1 0 0,-1 1 0,2 0 1,-1-1-1,1 1 0,-1 0 0,2 0 1,-1 0-1,1 0 0,0 1 0,1-1 0,0 0 1,0 0-1,0 1 0,1-1 0,2 10 1,-2-12 12,0-1 1,0 1 0,1-1 0,-1 0-1,1 1 1,0-1 0,1 0 0,-1 0-1,1 0 1,-1 0 0,1-1 0,0 1-1,0-1 1,1 0 0,-1 1 0,1-2-1,0 1 1,-1 0 0,1-1 0,0 1-1,1-1 1,-1 0 0,0-1 0,1 1 0,-1-1-1,1 0 1,7 1 0,-3-2 60,-1 0 0,0-1 1,0 0-1,1-1 0,-1 0 0,0 0 1,0-1-1,-1 0 0,12-6 0,8-2 2,2 1-14,135-57 334,-140 55-413,0-1 1,-1 0 0,0-2 0,31-27-1,-3 3-119,-51 39 120,0 0 0,0 0-1,0 0 1,0 0-1,0 0 1,0 0-1,0 0 1,0 0-1,0 0 1,0 0 0,0 0-1,-1 0 1,1 0-1,0-1 1,0 1-1,0 0 1,0 0-1,0 0 1,0 0 0,0 0-1,0 0 1,0 0-1,0 0 1,0 0-1,0 0 1,0 0-1,0-1 1,0 1 0,0 0-1,0 0 1,0 0-1,0 0 1,0 0-1,0 0 1,0 0 0,0 0-1,0 0 1,0 0-1,0 0 1,0-1-1,0 1 1,0 0-1,0 0 1,0 0 0,0 0-1,0 0 1,0 0-1,0 0 1,1 0-1,-1 0 1,0 0-1,0 0 1,0 0 0,-7 2-161,-53 42 105,38-29 123,-26 23 0,27-20 41,11-11-94,2 1-1,-1 0 1,1 1-1,-7 9 1,13-16-22,0 1 0,0 0 0,0 0 1,1 1-1,-1-1 0,1 0 1,0 0-1,0 1 0,0-1 1,1 0-1,-1 1 0,1-1 0,0 1 1,0-1-1,0 1 0,0-1 1,1 1-1,0 3 0,0-5 24,-1 1 0,1-1 0,0 0 0,0 1-1,0-1 1,0 0 0,1 1 0,-1-1 0,1 0 0,-1 0 0,1 0-1,0 0 1,-1-1 0,1 1 0,3 2 0,-2-2 4,1 0 0,0 0 1,0 0-1,0-1 0,0 1 0,0-1 0,0 0 1,6 1-1,1-1 35,0 0 0,1-1 0,-1 0 0,0-1 0,0 0 0,12-3 0,2-2 88,0-1-1,-1-1 0,1-1 0,-2-1 0,1-1 0,30-19 0,-39 19-86,0 0-1,0-1 0,-1 0 1,-1-1-1,0-1 1,-1 0-1,0 0 1,-1-1-1,15-30 1,100-249-583,-110 250 499,-6 20-24,-1-1 0,-1 0 0,9-52 0,-17 74 17,0 1 1,0-1-1,0 0 0,0 1 0,0-1 1,0 0-1,-1 1 0,1-1 0,-1 1 1,1-1-1,-1 1 0,0-1 0,-3-3 1,4 5-3,-1 0 1,0 0 0,0 0-1,0 0 1,0 1 0,0-1-1,0 0 1,0 1 0,0-1 0,0 1-1,0-1 1,0 1 0,0 0-1,0-1 1,0 1 0,0 0 0,-1 0-1,1 0 1,0-1 0,0 1-1,0 0 1,0 1 0,-1-1-1,1 0 1,0 0 0,0 0 0,0 1-1,0-1 1,0 1 0,0-1-1,-2 2 1,-3 0 19,1 1 0,-1 1 0,1-1-1,0 1 1,0 0 0,0 0 0,1 1 0,-1-1-1,1 1 1,-6 9 0,1 0 98,0 1 0,-12 28 0,7-8-15,2 0 0,-13 64 1,-3 78 119,24-149-121,1-10-9,1 0 0,1 0 0,1 0 0,0 0 0,1 0 0,1 1 0,6 25 0,-7-42-32,-1 0 0,1 0 1,0 0-1,0 0 0,0 0 0,1 0 0,-1 0 0,0 0 0,1 0 0,-1 0 1,1-1-1,0 1 0,-1-1 0,1 1 0,0-1 0,0 0 0,0 1 1,0-1-1,0 0 0,0 0 0,0-1 0,1 1 0,-1 0 0,0-1 0,0 1 1,1-1-1,-1 0 0,4 0 0,5 0 75,1 0 0,-1-2 0,0 1 0,17-6 0,-20 5-70,21-4 93,-1-1 0,0-1 1,-1-2-1,33-16 0,-42 16-156,-2 2 236,27-18 0,-40 25-183,0-2 0,-1 1 1,1 0-1,0 0 0,-1-1 1,1 0-1,-1 1 1,0-1-1,0 0 0,0 0 1,0 0-1,-1 0 1,1 0-1,-1-1 0,1-3 1,-2 6-18,0 0-1,0 0 1,0 0 0,0 0 0,0 1 0,0-1-1,-1 0 1,1 0 0,0 1 0,-1-1 0,1 0-1,-1 0 1,1 1 0,-1-1 0,1 0 0,-1 1-1,1-1 1,-1 1 0,1-1 0,-1 1 0,0-1-1,1 1 1,-1-1 0,-1 0 0,0 0-6,1 0 0,-1 0 1,0 0-1,0 1 0,0-1 1,0 0-1,0 1 0,0 0 0,-3-1 1,8 2-27,1 0-1,-1 0 1,0 0 0,0 1 0,1-1-1,-1 1 1,0 0 0,-1 0 0,1 0 0,4 4-1,1 1 82,0 0-1,12 16 0,-18-19-41,1 0 0,-1 0 0,0 0 0,0 0 0,0 0 0,0 1 0,-1-1 0,0 1 0,1 5 0,-1 3-165,0 26-1,-1-23 132,0-14 48,0-1 0,0 1-1,0-1 1,0 1 0,0 0-1,0-1 1,1 1-1,-1-1 1,1 1 0,-1-1-1,1 0 1,0 1 0,-1-1-1,1 0 1,0 1 0,0-1-1,0 0 1,0 0-1,0 1 1,2 0 0,-2-1-6,1 0 1,0 0 0,0 0 0,0 0-1,0-1 1,0 1 0,0-1-1,0 1 1,0-1 0,0 0 0,0 0-1,0 0 1,3 0 0,6-1-28,1-1 1,-1-1 0,0 0-1,15-6 1,-23 8 2,141-56-263,-96 39 286,88-26-26,-129 41-381,-18 6 184,0 3 199,-1-1 37,0 1-1,1 1 1,-1 0 0,1 0-1,1 1 1,-17 15-1,27-23-21,-1 1-1,1-1 0,-1 0 0,1 1 0,0-1 0,-1 1 0,1-1 1,0 1-1,-1-1 0,1 1 0,0-1 0,0 1 0,-1-1 1,1 1-1,0-1 0,0 1 0,0 0 0,0-1 0,0 1 0,0-1 1,0 1-1,0-1 0,0 1 0,0 0 0,0-1 0,0 1 0,0-1 1,0 1-1,1-1 0,-1 2 0,1-1 13,0 0-1,0 0 1,0 0-1,0-1 1,0 1-1,0 0 1,0-1-1,1 1 1,-1 0-1,0-1 1,0 1-1,3 0 1,2 0 74,-1 0 1,1 0-1,-1 0 1,1-1-1,9 0 0,-6-2 48,0 1-1,0-1 1,0-1-1,13-4 0,-18 5-91,-1 0-1,1 0 1,-1 0 0,1 0-1,-1 0 1,0-1-1,0 0 1,0 1-1,0-1 1,0 0 0,-1-1-1,5-5 1,-7 8-42,1 0 0,-1 1 0,1-1 1,-1 0-1,1 0 0,-1 0 0,0 0 1,1 0-1,-1 0 0,0 0 0,0 0 1,0 0-1,0 0 0,0 0 0,0 0 0,0 0 1,0 0-1,0 0 0,0 0 0,-1 0 1,1 0-1,0 0 0,-1-2 0,0 2-14,-1-1-1,1 1 0,0 0 1,0 0-1,-1-1 1,1 1-1,-1 0 0,1 0 1,-1 1-1,1-1 1,-1 0-1,-2-1 0,-5 0-42,1 0 0,-1 0 0,0 1 0,-10-1 0,-87 1-1121,250-7 1014,-79 8 162,77 1 176,-130 0-39,-1 0-1,15 3 0,-23-4-91,-1 1-1,1 0 0,0 0 0,-1 0 1,1 0-1,-1 0 0,1 0 0,-1 1 1,0-1-1,0 1 0,1 0 0,-1 0 1,0-1-1,3 5 0,-5-4-23,1-1 0,-1 0 0,1 0 1,-1 0-1,0 1 0,1-1 0,-1 0 0,0 1 0,0-1 0,0 0 0,0 0 0,0 1 0,0-1 0,0 0 1,-1 1-1,1-1 0,0 0 0,-1 0 0,1 1 0,-1-1 0,1 0 0,-2 2 0,-19 27 263,14-21-183,4-5-46,0 0 1,0 0-1,0-1 1,-1 1-1,-5 3 0,29-11 295,12-15-429,-21 11-45,21-10 0,7-4-40,-31 17 136,0 0 1,0 1-1,0-1 1,1 2 0,-1-1-1,1 1 1,14-3-1,-23 6 29,1 0-1,-1 0 1,1 0-1,-1 0 1,1 0-1,-1 0 0,1 0 1,-1 0-1,1 0 1,-1 1-1,1-1 1,-1 0-1,1 0 0,-1 0 1,0 1-1,1-1 1,-1 0-1,1 0 1,-1 1-1,0-1 0,1 0 1,-1 1-1,0-1 1,1 0-1,-1 1 1,0-1-1,1 1 0,-1-1 1,0 0-1,0 1 1,0-1-1,1 1 1,-1-1-1,0 1 0,0-1 1,0 1-1,0 0 1,1 27 70,-2-25-65,1 0 1,0 0-1,0 0 1,0 1-1,0-1 1,2 4-1,-1-4-4,1 0 0,0-1 0,0 1 0,0-1 0,0 0 0,0 0 1,0 1-1,0-1 0,1-1 0,-1 1 0,1 0 0,-1-1 0,1 1 0,3 1 0,1-1 46,-1 1 0,0-1 0,1 0 0,-1-1 0,11 2 0,3-2 10,0-1 0,1-1 0,-1-1 1,0-1-1,0 0 0,-1-2 0,1 0 0,20-9 0,-27 9-30,0-1 0,-1-1 1,1 0-1,-2-1 0,1-1 0,-1 1 0,12-13 0,63-77-73,-64 72-137,-10 4-28,-7 30-65,-5 1 296,0 0-1,0 0 1,-1 0-1,0 0 0,-4 16 1,0 0 16,3-11-31,-1 5 43,-9 32 1,4-30-22,-14 40 9,18-53 26,3-5-25,1-1 1,-1 0-1,0 0 1,0-1-1,0 1 1,-1 0-1,1 0 1,-2 1-1,3-2-20,-1-1-1,0 1 0,1-1 0,-1 0 0,0 0 1,1 1-1,-1-1 0,0 0 0,1 0 0,-1 0 0,0 0 1,1 0-1,-1 0 0,0 0 0,0 0 0,1 0 1,-1 0-1,0 0 0,1 0 0,-1 0 0,0 0 1,1-1-1,-1 1 0,0 0 0,1-1 0,-1 1 0,0 0 1,1-1-1,-2 0 0,-1-2 2,0 1 0,0-1 0,0 0 0,1 0 0,-1 0 0,1-1 0,-4-6 0,6 10-22,0 0-1,0 0 0,0-1 1,0 1-1,0 0 1,0-1-1,0 1 1,0 0-1,0-1 1,0 1-1,0 0 1,0-1-1,0 1 1,0 0-1,0-1 1,0 1-1,1 0 1,-1 0-1,0-1 1,0 1-1,0 0 1,0-1-1,1 1 1,-1 0-1,0 0 1,0 0-1,1-1 1,-1 1-1,0 0 1,1 0-1,-1 0 1,0 0-1,0-1 1,1 1-1,12-5-128,1 1 154,-1 2 0,26-2-1,-9 1-15,141-14-108,-56 6-2142,-2-3-5689,-106 14 6314,1-2-1273,-34-7-2118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03.9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6 120 3648,'-5'-12'1344,"10"5"1120,3 2-1632,6 2 1344,7 3-1248,14-5 1504,12 2-1376,10 0 607,25-5-959,35-8-256,13 5-288,-9-1-480,-8-4 192,3 0-4479,11 13 2527,-18 3-4096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50.05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6 184 2816,'-6'-5'878,"12"10"1844,-6-5-2689,0 0-1,0 0 1,0 0 0,0 0-1,0 0 1,0 0 0,0 0 0,-1 0-1,1 0 1,0 0 0,0 0 0,0 0-1,0 0 1,0 0 0,0 0-1,0 0 1,-1 0 0,1 0 0,0 0-1,0 0 1,0 0 0,0 0 0,0 0-1,0 0 1,0 0 0,0 0-1,-1 0 1,1 0 0,0 0 0,0 0-1,0 1 1,0-1 0,0 0-1,0 0 1,0 0 0,0 0 0,0 0-1,0 0 1,0 0 0,-1 0 0,1 0-1,0 1 1,0-1 0,2 2 14,-1-1 1,0 1-1,1-1 1,-1 1-1,1-1 1,0 1-1,-1-1 1,1 0-1,0 0 1,0 0-1,0 0 1,0 0-1,0 0 1,0 0-1,0-1 1,0 1-1,0-1 1,0 1-1,0-1 1,1 0-1,-1 0 1,0 0-1,0 0 0,4-1 1,7-1 112,0-1 0,0 0 0,14-6 0,-2 1 71,30-4-123,0 2 0,85-4 0,114 10 21,-162 5-75,-22 5 298,-6 0-339,-30-3 11,130 17 334,-121-15-326,51 14 0,-52-14-92,1 1 45,-39-5 28,3 1 47,-1 0-1,1-1 0,0 0 0,12 1 0,-14-2-74,0 0 0,0 1-1,0 0 1,6 2 0,-6-1 1,-1-1 1,1 0-1,0 0 1,6 0-1,38-9 1508,-54-4-1025,0 4-403,-1 1-1,0 0 1,0 0 0,0 1 0,-13-10 0,-11-5 145,-25-17 250,49 35-482,-24-14 186,0 1 0,-55-20 0,79 34-193,-1 1-1,1-1 1,0 1-1,-1 0 1,-8 0 0,37 1-612,3-1 478,41-8 1,-38 4 160,39-2 0,-60 7 13,1 0 0,0 1 0,0 0 1,0 0-1,-1 0 0,1 1 0,-1 0 0,1 1 1,11 5-1,-16-7 11,0 1 0,-1 0 1,1 0-1,0 0 0,0 0 1,-1 1-1,0-1 0,1 1 0,-1-1 1,0 1-1,0 0 0,0 0 0,0 0 1,-1 0-1,1 0 0,0 4 1,-1-2 63,1-1 0,-2 1 0,1 0 0,-1 0 0,1 0 1,-1 0-1,0 0 0,-1-1 0,1 1 0,-3 8 1,-23 82 589,20-74-594,5-16-58,0 1 0,-1 0 0,0-1 0,-5 11 0,-37 57-78,35-62 60,8-11-7,1 1 0,-1-1 0,0 1 0,1-1 1,-1 1-1,0 0 0,1-1 0,-1 1 0,1 0 1,-1-1-1,1 1 0,0 0 0,-1 0 0,1 0 1,0 0-1,-1-1 0,1 2 0,-2-1-586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51.46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59 138 5216,'-1'0'143,"1"0"0,-1-1 0,0 1 0,0 0 0,0 0 0,1 0 0,-1 0 0,0 0 0,0 0 0,0 0 0,0 0 0,1 0 0,-1 0 0,0 0 0,0 1-1,0-1 1,1 0 0,-1 1 0,0-1 0,0 0 0,-1 2 0,1-1-22,0 0 0,0 0 0,0 1 0,0-1 0,0 1 0,0-1 0,0 1 0,0-1 0,0 1 0,0 1 0,-2 6 9,1-1 0,0 1 0,-1 12 0,3-15 47,-4 38 107,2-1 1,8 81-1,9 0 328,5 50 456,-19 57-479,-2-129-298,-4-11 504,6-90-754,-1 0 0,0 0 0,0 0 0,0 0 0,0-1 0,-1 1 0,1 0 0,0 0 0,0 0 0,0 0 0,-1 0 0,1 0 0,-1 1 0,0-2-27,1 0 0,0 0 0,0 0 0,0 0 0,-1 0 1,1 0-1,0 0 0,0 0 0,0 0 0,-1 0 0,1 0 0,0 0 0,0 0 1,0 0-1,-1 0 0,1 0 0,0 0 0,0 0 0,0 0 0,-1 0 0,1 0 1,0-1-1,0 1 0,0 0 0,0 0 0,-1 0 0,1 0 0,0 0 0,0-1 1,0 1-1,0 0 0,0 0 0,0 0 0,-1-1 0,0-2 48,-1 1 1,0-1-1,1 0 0,-1 0 0,1 0 1,-1-5-1,-4-22 263,-3-57 0,6 48-389,-8-85-96,13-239 1,2 181 292,-5 123-267,1 58 71,3 2 61,-1 0 1,1 1 0,0-1 0,-1 1 0,0 0 0,1-1 0,-1 1 0,0 0 0,4 5 0,7 10 20,0 2 0,19 35 0,-2-4 31,21 37 104,-23-38-181,-10-16 32,-2 0 0,16 48 0,16 72-38,8 24 457,-34-116 1329,-22-63-1053,-9-41 100,4-3-672,-10-92-173,4-157-1,11 287-16,17-236-504,-13 215-291,2 1 1,0 0-1,2 0 1,1 1-1,1 0 1,20-38 0,-24 56-88,-1 0 0,11-12 0,17-12-4800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55.53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383 1316 576,'-1'-27'2948,"-10"-49"1,1 4-1801,-5-26-744,3 27 115,1-55-15,5-162 0,6 202-270,-1 64-178,-1 1 0,-2 0 0,-7-30 0,-2-5 104,4 11-142,3-1 0,-2-52 0,3 27-130,5 70 132,0 0 1,0 0 0,0 0 0,-1-1 0,1 1-1,-1 0 1,1 0 0,0 0 0,-1 0-1,0-2 1,-3-6 215,4 9-183,-1 4-357,0 1 292,0-1 0,0 1 0,0 0 0,0 0 0,1 0-1,0 5 1,-2 21 166,-8 22 76,3-18-111,-10 37 1,13-61-34,-1 1 0,1 0 0,-2-1 1,0 0-1,0 0 0,-15 18 0,-8 7 81,4-4 120,-49 46 1,59-67-123,6-8-168,9-3-2,0 0 0,0 0 0,0 0 0,0 0 0,0 0 0,0 0-1,-1 0 1,1 0 0,0 0 0,0 0 0,0 0 0,0 0-1,0 0 1,0 0 0,-1 0 0,1 0 0,0 0 0,0 0-1,0 0 1,0 0 0,0 0 0,0 0 0,0 0 0,-1 0-1,1-1 1,0 1 0,0 0 0,0 0 0,0 0 0,0 0 0,0 0-1,0 0 1,0 0 0,0-1 0,0 1 0,0 0 0,0 0-1,0 0 1,0 0 0,0 0 0,0 0 0,0-1 0,0 1-1,0 0 1,0-8-15,1 0 0,0 1-1,1-1 1,0 0 0,0 1-1,0-1 1,7-12 0,31-50-211,-32 57 272,103-192-27,-79 142-28,-32 62 17,7-12 27,-1 0 0,2 1 0,15-20 0,-23 31-23,1 1 1,-1-1-1,1 0 1,-1 1-1,1-1 1,-1 0-1,1 1 1,0-1-1,0 1 0,-1-1 1,1 1-1,0-1 1,0 1-1,-1 0 1,1-1-1,0 1 0,0 0 1,0 0-1,0-1 1,-1 1-1,1 0 1,0 0-1,0 0 1,0 0-1,0 0 0,0 0 1,-1 0-1,1 1 1,0-1-1,0 0 1,0 0-1,0 1 1,-1-1-1,1 0 0,0 1 1,0-1-1,-1 1 1,1-1-1,0 1 1,1 0-1,1 3 44,0 1-1,0-1 1,0 0 0,0 1-1,3 8 1,-1-4-31,-3-6 2,63 111 396,-49-87-257,2-2 0,26 30 0,-12-15-377,-21-26-1614,16 19-1,-25-31 1326,0 0 1,0 0-1,0 1 1,0-1-1,-1 1 1,1-1-1,-1 1 1,0 0-1,2 5 1,-2 4-2083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4:57.1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55 68 1472,'-10'-3'2593,"9"3"-2263,0 0-1,-1 0 0,1 0 0,0 0 0,-1-1 1,1 1-1,0 0 0,-1-1 0,1 1 0,0-1 1,-2-1-1,1 2-120,1-1 0,-1 1 0,0-1 0,1 1 0,-1 0 0,0 0 0,0 0 1,1 0-1,-1 0 0,0 0 0,-1 1 0,-3-2 1298,11-3-1311,10-3-264,18-1 16,-27 5 57,1 1 0,0 0 0,0 1 0,0 0 0,10-1 0,106 10 151,1 1-93,-82-10-20,54-7-1,-54 3 260,55-1-1,-93 6-274,0 0 0,0-1 0,0 0 0,0 1 0,0-1 1,0 0-1,0-1 0,-1 1 0,1-1 0,0 0 0,6-4 0,-5 4 42,-5 2-56,0 0 0,0 0 0,0 0-1,1 0 1,-1 0 0,0-1 0,0 1 0,0 0 0,1 0 0,-1 0-1,0 0 1,0 0 0,0 0 0,1 0 0,-1-1 0,0 1-1,0 0 1,0 0 0,0 0 0,0 0 0,0-1 0,1 1 0,-1 0-1,0 0 1,0 0 0,0-1 0,0 1 0,0 0 0,0 0 0,0 0-1,0-1 1,0 0 115,-1 9 128,-3 2-231,0-1-1,-1 0 1,0 0-1,-1 0 0,0 0 1,0-1-1,-10 9 1,-11 18 35,19-26-13,1-1 1,-1 1-1,0-1 0,-11 7 1,-3 4-87,-42 35 2,37-33 22,1 1 1,-35 40 0,-120 188 126,108-131 128,9-13-59,58-98-243,-2 3 247,9-9-129,7-4-128,36-27-72,-27 21 110,0 2 0,30-8 1,-6 2 38,83-16 515,-81 20-406,85-12-24,-101 17 51,0 2 0,49 3-1,-67-1-275,-1 1 0,1 1-1,0-1 1,-1 1 0,1 1-1,-1-1 1,0 2 0,10 6-1,56 45-6218,-52-38 4886,12 6-2542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41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2656,'1'-1'107,"-1"-1"-1,1 1 1,0 0-1,-1-1 1,1 1 0,0 0-1,-1 0 1,1 0-1,0 0 1,0 0 0,0 0-1,0 0 1,23-11 10385,-23 13-10328,2 4 111,-1 0 0,0 1-1,0-1 1,0 0 0,-1 1 0,1 0-1,-1-1 1,0 7 0,0 51 377,-1-36-486,-6 300 1146,-6-150-651,11-155-2325,-1-70-15002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18.5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338 5 832,'0'-5'3568,"-3"8"-2636,2-2-927,1-1-1,0 1 1,-1 0 0,1 0-1,-1-1 1,0 1-1,1-1 1,-1 1-1,1 0 1,-1-1 0,0 1-1,0-1 1,1 1-1,-1-1 1,0 0 0,0 1-1,1-1 1,-1 0-1,-2 1 1,-11 4 323,7-2-299,-2 3 277,8-5-289,1-1-1,-1 1 1,0-1-1,1 1 1,-1-1-1,1 0 0,-1 1 1,0-1-1,0 0 1,1 1-1,-1-1 1,0 0-1,0 0 1,1 0-1,-1 0 1,0 0-1,-1 0 1,0 1 25,0-1 1,1 0 0,-1 1-1,0-1 1,0 1 0,1 0-1,-1-1 1,0 1 0,1 0-1,-1 0 1,1 0 0,-1 0-1,1 0 1,0 1 0,-1-1-1,0 2 1,0-1 9,0 0 0,-1 0-1,1 0 1,0 0 0,-1-1 0,-4 3 0,2-2-32,0 1 0,0-1-1,0 1 1,0 0 0,0 1 0,1-1 0,-1 1 0,1 0 0,0 0 0,-7 9-1,4-3 44,-3 7 45,7-10-72,0 0-1,-1-1 1,0 1 0,-6 8-1,5-8-5,1-1 1,0 1-1,-7 14 0,-3 23 103,2 0 0,-8 57 1,-2-1 142,9-45-51,9-37-173,1 1-1,-3 38 1,-4 53-4,11-86-77,0 0 1,7 35-1,-3-5 143,-4-38-24,1 0 0,4 20 0,-1-15-36,3 29-1,-7-43-86,1-1-1,0 1 1,3 8-1,2 9 93,-4-15-39,0 0-1,0 0 1,1 0 0,0-1-1,6 10 1,29 39 172,-26-43-63,-11-12-114,0 0 0,0 0 0,0 0 1,0 0-1,-1 1 0,1-1 1,-1 0-1,3 5 0,0 2 38,-3-8-61,-1-1-1,1 1 1,0 0-1,-1 0 1,1 0-1,-1 0 1,1 0-1,-1 0 1,1 0-1,-1 0 1,0 0-1,0 0 1,0 1-1,1 0 1,-1 1-340,1-1 1,0 0-1,0 1 1,0-1-1,0 0 1,0 0-1,1 0 1,-1 0-1,3 3 1,9 14-2461,-5 0 723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22.0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66 1248,'1'-13'5770,"0"10"-5250,6-3-832,-7 5 350,1 0-30,-1 1 1,0-1 0,1 1-1,-1-1 1,1 1-1,-1-1 1,1 1-1,-1-1 1,1 1 0,-1 0-1,1-1 1,-1 1-1,1 0 1,-1-1-1,1 1 1,0 0 0,-1 0-1,1-1 1,0 1-1,-1 0 1,1 0-1,-1 0 1,1 0 0,0 0-1,-1 0 1,1 0-1,1 0 1,4-1 193,23-7-94,-16 4-32,1 0 0,14-2 0,123-6 202,-150 12-267,1 0-1,-1 0 1,1 0 0,-1 0 0,1 0 0,-1 1-1,1-1 1,-1 0 0,1 1 0,-1-1 0,1 1-1,-1-1 1,0 1 0,1 0 0,-1-1 0,0 1 0,1 0-1,-1 0 1,0 0 0,0 0 0,0 0 0,0 0-1,0 0 1,0 1 0,0-1 0,0 0 0,-1 1-1,1-1 1,0 0 0,-1 1 0,1-1 0,0 3 0,-1-1-5,0 1 0,0-1 0,0 0 0,0 0 0,0 0 0,-1 0 0,1 0 0,-1 0 0,0 0 0,0 0 0,0 0 0,0 0 1,-1 0-1,-3 5 0,-14 23 94,13-19-80,-1-1 1,-1 0-1,-9 12 0,-3 1 152,-9 10-61,13-18 54,-14 18 1,-8 10 159,21-32-256,16-11-144,9 2-479,5-1 550,-1 0 1,1-1-1,-1 0 0,1-1 1,18-2-1,101-9 655,-106 9-541,41 2-1,-28 1 237,-38-1-298,2 1-85,-2-1-2,0 0 1,-1 1-1,1-1 0,0 0 0,0 1 1,-1-1-1,1 1 0,0-1 1,-1 1-1,1-1 0,0 1 0,-1-1 1,1 1-1,-1 0 0,1-1 0,-1 1 1,1 0-1,-1 0 0,1-1 1,-1 1-1,0 0 0,1 1 0,1 23-2552,-2-20 2148,0-2 5,0 1 9,0 0 0,0 0 0,-1 0 0,1 0 0,-1 0 0,1 0 0,-1-1 0,-3 8 0,1-7 77,0 1-1,0-1 0,-8 8 0,11-12 351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24.9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1664,'-1'1'2805,"6"0"-2239,-4 0-268,-1-1-279,1 1-1,-1-1 0,0 0 0,0 1 1,1-1-1,-1 0 0,1 1 1,-1-1-1,0 0 0,1 1 1,-1-1-1,1 0 0,-1 0 1,0 0-1,1 0 0,-1 1 1,1-1-1,-1 0 0,1 0 1,0 0-1,9 4 258,-9-3-205,0 0 0,0 1 0,0-1 0,0 0 0,0 0 0,0 0-1,1-1 1,-1 1 0,3 1 0,-2-1 9,0 0 0,-1 0 0,1 0 0,0 1 0,0-1 1,-1 0-1,4 4 0,74 86 128,-51-57-198,-1 2 1,28 51 0,-33-51 2,-15-26 34,0 0 1,-1 0-1,7 19 0,-2-3 63,-8-20-42,0 0 0,-1 0 1,1 0-1,-1 0 1,-1 0-1,1 1 1,-1-1-1,0 9 1,-1-13-57,1 0 1,-1 0 0,0 0 0,1 0-1,-1 0 1,1 0 0,-1 0 0,2 2-1,-1-2 5,0-1-1,-1 0 1,1 1 0,-1-1-1,1 1 1,-1-1-1,0 1 1,1-1-1,-1 1 1,0-1-1,0 1 1,0-1-1,0 1 1,-1 1-1,-3 38 209,3-32-201,1 0 1,-1 0-1,-1 0 1,-2 9-1,0-6 35,3-7-67,-1-1 0,1 0 0,-1 0 0,0 0 0,-4 7 0,-7 15 141,11-20-137,-1 0 0,0-1 0,-7 10 0,10-14 3,-1 0 1,0 1-1,1-1 1,-1 0-1,1 0 1,-1 0-1,1 1 1,-1-1-1,1 0 1,0 0-1,0 3 0,-5 10 3,4-12 2,-1 0 16,1 1 0,-1-1 0,1 0 0,0 0 0,0 0 0,0 1 0,0-1 1,0 0-1,1 1 0,-1-1 0,0 5 0,-1 3-2,0 0 0,-1 0 0,-5 15 0,-6 18 182,10-30-185,0 1-1,-8 15 1,4-7-38,-25 47 434,22-48-368,2-1-2,-2-1 1,0-1-1,-2 0 1,-22 26 0,-5 8 107,26-28-181,9-16-34,4-7 67,1 0 0,-1 0 0,1-1 1,-1 1-1,1 0 0,-1 0 0,0-1 0,0 1 0,1 0 0,-1-1 0,0 1 1,0 0-1,0-1 0,0 1 0,-1 0 0,-6 4 207,7-5-272,1 1-1,-1-1 0,0 1 0,1 0 0,-1-1 1,0 0-1,0 1 0,0-1 0,0 0 1,0 1-1,1-1 0,-1 0 0,-2 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28.11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200 71 1408,'0'0'821,"13"-12"870,22-27 101,-34 38-1710,0 0 1,0 0-1,0 0 1,0 0-1,-1 0 1,1-1-1,0 1 1,-1 0-1,1 0 1,-1 0-1,1-1 1,-1 1-1,0 0 1,1-3 863,-2 5-928,0-1 0,0 0 0,1 1 0,-1-1 0,0 1 0,1 0 0,-1-1 1,0 1-1,1-1 0,-1 1 0,1 0 0,-2 1 0,-82 140 312,75-125-246,0 0 0,1 1 0,-9 30 0,-2 5-4,-70 187 587,87-232-625,2-6-22,-1 0 0,1 1-1,-1-1 1,0 0 0,0 0 0,0 0 0,0 0-1,0 0 1,-2 2 0,2-3 60,11-18 149,-2-4-337,7-23 0,-3 7 148,-2 4 21,-1 7 39,16-37 1,-9 32-178,0 1 1,34-47-1,-7 20 174,-24 30-136,1 2-1,42-43 1,-57 63-132,-4 4 149,0-1 1,0 1 0,0-1 0,1 1-1,-1 0 1,1 0 0,-1 0 0,1 0-1,-1 0 1,1 0 0,1-1-1,5 22 844,0 5-494,-7-17-276,2-1 1,-1 0 0,6 12-1,4 7-155,10 31 0,-11-25 229,4 15-80,15 84-1,-27-117-66,6 28 75,4 27 9,-11-50 30,-2 28-1,-1-18-1898,1-29 1739,0 0 0,1 1 1,-1-1-1,0 0 0,0 0 1,0 1-1,0-1 0,0 0 1,0 0-1,0 1 0,-1-1 1,1 0-1,0 1 0,0-1 0,0 0 1,0 0-1,0 1 0,0-1 1,0 0-1,-1 0 0,1 1 1,0-1-1,0 0 0,0 0 1,0 0-1,-1 1 0,1-1 1,0 0-1,0 0 0,-1 0 1,1 0-1,0 0 0,0 1 1,-1-1-1,1 0 0,0 0 0,0 0 1,-1 0-1,1 0 0,0 0 1,-1 0-1,1 0 0,0 0 1,0 0-1,-1 0 0,1 0 1,0 0-1,0 0 0,-1 0 1,1 0-1,-1-1 0,-13-7-3526,1-6 2254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28.6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52 2816,'1'-2'75,"-1"-1"24,0 1 1,1-1-1,-1 0 1,1 1-1,0-1 1,0 0 0,0 1-1,0-1 1,1 1-1,-1 0 1,3-4-1,-3 4 198,4-12 4238,4 19-4381,0 0-35,1 0 1,14 4-1,-9-5 38,1 0 0,0-1-1,0-1 1,18 0 0,117 3-424,-128-5-1237,-2 0 422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31.7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2 177 2720,'0'-1'45,"0"1"1,0 0-1,0 0 1,-1 0-1,1 0 1,0 0-1,0-1 1,0 1-1,0 0 1,0 0-1,0 0 0,0-1 1,0 1-1,0 0 1,0 0-1,0 0 1,0 0-1,-1-1 1,1 1-1,0 0 1,1 0-1,-1 0 0,0-1 1,0 1-1,0 0 1,0 0-1,0 0 1,0-1-1,0 1 1,0 0-1,0 0 1,0 0-1,0 0 1,0-1-1,1 1 0,-1 0 1,0 0-1,0 0 1,9-7 1349,-5 4-761,-2 3-536,0 0 0,0-1 0,0 1 0,1-1-1,-1 1 1,-1-1 0,5-2 0,-4 2-55,0 0 1,-1 1-1,1-1 1,0 0 0,0 1-1,0-1 1,3 1-1,10-6 362,-7 4-259,-5 1-70,0 0 1,0 1 0,1-1 0,-1 1-1,0-1 1,6 1 0,-5-2 188,-4 2-247,0 0 0,0-1 0,0 1 0,0 0 0,0 0 1,1 0-1,-1 0 0,0-1 0,0 1 0,0 0 0,1 0 1,-1 0-1,0 0 0,0 0 0,0 0 0,1-1 1,-1 1-1,0 0 0,0 0 0,1 0 0,-1 0 0,0 0 1,0 0-1,1 0 0,-1 0 0,0 0 0,1 0 0,4 0 23,-1 1 0,1-1 0,0 1 0,0-1 0,5 3 0,-6-2-58,1 1 1,-1-1-1,0-1 1,1 1-1,-1-1 0,1 1 1,6-2-1,9 2 118,33 4 261,-37-3-363,0-1-1,0-1 1,18-1-1,1 0 83,44 0-79,94 2 44,-77 10 40,-64-6-36,47 2 1,172-11 637,-135 8-123,-116-4-547,0 0 1,0 0-1,0 0 0,1 0 1,-1 0-1,0 0 0,0 0 1,0 0-1,1 0 0,-1 0 1,0 0-1,0 0 0,1 0 0,-1 0 1,0 0-1,0 0 0,0 0 1,1 0-1,-1 0 0,0 0 1,0 0-1,0 0 0,0 0 1,1-1-1,-1 1 0,0 0 1,0 0-1,0 0 0,0 0 1,1 0-1,-1 0 0,0-1 1,0 1-1,0 0 0,0 0 1,0 0-1,0-1 0,0 1 0,0 0 1,1 0-1,-1 0 0,0-1 1,0 1-1,0 0 0,0 0 1,0 0-1,0-1 0,0 1 1,0 0-1,0 0 0,0 0 1,0-1-1,0 1 0,-1 0 1,-6-9 493,3 6-496,1 1 0,-1 0 1,0 0-1,1 0 0,-1 0 1,-8-1-1,-16-9 243,13 3-134,0 0-1,-25-10 1,-15-9 179,39 20-195,0-1 0,0-1 1,-15-13-1,30 23-147,1-1 1,-1 1-1,1-1 0,0 1 1,-1-1-1,1 1 0,0-1 1,-1 1-1,1-1 0,0 1 0,-1-1 1,1 1-1,0-1 0,0 0 1,0 1-1,0-1 0,0 1 1,-1-2-1,4-1-565,4 6 519,0 2 35,0-1-1,1 0 1,0-1-1,0 0 1,0 0-1,13 2 0,-12-3 56,1 1-1,-1 0 1,0 0-1,16 10 0,-21-11 10,1 1 0,-1 0 0,1-1 0,0 0-1,0 0 1,0 0 0,0-1 0,9 2 0,13 7 411,-26-9-388,3 6 232,-3-7-250,-1 1 1,1-1-1,-1 0 1,0 1-1,1-1 1,-1 1-1,0-1 1,0 0-1,1 1 1,-1-1-1,0 1 1,0-1-1,0 1 1,1-1-1,-1 1 1,0-1-1,0 1 1,0-1-1,0 1 1,0-1-1,0 1 1,0-1-1,0 1 1,0-1-1,0 1 1,0-1-1,-1 1 1,1-1-1,0 2 1,-1 1 3,0 0 1,-1 0-1,1 0 1,-1 0-1,1 0 1,-1-1-1,0 1 0,0 0 1,0-1-1,-1 1 1,-4 3-1,1 0-22,0 0-1,1 0 1,-8 10 0,-6 9-3,11-17 10,0 2 1,0-1 0,1 1 0,1 0-1,-10 18 1,3-13-347,7-11-1708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39.18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 1 1056,'-5'8'1856,"-8"0"3072,13-9-4924,0 1 1,0-1 0,0 1 0,1-1-1,-1 1 1,0-1 0,1 1-1,-1 0 1,0-1 0,1 1-1,-1 0 1,0-1 0,1 1-1,-1 0 1,0-1 0,1 1 0,-1 0-1,1 0 1,-1-1 0,1 1-1,-1 0 1,1 0 0,-1 0-1,1 0 1,-1 0 0,1 0 0,-1 0-1,1 0 1,-1 0 0,1 0-1,0 0 1,22 0 234,-14 0-186,13 2-133,-17-2 91,1 1 0,-1-1-1,0 0 1,0 0 0,0 0-1,1-1 1,5-1 0,-2 0 5,1 0 1,-1 1-1,1 0 1,12 0-1,3 1-40,104-2 555,-68 3-208,-61-1-315,1 1 1,-1-1 0,0 0-1,0 1 1,0-1 0,0 0-1,0 1 1,0-1 0,0 1 0,0-1-1,0 0 1,0 1 0,0-1-1,0 0 1,0 1 0,0-1-1,0 0 1,0 1 0,0-1-1,0 0 1,-1 1 0,1-1-1,0 0 1,0 1 0,-1-1-1,-3 11 92,-3-4-76,0 0 0,-1 0 0,0-1 0,0 0 0,0-1 0,-1 1 0,0-1 0,-10 4 0,7-4-39,1 1-1,1 0 1,-1 0-1,-16 15 1,-58 51 361,81-69-318,0 1 0,1 0 0,-1 1 0,1-1 0,0 1 0,-3 5 0,-16 24 27,21-33-49,1-1 0,0 0 0,-1 0 0,1 1 0,0-1 0,0 0 0,-1 1 0,1-1 0,0 1 0,0-1 0,-1 0 0,1 1-1,0-1 1,0 1 0,0-1 0,0 0 0,0 1 0,0-1 0,0 1 0,0-1 0,0 1 0,0-1 0,0 0 0,0 1 0,0 0 0,12 1 120,-11-2-98,33-1 572,44-6 0,-74 7-668,20-4 166,39 0 0,-26 8-2663,-36-4 2223,0 0 0,0 0 0,0 0 1,0 0-1,0 1 0,0-1 0,-1 0 0,1 1 0,0-1 0,0 1 0,0-1 0,0 1 1,3 3-1711,-2 5 335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40.1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 3 576,'-4'0'94,"-1"0"-49,9-3 573,-6 4-20,0 0 0,0-1 0,1 1-1,-1-1 1,0 0 0,0 0 0,0 1-1,-4-2 728,6 2-1285,-1-1 1,1 1-1,0-1 1,0 0-1,0 1 1,0-1-1,0 1 1,0-1 0,0 0-1,0 1 1,0-1-1,1 1 1,-1-1-1,0 0 1,0 1-1,0-1 1,0 0-1,0 1 1,1 0-1,28-3 1194,-23 1-1124,1 0-1,-1 0 0,1 1 0,-1 0 0,1 1 0,-1-1 0,7 3 0,-6-2 7,0 0 0,0-1 0,0 0 0,13-1 0,-1 1 51,-13 0-313,-1 0 0,1 1 0,-1 0 0,1 0 0,-1 0 0,0 0 0,9 5 0,-4 2-3950,-1-4 1008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40.90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37 1472,'3'-1'263,"-1"0"0,1 0 0,-1 0-1,1 0 1,-1 0 0,0-1 0,1 1 0,-1-1 0,0 0 0,0 1 0,0-1-1,2-2 1,13-10 336,-17 13-527,0 1 0,0 0 0,1 0 0,-1 0 0,0-1-1,0 1 1,1 0 0,-1 0 0,0 0 0,0 0 0,1 0 0,-1 0 0,0-1 0,1 1 0,-1 0 0,0 0 0,1 0 0,-1 0 0,0 0 0,1 0-1,-1 0 1,0 0 0,0 0 0,1 1 0,-1-1 0,0 0 0,1 0 0,-1 0 0,0 0 0,1 0 0,-1 0 0,0 1 0,0-1 0,1 0 0,-1 0 0,0 0-1,0 1 1,0-1 0,1 0 0,-1 0 0,0 1 0,0-1 0,0 0 0,0 0 0,1 1 0,-1-1 0,0 0 0,0 1 0,0-1 0,0 0 0,0 0-1,0 1 1,2 16-240,-2-16 374,0 17 336,6 28 0,-3-28-356,1 30 0,-4-23-242,1-12 85,-1 0 1,-1 1-1,0-1 1,-3 15-1,-8 36-1597,11-62 1203,1 0-1,0-1 1,-1 1 0,1 0-1,0 0 1,0-1 0,1 1-1,-1 0 1,1 1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42.43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312 0 1312,'-4'14'6218,"3"-12"-6153,0-1 0,0 1-1,-1-1 1,1 1 0,-1-1 0,1 0 0,-3 2 0,-11 9 104,-68 76 797,69-70-892,2 1 1,-1 0 0,2 1 0,-15 36 0,-23 87 394,27-72-384,8-26-75,-17 89 1,28-105 44,2 0-1,1 1 1,0-1-1,3 0 1,0 1-1,2-1 1,1-1-1,13 39 1,-8-39 69,1 0 1,2-1-1,0-1 0,2 0 1,29 36-1,-29-43-101,1 0 0,0-1-1,29 22 1,65 40 654,-92-67-579,-4-1-70,0-2 0,1 0 1,1 0-1,0-2 0,22 8 0,-28-12-61,-4-2-372,0 1-1,0-1 0,1 0 0,-1-1 1,1 0-1,-1 0 0,1-1 0,0 0 1,-1 0-1,15-2 0,-4-2-1301,0 3-1583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41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74 6880,'-13'-12'3781,"16"13"-3442,-1 0 0,0-1-1,0 0 1,0 1 0,0-1 0,0 0-1,0 0 1,1 0 0,2-1 0,7 1 572,53 2 1153,0-3 1,68-10 0,-1-8-3185,-1-3-4637,-92 15 2904,-8 2 709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44.2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17 992,'-3'6'2335,"1"-12"140,3 5-2339,-1 1-1,0-1 1,1 0-1,-1 0 0,0 1 1,1-1-1,-1 0 0,1 0 1,-1 1-1,1-1 1,-1 0-1,1 1 0,0-1 1,-1 1-1,2-1 0,-2 0-141,1 1 18,0-1-1,1 1 0,-1-1 0,0 1 0,0-1 0,1 1 0,-1-1 1,1 1-1,-1 0 0,0 0 0,1 0 0,-1 0 0,0 0 0,1 0 1,-1 0-1,1 0 0,-1 1 0,0-1 0,1 0 0,-1 1 0,0-1 1,0 1-1,1 0 0,0 0 0,39 22 353,-35-19-297,5 4-8,0 0 0,-1 1 0,0 0 0,0 1 0,-1 0 0,0 0 0,-1 1 0,0 0 0,12 23 0,-1 7 123,24 69 0,-35-85-102,14 39 16,-2 2 0,13 87 0,-27-114 93,-3 1 1,0 0-1,-3 0 0,-1 0 1,-9 50-1,6-61-33,-2 0-1,-1-1 1,-1-1 0,-2 1-1,-17 37 1,23-57-131,-8 16 120,-1 0 1,-1-1-1,0 0 0,-22 24 1,-142 135-1378,168-174 110,10-8 1024,-1 0 1,1 0 0,0 0-1,-1 1 1,1-1-1,0 0 1,-1 0 0,1 0-1,0 0 1,-1 0-1,1 1 1,0-1 0,-1 0-1,1 0 1,0 0-1,-1 0 1,1 0 0,0 0-1,-1 0 1,1 0 0,0 0-1,-1 0 1,1-1-1,0 1 1,-1 0 0,1 0-1,0 0 1,-1 0-1,1 0 1,0-1 0,-1 1-1,1 0 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45.7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124 95 3808,'0'6'9628,"0"0"-11006,-1 12 1399,-1-1 0,-6 26 0,1-2-14,-3 24 48,-3 0 0,-39 116 0,34-138 164,18-43-208,0 1 0,-1-1 0,1 1 0,0-1 1,0 0-1,0 1 0,0-1 0,0 1 1,-1-1-1,1 0 0,0 1 0,0-1 0,0 1 1,-1-1-1,1 0 0,0 1 0,-1-1 0,1 0 1,0 0-1,-1 1 0,1-1 0,0 0 1,-1 0-1,1 1 0,-1-1 0,1 0 0,-1 0 1,1 0-1,0 0 0,-1 0 0,1 1 0,-1-1 1,1 0-1,-1 0 0,1 0 0,0 0 1,-1 0-1,0-1 0,1-19-54,63-244-277,-46 200 459,-11 40-162,2 0 0,19-41 1,-21 54-1,0 0 0,1 0 0,0 1 0,0-1 1,2 2-1,-1-1 0,16-12 0,-8 11 11,-12 9-41,0-1 0,0 0 0,0 1 0,-1-1 0,5-5 0,-7 7-75,0 2 53,3 2 74,0-1-1,0 1 1,-1 0-1,0 0 1,1 0 0,-1 1-1,0-1 1,-1 1 0,1 0-1,-1-1 1,1 1 0,2 8-1,4 9 195,7 29-1,-10-32-159,34 137 52,-39-153-85,30 126 400,-8-28-74,-22-96-544,1 9 639,-1-3-3163,-11-22-2500,6-1 3476,-5-9-271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46.26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23 5 1728,'0'0'29,"0"0"1,0 0-1,0 0 1,0 0-1,0-1 0,0 1 1,0 0-1,0 0 1,0 0-1,0 0 0,0-1 1,0 1-1,0 0 1,0 0-1,0 0 0,0 0 1,0-1-1,-1 1 0,1 0 1,0 0-1,0 0 1,0 0-1,0-1 0,0 1 1,0 0-1,0 0 1,-1 0-1,1 0 0,0 0 1,0 0-1,0 0 1,0 0-1,0-1 0,-1 1 1,1 0-1,0 0 1,0 0-1,-7 4 1805,6-3-1715,-1 0 1,1 0-1,0 0 0,0 0 0,0 0 1,0 0-1,0 1 0,0-1 1,0 2-1,1-2-31,-1 0-1,1 0 1,0 0 0,0-1 0,0 1 0,0 0-1,0 0 1,0 0 0,0 0 0,0 0 0,0 0 0,0 0-1,1 0 1,-1 0 0,0 0 0,1 0 0,-1-1-1,1 1 1,-1 0 0,1 0 0,-1 0 0,1-1-1,-1 1 1,1 0 0,0-1 0,-1 1 0,1 0-1,0-1 1,0 1 0,-1-1 0,1 1 0,0-1 0,0 1-1,0-1 1,0 0 0,0 1 0,-1-1 0,1 0-1,0 0 1,0 0 0,0 0 0,0 0 0,2 0-1,4 0 95,1 0-1,-1 0 0,1-1 0,9-3 0,-16 4-177,13-3 93,93-17 454,-86 17-829,1 2 0,-1 0 0,24 2 0,-19 3-1471,-4 4 485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47.9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1056,'0'0'6720,"1"9"-5995,29 101 916,-25-87-1358,-2 0 0,2 46 1,-2-21 94,-2-26-202,0 23 0,-4 2 3,3-12-158,-3 0-1,-1 0 1,-13 54 0,17-89-125,0 0 0,0 0 1,0 1-1,0-1 0,0 0 1,0 1-1,0-1 1,0 0-1,0 1 0,0-1 1,-1 0-1,1 1 0,0-1 1,0 0-1,0 0 0,-1 1 1,0-1-312,1 1 312,0-1-1,0 0 0,-1 0 1,1 0-1,0 0 0,-1 1 1,1-1-1,0 0 1,0 0-1,-1 0 0,1 0 1,0 0-1,-1 0 0,1 0 1,-1 0-1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48.39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25 2496,'0'0'53,"-1"0"0,1 0 0,-1 0 0,1 0 0,0 0 1,-1 0-1,1 0 0,-1 0 0,1 0 0,-1 0 0,1 0 0,0 0 0,-1 0 1,1 0-1,-1 0 0,1 0 0,0 0 0,-1 1 0,1-1 0,-1 0 0,1 0 0,0 0 1,-1 1-1,1-1 0,0 0 0,-1 0 0,1 1 0,0-1 0,0 0 0,-1 1 0,0 7 3501,22-8-1250,141-10-646,-93 4-932,24 6-222,-69 1-810,0 0 0,0-2 0,46-7 0,-52 3-2020,0-3 668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49.9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53 930 1664,'-1'8'731,"-1"-4"-692,-3 10 396,5-12-125,-1 9 1402,-1-6-1497,0 0 1,0 0-1,0-1 1,-1 1 0,0-1-1,-6 8 1,-3-3 3249,12-9-3402,0 0 0,-1-1 0,1 1 0,-1 0 0,1 0 0,-1 0 1,1-1-1,0 1 0,-1 0 0,1 0 0,-1-1 0,1 1 0,0 0 0,-1-1 0,1 1 0,0 0 1,0-1-1,-1 1 0,1-1 0,0 1 0,0-1 0,-1 1 0,1 0 0,0-1 0,0 1 0,0-1 1,0 1-1,0-1 0,0 1 0,0-1 0,0 1 0,0-1 0,0 0 0,0-4 34,0 0 0,0 0 0,0 0-1,1 1 1,0-1 0,0 0-1,0 0 1,2-5 0,2-8-77,20-75 76,-9 35 21,40-122-148,-28 97 180,-17 49-140,2 2 0,1 0 0,24-41 0,-25 52-1,1 0-1,1 1 0,1 1 0,1 0 0,28-23 1,0 3-87,1 2 1,88-52 0,-121 81 48,-1 2-1,2 0 1,-1 0 0,0 1 0,18-4 0,-29 9 33,6-2 13,0 1 0,0 0 0,0 0 0,0 0 0,15 2 0,-21 0-10,-1-1 1,1 0-1,0 1 0,0 0 0,-1-1 1,1 1-1,0 0 0,-1 0 0,1 0 1,-1 0-1,1 0 0,-1 0 0,1 0 1,-1 1-1,0-1 0,0 0 0,0 1 1,1-1-1,-1 1 0,-1-1 0,1 1 1,0 0-1,0-1 0,-1 1 0,1 0 1,0 0-1,-1-1 0,0 1 0,1 0 1,-1 3-1,2 8 16,-2-10 4,1 1-1,-1-1 1,1 1-1,-1-1 1,0 1-1,0 0 1,-1-1-1,1 1 1,-1-1 0,0 1-1,0 0 1,0-1-1,0 0 1,-3 5-1,0 2 27,-1 0-1,-1 0 0,0-1 1,-11 14-1,12-18-20,0-1-1,0 1 1,0-1 0,0 0 0,-1 0-1,0-1 1,1 1 0,-14 4 0,-21 8-71,7-2 66,-1-1 0,-1-2 0,-43 8 0,61-18-517,15-1 240,4 1 91,81 30-133,-59-20 257,-1 1-1,0 0 1,-1 2 0,31 24 0,-49-34 70,0 0 1,0-1 0,-1 1-1,1 0 1,-1 1 0,0-1-1,0 1 1,-1-1-1,1 1 1,-1 0 0,0 0-1,0 0 1,-1 0 0,0 0-1,0 0 1,0 1 0,0-1-1,-1 0 1,0 1 0,0 6-1,-1-8 14,1 0-1,-1 1 1,-1-1-1,1 0 1,-1 1-1,1-1 1,-1 0-1,0 0 1,-1 0-1,1-1 1,-1 1-1,1 0 0,-1-1 1,0 0-1,0 1 1,-1-1-1,1-1 1,-1 1-1,0 0 1,1-1-1,-1 0 1,0 0-1,0 0 1,-5 2-1,-9 1 122,0 0 0,0-1 0,0-1 0,0 0 0,-24-1 0,-95-6-31,110 2-282,-13-1-480,-18-1-2640,42 1 171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50.9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74 2144,'0'-3'715,"1"-1"-1,-1 1 1,0-1 0,0 1-1,-1 0 1,0-8-1,1 10-617,0 0 0,0 0 0,-1 0 0,2 0 0,-1 0 0,0 0 0,0 0 0,0 0 0,0-1 0,1 1 0,-1 0 0,1 0 0,-1 0-1,0 0 1,1 0 0,0 0 0,-1 0 0,1 1 0,1-3 0,0 0 166,1 0-1,-1 0 1,1 0 0,-1 1-1,6-5 460,-7 9-623,0-1-1,0 0 1,0 0 0,-1 1 0,1-1 0,0 1 0,-1-1 0,1 1 0,-1-1 0,1 2 0,-9 147 1922,-9 24-1516,8-77-439,8-32 142,2-41-384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51.32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3968,'8'4'7217,"18"2"-4752,21 0-2809,112 0 1063,-52-13-4014,-64 4 1525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58.105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200 63 4480,'-9'-12'1205,"8"10"-1054,1 0-1,-1 1 1,1-1 0,-1 0-1,1 0 1,-1 0 0,1 0-1,0 0 1,0 0 0,0 0-1,0 1 1,0-1 0,0 0-1,1 0 1,-1 0 0,0 0-1,1 0 1,0 0 0,0-1-1,-1 2-136,1 1-1,-1-1 0,0 0 0,0 1 1,0-1-1,0 1 0,1-1 1,-1 1-1,0-1 0,1 1 0,-1-1 1,0 1-1,1-1 0,-1 1 0,0 0 1,1-1-1,-1 1 0,1 0 1,-1-1-1,1 1 0,-1 0 0,1-1 1,-1 1-1,2 0 0,-1 0 5,0 1 0,0 0 0,0-1 0,-1 1 0,1 0 0,0 0 0,0 0 0,0-1 0,-1 1-1,1 0 1,-1 0 0,1 0 0,-1 0 0,1 0 0,0 3 0,2 4 73,0 1 0,0 0 1,-1 0-1,0 0 0,1 15 0,0 45 289,-3-69-379,0 35 110,0 4 156,-5 49 0,-4 19 379,9-107-612,1 1-11,-1 0 1,0-1 0,0 1-1,0 0 1,0 0-1,0-1 1,0 1-1,0 0 1,0-1-1,-1 1 1,1 0 0,0-1-1,0 1 1,-1 0-1,1-1 1,0 1-1,-1 0 1,1-1-1,0 1 1,-1-1 0,1 1-1,-1 0 1,-2-10 120,1-17-286,2-45 1,1 26-8,7-104 154,-7 145-81,-1 0 0,1 1 0,0-1 0,2-7 0,-1 3-131,8 19-209,-6-4 447,0 1-1,-1 0 0,0 0 1,0 0-1,0 1 1,-1-1-1,0 1 0,0 13 1,-1-6 98,-1 0 0,-1-1 0,-4 28 0,5-43-111,0 0 1,0 1-1,0-1 1,0 1-1,0-1 1,0 1-1,0-1 1,0 1-1,0-1 1,0 1-1,0-1 0,0 1 1,-1-1-1,1 0 1,0 1-1,0-1 1,0 1-1,-1-1 1,1 0-1,0 1 1,-1-1-1,1 0 1,0 1-1,-1-1 1,1 0-1,-1 0 1,1 1-1,0-1 1,-1 0-1,1 0 1,-1 0-1,1 1 1,-1-1-1,1 0 1,0 0-1,-1 0 1,1 0-1,-1 0 1,1 0-1,-1 0 1,1 0-1,-1 0 1,1 0-1,-1 0 1,1 0-1,-1 0 1,1-1-1,0 1 1,-1 0-1,1 0 1,-1 0-1,1-1 0,0 1 1,-1 0-1,1 0 1,-1-1-1,1 1 1,0 0-1,0-1 1,-1 0-1,-2-1 22,1 0 0,0 0-1,0 0 1,0-1 0,0 1 0,0-1-1,-2-5 1,-11-48-164,3 7-93,11 48 205,1-1 0,-1 0-1,0 1 1,0-1 0,1 1 0,-1-1 0,0 1 0,-1-1 0,0-1 0,1 3-2,1 0 0,0 0 1,0-1-1,-1 1 0,1 0 0,0 0 1,0 0-1,-1 0 0,1 0 0,0 0 0,-1-1 1,1 1-1,0 0 0,0 0 0,-1 0 1,1 0-1,0 0 0,-1 0 0,1 0 0,0 0 1,-1 0-1,1 0 0,0 0 0,-1 1 0,1-1 1,0 0-1,0 0 0,-1 0 0,1 0 1,0 0-1,0 0 0,-1 1 0,1-1 0,0 0 1,0 0-1,-1 0 0,1 1 0,0-1 1,0 0-1,0 0 0,-1 1 0,1-1 0,0 0 1,0 1-1,0-1 0,0 0 0,0 0 0,0 1 1,0-1-1,0 0 0,-1 1 0,-5 13 3,-1-1 0,-1 0 0,-11 13-1,-6 11 468,-28 39 150,40-58-583,-1 5-279,9-32-362,2-4 531,0-1 0,1 1 0,1-1 0,0 0 1,2-14-1,-1 11 90,-1-8 389,-7-39 0,7 33-536,6 210-517,-2-164 729,-2-12-260,0-11-52,7-76 132,-8 72 234,0 0 132,0-1 1,4-25-1,-3 26-235,2-2-252,-3 13 222,1 1 1,-1 0 0,1 0-1,-1 0 1,1-1 0,-1 1-1,0 0 1,1 0 0,-1 0 0,1 0-1,-1 0 1,1 0 0,-1 0-1,1 0 1,-1 0 0,1 0-1,-1 0 1,1 0 0,-1 0-1,0 0 1,1 0 0,-1 0-1,1 1 1,-1-1 0,1 0 0,-1 0-1,0 1 1,1-1 0,-1 0-1,1 0 1,-1 1 0,0-1-1,1 1 1,3 2-36,0 0-1,-1 0 1,1 1-1,-1-1 1,0 1-1,4 6 1,-4-6 43,0 1-1,1-1 1,0 0 0,7 7 0,-4-6 38,0 0 1,12 6-1,-16-10 9,-1 0 0,1 0 0,-1 0 0,1 0 0,0 0 0,0-1 0,-1 1 0,1-1-1,0 0 1,0 0 0,-1 0 0,5 0 0,-6-1-46,0 1 0,0-1-1,0 1 1,0-1 0,0 1 0,0-1-1,0 0 1,0 1 0,0-1 0,0 0 0,0 0-1,0 0 1,0 0 0,0 0 0,-1 0-1,1 0 1,0 0 0,-1 0 0,1 0 0,-1 0-1,1 0 1,-1 0 0,1-2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5:59.671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32 85 2304,'0'-3'5296,"6"15"-5109,0 0 0,-1 1 1,-1-1-1,0 1 0,0 0 1,-2 0-1,2 13 0,1 20 333,-1 69 0,-2-100-255,-1-12-18,1-10-119,7-42-37,-1 11 2,2-45 1,-8 48 14,0-13 187,10-59 0,-8 99-704,-1 16 275,0 16 293,-2-9-101,0 1 0,-2 0 0,1-1 0,-2 1-1,0-1 1,-1 1 0,-5 14 0,-4 7 212,-29 57 0,32-74-228,2-3 108,-16 25-1,23-42-153,-1 1 1,1-1-1,0 1 0,0-1 0,-1 1 0,1-1 0,0 0 0,0 1 0,-1-1 1,1 1-1,-1-1 0,1 0 0,0 1 0,-1-1 0,1 0 0,-1 0 0,1 1 1,0-1-1,-1 0 0,1 0 0,-1 0 0,1 1 0,-1-1 0,1 0 1,-1 0-1,1 0 0,-1 0 0,1 0 0,-1 0 0,1 0 0,-1 0 0,1 0 1,-1 0-1,1 0 0,-1-1 0,1 1 0,-1 0 0,1 0 0,-1 0 0,1-1 1,0 1-1,-1 0 0,0-1 0,0 0-42,0 0 0,0 0 0,1 0 0,-1 0 0,0 0 0,1-1 0,-1 1 0,1 0 0,-1 0 0,1 0 0,-1-1 0,1 1 0,0 0 0,0-1 0,-1-1 0,1-3-41,1 0 1,0-1 0,-1 1-1,2 0 1,-1 1 0,1-1 0,0 0-1,0 0 1,1 1 0,2-6-1,-5 11 78,1 0 0,-1-1 0,0 1 0,0 0 0,0 0 0,1 0 0,-1 0 0,0 0 0,0 0-1,0 0 1,1 0 0,-1 0 0,0 0 0,0 0 0,0 0 0,1 0 0,-1 0 0,0 1 0,0-1 0,0 0-1,0 0 1,1 0 0,-1 0 0,0 0 0,0 0 0,0 0 0,0 0 0,1 1 0,-1-1 0,0 0-1,0 0 1,0 0 0,0 0 0,0 1 0,0-1 0,1 0 0,-1 0 0,0 1 0,10 13-1215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43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3 119 3968,'-2'0'1999,"2"4"-723,1 11 54,0-3-175,-1 161 3895,0 230-2629,5-273 465,-1-217-2625,-4 81-254,8-214-382,28-66-68,-7 167 555,-29 119-92,0 0 0,0-1-1,0 1 1,1 0 0,-1-1-1,0 1 1,0 0-1,0-1 1,0 1 0,0 0-1,1-1 1,-1 1 0,0 0-1,0 0 1,0-1-1,1 1 1,-1 0 0,0 0-1,0 0 1,1-1 0,-1 1-1,0 0 1,0 0-1,1 0 1,-1 0 0,0 0-1,1-1 1,0 1 0,8 5 220,10 18-213,-15-17-5,39 41 197,-28-32-64,23 31-1,-19-17-137,-2 0 1,18 42-1,19 66-150,4 9 326,-45-118 32,2 1 1,1-2-1,35 47 0,-49-72-129,0 0 0,0 0 0,0 0 0,0 0 0,1-1 0,-1 1 0,0-1 0,1 1 0,-1-1 0,1 0 0,0 0 0,3 1 0,-5-2-57,0 1 0,0-1-1,1 0 1,-1 0 0,0 0 0,1 0 0,-1 0-1,0 0 1,0-1 0,1 1 0,-1 0 0,0-1-1,0 1 1,0-1 0,1 1 0,-1-1 0,0 1-1,0-1 1,0 0 0,0 0 0,0 1 0,0-1-1,0 0 1,0 0 0,0 0 0,-1 0-1,1 0 1,0 0 0,-1 0 0,1-1 0,0 1-1,0-2 1,11-32 149,0-1 0,-3 0 0,6-37 0,-14 65-200,54-266 115,19 5-1991,-73 267 1778,21-55-3200,-7 31-987,-13 23 2994,14-14-5207,1 9 2094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8:12.67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 62 832,'0'4'4334,"0"-3"-4321,0-1-1,0 0 1,0 0-1,0 0 1,0 0-1,-1 0 1,1 0-1,0 0 1,0 1-1,0-1 1,0 0-1,0 0 1,0 0-1,0 0 1,0 0-1,1 0 1,-1 0-1,0 1 1,0-1-1,0 0 1,0 0-1,0 0 1,0 0-1,0 0 1,0 0-1,0 0 1,0 0-1,0 0 1,0 1-1,0-1 1,0 0-1,1 0 1,-1 0-1,0 0 1,0 0-1,0 0 1,0 0-1,0 0 1,0 0-1,0 0 1,0 0-1,1 0 1,-1 0-1,0 0 1,0 0-1,0 0 1,0 0-1,0 0 1,0 0-1,0 0 1,1 0-1,-1 0 1,0 0-1,0 0 1,0 0-1,1 1 420,-4-2 492,3 1-916,0 0 1,0 0-1,0-1 1,0 1-1,0 0 1,0 0-1,0 0 1,0 0-1,0 0 1,0 0-1,0-1 1,0 1-1,0 0 1,0 0-1,1 0 1,-1 0-1,0 0 1,0 0-1,0 0 1,0-1-1,0 1 1,0 0-1,0 0 1,0 0-1,0 0 1,1 0-1,-1 0 1,0 0-1,0 0 1,0 0-1,0 0 1,0 0-1,0 0 1,1 0-1,-1 0 1,0 0-1,0 0 1,0 0-1,0 0 1,0 0-1,0 0 1,1 0-1,-1 0 1,0 0-1,0 0 1,0 0-1,0 0 1,0 0-1,0 0 1,1 0-1,-1 0 1,3 1 425,-3-1-419,0 0 0,0 0-1,0 0 1,-1 0-1,1 0 1,0 0-1,0 0 1,0 0 0,0 0-1,0 0 1,0 0-1,0 0 1,-1 0-1,1 0 1,0 0-1,0 0 1,0 1 0,0-1-1,0 0 1,0 0-1,0 0 1,0 0-1,0 0 1,0 0 0,-1 0-1,1 0 1,0 0-1,0 1 1,0-1-1,0 0 1,0 0 0,0 0-1,0 0 1,0 0-1,0 0 1,0 1-1,0-1 1,0 0 0,0 0-1,0 0 1,0 0-1,0 0 1,0 0-1,0 0 1,0 1 0,0-1-1,0 0 1,1 0-1,-1 0 1,0 0-1,0 0 1,0 0 0,0 0-1,0 0 1,0 1-1,0-1 1,0 0-1,0 0 1,0 0 0,1 0-1,-1 0 1,0 0-1,0 0 1,0 0-1,0 0 1,0 0 0,0 0-1,1 1 363,1-1-143,5 1 162,-8 1-366,1 0-11,8 9 81,15 25 151,-22-35-227,0 0 0,0 1 1,0-1-1,-1 0 1,1 0-1,0 1 0,-1-1 1,1 1-1,-1-1 0,1 2 1,5 12 53,1-7-47,-1 0-1,-1 0 0,0 1 0,0 0 0,7 17 1,-5-9-31,1 0 1,0-1 0,0 0-1,2-1 1,13 18 0,-4-10-8,2-1 0,30 27 1,-38-38-37,28 18 0,-25-19 44,-1-1 41,1 1 1,20 8-1,-34-17-79,3 2 74,1 0 0,-1-1 0,0 1 0,7 1-1,-3-1 105,-8-2-263,1 2 192,0 1 0,1-1 0,-1 1 1,1-1-1,3 4 0,-4-6-171,3 1 37,-3-1 117,8 20 75,-10-21-121,1 1-1,-1-1 1,0 1 0,0 0 0,1-1-1,-1 1 1,0-1 0,0 1 0,0 0-1,0-1 1,0 1 0,0-1 0,0 1-1,0 0 1,0-1 0,0 1 0,0 0-1,0 0 1,2 6-92,7 5 261,-8-12-175,-1 0 0,0 0 0,0 1 0,0-1 1,1 0-1,-1 0 0,0 0 0,0 1 0,0-1 0,0 0 1,0 0-1,0 0 0,1 1 0,-1-1 0,0 0 0,0 0 1,0 1-1,0-1 0,0 0 0,0 0 0,0 1 0,0-1 1,0 0-1,0 0 0,0 1 0,0-1 0,0 0 0,0 0 1,0 1-1,-1-1 0,-1 0 501,-9 0 224,4-1-612,-1 0 0,0 0 0,1-1 0,-10-3 0,-6-1-7,6 1-101,-30-13 0,15 6-7,-27-12-47,52 21 78,1 1 0,0-1 0,0 0 0,0 0 0,0-1 0,-7-5 0,-31-30 113,31 27-213,-26-20 0,123 72-677,-25-11 795,0-2 0,2-2 0,76 19 0,-108-36 16,-27-8-16,-2 0 2,0 0-1,1 0 0,-1 0 0,0 0 1,1 0-1,-1 0 0,0 0 1,0 0-1,1 0 0,-1 0 0,0 0 1,0 0-1,1-1 0,-1 1 1,0 0-1,0 0 0,1 0 0,-1-1 1,0 1-1,0 0 0,0 0 1,1 0-1,-1-1 0,0 1 0,0 0 1,0 0-1,0-1 0,1 1 1,-7-5-71,5 4 14,0 0 0,0 1-1,0-1 1,1 0 0,-1 0-1,0 0 1,0 0 0,1 0-1,-1 0 1,0 0 0,1 0 0,-1 0-1,0-3 1,-13-34 1,10 28 6,0 1 0,1-1 0,0 0 0,1 0 0,-2-11 1,-1-26 7,2 26-15,1-22 0,0 37-36,1 6 39,1-1 1,0 1-1,-1-1 0,1 1 1,0-1-1,0 0 0,-1 1 1,1-1-1,0 1 1,0-1-1,0 0 0,0 1 1,0-1-1,0 0 1,0 0-1,0 1 9,0-1 0,0 1 0,0 0 0,0 0 1,0 0-1,0 0 0,0 0 0,0 0 0,0 0 0,-1 0 0,1 0 0,0 0 1,0-1-1,0 1 0,0 0 0,0 0 0,0 0 0,0 0 0,0 0 0,0 0 1,0 0-1,0 0 0,0 0 0,0 0 0,-1 0 0,1 0 0,0 0 0,0 0 1,0 0-1,0 0 0,0 0 0,0 0 0,0 0 0,0 0 0,0 0 0,-1 0 1,1 0-1,0 0 0,0 0 0,0 0 0,0 0 0,0 0 0,0 0 0,0 0 1,0 0-1,-1 0 0,1 0 0,0 0 0,0 0 0,0 0 0,-8 5 123,-6 8 86,12-11-202,1 0 0,-1 0 0,0 0 0,1 0 1,-1-1-1,0 1 0,0 0 0,0-1 1,-1 1-1,1-1 0,0 0 0,0 0 1,-5 2-1,-14 8 78,-1 5 75,12-9-193,0 0 0,0 1 0,-13 13 0,11-11-16,-3 7 46,8-8-331,7-9 319,0 0 1,0 0-1,0 0 1,0 1-1,0-1 1,0 0-1,0 0 1,0 0-1,-1 0 1,1 0-1,0 0 1,0 0-1,0 0 1,0 0-1,0 0 1,0 0-1,0 0 1,0 0-1,0 1 1,0-1-1,0 0 1,0 0-1,0 0 1,0 0-1,0 0 1,0 0-1,0 0 1,0 0-1,0 0 1,0 1-1,0-1 1,0 0-1,0 0 1,0 0-1,0 0 0,0 0 1,0 0-1,0 0 1,0 0-1,0 0 1,0 0-1,0 1 1,0-1-1,0 0 1,0 0-1,0 0 1,1 0-1,1 4 118,-1-1-103,0 0-17,10 13 323,-9-10-114,-2-6-189,0 0 0,0 0 0,0 0 0,0-1 0,0 1 0,0 0 0,0 0 0,0 0-1,0 0 1,-1 0 0,1 0 0,0 0 0,0 0 0,0 0 0,0 0 0,0 0 0,0 0 0,0 0 0,0 0 0,0 0 0,0 0 0,0 0 0,0 0 0,0 0 0,0 0 0,0 0 0,0 0 0,0 0 0,-1 0 0,1 0-1,0 0 1,0 0 0,0 0 0,0 0 0,0 0 0,0 0 0,0 0 0,0 0 0,0 0 0,0 0 0,0 0 0,0 0 0,0 0 0,0 0 0,-49-79 243,-33-68 185,62 110-361,-56-80-57,46 72-78,18 30 54,10 12 6,-1 0 0,1 0 0,0 0 0,0 0 0,0-1 0,-3-5 0,5 7 1,-1 0 0,0 0 0,1 0-1,-1 0 1,0 0 0,0 0-1,0 1 1,0-1 0,0 0 0,-1 1-1,1-1 1,0 1 0,-1-1-1,-2-1 1,-4-5 124,7 7-126,1 1 0,-1-1 0,1 1 0,-1-1 0,0 1 0,0-1 1,1 1-1,-1-1 0,0 1 0,0 0 0,1-1 0,-1 1 0,0 0 0,0 0 0,0 0 0,1-1 0,-1 1 0,0 0 0,0 0 0,0 0 0,0 0 0,1 1 0,-1-1 0,-2 0 0,3 0-11,0 0 0,0 0 0,0 0 0,0 1-1,0-1 1,0 0 0,0 0 0,0 0 0,0 0 0,0 0-1,0 0 1,-1 0 0,1 0 0,0 1 0,0-1-1,0 0 1,0 0 0,0 0 0,0 0 0,0 0-1,0 0 1,0 0 0,0 1 0,0-1 0,0 0-1,0 0 1,0 0 0,0 0 0,0 0 0,0 0-1,0 1 1,0-1 0,0 0 0,1 0 0,-1 0-1,0 0 1,0 0 0,0 0 0,0 0 0,0 0-1,0 1 1,0-1 0,0 0 0,0 0 0,0 0-1,0 0 1,1 0 0,-1 0 0,8 11-246,10 9 250,-4-2-71,5 4-45,99 89 177,-81-72 10,34 44 1,-32-36 23,-19-23 67,26 41 1,-45-63-43,0-1-80,2 4-16,-2-3 250,-7-6-15,-5-4-279,0-1 0,1-1-1,0 0 1,0 0 0,-11-18-1,-2 0 28,-28-30-65,-64-80-230,110 132 312,-100-126-53,97 124 37,6 7 0,1 0 0,-1 0 0,1 0 0,-1-1 0,1 1 0,0 0 0,0-1 0,0 1 0,0-1 0,0 1 0,0-1 0,-1-3 0,2 5-3,0 0 0,0-1 1,0 1-1,-1-1 1,1 1-1,0-1 0,0 1 1,0-1-1,0 1 1,0-1-1,-1 1 0,1 0 1,0-1-1,0 1 1,-1-1-1,1 1 1,0 0-1,-1-1 0,1 1 1,0 0-1,-1 0 1,1-1-1,-1 1 0,1 0 1,0 0-1,-1-1 1,1 1-1,-1 0 1,1 0-1,-1 0 0,1 0 1,-1 0-1,-1 1-59,4 4 20,7 8-6,-6-10 30,295 363-334,-231-295 1162,-74-78-1049,0 1 0,-1-1 0,0 1 0,-10-6 1,11 6-24,7 6 247,-1-1-1,1 1 1,-1-1 0,1 1 0,-1-1 0,1 1 0,-1-1 0,1 1 0,-1 0-1,0-1 1,1 1 0,-1 0 0,1 0 0,-1-1 0,0 1 0,1 0 0,-1 0-1,0 0 1,1 0 0,-1 0 0,0 0 0,1 0 0,-1 0 0,-1 0 0,4 1 15,-1 0 0,1-1 1,-1 1-1,1 0 1,-1 0-1,1 0 1,-1 1-1,0-1 0,0 0 1,1 0-1,-1 1 1,0-1-1,0 1 1,0-1-1,1 3 0,9 11-182,-8-13 187,-2-1 12,0 0 0,0 0 0,0 0 0,0 0 0,0 0 0,0 0 0,0 1 0,0-1 0,0 0 0,0 1 0,-1-1 0,1 0 0,-1 1 0,1-1 0,0 4 0,0-4-17,-1 0 1,1 0-1,0 0 1,0 1 0,0-1-1,0 0 1,0 0-1,0 0 1,2 1-1,-2-1 48,3 9-24,-2-2 348,-2-7-357,-1-1 0,1 0 0,0 0 0,-1 1-1,1-1 1,0 0 0,-1 0 0,1 1 0,-1-1 0,1 0-1,0 0 1,-1 0 0,1 0 0,-1 1 0,1-1 0,-1 0-1,1 0 1,0 0 0,-1 0 0,1 0 0,-1 0 0,1 0-1,-1-1 1,-5 1 18,0-1 1,0 1-1,0-2 0,0 1 1,0-1-1,-8-3 0,-33-18 26,42 20-47,-19-11 11,-32-27 0,30 22 27,5-1-98,17 16-27,0 0 1,0 1-1,-1-1 0,-6-4 1,5 3-398,17 11 373,73 53 209,172 89-1,-187-117 254,-67-30-219,-3-13 53,-2-12-310,1-26 1,0 10 76,-3-65-76,4 84 66,1 0 1,0 1 0,5-29-1,-5 46 73,0 1-1,0-1 0,0 1 1,0-1-1,0 1 1,-1-1-1,0-3 0,-1-10 131,2 15-150,-1 1 0,1-1 0,0 1 0,0-1 0,0 1 0,0-1 0,0 1 0,-1 0 0,1-1 0,0 1 0,0-1 0,-1 1 0,1 0 0,0-1 0,-1 1 0,1 0 0,0-1 0,-1 1 0,1 0 0,-1-1 0,1 1 0,0 0 0,-1 0 0,1 0 0,-1-1 0,1 1 0,-1 0 0,1 0 0,-1 0 0,1 0 0,-1 0 0,1 0 0,-1 0 0,1 0 0,-1 0 0,1 0 0,-1 0 0,1 0 0,0 0 0,-1 0 0,1 1 0,-2-1 0,-23 8 231,21-7-233,-25 13 71,0 0 0,1 2-1,1 1 1,-30 25 0,30-20 6,-40 44 1,62-61-99,-3 3-175,1 1 0,0 1 0,0-1 0,1 1 0,-9 19 0,8-19-977,6-10 854,-4 7-2519,4-6 2519,1 0-1,0 0 0,-1-1 1,1 1-1,0 0 0,0 0 0,0 0 1,-1 2-1,4-29-5866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8:15.57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18 221 832,'7'-4'200,"0"0"1,1 0-1,-1 1 0,1 0 1,0 0-1,8-1 1,-11 2-139,-1 1 1,0-1 0,0 0 0,0 0-1,0-1 1,-1 1 0,1-1 0,-1 0 0,1 0-1,-1 0 1,0 0 0,0-1 0,0 1-1,2-6 1,3 0 356,-6 6-315,0 0 0,-1-1 0,1 1 0,-1 0 1,1 0-1,-1-1 0,0 1 0,-1-1 1,1 1-1,0-1 0,-1 1 0,0-1 0,0 0 1,0 1-1,-1-4 0,1-3 420,0 9-470,-1 0 0,1 0 0,-1 0 0,0 0 0,1 0-1,-1 0 1,0 0 0,0 0 0,0 0 0,0 0-1,0 0 1,0 1 0,0-1 0,0 0 0,0 1 0,0-1-1,0 1 1,-2-2 0,-14-8 459,12 6-420,4 3-54,0 0 0,0 1 0,0-1 0,1 1 0,-1-1 0,0 0 0,0 0 1,1 0-1,-1 1 0,0-1 0,1 0 0,-1 0 0,0 0 0,1 0 0,0 0 1,-1-2-1,0 3-15,1-1 0,0 1 0,-1 0 0,1-1 0,0 1 0,-1-1 0,1 1 0,-1 0 0,1 0 0,-1-1 0,1 1 0,-1 0 0,1 0 0,-1-1 0,1 1 0,-1 0 0,1 0 0,-1 0 0,1 0 0,-1 0 0,1 0 0,-1 0 0,1 0 0,-1 0 0,0 0 0,-21 0 825,16 1-728,6-1-158,4-12 213,-4 2 827,-8 25-953,1 0 1,-9 29-1,-5 10-1828,12-35 157,3-2-2331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59:45.10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31 1 1056,'4'3'6026,"-9"-3"-5044,4 1-869,0-1-1,0 0 1,0 0-1,0 0 1,0 0-1,0 1 1,0-2-1,0 1 1,-11-4 4996,3 4-4501,10 0-816,8 15 182,60 77 447,-34-44-221,-19-27-20,19 32 0,-15-20-11,0-1 1,3-1-1,31 35 0,-48-60-117,0 0 1,0 0-1,0-1 0,14 10 0,-6-4-18,-12-9-30,0 1 0,1-1 0,-1 0-1,1 0 1,0-1 0,0 1 0,3 1 0,13 8 143,-18-11-134,0 1 0,-1 0 1,1 0-1,0-1 1,0 1-1,0 0 1,0 0-1,-1 0 1,1 0-1,0 0 1,-1 0-1,1 0 1,-1 0-1,1 0 0,-1 0 1,0 0-1,1 1 1,0-2-13,0 0 1,0 0 0,0 1-1,0-1 1,0 0 0,0 0-1,0 1 1,-1-1 0,1 0-1,0 1 1,0-1 0,1 2-1,5 8 453,-7-10-420,0 1-1,0-1 0,-1 0 0,1 1 0,0-1 0,0 0 0,-1 1 0,1-1 0,0 0 0,-1 0 1,1 1-1,0-1 0,-1 0 0,1 0 0,0 0 0,-1 0 0,1 1 0,0-1 0,-1 0 0,1 0 1,0 0-1,-1 0 0,1 0 0,-1 0 0,1 0 0,0 0 0,-1 0 0,1 0 0,-1 0 0,1 0 1,0 0-1,-2-1 0,-10 1-55,0-1 1,-19-3 0,22 2 16,6 2 4,0 0 0,0-1 1,0 1-1,1-1 0,-1 0 1,0 0-1,1 0 1,-1 0-1,1 0 0,-1-1 1,1 1-1,0-1 0,-1 1 1,1-1-1,0 0 0,-2-2 1,0 1 22,0 0-1,0 0 1,0 0 0,-1 1 0,1 0 0,-1 0 0,-7-2 0,4 1-50,0-1-1,-11-6 1,8 5-50,8 4-14,0 0 1,0 0-1,1-1 0,-1 1 1,0-1-1,-3-3 0,3 4-220,8 5 134,-3-3 215,12 10-101,38 40 50,-4-4 380,-36-37-331,1-1 1,0-1-1,0 0 0,21 8 0,-19-12 213,-11-6 688,-5-8-911,0 0 0,-1 1 0,-4-18 1,3 20-65,1-1 0,1 1 1,-1 0-1,1 0 1,1-1-1,-1 1 1,2-14-1,2-21 0,-3 32 22,1-1 0,1-12-1,5 2 18,-7 20 3,1 1 0,-1 0-1,0-1 1,1 1 0,-1-1-1,0 1 1,0-1-1,1 1 1,-1-1 0,0 0-1,0 1 1,0-1 0,0 1-1,0-1 1,0 1-1,0-1 1,0 0 0,0 1-1,0-1 1,0 1 0,0-1-1,0 1 1,0-1-1,0 1 1,-1-1 0,1 1-1,0-2 1,-5 3 350,2 0-321,1 0 1,0 0-1,0 0 0,0 1 0,-1-1 1,1 1-1,0-1 0,-3 5 0,-3 1 41,-8 7-69,0 0 0,-21 25 0,19-18-166,13-15-630,0 0 0,0 1-1,-4 8 1,8-14 580,16-18-5760,-12 14 5935,-1-1-1,0 1 1,0-1 0,0 0 0,0 1 0,-1-1 0,3-8 0,-3 7 812,1-1 0,-1 1 0,-1-1 0,1-5 0,-1 10-721,0 1 1,0 0 0,0 0 0,0 0 0,0-1-1,0 1 1,0 0 0,0 0 0,0 0 0,-1-1-1,1 1 1,0 0 0,0 0 0,0 0-1,0 0 1,0-1 0,0 1 0,0 0 0,-1 0-1,1 0 1,0 0 0,0 0 0,0-1 0,0 1-1,-1 0 1,1 0 0,0 0 0,0 0 0,0 0-1,-1 0 1,1 0 0,0 0 0,0 0 0,0 0-1,-1 0 1,1 0 0,0 0 0,0 0-1,0 0 1,-1 0 0,1 0 0,0 0 0,0 0-1,0 0 1,0 0 0,-1 0 0,1 0 0,0 0-1,-8 4 616,-1 9-411,1 0-1,-7 16 1,0 10-4144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59:47.0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 1 2496,'-2'4'4865,"2"-3"-4737,3 10 702,-1 3-195,0-10-506,-1 0 0,1 0 0,-1 0 0,1-1 0,0 1-1,1 0 1,-1-1 0,0 1 0,1-1 0,5 5 0,0 2 160,3 1 4,16 16 0,8 8-148,46 46 565,-58-61-666,-2 2 0,31 37 0,-22-13 190,38 76-1,1 4 362,-55-104-473,0-2-1,2 0 0,31 32 0,86 55 584,-92-77-220,69 64 0,-98-81-353,0 0 0,0 1 0,-1 1 1,12 21-1,0 5 204,-14-27-268,-1-1 1,0 2-1,-1-1 1,-1 1 0,0 0-1,4 20 1,-9-28-963,0 3-2651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59:48.83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 19 2400,'0'0'779,"-1"-2"-481,-10-15 6427,11 17-6694,0 0 0,-1 0 0,1 0 0,0 0 0,0 1-1,0-1 1,0 0 0,0 0 0,0 0 0,0 0 0,-1 0 0,1 0-1,0 1 1,0-1 0,0 0 0,0 0 0,0 0 0,0 0 0,0 0-1,0 1 1,0-1 0,0 0 0,0 0 0,0 0 0,0 0-1,0 0 1,0 1 0,0-1 0,0 0 0,0 0 0,0 0 0,0 0-1,0 1 1,0-1 0,0 0 0,0 0 0,0 0 0,1 0 0,-1 0-1,0 0 1,0 1 0,0-1 0,1 1 40,-1-1 1,0 1-1,1 0 0,-1-1 1,0 1-1,1 0 0,-1 0 1,0 0-1,0-1 0,0 1 1,0 0-1,1 0 0,-1 2 470,1-2-455,0 1 1,0 0-1,0 0 1,0 0-1,-1-1 1,1 1-1,0 0 1,0 3-1,-1-3 21,4 8 344,1 0-230,8 5 17,0 0 1,18 14-1,77 82 409,-73-72-350,289 305 508,-296-313-684,-2 1 1,-1 1-1,24 43 0,-8-6 527,73 93 1,-88-132-426,1-1 1,1-1 0,2-1 0,62 44 0,46 12-53,-110-71-417,-24-11-325,0-1 1,0 1-1,0 0 1,0 0-1,5 4 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59:54.76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1 566 2720,'6'-1'5488,"23"-4"-4070,-18 3-1242,-5 1-6,0 0 0,0 0 0,0-1 0,0 0 0,-1 0 0,9-4 0,0 0 228,-12 5-399,0 1 1,0-1 0,0 0 0,-1 0-1,1 0 1,0 0 0,-1 0 0,1 0 0,-1 0-1,1 0 1,-1 0 0,0-1 0,3-2-1,3-6 66,-1 0 0,1 0-1,-2-1 1,1 0 0,-2 0-1,1-1 1,4-20 0,-7 20-65,0 5 0,-1 0 0,0-1 0,0-11 0,-5 115-256,3-87 254,1 0 1,0 0-1,0 0 1,1 1 0,0-1-1,1 0 1,-1 0-1,2 0 1,0-1-1,0 1 1,0 0 0,1-1-1,0 0 1,7 10-1,-10-17-14,1 3 58,1-1 0,0 1 0,0-1 0,0 0 1,6 6-1,-8-9-24,0 1-1,0-1 1,0 1 0,-1-1 0,1 0 0,0 1 0,0-1-1,0 0 1,0 0 0,0 1 0,0-1 0,0 0 0,0 0-1,0 0 1,0 0 0,0 0 0,0 0 0,0-1 0,0 1-1,0 0 1,0 0 0,0-1 0,0 1 0,-1-1-1,1 1 1,0 0 0,0-1 0,0 0 0,0 1 0,-1-1-1,1 1 1,0-1 0,0-1 0,14-16 38,0 0 0,-2-1 0,0-1 0,-1 0 0,16-39 0,-18 34-18,-8 18-126,1 0 0,0 0-1,6-11 1,7-4 80,-15 21-25,0 0 0,0-1-1,0 1 1,0 0 0,0 0 0,0 0 0,0 0-1,0 1 1,1-1 0,-1 0 0,0 0-1,0 1 1,1-1 0,1 0 0,0 3 6,1-1 0,0 1 1,-1 0-1,0 0 0,1 1 1,-1-1-1,0 1 0,0-1 1,5 7-1,5 4 16,40 46 14,-46-49 90,1 0 1,-2 0-1,1 0 0,6 15 1,-12-23-59,0 0 1,-1 0 0,1 0 0,0 0 0,-1 0 0,0 1-1,1-1 1,-1 0 0,0 0 0,0 0 0,0 0 0,0 0-1,0 1 1,-1-1 0,1 0 0,-1 0 0,1 0 0,-1 0 0,0 0-1,0 0 1,0 0 0,0 0 0,0-1 0,0 1 0,0 0-1,-1 0 1,1-1 0,-3 3 0,1-1 1,0-1-1,0 0 1,0-1 0,0 1-1,-1 0 1,1-1 0,0 0 0,-1 1-1,1-1 1,-1-1 0,1 1-1,-1 0 1,1-1 0,-1 0 0,-5 0-1,-6-1 36,9 1-76,-1 0-1,1-1 1,0 0 0,-1 0-1,1 0 1,0-1 0,-10-4 0,-2 0 43,15 6-144,-1-1 0,1 0 1,0 0-1,0 0 1,0-1-1,-3-1 0,6 3 96,0 0 0,0 0-1,0 0 1,0 0-1,0-1 1,0 1 0,0 0-1,0 0 1,0 0 0,0 0-1,0 0 1,0 0 0,0 0-1,0 0 1,0 0-1,0 0 1,0 0 0,0 0-1,0 0 1,0 0 0,0 0-1,0-1 1,0 1 0,0 0-1,0 0 1,0 0-1,0 0 1,0 0 0,0 0-1,0 0 1,0 0 0,0 0-1,0 0 1,0 0-1,0 0 1,0-1 0,0 1-1,0 0 1,0 0 0,0 0-1,0 0 1,0 0 0,0 0-1,0 0 1,0 0-1,0 0 1,0 0 0,0 0-1,0 0 1,0 0 0,0 0-1,-1 0 1,1 0 0,0 0-1,0 0 1,0 0-1,0 0 1,0 0 0,0 0-1,0 0 1,0 0 0,0 0-1,9 0-410,2 0 417,9 1-100,28 5-1,-27-3 240,27 0-1,-17-3 57,0-2 0,51-9 0,-70 9-104,-1-1 0,1-1 0,0 0 0,-1 0 0,0-1 0,0-1 0,0 1 0,-1-2 0,12-8 0,-15 3 248,-5 9-348,-1 16-51,-1-7 104,1 0-1,0 0 0,0 0 1,1 0-1,0 0 0,0 0 1,0-1-1,0 1 0,1 0 1,0-1-1,0 0 0,1 0 1,0 0-1,-1 0 0,8 6 1,-10-10-13,0 0 0,-1 0 1,1-1-1,0 1 1,0 0-1,-1-1 1,1 1-1,0-1 1,0 1-1,0-1 0,0 1 1,0-1-1,0 1 1,0-1-1,0 0 1,0 1-1,0-1 1,0 0-1,0 0 1,0 0-1,0 0 0,0 0 1,0 0-1,1 0 1,-1-1 0,0 1 0,-1-1 0,1 0 0,0 1 0,0-1 0,0 0 0,0 1 1,-1-1-1,1 0 0,0 0 0,-1 0 0,1 0 0,-1 1 0,1-1 0,-1 0 0,1 0 0,-1 0 0,1 0 1,-1-2-1,1 1 6,0-1 1,-1 1 0,0-1 0,1 0 0,-1 1 0,0-1 0,0 0 0,0 1 0,-1-1-1,1 0 1,0 1 0,-1-1 0,0 0 0,0 1 0,0-1 0,0 1 0,0-1-1,0 1 1,-3-4 0,-5-3-49,0 1 1,-1 0-1,0 0 0,-15-8 0,19 12-26,-12-6-152,17 10 157,0 0-1,1-1 0,-1 1 0,0 0 0,0-1 1,1 1-1,-1 0 0,0 0 0,0 0 0,1-1 1,-1 1-1,0 0 0,0 0 0,0 0 0,0 0 1,-1 1-1,2-1 15,0 0 1,0 0 0,0 0-1,0 0 1,0 1 0,0-1-1,0 0 1,0 0 0,0 0-1,0 0 1,0 0-1,1 1 1,-1-1 0,0 0-1,0 0 1,0 0 0,0 0-1,0 0 1,0 0-1,0 0 1,0 1 0,0-1-1,1 0 1,-1 0 0,0 0-1,0 0 1,0 0-1,0 0 1,0 0 0,0 0-1,1 0 1,-1 0 0,0 0-1,0 0 1,0 0-1,0 0 1,0 0 0,1 0-1,-1 0 1,0 0 0,0 0-1,0 0 1,0 0 0,0 0-1,16 4-282,15 1 219,-31-5 76,8 2 52,-1-1 0,1-1 0,-1 1 0,0-1 0,1-1 0,-1 1-1,1-1 1,-1-1 0,9-1 0,-10 0-8,0 1 1,0-1-1,-1 0 0,1-1 0,-1 1 1,0-1-1,0 0 0,0 0 0,0-1 0,7-8 1,-1 0 51,0 0 0,-1-1 1,-1 0-1,0 0 0,0-1 1,-2 0-1,8-19 0,-3-4-17,-2 0 0,-1-1 0,-2 0 0,-2 0 0,0-53 0,-5 90-95,0-1-1,0 0 0,0 0 1,0 1-1,-1-1 0,0 0 1,1 0-1,-1 1 0,-2-4 1,3 5 19,0 1 1,0 0-1,0 0 1,0 0-1,0 0 1,0 0-1,0 0 1,-1-1-1,1 1 1,0 0 0,0 0-1,0 0 1,0 0-1,0 0 1,0 0-1,-1 0 1,1 0-1,0-1 1,0 1-1,0 0 1,0 0-1,0 0 1,-1 0-1,1 0 1,0 0 0,0 0-1,0 0 1,0 0-1,-1 0 1,1 0-1,0 0 1,0 0-1,0 0 1,0 0-1,-1 0 1,1 0-1,0 1 1,0-1-1,0 0 1,0 0 0,0 0-1,-1 0 1,1 0-1,0 0 1,-7 16-159,-2 23 79,1 1 1,-5 64 0,12-81 97,1 0 1,0 0-1,2 0 1,1 0-1,1 0 0,7 24 1,-7-32 24,1 0 0,1-1 0,0 1 0,1-1 0,0 0 0,1-1 0,15 19 0,-6-11 203,22 34 767,-27-71-578,-11-6-436,-1 19-11,-1 0 0,1 0 0,0 0 0,1 0 0,-1 0 0,0 0 0,1 0 0,0 0-1,1-5 1,0 5-33,-1 0-1,1 1 0,0-1 0,0 0 0,0 1 0,0-1 1,0 1-1,1 0 0,-1 0 0,1 0 0,-1 0 0,1 0 1,3-2-1,-1 2-35,0 0 1,0 1-1,0-1 1,0 1 0,0 0-1,0 1 1,0-1-1,8 1 1,-2 1 70,0 1 0,-1 0 0,1 1 0,0 0 0,12 7 0,2-1-42,10 4 252,-26-10-152,-1 1-1,1-1 1,0 0 0,13 1 0,-8-2 10,-11-1-4,0-1 0,-1 1 0,1-1 0,-1 0 0,1 0 0,0 0 0,-1 0 0,1 0 0,0 0 0,-1-1 0,4 0-1,3-3 104,-7 4-153,0 0 1,0-1 0,0 1 0,0-1 0,0 0-1,0 0 1,-1 0 0,1 0 0,0 0-1,0 0 1,-1 0 0,1-1 0,0 1-1,-1 0 1,1-1 0,-1 1 0,0-1-1,0 0 1,1 0 0,-1 1 0,1-4-1,1-3-29,2-4 647,-5 11-602,0 1 1,0-1 0,0 1 0,0 0-1,-1-1 1,1 1 0,0-1-1,0 1 1,0 0 0,-1-1 0,1 1-1,0-1 1,0 1 0,-1 0 0,1-1-1,0 1 1,-1 0 0,1 0-1,0-1 1,-1 1 0,1 0 0,-1 0-1,1-1 1,0 1 0,-1 0-1,1 0 1,-1 0 0,1 0 0,0 0-1,-1 0 1,0-1 0,-1 1-35,0-1 0,0 1 0,-1 0 1,1 0-1,0 0 0,0 0 0,0 0 0,-1 0 1,1 0-1,0 1 0,0-1 0,0 1 0,0 0 1,0-1-1,0 1 0,0 0 0,0 0 0,0 0 1,0 1-1,1-1 0,-1 0 0,-2 2 0,0 2-66,0-1-1,1 1 0,-1 0 1,1 0-1,0 0 0,0 1 0,-3 7 1,5-10 52,0 1 1,0-1-1,0 1 1,1 0-1,-1 0 1,1-1-1,0 1 1,0 0 0,0-1-1,1 1 1,-1 0-1,1-1 1,0 1-1,0 0 1,2 3-1,-1-1 66,0-1 0,1 0 0,-1 0 0,1-1 0,0 1 0,1 0-1,-1-1 1,1 0 0,7 6 0,-10-9-5,0 0-1,0 0 0,0 0 1,0 0-1,1 0 1,-1 0-1,0-1 0,1 1 1,-1-1-1,0 1 1,1-1-1,-1 1 1,1-1-1,-1 0 0,1 0 1,2 1-1,-3-2-9,0 1 1,0 0-1,0-1 0,-1 1 1,1 0-1,0-1 0,0 1 1,0-1-1,0 1 0,-1-1 1,1 0-1,0 1 0,0-1 1,-1 0-1,1 0 0,-1 1 1,1-1-1,0 0 0,0-1 1,1-5 69,1 0 0,-1 0 1,0 0-1,0 0 1,1-11-1,-2 8-19,1-5-128,0-1 0,-2-19 0,0 28-60,1 10-7,0 0 0,1 0 0,-1 1 0,0-1-1,1 0 1,0 0 0,0 0 0,0 0 0,0-1 0,0 1-1,5 4 1,1 0 203,-1 1 1,2-1-1,11 8 0,-17-13-34,1 0 0,-1-1 1,1 1-1,0-1 0,-1 0 1,1 0-1,0-1 1,-1 1-1,1-1 0,0 1 1,0-1-1,0 0 0,-1-1 1,1 1-1,6-2 0,-3 0 43,0 0 0,-1 0 0,1-1 0,-1 0 0,1 0 0,-1 0 0,10-8 0,10-10-24,-13 10-155,1 1 1,14-9-1,-24 17 76,0 0 0,0 1 0,0 0 1,0-1-1,1 2 0,-1-1 0,0 0 0,0 1 0,1 0 0,-1 0 0,0 0 0,0 0 0,1 1 1,-1-1-1,0 1 0,0 0 0,0 1 0,7 2 0,6 4 394,0 0 0,30 22-1,-27-18-84,19 16-12,-20-14-151,24 13 0,-38-24-104,1 0 1,-1-1 0,1 1 0,0-1-1,0-1 1,0 1 0,0-1 0,0 0-1,9 0 1,-12-1-206,0 0 0,0 0-1,0-1 1,0 0 0,0 1 0,0-1-1,0 0 1,0-1 0,-1 1 0,1 0 0,3-3-1,25-22-6331,-25 21 4573,6-5-1103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0:59:55.26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43 97 7456,'-35'-42'3392,"30"31"-2944,2 6-384,6 5-128,-3-3-192,0 0 160,5-10-608,5 6 416,6-1-4896,6 4 2848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0:05.28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32 1 1728,'-5'0'2480,"-7"0"597,7 4-2523,-4 0 1324,10 16 1346,-2-12-3122,1-1 0,0 1 0,2 11 0,14 22 239,-13-34-270,0 0 0,0 0 0,8 12-1,4 11 26,-7-14 16,1 0 0,12 17 0,2 3 219,-3-6-109,41 47 1,-40-51-247,-15-18 100,0-1 0,1-1-1,-1 1 1,1-1 0,1 0 0,-1 0 0,1-1 0,12 7 0,34 2 190,-48-10-27,-5-4-187,0 1 1,-1-1 0,1 1 0,0-1-1,-1 1 1,1-1 0,0 0-1,-1 1 1,1-1 0,0 0-1,0 1 1,-1-1 0,1 0 0,0 0-1,0 0 1,-1 0 0,1 0-1,0 0 1,0 0 0,0 0-1,-1 0 1,2 0 0,-5 3-94,2-2 57,1 0 0,-1-1 0,1 1 0,-1-1 1,0 1-1,0 0 0,1-1 0,-1 1 0,0-1 0,0 0 0,1 1 1,-1-1-1,0 0 0,0 1 0,0-1 0,0 0 0,0 0 1,1 0-1,-1 0 0,0 0 0,0 0 0,0 0 0,-1 0 0,-15-2 31,15 1-13,0 0 0,0 1 0,0 0 0,0 0 0,0-1 0,0 1 0,0 0 0,-4 1-1,4-1-32,0 1-1,0-1 0,0 0 0,0 0 0,0 0 0,0 0 0,1 0 0,-1-1 0,0 1 1,0 0-1,0-1 0,0 0 0,-2-1 0,-26-15 94,-2 0-131,30 16 6,0 0 0,0 0 0,0 1 0,0-1 0,-1 1 0,1 0 0,0-1 0,-1 1 0,-2 1-1,5-1 28,-2 0 15,4 4-352,1-1 307,0 1-1,0-1 1,0-1 0,0 1 0,5 3 0,0 0-49,7 9-95,20 16 385,-31-29-158,-1 1 0,0-1 0,1 0 0,0 0 0,-1-1 0,1 1-1,0-1 1,7 2 0,-9-3-76,0 1 84,0 0-1,-1-1 1,1 0 0,0 1 0,0-1-1,-1 0 1,1 0 0,0 0-1,0 0 1,0 0 0,0 0 0,-1-1-1,1 1 1,0-1 0,0 1-1,-1-1 1,1 1 0,0-1-1,-1 0 1,1 0 0,-1 0 0,1 0-1,-1 0 1,1 0 0,-1-1-1,2-1 1,42-43-1,-29 28-1446,30-25-1,-36 34-2476,16-19 1,-14 17 1690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0:14.0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9 12 1472,'-8'-11'6266,"8"30"-4346,9-9-1610,1-1 1,0 0-1,0 0 0,0-1 0,1-1 0,20 11 0,-6-5-251,-3-1 191,0 0 0,-1 1-1,0 1 1,-1 0 0,28 27-1,-16-5-126,-1 2 0,39 62-1,-23-16 246,-33-62-231,-3-5 8,0 0-1,1-1 0,0-1 1,18 17-1,-22-21-47,-7-11-89,-1 1-1,0 0 1,1 0-1,-1-1 1,1 1-1,-1 0 1,1-1-1,-1 1 0,1-1 1,0 1-1,-1-1 1,1 1-1,0-1 1,-1 1-1,1-1 0,1 1 1,-2-1 22,0 0 0,1 0 0,-1 1 1,1-1-1,-1 0 0,0 0 0,1 0 0,-1 1 1,0-1-1,1 0 0,-1 1 0,0-1 0,1 0 1,-1 1-1,0-1 0,0 0 0,1 1 0,-1-1 1,-1 3 1035,-4-4-653,-10-8-383,0 0 0,1 0 0,0-2 0,-12-11-1,-3-1 54,19 15-48,-1-1-1,-9-10 1,-8-8-35,-2-3 101,17 17-136,-2-1 196,15 14-178,-1-1 1,1 1-1,0 0 1,-1 0-1,1-1 1,0 1-1,-1 0 1,1 0-1,0-1 1,0 1-1,0 0 1,-1-1 0,1 1-1,0-1 1,0 1-1,0 0 1,0-1-1,0 1 1,0 0-1,-1-1 1,1 1-1,0-1 1,0 1-1,0 0 1,0-1-1,0 1 1,1-1-1,0 2-12,1 0 0,0 0 0,-1 1 0,1-1 0,-1 0 0,0 1 0,1-1 0,-1 1 0,1 2 0,12 11-38,101 82 147,-114-97-78,7 8 61,1 0 0,10 7 0,-16-13-2,0 0-1,1-1 1,-1 1-1,0-1 1,0 1-1,1-1 1,-1 0-1,1 0 1,-1-1-1,1 1 1,4-1-1,-7 0-23,-1 0 0,1 0 0,-1 0 0,1 0 0,0 0 0,-1-1 0,1 1 0,-1 0-1,1 0 1,0-1 0,-1 1 0,1 0 0,-1-1 0,1 1 0,-1-1 0,0 1-1,1-1 1,-1 1 0,1-1 0,-1 1 0,0-1 0,1 1 0,-1-1 0,0 1 0,0-1-1,1 1 1,-1-1 0,0 0 0,0 1 0,0-2 0,3-24 254,-2 14-126,8-188-602,-9 195-152,1 0 0,0 0 0,1 0 0,-1 0 0,1 0-1,0 1 1,0-1 0,1 1 0,-1-1 0,1 1 0,0 0 0,5-6 0,5-3-1123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0:15.67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36 4 1728,'-2'-1'528,"1"1"1,-1-1-1,0 1 0,0-1 0,0 1 1,0-1-1,0 1 0,0 0 1,0 0-1,0 0 0,0 0 1,0 1-1,-8 0 3462,10 2-3915,0 1 0,0 0 0,1 0 0,-1 0 0,1-1 0,0 1 0,0 0 0,1-1-1,-1 1 1,1-1 0,-1 1 0,1-1 0,0 0 0,0 1 0,1-1 0,-1 0 0,1 0 0,-1-1 0,1 1-1,0-1 1,5 4 0,70 63 491,-62-56-440,-1 1 1,0 1 0,-1 0 0,13 19 0,45 72 209,2 23 16,-32-55-224,-36-63-149,-3-5 78,0 1 0,1-1 0,0 0 0,1 0-1,-1 0 1,1-1 0,0 0 0,10 8 0,5 1 1522,-20-14-1542,-9 1 172,1-2 19,-7-6-84,0 0 0,-23-14-1,23 12-157,-1 0 0,-29-11 0,41 19-3,-85-25-424,64 27-642,26 3 502,4 2 549,1-1 0,0 0 0,0 0 0,1 0 0,0 0-1,-1-1 1,1 0 0,10 3 0,18 12 27,-9-2 133,38 17 0,-60-32-73,-1-1-1,1 1 0,-1-1 0,1 0 0,-1 0 0,1-1 0,0 1 0,0-1 0,-1 1 0,1-1 0,6-1 1,-8 0-6,0 1 1,0-1 0,0 0 0,0 0 0,0 0 0,0 0 0,0 0 0,0 0 0,-1 0 0,1-1 0,0 1 0,-1-1 0,1 1-1,-1-1 1,0 0 0,0 1 0,1-1 0,-1 0 0,0 0 0,0 0 0,-1 0 0,2-3 0,6-20 120,-1 0 1,5-39-1,5-19-361,-2 38-1391,-11 35-193,1-1 0,0 0-1,11-16 1,0 10-747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9:58.2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59 173 2144,'1'-12'1351,"-1"12"-1328,0 0 0,0 0 1,0 0-1,-1 0 0,1 0 1,0 0-1,0 0 0,0 0 1,0 0-1,0 0 1,0 0-1,0 0 0,0 0 1,0 0-1,0 0 0,0 0 1,-1 0-1,1 0 1,0 0-1,0 0 0,0 0 1,0 0-1,0 0 0,0 0 1,0 0-1,0 0 1,0 0-1,0 0 0,-1 0 1,1 0-1,0 0 0,0 0 1,0 0-1,0 0 0,0 0 1,0 0-1,0-1 1,0 1-1,0 0 0,0 0 1,0 0-1,0 0 0,0 0 1,0 0-1,0 0 1,0 0-1,-1 0 0,1 0 1,0 0-1,0-1 0,0 1 1,0 0-1,0 0 1,0 0-1,0 0 0,0 0 1,0 0-1,0 0 0,0 0 1,1 0-1,-1 0 1,0-1-1,0 1 0,0 0 1,0 0-1,0 0 0,0 0 1,0 0-1,-10 1 1147,7 14-909,-3 46-271,3-48-21,0-22 8,-3-45 18,2 48 23,1 10 12,-2 11 34,1-2-15,2-5 15,0 0 0,1 0-1,0 0 1,0 8 0,-1 67 187,3 79 383,4-53-607,-4-43 527,-2-42 193,1-22-400,-4-14 154,3 3-521,1-1 0,-1 1 0,2-1 0,-1 1 0,1 0-1,1 0 1,4-18 0,-1 5-5,6-27 115,3-23 81,-13 65-166,46-254-458,-43 242 342,-1 1 1,0-1-1,0-37 0,-3 55 31,4 25-634,-2-10 661,-1 1 0,-1 16 0,0-16-65,2 25 0,9 21 157,1 0 0,26 71 0,-25-96 125,1 0 0,24 42-1,9 11 296,-39-75-150,-8-13-144,2-2 107,0 0-235,-1 0 1,1 0-1,-1 0 0,1 0 0,-1 0 0,0-1 0,1 1 0,-1 0 0,0-1 0,0 1 1,0-1-1,0 0 0,0 1 0,0-1 0,-1 0 0,1 1 0,0-1 0,-1 0 0,1 0 1,-1-2-1,2-8 54,2-22-1,-4 29-59,4-70 135,11-93-198,-8 126-18,2 0 0,2 0 0,2 0 0,2 2 0,1 0 0,2 0 0,27-40 0,-44 77-114,1 0 1,0 0-1,0 0 0,0 1 1,1-1-1,-1 1 1,1 0-1,4-4 1,0 16-4333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0:18.30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33 6 1472,'-18'-5'5120,"13"13"-3120,0 8-1054,4-14-865,1-1 0,-1 1 0,0 0 1,1 0-1,-1 0 0,1 1 0,0-1 0,0 0 1,0 0-1,0 0 0,0 0 0,0 0 0,0 0 1,1 0-1,0 3 0,-1-3-54,2 2 252,1 1 1,-1 0-1,1-1 1,4 7-1,-6-10-222,0 1 89,1 0 0,-1 0 0,1 0 1,-1 0-1,1-1 0,0 1 0,3 2 1,13 8 644,29 26 0,-30-23-515,26 17-1,-28-22-101,0 1 1,-1 0-1,-1 1 1,0 0-1,19 24 1,-16-15-114,-2 0 0,-1 1 0,15 30-1,61 106 122,-52-97 223,-28-47-328,0 0-1,18 20 0,-4-16 47,-21-17-86,2-2 1622,-17-2-1131,-6-5-444,0-2 0,1-1 0,-28-20 0,36 24-103,0-1 1,0 0-1,1-1 0,0 0 1,1 0-1,-1-1 0,-7-13 1,11 17 2,0 0 0,0 1 0,0-1 0,0 1-1,-10-6 1,9 6-8,-1 0-1,1-1 0,0 1 0,1-1 0,-7-8 0,10 9 12,-2 0-53,0 0 1,0 0-1,-1 0 1,-5-5-1,4 9-245,6 1 302,0 0 0,0 0-1,0 0 1,0 0-1,0 0 1,0 0 0,0 0-1,0 0 1,0 0-1,0 0 1,0 0 0,0 0-1,0 0 1,1 0 0,-1 0-1,0 0 1,0 0-1,0 0 1,0 0 0,0 0-1,0 0 1,0 0-1,0 0 1,0 1 0,0-1-1,0 0 1,0 0 0,0 0-1,0 0 1,0 0-1,0 0 1,0 0 0,0 0-1,0 0 1,0 0 0,0 0-1,0 0 1,0 0-1,0 0 1,0 0 0,0 0-1,0 0 1,0 0-1,0 0 1,0 0 0,0 0-1,0 0 1,0 0 0,0 0-1,-1 1 1,2-1-226,5 4-154,0 4 279,0 1 1,8 17 0,6 7 95,11 15 71,-17-26-54,0-1 1,22 25-1,-30-40 84,-1-1 1,1 1-1,0-1 0,0-1 1,0 1-1,1-1 0,-1 0 1,1-1-1,0 1 0,0-1 1,15 4-1,-21-7-66,0 0-1,-1 0 1,1 1-1,0-1 1,0 0-1,0 0 1,0 0-1,-1 0 1,1 0-1,0 0 1,0 0-1,0-1 0,0 1 1,-1 0-1,1 0 1,0-1-1,0 1 1,-1 0-1,1-1 1,0 1-1,-1-1 1,1 1-1,0-1 1,-1 1-1,1-1 1,0 1-1,-1-1 1,1 0-1,-1 1 1,1-1-1,-1 0 1,0 1-1,1-1 1,-1 0-1,1-1 1,0-3 88,1-1 1,-2 1 0,1 0-1,0-11 1,0 5-100,1-126-133,1 105 137,12-45-1,-9 48 14,-3 15-275,0 1 0,1-1 1,1 1-1,0-1 0,0 1 1,2 1-1,-1-1 0,18-21 0,-21 30-388,0 1-1,1 0 1,0 0-1,-1 0 0,1 1 1,0-1-1,1 1 0,-1 0 1,0 0-1,1 0 0,-1 1 1,1-1-1,-1 1 0,1 0 1,7 0-1,13 3-1896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7 600 1728,'0'0'133,"0"1"0,-1-1 0,1 0 0,-1 1 1,1-1-1,0 1 0,-1-1 0,1 1 0,0-1 0,-1 1 0,1-1 0,0 1 1,0-1-1,0 1 0,-1-1 0,1 1 0,0-1 0,0 1 0,0-1 0,0 1 1,0-1-1,0 1 0,0-1 0,0 1 0,0-1 0,1 2 0,-1-1-46,1 0-1,-1-1 1,1 1-1,-1 0 0,1 0 1,0-1-1,-1 1 1,1-1-1,0 1 0,0 0 1,0-1-1,-1 1 1,1-1-1,1 1 1,1 0 4,1 0 1,-1 0 0,0 0 0,0 0 0,1-1 0,-1 1-1,0-1 1,4 0 0,4-2 27,-1 0-1,1 0 1,-1-1 0,0 0-1,0-1 1,-1 0 0,1-1-1,15-10 1,-12 6-58,-1-1 0,0 0-1,-1-1 1,0 0 0,12-16 0,-1-4 14,-2-1 0,-1-1 0,-2 0 0,14-38 0,48-130 661,-58 135-282,-15 48-396,-6 16-62,1 0 1,0 0-1,0 0 0,0 1 0,0-1 1,0 0-1,0 1 0,0-1 1,1 1-1,-1-1 0,2-1 0,-1 1-95,-1 2 88,-1 0 0,0 0 1,1-1-1,-1 1 0,0 0 0,1 0 0,-1 0 1,0 0-1,1-1 0,-1 1 0,1 0 0,-1 0 1,0 0-1,1 0 0,-1 0 0,1 0 0,-1 0 1,1 0-1,-1 0 0,0 0 0,1 0 0,-1 0 0,1 1 1,-1-1-1,0 0 0,1 0 0,-1 0 0,0 0 1,1 1-1,-1-1 0,0 0 0,1 0 0,-1 1 1,0-1-1,1 0 0,-1 1 0,0-1 0,1 1 1,8 12 132,-3 0-133,-1 1 0,0-1-1,-1 1 1,2 15 0,6 58 169,-4 60-90,-4-53 210,-3-81-183,-1 1-1,-1-1 0,0 1 0,-1-1 0,0 1 1,-1-1-1,0 0 0,-11 25 0,13-35-50,0-1-1,0 0 0,0 0 0,-1 0 1,1 0-1,-1 0 0,0 0 0,1 0 1,-1-1-1,0 1 0,0 0 0,0-1 1,0 0-1,0 1 0,-4 1 0,3-2 6,-1 0 0,1 0 0,-1 0 0,0-1 0,0 1 0,1-1 0,-1 0 0,0 0 0,-4 0 0,-8-3 0,1 0 1,1-1-1,-1 0 0,-14-7 0,16 6-122,-65-25-364,83 32 148,67 19-757,-60-18 1124,1-1 0,0 0 0,0 0 0,19-2 1,-14-1 9,0-2 1,0 0 0,0-1-1,-1 0 1,0-2 0,22-9-1,94-56 179,-82 41-24,-12 7-339,-34 19 96,-7 4-122,-9 9-124,-48 65-154,58-72 390,-1-1 7,1 1 1,0 0-1,0 0 1,0 0 0,-1 0-1,2 0 1,-1 0-1,0 0 1,0 0-1,1 1 1,-1-1-1,1 0 1,0 0 0,-1 1-1,1-1 1,0 0-1,1 0 1,-1 1-1,0-1 1,1 0 0,-1 0-1,1 0 1,1 4-1,-1-4 38,0 0-1,1 0 0,-1 0 0,1 0 1,0 0-1,-1 0 0,1 0 0,0-1 1,0 1-1,0-1 0,0 1 1,0-1-1,1 0 0,-1 0 0,0 0 1,1 0-1,-1 0 0,0-1 0,1 1 1,4 0-1,0 0 28,0-1 0,0 0 0,0 0 0,0-1 0,0 0 0,0 0 0,0 0 0,-1-1 0,1 0 0,0-1 0,-1 1 0,1-1 0,-1-1-1,0 1 1,0-1 0,0 0 0,-1 0 0,1 0 0,-1-1 0,8-9 0,-11 11-48,-1 0-1,1 0 1,-1 0 0,0 0-1,0 0 1,0 0-1,0-1 1,0 1-1,-1 0 1,1-1 0,-1 1-1,0 0 1,0-1-1,0 1 1,-1 0-1,1-1 1,-1 1 0,0 0-1,0 0 1,0 0-1,-2-5 1,1 3-26,0 0 1,-1 0-1,0 1 1,1-1 0,-1 1-1,-1 0 1,1 0-1,-1 0 1,0 0-1,1 0 1,-2 1-1,-7-6 1,-54-22-459,66 31 465,0 0 0,0 0-1,0 0 1,0 0 0,0 0 0,0 0-1,0-1 1,0 1 0,0 0 0,0 0-1,0 0 1,0 0 0,0 0 0,0 0-1,0 0 1,0-1 0,0 1-1,0 0 1,0 0 0,0 0 0,0 0-1,0 0 1,0 0 0,0 0 0,0 0-1,0-1 1,1 1 0,-1 0 0,0 0-1,0 0 1,0 0 0,0 0 0,0 0-1,0 0 1,0 0 0,0 0-1,1 0 1,-1 0 0,0 0 0,0 0-1,0-1 1,0 1 0,0 0 0,0 0-1,0 0 1,1 0 0,-1 0 0,0 0-1,13-5-64,15-5-44,-15 7 120,79-17-17,-76 18-43,0 0 1,0 1-1,30 2 1,-41 0 72,0 0 0,0 0 0,0 0 0,0 1 0,-1 0 0,1 0 0,0 0 0,-1 0 0,1 1 0,7 6 0,-10-8 11,0 1 1,0 0-1,0 0 1,0 0-1,0 0 1,0 0-1,-1 0 1,1 1-1,-1-1 1,1 1-1,-1-1 1,0 1-1,0-1 1,0 1-1,-1 0 1,1-1-1,0 1 1,-1 0-1,0 0 1,0-1-1,0 4 1,-2 8 110,-2 0 1,0 0-1,-7 18 1,3-11 33,1-8 62,7-12-170,-1 0-1,0 0 1,0 1-1,1-1 1,-1 0-1,1 1 1,-1-1-1,1 1 0,0-1 1,-1 0-1,1 3 1,9-8 258,6-9-382,0 0-1,0 0 1,19-25 0,-17 18-122,28-24 1,-42 42 130,-1 0 1,1 1 0,0-1 0,0 0 0,0 1 0,0 0 0,0 0-1,0 0 1,6-1 0,-8 2 34,0-1 0,-1 1 0,1 0 0,0 0-1,0 0 1,0 0 0,0 0 0,0 0 0,0 0 0,0 0 0,-1 1-1,1-1 1,0 0 0,0 0 0,0 1 0,0-1 0,-1 1 0,1-1-1,0 1 1,0-1 0,-1 1 0,1-1 0,0 1 0,-1-1-1,1 1 1,-1 0 0,1-1 0,-1 1 0,1 0 0,-1 0 0,1-1-1,-1 1 1,0 0 0,1 0 0,-1 0 0,0 0 0,0-1 0,1 1-1,-1 2 1,0 2 46,0 1 0,0 0 0,0 0 0,-1-1 0,0 1 0,0 0 0,-2 7 0,-18 39 211,6-16-64,-6 6 242,20-40-49,3-3-128,2-3-226,0 1-1,1-1 1,-1 0-1,0 0 0,5-9 1,11-9-98,-4 6-6,56-49-55,-63 58 59,0 0 0,1 1-1,0 1 1,0-1-1,0 1 1,17-5 0,-26 10 59,0 0 1,0-1-1,0 1 1,0 0-1,0 0 1,0-1-1,0 1 1,0 0-1,0 0 1,0 0-1,0 0 1,0 1 0,0-1-1,0 0 1,0 0-1,0 1 1,0-1-1,0 0 1,0 1-1,0-1 1,0 1-1,0-1 1,0 1 0,0 0-1,0-1 1,0 1-1,-1 0 1,1 0-1,0-1 1,-1 1-1,1 0 1,0 0-1,-1 0 1,1 0-1,-1 0 1,0 0 0,1 0-1,-1 0 1,0 0-1,1 0 1,-1 1-1,1 7 23,0-1-1,-2 17 1,1-20 6,-1-1 0,1 1 1,0 0-1,1 0 0,-1 0 0,1-1 1,0 1-1,0 0 0,0-1 0,1 1 1,-1-1-1,5 8 0,-1-5 47,0-1 0,0 1 0,1-1 0,0-1-1,0 1 1,1-1 0,-1 0 0,1 0 0,0-1 0,0 0-1,1 0 1,-1-1 0,1 0 0,0 0 0,0-1 0,0 0 0,13 2-1,-15-3 8,0 0 0,0-1 1,0 0-1,0 0 0,0-1 0,0 1 0,-1-1 0,1-1 0,0 1 0,0-1 0,-1 0 0,1 0 0,-1 0 0,1-1 0,-1 0 1,0 0-1,0-1 0,0 1 0,0-1 0,-1 0 0,0 0 0,0 0 0,0-1 0,6-9 0,-5 6-16,-1 0 0,-1 0 0,1 0 0,3-17 0,-5 20-60,-1 0 0,0 0 0,-1-1 0,1 1 0,-1 0 0,0-1 0,-1 1 0,1 0 0,-2-8 0,2 12 2,0 0 1,-1 1 0,1-1-1,0 0 1,0 0 0,-1 1-1,1-1 1,0 0-1,-1 1 1,1-1 0,0 0-1,-1 1 1,1-1 0,-1 1-1,1-1 1,-1 1-1,0-1 1,1 1 0,-1-1-1,1 1 1,-1-1 0,0 1-1,1 0 1,-1-1-1,-1 1 1,1 0-14,0 0 0,0 0 0,0 0-1,0 0 1,0 1 0,0-1 0,0 0 0,0 1 0,0-1-1,0 1 1,0-1 0,0 1 0,0-1 0,0 1 0,-1 1-1,-4 3-126,0 1-1,1 0 0,-8 11 1,12-16 143,-3 5 28,-1 1 1,1 0 0,0 0-1,1 0 1,-1 1 0,1-1-1,1 1 1,-4 14 0,6-19 27,-1 1 0,1-1 0,0 0-1,0 1 1,0-1 0,1 0 0,-1 1 0,1-1 0,-1 0 0,1 0 0,0 0 0,0 0 0,1 0 0,-1 0 0,1 0 0,-1 0 0,1 0 0,0 0 0,0-1 0,0 1 0,1-1 0,-1 0 0,0 1 0,5 2 0,-2-2 12,1 0 0,-1 0 0,0-1 0,1 1-1,-1-1 1,1-1 0,0 1 0,-1-1 0,1 0 0,0 0 0,0 0 0,0-1 0,0 0 0,0 0 0,-1-1 0,8-1 0,10-3-576,-1-1 1,41-16-1,-26 7-1906,13-5-403,-6-9-2943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9 985 1888,'-9'-2'5652,"14"-3"-4740,5-4-602,-3 0-113,1 1-1,0 0 0,1 1 0,0 0 0,10-7 0,53-27 265,-66 38-397,120-56 718,-53 26-284,-62 28-507,0 0 1,1 0-1,-1 2 1,17-4-1,-27 6 12,0 1-1,0 0 1,-1 0 0,1 0 0,0 0-1,0 0 1,0 0 0,0 0-1,-1 0 1,1 0 0,0 1 0,0-1-1,0 0 1,-1 0 0,1 1-1,0-1 1,0 1 0,-1-1 0,1 0-1,0 1 1,-1 0 0,1-1-1,0 1 1,0 1 5,0-1 0,0 0 0,-1 1 0,1-1 0,0 1 0,-1-1 0,0 0 0,1 1 0,-1-1 0,0 1 1,0-1-1,1 3 0,-2 4 63,1 1 1,-1-1-1,-4 15 1,4-18-21,-3 9 21,0-1 1,-2 0 0,1 0 0,-2 0 0,-10 15 0,-5 12 343,19-35-275,-2 9 358,5-13-318,0-2-149,1 0-1,0 1 1,-1-1 0,1 1-1,0-1 1,0 0-1,0 1 1,-1 0 0,1-1-1,0 1 1,0-1-1,0 1 1,1-1 0,-1 1 0,18-7 33,-1-2-1,0 0 1,0-1 0,-1 0-1,16-14 1,74-68-468,-53 42 130,-54 50 261,0 0 0,0 0 1,0 0-1,1 0 0,-1 0 0,0 0 0,0 0 1,0 0-1,0 0 0,0 0 0,0 0 0,0-1 1,0 1-1,0 0 0,1 0 0,-1 0 1,0 0-1,0 0 0,0 0 0,0 0 0,0 0 1,0 0-1,0 0 0,0 0 0,1 0 0,-1 0 1,0 0-1,0 1 0,0-1 0,0 0 1,0 0-1,0 0 0,0 0 0,0 0 0,1 0 1,-1 0-1,0 0 0,0 0 0,0 0 0,0 0 1,0 0-1,0 0 0,0 0 0,0 1 1,0-1-1,0 0 0,0 0 0,0 0 0,0 0 1,0 0-1,0 0 0,0 0 0,0 0 0,0 1 1,0-1-1,0 0 0,0 0 0,0 0 1,0 0-1,0 0 0,0 0 0,1 14-157,-5 13 242,0-13 22,-10 27 0,10-32-97,0 0 0,1 0 0,1 0 0,-1 1 0,1-1 0,-1 18 0,3 22 738,9-48 59,-4-3-714,1 0 0,-1 0 1,0 0-1,0-1 0,0 0 0,0 0 1,0 0-1,-1 0 0,5-5 0,16-11-13,10-3-61,-2-1 0,0-2 0,-2-2 0,-1-1 0,35-42 1,-59 62 106,4-4-891,-9 12 335,-4 8 203,-8 15 199,1 1 0,0 1 0,2-1 0,1 2 0,-6 40 0,13-65 87,-1 1 0,1 0 0,0 0 0,0 0 0,0 0 0,0-1 0,1 1 0,-1 0 0,0 0 0,1-1 0,-1 1 0,1 0 0,0 0 0,-1-1 0,1 1 1,0-1-1,0 1 0,0-1 0,0 1 0,0-1 0,1 0 0,-1 1 0,0-1 0,1 0 0,-1 0 0,2 1 0,0-1 16,-1 0 0,1 0-1,-1 0 1,0-1 0,1 1 0,-1-1-1,1 1 1,0-1 0,-1 0 0,1 0-1,-1-1 1,1 1 0,-1 0 0,1-1-1,-1 1 1,1-1 0,3-2-1,7-3 15,0-2 0,0 1-1,-1-2 1,0 1 0,-1-2-1,0 0 1,12-13 0,-14 13-52,-2 0-1,14-23 1,-6 9-318,-11 13 15,-2 5-405,1 12 252,-2-1 349,0 0-1,0 0 0,-1 0 1,0 1-1,-1 9 1,1 13 113,0-21 51,1-1 0,0 0 0,1 1-1,-1-1 1,1 0 0,4 7 0,-5-10-28,0 0 1,1-1 0,-1 1-1,1-1 1,0 1-1,0-1 1,0 0-1,0 0 1,0 0-1,1 0 1,-1 0-1,1 0 1,-1 0-1,1-1 1,3 2-1,-5-3-2,0 1-1,0-1 0,0 0 0,1 0 0,-1 0 0,0 1 1,0-1-1,0-1 0,0 1 0,1 0 0,-1 0 0,0 0 0,0-1 1,0 1-1,0 0 0,0-1 0,0 1 0,2-2 0,18-13 305,-11 7-196,27-18-341,1 2 0,1 1-1,58-24 1,-74 37 94,20-7-138,-39 16 190,0 0 0,0 0 1,0 0-1,0 1 1,0 0-1,0 0 0,0 0 1,7 1-1,-6-1 17,-1 1 0,0 0 0,0 1 0,1-1 0,-1 1 0,0-1 0,-1 1 0,1 1 0,0-1 0,0 0 0,-1 1 0,5 6 1024,-14-9-470,-14-3-382,-2 0-285,12 3 43,0 0 0,0 0 0,0 1 0,-1 0 0,1 1 0,0 1 0,-19 6 0,18-4-67,0 0 0,-14 9 0,21-12 79,0 1 1,0 0-1,0 1 0,0-1 1,1 1-1,-1-1 0,1 1 1,-5 7-1,7-9 73,0-1-1,0 1 1,0 0 0,1 0-1,-1 0 1,0 0 0,1 0 0,-1 0-1,1 0 1,0 0 0,0 0-1,0 0 1,0 0 0,0 0-1,0 0 1,0 0 0,1 0 0,-1 0-1,1 0 1,-1 0 0,1 0-1,0 0 1,0 0 0,0-1 0,0 1-1,0 0 1,0-1 0,1 1-1,-1 0 1,0-1 0,1 1 0,-1-1-1,1 0 1,0 0 0,-1 1-1,4 0 1,1 2 79,0-1 0,1 0 1,-1 0-1,1 0 0,0-1 0,0 0 0,0 0 0,0-1 1,9 1-1,9-2 41,-1 0 0,1-2 1,-1-1-1,1-1 0,-1-1 1,33-12-1,-44 12-74,1-1 0,-1 0 0,0-1 0,-1-1 0,0 0 0,0-1 0,-1 0 0,0 0 0,0-2 0,-1 1 0,-1-1 0,0 0 0,0-1 0,13-25 0,113-224 439,-62 113-660,48-104-499,-113 231 543,9-39 1,-11 35 5,-4 10-131,-2 15 246,0-1 1,-1 1-1,1 0 0,0 0 0,0 0 0,0 0 1,0 0-1,0-1 0,0 1 0,0 0 1,0 0-1,0 0 0,-1 0 0,1 0 1,0 0-1,0 0 0,0 0 0,0-1 1,0 1-1,-1 0 0,1 0 0,0 0 1,0 0-1,0 0 0,0 0 0,0 0 1,-1 0-1,1 0 0,0 0 0,0 0 0,0 0 1,0 0-1,-1 0 0,1 0 0,0 0 1,0 0-1,0 0 0,0 0 0,-1 0 1,1 1-1,-2 0-45,0 0-1,0 0 1,1 1 0,-1-1 0,0 1-1,0-1 1,1 1 0,-1 0-1,0 2 1,-11 14-218,-13 30-1,4-8 174,-7 10 94,2 1-1,2 1 0,3 1 1,-25 91-1,39-115 10,-4 18 64,-8 70 0,-1 33-26,21-135 46,1 23 1,1 0 263,-2-35-305,4 5 31,2 2 198,-5-8-256,1 1-1,0-1 1,0 0-1,0 0 1,0-1-1,0 1 1,0 0-1,0-1 1,1 1-1,-1-1 1,0 0-1,1 1 1,-1-1-1,1 0 1,0-1-1,-1 1 1,1 0-1,4 0 1,6 0 70,0-1 0,23-1 0,-11 0-20,-6 1 52,0-1 0,0-1-1,-1 0 1,1-2 0,-1 0 0,0-1 0,0-1 0,0 0 0,19-11-1,-31 13-122,0 0 0,0-1 1,-1 1-1,0-1 0,0 0 0,0 0 0,0-1 0,-1 1 0,0-1 0,0 0 0,-1 0 0,0-1 0,5-11 0,-6 12-51,0 0 0,0 0 0,-1 0 0,1 0 0,-1 0 0,-1 0 0,1 0 0,-1-1 0,0 1 0,-1 0 0,1 0 0,-1-1 0,-1 1 0,1 0 0,-5-11 0,5 16 34,1 0 0,-1 0 0,1 0 0,-1 0 0,1 0 0,-1 0 0,0 0-1,0 1 1,1-1 0,-1 0 0,0 0 0,0 1 0,0-1 0,0 1 0,0-1 0,0 1 0,0-1 0,0 1 0,0-1-1,0 1 1,0 0 0,-1-1 0,-1 1-25,1 0 0,-1 0 0,1 0 1,-1 1-1,1-1 0,-1 1 0,1-1 0,-1 1 0,-2 1 0,-4 2-115,0 1-1,1-1 1,-16 13 0,16-11 74,0 1 1,1 0-1,-1 1 1,2 0-1,-7 9 1,9-11 63,0 0 0,1-1 0,-1 2 0,2-1 0,-1 0-1,1 1 1,-1-1 0,-1 11 0,4-13 29,1-1-1,-1 0 1,0 0 0,1 0-1,0 0 1,-1 0-1,1 0 1,0 0 0,1 0-1,-1 0 1,0 0 0,1 0-1,0-1 1,0 1-1,0 0 1,0-1 0,0 0-1,0 1 1,4 2-1,4 3 47,1 1-1,0-2 0,14 9 1,-18-13 39,0 0 0,0 0 0,0-1 1,0 0-1,0-1 0,0 1 0,0-2 1,0 1-1,1-1 0,-1 0 0,0 0 1,1-1-1,-1 1 0,0-2 0,9-2 1,-1 0-25,-1-1 1,1 0-1,-1-1 0,0-1 1,-1 0-1,17-12 1,-21 13-19,-1-1 0,0 1 0,-1-2 0,0 1 0,0-1 0,8-11 0,-12 13-122,0 1 0,1-1 0,-2 0 1,1 1-1,-1-1 0,0 0 0,0-1 1,0 1-1,-1 0 0,0 0 0,0-10 0,-3 18 67,1-2-1,1 0 1,-1 0-1,0 1 1,1-1-1,-1 0 0,0 1 1,1-1-1,-1 0 1,1 1-1,-1-1 1,1 1-1,-1-1 0,1 1 1,-1-1-1,1 1 1,-1-1-1,0 2 1,1 0-2,0 0 1,0 0 0,-1 0 0,0-1-1,1 1 1,-1 0 0,-2 3 0,2-3-22,0 0 1,0 1-1,1-1 1,-1 0 0,0 0-1,1 0 1,-1 0-1,1 3 1,-8 38 29,11 22-309,3-50 451,-2-7-82,-1-4 34,-1-1-1,1 0 0,0 0 0,0 0 1,8 5 1231,3-1-2168,-12-5 818,0-2 19,-1 1 0,0 0 0,1-1-1,-1 0 1,1 1 0,-1-1 0,0 0 0,1 0-1,-1 0 1,1 0 0,-1 0 0,1 0 0,2 0-1,8-1 51,0 0 0,0-1 0,12-3-1,16-3 44,-22 5-90,7-1 91,-10 0 442,-17 2-21,-11 1-545,-8 1-124,20 0 421,-8-1-1365,5 0 77,0 0-1,-1 0 1,1 1-1,-1-1 1,1 1-1,-1 0 0,1 0 1,-9 1-1,-3 3-3414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16 7040,'-13'-11'5568,"10"6"-4608,29 24-9568,-1-8 5600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269 623 2144,'-3'-8'600,"8"8"-235,2 0 2216,-8 1-1967,-38 11 1615,16 0-1335,-35 11 0,32-13-664,-27 15 1,45-21-223,1 0 0,0 1 0,0-1 0,1 2-1,-1-1 1,1 1 0,1 0 0,-7 7 0,11-11-1,0 0 0,-1 0 0,1 0 0,0 0 0,0 0-1,0 0 1,0 0 0,0 1 0,1-1 0,-1 0 0,1 0 0,-1 1 0,1-1 0,0 0 0,0 1 0,0-1-1,0 0 1,1 1 0,-1-1 0,0 0 0,1 0 0,0 1 0,-1-1 0,1 0 0,2 3 0,-2-2 30,1-1 1,0 0-1,0 0 0,0 0 1,0 0-1,0 0 1,0 0-1,0 0 0,0 0 1,1-1-1,-1 1 1,1-1-1,0 0 0,-1 0 1,1 0-1,0 0 1,-1 0-1,1-1 0,0 1 1,4-1-1,4 1 94,1-1-1,-1-1 1,1 0-1,0-1 0,-1 0 1,0-1-1,0 0 1,20-8-1,-18 5-51,0-1 0,-1 0 1,1 0-1,-1-2 0,-1 1 0,18-17 0,-22 17-56,0-1-1,0 0 0,-1 0 1,0 0-1,7-18 1,18-53 109,15-104-25,-16 58-75,-19 84-41,-2 14-3,-1 0-1,-2-1 1,-1 0 0,2-40 0,-7 58 43,0 8-54,1 1 0,-1-1-1,0 0 1,0 1 0,0-1 0,0 1-1,0-1 1,-1 0 0,1 1 0,-1-1-1,0 1 1,0-1 0,0 1 0,0 0 0,0-1-1,0 1 1,-1 0 0,-1-3 0,3 5 0,-1 0 1,1 0-1,0-1 1,-1 1-1,1 0 1,0 0-1,-1 0 1,1 0-1,-1-1 1,1 1-1,0 0 1,-1 0-1,1 0 1,-1 0-1,1 0 1,-1 0-1,1 0 1,0 0-1,-1 0 1,1 0-1,-1 0 1,1 0-1,0 1 1,-1-1-1,1 0 1,-1 0-1,1 0 1,-12 11-156,-5 14 42,2 11 230,2 1 1,0 0 0,-11 65-1,13-39 117,-5 73 0,11-83-206,3-35-9,0 0 1,1 0-1,1-1 1,0 1-1,4 21 1,-2-28 85,1 0 1,0 0-1,1 0 1,0-1-1,1 1 1,11 17-1,-13-24-37,-1-1 0,1 1-1,1 0 1,-1-1-1,1 1 1,-1-1-1,1 0 1,0 0-1,0-1 1,0 1-1,0-1 1,1 0-1,-1 0 1,1 0-1,-1-1 1,1 0-1,0 1 1,8-1 0,9 1 111,0-2 1,0-1 0,0-1 0,0 0 0,0-2 0,-1-1 0,1 0 0,-1-2 0,0 0-1,-1-1 1,24-14 0,-38 19-124,-1 0 0,0-1 0,-1 1 1,1-1-1,-1 0 0,0 0 0,0 0 0,0-1 0,0 1 0,-1-1 0,1 0 0,-1 0 1,4-11-1,-4 8-47,-1 0 1,1 0-1,-2-1 0,1 1 1,-1-1-1,-1 1 1,1-1-1,-3-16 0,2 23-8,0 1-1,0-1 0,0 0 0,0 1 1,0-1-1,-1 1 0,1-1 1,-1 1-1,1-1 0,-1 1 0,0-1 1,1 1-1,-1 0 0,0-1 0,0 1 1,0 0-1,0-1 0,0 1 0,0 0 1,0 0-1,-1 0 0,1 0 0,-2-1 1,1 2-21,0-1 1,0 1 0,0 0-1,1 0 1,-1-1 0,0 2-1,0-1 1,0 0 0,0 0 0,1 0-1,-1 1 1,0-1 0,0 1-1,0 0 1,1-1 0,-1 1-1,0 0 1,1 0 0,-3 2 0,-4 2-90,0 2 1,0-1-1,0 1 1,1 0 0,0 0-1,1 1 1,-10 14 0,12-16 81,0 1 1,1-1-1,-1 1 1,1 0-1,0 0 1,1 1 0,0-1-1,0 0 1,1 1-1,-1 14 1,2-18 46,0 0 0,1 1 0,0-1 0,0 0 0,0 0 0,1 0 0,-1 0 0,1 0 0,0 0 0,0 0 0,1 0-1,-1-1 1,1 1 0,-1-1 0,7 6 0,1 0 94,-1-1 0,1 0 0,1-1-1,12 8 1,-16-12-3,0 0 0,0-1 1,0 1-1,0-1 0,0-1 0,0 1 0,1-1 0,-1-1 0,0 1 0,1-1 1,8-1-1,6-2 93,1 0-1,28-9 1,-37 7-131,0 0 0,-1-1 1,0-1-1,19-13 0,-25 16-68,23-16-88,0 2 0,1 1-1,0 2 1,39-14 0,-64 28 79,0 0 0,0 0 0,0 0 0,0 1 0,8 1 0,-3-1 98,-10 0 190,1-3 177,-2-1-211,-6-1-230,3 4-34,-1-1 0,1 1 0,-1 0 0,0 0 0,1 0 0,-1 0 0,0 1 0,0-1 0,0 1 0,1 0 0,-1 0 0,0 1 0,0-1 0,0 1 0,1 0 0,-1 0 0,0 0 0,-5 2 0,-2 2-56,0 0 0,1 0 0,0 1 0,-18 13 0,13-8 18,-26 23-209,38-31 271,0 1 1,0-1-1,0 1 0,0-1 1,1 1-1,0 0 0,-1 0 1,1 0-1,-1 5 0,2-5 22,-1-1-1,1 0 1,1 0 0,-1 0-1,0 1 1,1-1 0,0 0-1,0 1 1,0-1-1,0 0 1,0 1 0,2 3-1,-1 1 11,1-1 0,0 1-1,4 9 1,-4-15 9,-1 1 0,0-1 0,1 1 0,0-1 0,-1 0-1,1 0 1,0 0 0,0 0 0,0 0 0,1 0 0,-1 0 0,4 2 0,-1-2 34,0 0 0,0 0 1,0 0-1,1-1 0,-1 0 1,0 0-1,1 0 0,-1 0 1,1-1-1,-1 0 0,1 0 1,-1-1-1,8-1 0,9-2 116,42-15-1,-45 12-125,44-13-29,21-6 27,123-57 0,-125 36-114,-41 11-64,-37 31 183,-12 5-361,-12 7-120,6 1 321,0 0-1,-21 19 1,8-6-59,17-13 55,0 0 0,-11 11 0,19-16 98,-1 0 0,1 0 0,-1 0 0,1 0 0,0 1 0,0-1 0,0 1 0,0-1 0,1 1 0,0 0 0,-2 4 0,3-5 45,-1 0 0,1 0 0,0 0 0,0 0 0,0 0 0,0-1 0,0 1 0,0 0-1,1 0 1,0 0 0,1 5 0,-1-7-1,0 1 0,-1-1-1,1 0 1,0 0 0,0 0 0,0 0 0,0 0-1,0 0 1,1 0 0,-1 0 0,0 0-1,0 0 1,1-1 0,-1 1 0,0 0-1,1-1 1,-1 1 0,0-1 0,1 0-1,-1 1 1,1-1 0,-1 0 0,1 0-1,-1 0 1,3 0 0,-1 0 6,1 0 1,-1-1-1,0 0 1,1 1 0,-1-1-1,0-1 1,0 1-1,0 0 1,0-1-1,0 1 1,0-1-1,0 0 1,0 0-1,0 0 1,-1 0 0,1-1-1,3-3 1,2-5 65,0 0 1,0 0 0,5-13 0,-10 19-127,-2 2 6,1 0 0,-1-1-1,0 1 1,0-1 0,0 0-1,0 1 1,-1-1 0,1 0-1,-1 1 1,0-8-1,0 11 20,-1-1-32,1 1 1,0-1-1,0 1 0,0-1 1,-1 1-1,1 0 0,0-1 0,-1 1 1,1-1-1,0 1 0,-1 0 1,1-1-1,0 1 0,-1 0 0,1-1 1,-1 1-1,1 0 0,-1-1 1,1 1-1,-1 0 0,1 0 1,-1 0-1,1 0 0,-1-1 0,1 1 1,-1 0-1,1 0 0,-1 0 1,1 0-1,-1 0 0,1 0 0,-1 0 1,1 0-1,-1 1 0,1-1 1,-1 0-1,1 0 0,-1 0 0,1 0 1,-1 1-1,1-1 0,-1 0 1,1 1-1,-1-1 0,0 1 1,-5 13-374,4-10 303,0 0-1,0-1 1,1 1-1,-3 8 0,4-10 99,0-1 0,0 1-1,0-1 1,0 1-1,0-1 1,0 1-1,0-1 1,1 1 0,-1-1-1,0 1 1,1-1-1,-1 1 1,1-1-1,0 1 1,0-1 0,-1 0-1,1 0 1,1 2-1,-1-1 55,0-1 0,1 0-1,-1 1 1,0-1 0,1 0-1,-1 1 1,1-1 0,-1 0-1,1 0 1,-1 0 0,1 0-1,0-1 1,0 1 0,-1 0 0,1-1-1,0 1 1,0-1 0,2 1-1,0-1 26,0-1-1,0 1 1,1-1-1,-1 0 1,0 0-1,0 0 1,5-3-1,36-14 199,47-28 0,0-1-314,-46 29-1018,-45 18 1041,-1 0 1,0 0 0,1 0-1,-1 0 1,0 1 0,0-1 0,1 0-1,-1 0 1,0 0 0,1 1-1,-1-1 1,0 0 0,0 0 0,1 1-1,-1-1 1,0 0 0,0 1-1,0-1 1,1 0 0,-1 1 0,0-1-1,0 0 1,0 1 0,0-1-1,0 0 1,0 1 0,0-1 0,0 1-1,3 9 5,-3-4 54,0-1 0,0 1 1,0-1-1,-1 0 0,-2 10 0,-1 6 180,0 5-109,2-15-10,0 0-1,1-1 0,0 1 0,1 0 1,0 0-1,2 13 0,-2-23-78,0-1 0,0 1 0,0 0 0,0 0 0,1 0 0,-1-1 1,0 1-1,0 0 0,1 0 0,-1-1 0,0 1 0,1 0 0,-1-1 0,1 1 0,-1 0 0,1-1 0,-1 1 0,1-1 0,-1 1 0,1-1 0,-1 1 0,1-1 0,0 1 0,-1-1 1,1 0-1,0 1 0,0-1 0,-1 0 0,1 0 0,0 1 0,0-1 0,-1 0 0,1 0 0,0 0 0,0 0 0,0 0 0,-1 0 0,1 0 0,0 0 0,0 0 0,-1 0 0,1-1 1,0 1-1,1-1 0,3-1 120,1-1 0,-1 0 1,0 0-1,9-8 1,-6 5-183,26-18 238,-17 10-333,2 1 1,0 1 0,34-17-1,-52 29 8,-1 19-156,-1-8 284,0 0-1,-1 0 1,-1 0-1,0 0 1,0-1-1,-6 13 1,-5 15 131,0 6-129,-2 0-1,-2-2 1,-27 46-1,30-63 23,-1-1 0,-1 0 0,-1-1 0,0-1 0,-2-1 0,-28 24 0,44-42-42,-8 6 278,-21 14 0,29-20-191,0-1 0,0-1 0,0 1 0,0 0 0,0-1 0,0 0 0,-1 0 0,1 0 0,-1 0-1,-4-1 1,9 0-72,-1 0-1,1 0 0,0 0 0,-1 0 0,1 0 0,0 0 1,-1 0-1,1 0 0,0 0 0,0 0 0,-1-1 0,1 1 1,0 0-1,-1 0 0,1 0 0,0-1 0,0 1 0,-1 0 1,1 0-1,0 0 0,0-1 0,0 1 0,-1 0 1,1-1-1,0 1 0,0 0 0,0 0 0,0-1 0,0 1 1,0 0-1,0-1 0,-1 1 0,1 0 0,0-1 0,0 1 1,0 0-1,0-1 0,0 1 0,0 0 0,0 0 0,1-1 1,-1 1-1,0 0 0,0-1 0,0 1 0,8-18-91,-2 9 66,2 0 0,-1 0 0,1 1-1,1 0 1,0 0 0,0 1 0,0 0 0,1 1 0,0 0 0,17-8-1,9-1 34,69-18-1,-70 23-152,-35 10 142,34-8-5,-32 8-99,1 0 1,-1-1 0,0 1 0,1 0-1,-1 0 1,0 1 0,0-1 0,1 0-1,-1 1 1,0-1 0,4 2 0,-40 10-14365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19 720 2304,'0'0'37,"-1"0"0,1 0 0,-1 0-1,1 0 1,-1 0 0,1 0 0,0 1 0,-1-1 0,1 0 0,-1 0 0,1 0-1,0 1 1,-1-1 0,1 0 0,0 0 0,-1 1 0,1-1 0,0 0 0,-1 1-1,1-1 1,0 0 0,0 1 0,-1 0 0,1-1 72,0 0 1,-1 1-1,1-1 0,0 0 1,0 1-1,-1-1 0,1 0 1,0 1-1,-1-1 0,1 0 1,0 1-1,-1-1 0,1 0 1,0 0-1,-1 0 0,1 1 1,0-1-1,-1 0 0,1 0 1,-1 0-1,1 0 0,-1 0 1,0 0-1,3 8 862,-1-6-867,1 0-1,-1 0 1,1 0 0,0 0 0,-1 0-1,1 0 1,0-1 0,0 1 0,0-1 0,0 1-1,1-1 1,-1 0 0,0 0 0,0 0-1,4 1 1,-1-1 33,0 0-1,0 0 0,0 0 0,0-1 1,0 0-1,1 0 0,5-1 0,2-1 61,1-1-1,0 0 1,-1-1-1,24-10 1,-31 11-123,1 0 0,0-1 0,-1 0-1,0 0 1,0 0 0,0-1 0,8-8 0,-12 12-62,-1-1 0,0 1 1,1-1-1,-1 0 0,0 1 1,0-1-1,0 0 0,-1 0 1,1 0-1,0 0 0,-1 1 1,1-1-1,-1 0 0,0 0 1,1 0-1,-1 0 0,0 0 1,0 0-1,0 0 0,-1 0 1,1 0-1,0 0 0,-1 0 0,1 0 1,-1 0-1,0 0 0,0 0 1,0 0-1,0 1 0,0-1 1,0 0-1,-2-1 0,2 1-32,0 0 0,-1 0-1,1 0 1,-1 1 0,1-1-1,-1 0 1,0 1 0,0 0-1,0-1 1,0 1 0,0 0-1,0 0 1,0 0 0,0 0-1,0 0 1,0 1 0,-1-1-1,1 0 1,-4 1 0,3 0-13,0 0 0,0 1 0,-1-1 0,1 1 1,0 0-1,0 0 0,0 0 0,0 0 0,0 0 0,0 1 1,0 0-1,-3 2 0,-6 5-6,1 1 0,0 0-1,1 0 1,-16 22 0,22-28 63,1 1-1,0 0 1,1 0 0,-1-1-1,1 2 1,0-1 0,0 0 0,0 0-1,1 1 1,0-1 0,0 1-1,0-1 1,1 1 0,0-1-1,0 1 1,0-1 0,1 1 0,2 9-1,-2-11 17,0 0-1,0-1 1,1 1-1,-1 0 1,1 0-1,0-1 1,0 1-1,0-1 1,1 0-1,-1 0 1,1 0-1,0 0 1,0 0-1,0 0 1,0-1-1,0 1 1,1-1-1,-1 0 1,1 0-1,-1 0 1,1 0-1,0-1 1,0 0-1,0 0 1,7 2-1,10-2 59,-1 0-1,1-2 0,-1 0 0,1-1 0,-1-1 1,26-8-1,10 0 49,-36 7 69,1-1 0,25-10 0,-28 5 4,-8 8-144,0-1 0,0-1 0,17-8 0,-2 1-18,-19 8-1,0 0 0,1-1 0,-1 0 0,-1 0 0,1-1 0,0 1 1,4-7-1,33-39 2,-42 49-88,0-1 1,0 1-1,0 0 1,0-1-1,-1 1 1,1-1-1,0 1 1,-1 0-1,1-1 1,-1 1 0,0-1-1,0 0 1,1 1-1,-1-1 1,0 1-1,0-3 1,-14 34-622,3-5 395,8-19 211,-1 1 1,1 0-1,1-1 1,-1 1 0,1 0-1,0 0 1,1 1-1,0-1 1,0 0-1,0 0 1,1 15 0,1-15 116,1-1 1,-1 0 0,1 0 0,0 0-1,1 0 1,-1 0 0,1-1 0,0 1-1,1-1 1,-1 0 0,1 1 0,0-2-1,6 7 1,-9-10-41,1 0 1,0 0-1,-1 0 0,1 0 0,0-1 0,0 1 0,-1 0 0,1-1 0,0 1 1,0-1-1,0 0 0,0 1 0,0-1 0,0 0 0,0 0 0,0 0 1,0-1-1,-1 1 0,1 0 0,0-1 0,0 1 0,3-2 0,4-2 74,-1 0 0,1 0-1,10-8 1,-13 8-62,141-85 756,-122 73-751,0-1 1,-1-2-1,-2 0 1,0-1 0,0-1-1,-2-1 1,-1-1-1,-1-1 1,17-29 0,104-216-212,-104 197-44,-31 63 67,0 0 0,-1-1 1,3-9-1,-6 11-293,-5 12-76,-7 12 13,0 15 344,2 0-1,0 1 1,-8 55-1,7-32 108,-32 153 108,40-193-11,0 0 0,1 1 1,1-1-1,1 0 0,0 1 1,2 15-1,-2-29-12,0-1 0,0 1 0,1 0 0,-1-1 0,1 1 0,-1-1 1,1 1-1,-1-1 0,1 1 0,0-1 0,0 0 0,0 1 0,0-1 0,0 0 0,0 1 0,0-1 0,0 0 1,0 0-1,0 0 0,1 0 0,-1 0 0,1 0 0,-1-1 0,0 1 0,1 0 0,-1-1 0,1 1 0,0-1 1,1 1-1,0-1 20,0 0 0,0 0-1,0 0 1,-1 0 0,1-1 0,0 1 0,0-1 0,-1 0 0,1 0 0,0 0 0,-1 0 0,1 0 0,-1 0 0,1-1 0,3-2 0,4-5-30,-1 0 0,0 0 0,-1 0 0,1-1 0,-2 0 0,0-1 0,0 0 0,7-15 1,4-14 121,13-45 1,-13 34-266,4-7-10,3 1 1,3 2 0,65-99-1,-77 132 216,6-9-339,-1-1 1,28-57-1,-57 110-894,2-4 1290,-18 34 0,-2-5-41,2 1 0,-20 55 0,-26 101 207,57-164-260,-48 146 215,52-156-150,-25 72 2512,42-111-2272,9-16-467,-5 7 11,1 1 0,0 0 1,21-21-1,-15 18-48,-13 13 26,0 1-1,0 1 1,1-1 0,0 1 0,0 0 0,0 1 0,1 0 0,11-7-1,-18 12 91,0 0-1,0 0 1,0 0-1,0 0 0,0 0 1,-1 0-1,1 0 0,0 0 1,0 1-1,0-1 0,0 0 1,0 0-1,-1 1 0,1-1 1,0 1-1,0-1 0,-1 0 1,1 1-1,0 0 0,-1-1 1,1 1-1,0-1 1,-1 1-1,1 0 0,-1-1 1,2 2-1,10 19-75,-8-12 82,0-1-1,1 1 1,0-1 0,0 0-1,1 0 1,0 0 0,1-1-1,8 8 1,-11-11 83,0-1-1,1 1 1,0-1 0,0 0-1,0 0 1,0 0 0,0-1 0,1 0-1,-1 0 1,1 0 0,0-1-1,-1 0 1,1 0 0,10 0-1,-8-1 74,0 0 0,0-1 0,0 0-1,0 0 1,0-1 0,0 0-1,0 0 1,0-1 0,8-4-1,-10 4-85,-1-1 0,0 1 0,0-1 0,0 0 0,-1 0 0,1 0-1,-1-1 1,0 1 0,0-1 0,-1 0 0,1 0 0,4-11 0,-1 1 4,8-23 0,-14 35-100,0 0 0,0 0-1,0 0 1,0 0-1,-1 0 1,0 0-1,1 0 1,-1 0-1,0 0 1,0-1-1,-1 1 1,1 0-1,-1 0 1,0 0 0,-1-5-1,2 8 19,-1-1 0,1 1 0,0 0 0,-1-1 0,1 1 0,0 0 0,-1-1 0,1 1 0,0 0-1,-1-1 1,1 1 0,-1 0 0,1 0 0,-1-1 0,1 1 0,-1 0 0,1 0 0,-1 0 0,1 0 0,-1 0 0,1 0 0,-1 0 0,1 0 0,-1 0-1,1 0 1,-1 0 0,1 0 0,-1 0 0,1 0 0,-1 0 0,1 0 0,-1 1 0,1-1 0,-1 0 0,-1 1-14,1 0 0,-1 0 0,1 0 0,-1 0 0,1 0 0,0 0 0,-1 1 0,-1 2 0,-11 13-27,-32 47-80,39-54 145,1 0 1,0 1 0,1 0 0,-6 17-1,10-23 16,0-1-1,0 1 0,1 0 0,-1-1 1,1 1-1,0 0 0,0-1 0,1 1 0,-1 0 1,1-1-1,0 1 0,2 5 0,-2-8 17,0 0 1,-1 0-1,1-1 0,0 1 0,0 0 0,0 0 0,0-1 0,1 1 0,-1-1 0,0 1 1,1-1-1,-1 0 0,1 0 0,-1 1 0,1-1 0,-1 0 0,1 0 0,0 0 0,0-1 1,-1 1-1,1 0 0,0-1 0,0 1 0,0-1 0,0 1 0,0-1 0,0 0 0,0 0 0,0 0 1,0 0-1,2-1 0,8-1 100,-1-1 0,1-1 1,-1 0-1,1-1 0,20-12 1,11-4-334,-22 11 28,-14 7 15,1-1 0,-1 1 0,1 1 0,10-3 0,-14 5 151,0 0 0,0 0 0,1 1 0,-1-1 0,0 1 0,0 0 0,0 0 0,0 1-1,7 2 1,11 4 69,14 1 167,51 6 0,-70-13-838,-1-1 0,0-1 1,1 0-1,-1-1 0,25-6 1,-24 1-2581,-17 6 3084,0 0 1,3-5-1734,-3 5 1733,0 0 1,0-1 0,0 1-1,0 0 1,0-1 0,0 1-1,0 0 1,0 0 0,0-1-1,0 1 1,0 0-1,0-1 1,0 1 0,0 0-1,0 0 1,-1-1 0,1 1-1,0 0 1,-3-3-976,-8-5-1977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 4736,'-3'5'1760,"6"-2"-1376,12 5-96,-2 0 1024,12-4-768,18-4 544,9 0-608,5 0-128,-1-4-224,0 0 128,-8 0-160,1-4-96,-6 5-32,-5-2-2656,-3 2 1472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31 4736,'0'-8'1760,"22"3"-1376,9-1-96,-10 1-2368,14 2 1088,16 3-1344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248 104 3552,'-1'-2'391,"1"0"-1,-1-1 1,0 1 0,1 0-1,-1 0 1,1-1-1,0-3 1,-1 6-210,0-1 1,1 0-1,-1 1 0,0-1 1,1 1-1,-1-1 0,0 1 1,1-1-1,-1 1 0,0 0 1,0-1-1,0 1 0,1 0 1,-1 0-1,0 0 0,-1-1 1,-1 2-59,-1-1 1,1 1 0,0-1-1,0 1 1,0 0 0,-1 0-1,1 1 1,0-1 0,-4 4 0,-28 19 456,27-19-461,-2 3-18,-17 12 317,-24 24 1,43-37-374,2 0 1,-1 0 0,1 1-1,0 0 1,0 0 0,1 1 0,0-1-1,-4 11 1,9-17-10,-1 0 0,0 0 0,1 0 0,-1 1-1,1-1 1,-1 0 0,1 0 0,0 1 0,0 2 0,0-5-7,0 1 0,1 0 0,-1-1 0,0 1 0,0 0 0,1-1 0,-1 1 0,0-1 0,1 1 1,-1-1-1,1 1 0,-1 0 0,0-1 0,1 1 0,-1-1 0,1 0 0,-1 1 0,1-1 0,0 1 0,-1-1 0,1 0 0,-1 0 0,1 1 0,0-1 0,-1 0 0,1 0 0,0 0 1,-1 1-1,1-1 0,0 0 0,-1 0 0,1 0 0,0 0 0,0 0 0,14-2 143,-1-1-1,0 0 1,0 0-1,0-1 1,0-1 0,15-8-1,-26 12-161,29-12-71,9-5-285,1 2 0,67-17 0,-108 33 316,-1 0 0,1 0 0,0 1 0,-1-1 0,1 0 0,-1 0 0,0 0 0,1 0 0,-1 1 0,1-1 0,-1 0 0,1 0 0,-1 1 0,1-1 0,-1 0 0,0 1 0,1-1 0,-1 0 0,0 1 0,1-1 0,-1 1 0,0-1 0,1 0 0,-1 1 0,0-1 0,0 1 0,0-1 0,1 1 0,-1-1 0,0 1 0,0 0 0,6 23-76,-2-6 15,-1-13 144,-1 0 1,0-1 0,1 1 0,0-1 0,0 1-1,1-1 1,-1 0 0,1 0 0,0-1 0,0 1-1,0-1 1,0 0 0,8 4 0,-9-5 19,0-1 0,1 1 0,-1-1 0,1 0 0,0 0 0,-1 0 0,1 0 0,0-1 1,-1 1-1,1-1 0,0 0 0,-1 0 0,1-1 0,0 1 0,0-1 0,-1 0 0,1 1 0,-1-2 0,1 1 0,4-2 1,1-2 24,0 0 0,-1 0 0,0-1 0,0 0 0,0-1 0,-1 1 1,0-2-1,0 1 0,6-9 0,-9 10-87,0 0 0,0 0 0,-1 0 0,0 0 0,0-1 0,-1 1 0,0-1 0,0 0 0,-1 0 0,1 0 0,-1 1 0,-1-1 0,1 0 0,-2-8 0,1 8-40,-1 0 0,0 0 0,-1 0 0,0 0 0,-5-13 0,6 18-17,0-1 1,-1 0-1,1 1 1,-1-1-1,1 1 0,-1-1 1,0 1-1,0 0 1,0 0-1,-1 0 0,1 0 1,0 0-1,-1 0 1,1 1-1,-1-1 0,-3-1 1,2 2-136,10 3-73,14 5-68,38 0 443,-1-3 1,91-3 0,-66-2-71,-27 0-16,0-1 1,95-18-1,-121 17 253,-31 8-176,-4 0-127,0 1 0,-13 8 0,-8 6-228,15-10 159,-1 0 0,-16 9 1,14-10-16,-20 17 0,30-22 78,1 0 0,0 0-1,0 1 1,0-1 0,1 1 0,-1 0 0,1 0-1,-4 8 1,7-12 47,0 0-1,-1 0 1,1-1-1,0 1 1,0 0-1,-1 0 0,1 0 1,0 0-1,0 0 1,0 0-1,0 0 1,0 0-1,1 0 1,-1-1-1,0 1 1,0 0-1,0 0 0,1 0 1,-1 0-1,1 0 1,-1-1-1,0 1 1,1 0-1,-1 0 1,1-1-1,0 1 1,-1 0-1,1 0 1,0-1-1,-1 1 0,1-1 1,0 1-1,0-1 1,-1 1-1,1-1 1,0 1-1,0-1 1,1 1-1,0-1 29,0 1 0,1 0 0,-1-1 0,0 1 0,0-1 0,1 0 0,-1 0 0,0 0 0,0 0 0,1 0-1,-1 0 1,0 0 0,0-1 0,1 1 0,2-2 0,1-1 18,-1 0 1,0-1-1,0 1 1,0-1-1,0 0 0,0-1 1,-1 1-1,1-1 0,-1 0 1,4-6-1,3-7 31,14-32-1,-19 39-159,-4 6-45,0-1-1,0 1 1,0 0-1,0-1 1,-1 0-1,0 1 1,0-1-1,-1-10 0,-5 19-451,2 1 476,1 0 0,-1 0 0,1 0 0,0 0 0,1 1 0,-1-1 0,1 1 0,-1-1 0,1 1 1,1-1-1,-1 1 0,0 5 0,1 8-13,1 31 0,0-45 110,-1 0 0,1 0 0,0 0-1,0 0 1,1 0 0,-1 0 0,1-1-1,0 1 1,0-1 0,0 1 0,0-1-1,6 6 1,-6-7 37,0 0 0,0 0 0,0 0 0,0 0 0,0 0 0,1-1 0,-1 1 0,1-1 0,-1 0 0,1 0-1,0 0 1,-1 0 0,1 0 0,0 0 0,0-1 0,-1 1 0,1-1 0,6 0 0,3-2 79,1 0 1,-1-1-1,1-1 1,-1 0-1,0 0 1,-1-1-1,16-9 1,-2-1-73,-1-1 1,26-22-1,62-65-121,-102 94-62,-4 1-53,1 2 0,1-1 1,8-6-1,-14 12-40,-3 12 171,-1 1 0,0-1 0,0 0 1,-1 1-1,-9 20 0,-4 18-43,15-48 86,-2 15 4,-4 26 0,6-39 22,1 0 1,0 0-1,0 0 1,0 0-1,1 0 1,-1 0-1,1 0 1,0 0-1,0 0 0,0 0 1,1-1-1,3 7 1,-4-8 11,0-1 0,0 0 0,0 0 0,0 0 0,0 0 1,0-1-1,0 1 0,0 0 0,1 0 0,-1-1 0,0 1 0,1-1 0,-1 1 1,0-1-1,1 1 0,-1-1 0,1 0 0,-1 0 0,0 0 0,1 0 0,-1 0 1,2 0-1,5 0 92,-1-1 1,0-1-1,8-2 1,-5 2-12,0-1-98,1 0-1,-2-1 0,1 0 1,0-1-1,-1 1 0,0-2 1,12-8-1,54-52-76,-32 26-423,-43 40 470,0 0 0,0 0-1,0 0 1,1 0 0,-1 0 0,0 0 0,0 0 0,0 0 0,0 0-1,0 0 1,0 0 0,1 0 0,-1 0 0,0 0 0,0 0 0,0 0-1,0 0 1,0 0 0,0 0 0,0 0 0,1 0 0,-1 0 0,0 1 0,0-1-1,0 0 1,0 0 0,0 0 0,0 0 0,0 0 0,0 0 0,0 0-1,0 0 1,0 1 0,0-1 0,1 0 0,-1 0 0,0 0 0,0 0-1,0 0 1,0 0 0,0 1 0,0-1 0,0 0 0,0 0 0,0 0 0,0 0-1,0 0 1,0 0 0,-1 1 0,3 13-80,-3 18 65,-2-17-12,-2 1 0,0-1 0,-1 0 0,-12 23 0,3-6 130,-4 9 87,-38 60-1,44-81-119,0-1 0,-2-1 0,0 0 0,-33 29-1,39-40 14,0 0-1,-1 0 1,0-1-1,0 0 0,-1-1 1,0 0-1,-15 5 0,21-9-46,-1 1 1,0-1-1,0 0 0,0 0 0,0-1 0,0 0 0,0 0 1,0 0-1,0-1 0,0 0 0,0 0 0,0 0 0,0-1 0,1 0 1,-12-5-1,16 6-25,0 1 0,-1-1 0,1 1 0,0-1 0,-1 0-1,1 0 1,0 0 0,0 0 0,0 0 0,0 0 0,0 0 0,0 0 0,0 0 0,0 0 0,0-1 0,0 1 0,0 0 0,1-1 0,-1 1 0,1 0 0,-1-1 0,1 1 0,-1-1 0,1 1 0,0-1 0,0 1 0,0-1 0,0 1 0,0-1-1,0 1 1,0-1 0,0 1 0,1-1 0,-1 1 0,0-1 0,1 1 0,-1 0 0,1-1 0,0 1 0,1-3 0,2-2 31,1 0 1,-1 0-1,1 1 1,1-1-1,-1 1 1,11-8-1,0 2 77,0 1 0,0 0 1,28-11-1,54-15 378,57-10 117,27-9-3132,-171 53-567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1472,'0'0'5525,"10"-3"-4453,-7 0-967,1 1 0,-1 0 1,1-1-1,0 1 0,0 1 0,0-1 0,5-1 1,13-6 231,-1-1-75,1 2 1,39-11-1,-27 10 39,-9 2-136,1 2 0,-1 0 1,1 2-1,45 0 0,-70 3-149,0 0-1,0 0 0,0 0 0,0 0 0,-1 0 1,1 1-1,0-1 0,0 0 0,0 0 1,0 1-1,0-1 0,-1 1 0,1-1 1,0 0-1,0 1 0,-1 0 0,1-1 0,0 1 1,-1-1-1,1 1 0,0 0 0,-1-1 1,1 1-1,-1 0 0,1 0 0,-1-1 1,0 1-1,1 0 0,-1 0 0,0 0 0,1 0 1,-1 0-1,0-1 0,0 1 0,0 0 1,0 0-1,0 0 0,0 0 0,0 0 1,0 0-1,0 0 0,-1 1 0,1 2 33,-1 1 1,0-1-1,0 1 0,-1-1 0,0 0 0,-3 8 0,-36 52 354,-96 111 0,111-145-278,24-27-127,-28 34 277,-54 50-1,72-79 11,8-5-66,12-5-202,15-5 257,1 1 0,37-4 0,-15 2-52,-25 6-101,1 1 0,-1 1 0,0 0 0,0 2 0,44 8 1680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9:58.7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16 2976,'0'-1'124,"0"0"-1,0 0 1,1 1-1,-1-1 1,0 0 0,0 1-1,1-1 1,-1 1 0,1-1-1,-1 0 1,0 1 0,1-1-1,-1 1 1,1-1 0,0 1-1,-1-1 1,1 1 0,-1-1-1,1 1 1,0 0-1,-1-1 1,1 1 0,0 0-1,-1-1 1,1 1 0,0 0-1,-1 0 1,1 0 0,0 0-1,-1 0 1,2 0 0,29-1 875,-23 1-723,25 0 349,76 3 531,-31 8-319,-53-10-2751,-18 13-3842,-7-12 5085,3 6-886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78 2976,'0'0'46,"1"0"1,-1 0-1,0 0 1,0 0-1,1-1 1,-1 1-1,0 0 1,1 0-1,-1 0 1,0 0-1,0 0 1,1 0-1,-1 0 1,0 0-1,1 0 1,-1 0-1,0 0 0,1 0 1,-1 0-1,0 0 1,0 0-1,1 0 1,-1 0-1,0 0 1,1 0-1,-1 1 1,0-1-1,0 0 1,1 0-1,-1 0 1,0 0-1,0 1 1,0-1-1,1 0 1,-1 0-1,0 0 0,0 1 1,0-1-1,1 0 1,-1 0-1,0 1 1,0-1-1,0 0 1,0 1-1,0-1 1,0 0-1,0 0 1,0 1-1,5 18 1202,-5-11-993,-1 0 0,0 0 0,-1 0 0,0 1 0,0-1 0,-1-1 0,0 1 1,0 0-1,-1-1 0,0 0 0,0 1 0,-1-2 0,0 1 0,0 0 0,0-1 0,-9 8 0,13-13-232,0-1 0,0 1 0,1 0 0,-1-1 0,0 1 0,0-1 0,0 1 0,0-1 0,0 1 0,0-1 0,0 1 0,0-1 0,0 0 0,0 0 0,0 0 0,0 1 0,0-1 0,0 0 0,-1 0 0,1 0 0,0-1 0,0 1 0,-1 0 0,0-1 4,1 0 0,-1 0 0,1 0-1,-1 0 1,1 0 0,-1 0 0,1 0 0,0-1 0,0 1-1,-1 0 1,1-1 0,-1-2 0,-2-2-5,0-1 1,1-1-1,0 1 0,0 0 0,-1-9 1,2 9-67,1-1 0,1 1 0,-1-1 0,1 0 0,0 1 0,1-1 0,0 1 0,0-1 0,1 1 0,0 0 0,0 0 0,4-10 0,-4 13 38,0 0 1,0 0-1,0 0 0,0 0 0,0 1 1,1-1-1,0 1 0,0-1 0,0 1 0,0 0 1,0 0-1,1 0 0,-1 0 0,1 1 1,0 0-1,0 0 0,0 0 0,0 0 1,0 0-1,0 1 0,0-1 0,7 0 1,-7 2 80,0 1 0,0-1 0,0 1 0,0 0 1,0 0-1,0 0 0,0 1 0,0-1 0,0 1 0,-1 0 1,1 0-1,-1 1 0,1-1 0,-1 1 0,0-1 0,0 1 1,0 0-1,0 0 0,0 0 0,1 4 0,3 8 113,-1 1 0,0 0 0,-2-1-1,0 2 1,-1-1 0,0 0 0,0 26-1,-2-16 81,-2 0-1,-1 1 0,-10 50 0,3-43-16,-1-2-1,-2 1 1,-1-2 0,-1 1-1,-23 34 1,31-57-823,1-1 1,-2 0-1,1 0 1,-1-1-1,-13 11 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529 146 1408,'1'0'95,"0"0"-1,0 0 1,0 0 0,-1 0 0,1 0-1,0 0 1,0 0 0,-1 0 0,1-1-1,0 1 1,0 0 0,-1 0-1,1-1 1,0 1 0,0 0 0,-1-1-1,2 0 1,-2 0 93,0 1 0,1-1 0,-1 1 0,0-1 0,0 1 0,0-1 0,0 1 0,0-1 0,0 0 0,0 1 0,0-1 0,0 1 0,0-1 0,-1 1 0,1-1 0,0 0 0,-1-1-35,1 1 0,0-1 0,-1 0 0,1 1 0,0-1 0,0 0-1,0 1 1,0-1 0,0 0 0,0 1 0,1-3 0,0 1-31,-1 1 0,0-1 0,0 0 0,0 0 0,0 0-1,0 0 1,-1 1 0,1-1 0,-1 0 0,0 0 0,0 1 0,0-1 0,0 0 0,0 1 0,0-1 0,-1 1 0,-1-4 0,-1 1 76,0-1 1,0 1-1,-1 0 0,0 0 1,1 1-1,-9-6 1,9 7-143,-1 1 1,1 0-1,0 0 1,-1 0-1,0 1 1,1 0 0,-1 0-1,0 0 1,0 0-1,1 1 1,-1-1-1,0 1 1,0 1 0,0-1-1,1 1 1,-1-1-1,0 1 1,-5 3-1,-4 0 73,0 1-1,1 1 1,0 0-1,-23 15 1,13-6 29,0 1-1,1 1 1,1 1 0,0 1-1,2 1 1,-19 23 0,30-32-168,-51 75 23,51-72 42,0 0 0,1 1 0,0 0-1,-5 19 1,4-7 1,-12 48-83,19-65 34,-1-1 1,2 0-1,-1 0 0,1 1 1,0-1-1,3 11 0,-1-7 34,0 0-1,2-1 0,0 1 1,0-1-1,1 0 1,0 0-1,1-1 0,8 12 1,-9-16 26,0-1 1,1 1 0,0-1 0,0 0-1,1 0 1,-1-1 0,1 0 0,0 0-1,1-1 1,-1 0 0,1 0 0,0 0-1,10 2 1,-5-3 38,-1-1-1,1 0 1,0-1-1,0 0 1,0-1-1,0 0 1,-1-1-1,1-1 1,0 0-1,0-1 1,-1 0-1,0-1 1,14-5-1,-21 6-377,1 0-1,-1-1 1,0 1-1,0-1 0,0 0 1,5-5-1,-8 7-222,0 0 0,0 0 0,0 0 0,0-1 0,-1 1 0,1-1 0,0 1 0,-1-1 0,0 1 0,1-1 0,-1 0 0,0 0 0,-1 0 0,2-3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2816,'-2'0'1111,"12"0"2642,-11 14-1439,1-11-2131,-1 0 0,0 0 1,0 0-1,-1 0 0,1 0 0,-3 3 0,-5 15 413,5-9-320,-2 7-26,0-1 0,2 1 0,0 0 0,1 0 0,1 0 0,0 22 0,3-14-128,2 21 194,-3-47-288,0 0 0,0 0 0,0 0 0,0 0 0,0 0 0,0 0 0,1-1 0,-1 1 0,0 0 0,1 0 0,-1 0 0,1 0 0,-1-1 0,1 1 0,-1 0 0,1 0 0,-1-1 0,1 1 0,0-1 0,-1 1 0,1 0 0,0-1 0,0 1 0,-1-1 0,1 1 0,0-1 0,0 0 0,0 1 0,0-1 0,0 0 0,-1 0 0,1 1 0,0-1 0,0 0 0,0 0 0,0 0 0,0 0 0,0 0 0,0 0 0,0-1 0,0 1 0,-1 0 0,1 0 1,0-1-1,0 1 0,0 0 0,0-1 0,-1 1 0,1-1 0,0 1 0,0-1 0,-1 1 0,1-1 0,0 0 0,-1 1 0,1-1 0,0 0 0,0-1 0,11-13 183,17-31 0,-1 1-169,9-13-194,-25 38 8,1 0-1,0 1 0,23-25 0,-43 55-196,3-5 384,0 1 1,1 0 0,0 0-1,0 0 1,1 0 0,0 0-1,0 1 1,1-1-1,0 1 1,0-1 0,0 1-1,1-1 1,0 1 0,1-1-1,0 1 1,0-1 0,3 10-1,-3-12-4,1 0-1,0 1 1,0-1-1,1 0 1,-1 0 0,1 0-1,0-1 1,0 1-1,1-1 1,6 8-1,-7-10-100,1 1-1,-1-1 1,1 1-1,-1-1 0,1 0 1,0 0-1,0-1 1,0 1-1,0-1 0,0 1 1,0-2-1,0 1 1,0 0-1,0-1 0,7 1 1,-5-2-636,0 1 0,0-1 0,0 0 0,0 0 0,0-1 1,9-4-1,11-8-4950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9 1984,'13'-8'2848,"-14"8"-2730,1 0 0,-1 0 1,1 0-1,-1 0 0,1 1 1,-1-1-1,0 0 0,1 0 0,-1 0 1,1 0-1,-1 1 0,1-1 1,-1 0-1,1 0 0,0 1 0,-1-1 1,1 0-1,-1 1 0,1-1 1,0 0-1,-1 1 0,0 0 1,-1 1 472,-17 12 426,0 1-1,1 1 1,1 1 0,-16 19 0,18-19-544,5-6-342,0 1 0,0 1 0,1-1 0,-12 25 0,17-28-91,0 0 0,0 0-1,2 1 1,-1-1 0,1 1 0,0 0 0,1 0-1,0 15 1,1-25-38,-1 15 40,1-1-1,1 1 1,1-1-1,0 0 0,6 25 1,-5-29 20,1 0-1,0-1 1,1 1 0,0-1 0,0 0-1,9 11 1,-13-18-20,1 0 1,-1 0-1,1-1 1,-1 1 0,1-1-1,0 1 1,0-1-1,0 0 1,0 1-1,0-1 1,0 0-1,0 0 1,0-1-1,0 1 1,0 0-1,1-1 1,-1 1-1,0-1 1,0 0-1,1 0 1,-1 0-1,0 0 1,1 0-1,-1 0 1,0 0-1,0-1 1,1 1-1,-1-1 1,0 0-1,0 0 1,0 0-1,0 0 1,0 0-1,3-2 1,-3 1-15,0 1 0,0-1-1,0 0 1,-1 0 0,1 0 0,0 0 0,-1 0 0,0 0-1,0 0 1,1 0 0,-1-1 0,0 1 0,-1 0 0,1-1 0,0 1-1,-1-1 1,1 1 0,-1-1 0,0-3 0,0 3-34,0 1 1,0-1-1,0 0 1,0 1 0,-1-1-1,1 1 1,-1-1-1,1 0 1,-1 1-1,0-1 1,0 1-1,0 0 1,-1-1-1,1 1 1,0 0 0,-1 0-1,0-1 1,-2-1-1,-1 0-120,0 0 1,0 0-1,-1 1 0,1 0 1,-1 0-1,0 0 0,0 1 0,0 0 1,0 0-1,0 0 0,0 1 1,0 0-1,-8 0 0,13 1-95,-17-2-1464,18 2 1603,-1 0 1,1 0 0,0 0-1,0 0 1,-1 0 0,1 0-1,0 0 1,0 0 0,0 0 0,-1-1-1,1 1 1,0 0 0,0 0-1,0 0 1,-2-3-1139,2 3 1139,0 0 0,-1 0-1,1-1 1,0 1 0,0 0-1,0 0 1,0-1 0,0 1 0,0 0-1,1 0 1,-1-1 0,0 1-1,0 0 1,0 0 0,0 0-1,0-1 1,0 1 0,0 0-1,0 0 1,0 0 0,3-2-1139,-2 2 1139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6 4224,'-2'-3'715,"1"1"-78,1 3-358,1 1-18,-1-1-1,1 1 0,-1 0 1,0-1-1,1 1 1,-1 0-1,0-1 0,0 1 1,0 0-1,-1 1 1,-6 37 2331,-5 57 0,10-68-2422,-24 212 881,21-202-888,-11 46-1,15-82-473,0 1 0,0-1 0,0 1 0,-1-1 0,-1 4 0,-1-28-5524,4-1 1702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0 4736,'-2'1'266,"-1"-1"1,1 1-1,0-1 0,-1 1 1,1 0-1,0 0 0,0 0 1,0 0-1,-1 0 1,1 0-1,0 1 0,1-1 1,-1 1-1,-2 1 0,-15 11 1088,-34 15 894,-65 49 0,115-76-2212,1 0 0,-1 0 0,1 0 0,0 1 0,0-1 0,0 1 0,0-1 0,0 1 0,0 0 0,1-1 0,-1 1 0,1 0 0,-2 5 0,3-7-11,0 0 1,0 1 0,-1-1 0,1 0-1,0 1 1,0-1 0,0 0-1,0 0 1,1 1 0,-1-1 0,0 0-1,0 1 1,1-1 0,-1 0-1,1 0 1,-1 0 0,1 1-1,-1-1 1,1 0 0,0 0 0,0 0-1,0 0 1,-1 0 0,1 0-1,0 0 1,0 0 0,0-1 0,0 1-1,0 0 1,1-1 0,-1 1-1,0 0 1,0-1 0,0 1-1,2-1 1,8 4 98,0-1 0,0-1 0,1 0-1,-1-1 1,23 1 0,58-8 221,12-10-1848,36-3-8236,-83 15 6251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10 2560,'5'-7'9370,"7"7"-9402,19-1 409,-18 0-337,-1 1 0,1 0 1,-1 1-1,0 0 1,15 3-1,-24-3-27,-1 0-1,1 0 1,0 0 0,-1 0-1,1 0 1,-1 0 0,0 1-1,1-1 1,-1 1 0,0 0-1,0 0 1,0 0 0,0 0-1,0 0 1,0 0 0,-1 0-1,1 0 1,-1 1 0,1-1-1,-1 1 1,0-1 0,0 1-1,0-1 1,1 6 0,-2-3 42,1 1 0,-1 0 1,0-1-1,0 1 1,-1 0-1,0-1 0,0 1 1,0-1-1,-1 1 0,1-1 1,-4 6-1,2-3 14,-1 0 0,0 0 0,-1-1-1,0 1 1,0-1 0,-10 10 0,1-3 119,-29 21 1,39-33-214,1 1 0,-1 0 0,0 1 0,1-1 0,-1 1 0,1-1-1,0 1 1,0 0 0,-3 7 0,5-10 22,1 0-1,0-1 0,0 1 1,0 0-1,0 0 0,0-1 1,0 1-1,1 0 0,-1 0 1,0-1-1,0 1 0,0 0 1,1 0-1,-1-1 0,0 1 1,1 0-1,-1-1 0,1 1 1,-1-1-1,1 1 0,-1 0 1,1-1-1,-1 1 0,1-1 1,-1 1-1,1-1 0,1 1 1,21 13 124,-18-11-118,90 46-89,-71-40 486,-20-8-285,0 0 0,0 1 1,-1-1-1,1 1 0,0 0 1,-1 0-1,1 0 0,-1 0 1,0 1-1,0-1 0,0 1 1,4 4-1,-7-7-91,0 1 0,0-1 0,0 1 0,1-1 0,-1 0 1,0 1-1,0-1 0,0 1 0,0-1 0,0 1 0,0-1 0,0 0 0,0 1 0,0-1 1,0 1-1,-1-1 0,1 1 0,0-1 0,0 0 0,0 1 0,0-1 0,-1 1 0,1-1 1,0 0-1,0 1 0,-1-1 0,1 0 0,0 1 0,-1-1 0,1 0 0,0 0 0,-1 1 1,1-1-1,0 0 0,-1 0 0,1 0 0,0 1 0,-1-1 0,1 0 0,-1 0 0,1 0 1,-1 0-1,0 0 0,-20 5 381,-20-4-371,-1-2 0,-56-9-1,85 9-192,5 0-365,-26-4-890,32 5 1087,0-1 1,0 1 0,1-1-1,-1 1 1,0-1 0,0 0-1,1 0 1,-1 0 0,0 0 0,1 0-1,-1 0 1,1 0 0,-3-3-1,3 3-308,1 0 529,0 1 0,0 0 0,0-1 1,0 1-1,0 0 0,0 0 0,0-1 0,0 1 0,0 0 0,0 0 0,0-1 1,0 1-1,0 0 0,0 0 0,0-1 0,1 1 0,-1 0 0,12-8-2963,5 7 109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25 4064,'0'0'50,"0"0"1,0 0-1,0-1 1,0 1-1,0 0 1,-1 0-1,1-1 1,0 1-1,0 0 1,0 0-1,0 0 1,0-1-1,0 1 1,0 0-1,0 0 1,0-1-1,0 1 1,0 0-1,0 0 1,0-1-1,0 1 1,0 0-1,0 0 1,0-1-1,0 1 1,1 0-1,-1 0 1,0-1-1,0 1 1,0 0-1,0 0 1,0 0-1,1-1 1,8-4 2446,-2 2-1239,-3 1-1079,0 1 0,0 0 0,0-1 0,0 2 0,0-1 0,1 0 0,-1 1 0,0-1 0,0 1 0,0 0 0,0 1 0,1-1 0,-1 1 0,7 2 0,-5-1-138,1 0-1,0 1 0,-1 0 0,1 0 1,-1 0-1,0 1 0,10 8 1,-15-11-27,1 0 1,-1 0 0,1 0-1,-1 1 1,0-1 0,0 0 0,1 1-1,-1-1 1,0 1 0,0-1-1,-1 1 1,1-1 0,0 1-1,0 0 1,-1 0 0,1-1 0,-1 1-1,0 0 1,1 0 0,-1-1-1,0 1 1,0 0 0,0 0-1,0 0 1,0-1 0,-1 1 0,1 0-1,0 0 1,-1-1 0,0 1-1,1 0 1,-2 1 0,-2 4 83,-1 0 1,0 0-1,0-1 1,-1 0-1,-11 10 1,-2 4-50,1-3 31,15-14-72,-1 0 0,1 0-1,0 0 1,0 0 0,0 1-1,1-1 1,-1 1 0,-2 5-1,5-8-6,0-1-1,-1 1 0,1-1 1,0 1-1,0-1 0,0 1 1,0-1-1,0 1 0,0-1 1,0 1-1,0-1 0,0 1 1,0-1-1,0 1 0,0 0 1,0-1-1,0 1 0,1-1 1,-1 1-1,0-1 0,0 1 1,1-1-1,-1 1 0,1 0 1,0 0-2,0 0 1,0 0 0,0 0-1,1 0 1,-1 0 0,0-1-1,1 1 1,-1 0-1,2 0 1,6 2-25,0 0 0,14 1 0,-10-1-43,38 9 26,69 19 569,-119-31-519,2 1 80,1 0 0,0 1 1,-1 0-1,1-1 0,3 3 0,-7-3-67,1-1-1,-1 0 0,0 1 1,1-1-1,-1 0 0,0 0 1,0 1-1,1-1 0,-1 0 1,0 1-1,0-1 0,1 1 1,-1-1-1,0 0 0,0 1 1,0-1-1,0 1 0,0-1 1,0 1-1,1-1 0,-1 1 1,-1 0 9,1 0 0,0-1 1,-1 1-1,1 0 0,0-1 1,-1 1-1,1 0 0,-1-1 1,1 1-1,-1-1 0,1 1 1,-1-1-1,1 1 0,-1-1 1,1 1-1,-1-1 0,-1 1 1,-14 7 183,-1-1 1,0 0 0,0-1 0,-34 6 0,29-6-164,-56 14-181,-2 1-2119,27-9-2791,38-7 54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337 139 3968,'1'-2'180,"-1"1"-100,0 1 1,1-1-1,-1 1 1,0-1-1,0 1 1,0-1-1,0 1 1,1 0-1,-1-1 1,0 1-1,0-1 1,1 1-1,-1 0 1,0-1-1,1 1 1,-1 0-1,1-1 0,-1 1 1,0 0-1,1 0 1,-1-1-1,1 1 1,-1 0-1,1 0 1,-10 21 2063,-31 70-865,-79 132 0,110-207-1229,-22 44 208,2 1 0,3 0 0,2 3 0,-18 79 0,40-135-18,0 0 0,-1 0 0,-6 11 0,18-53 1110,134-293-1003,-34 90-300,-72 142 137,41-91 1024,-57 154-1453,-19 34 101,0 2 105,0 0 1,0 0 0,0 0-1,-1 1 1,0-1 0,0 0-1,0 1 1,0-1-1,0 8 1,2 8 11,17 122 104,28 128 470,52 176 754,-98-428-1045,-2-15-501,0 0 1,1 0-1,-1 0 0,1 0 1,-1 0-1,1 0 1,2 5-1,-15-49-13013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28 7296,'-5'-8'2720,"13"11"-2112,7-6-192,-3 3 1408,6-3-1088,3-2 768,9 2-864,5-2-160,4 5-288,-1 0-129,-2 0-31,-1 5 32,-5-2-32,-9 2-96,-3-5 32,-1 3-2303,-4 0 1279,0 2-3872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9:59.2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 0 2496,'-3'0'896,"11"4"-672,15 0-96,-7 0 1376,11-1-864,3 2 448,4-2-640,1 5-64,0-5-224,-6 5 192,2-3-224,-4 1 256,-6-1-256,-4 3-2304,1-5 1184,0 8-2304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0 2816,'3'2'8950,"-12"3"-7274,-17 4-1982,-8 2 692,-48 18 368,72-25-762,1 1 0,0 0-1,0 1 1,1-1 0,-1 2 0,-10 9-1,19-15 10,-1 0 0,0 0-1,0 0 1,0 0 0,1 0 0,-1 0-1,0 0 1,1 1 0,-1-1-1,1 0 1,-1 0 0,1 1 0,0-1-1,0 0 1,-1 0 0,1 1-1,0-1 1,0 0 0,0 1 0,0-1-1,1 0 1,-1 0 0,0 1-1,0-1 1,1 0 0,-1 0 0,1 1-1,-1-1 1,1 0 0,0 0-1,-1 0 1,1 0 0,0 0 0,0 0-1,1 2 1,4 3 13,0 0-1,1 0 1,0 0 0,8 5-1,-10-8-16,82 52-133,11 8 325,-97-62-163,1 0 0,-1 0 0,0 0 0,1 0 0,-1 0 0,0 0 0,0 0 0,0 1 1,0-1-1,0 0 0,-1 1 0,1-1 0,1 3 0,-2-4-5,0 1 0,0 0-1,0-1 1,0 1 0,0-1 0,0 1 0,0 0 0,0-1 0,0 1 0,-1-1 0,1 1 0,0 0 0,0-1 0,-1 1 0,1-1 0,0 1-1,0-1 1,-1 1 0,1-1 0,-1 1 0,1-1 0,0 1 0,-2 0 0,-2 1 80,0 1 0,-1 0 0,0-1 0,1 0 0,-1 0 0,-7 1 0,-16 5 9,0-1 1,0-2 0,-38 3-1,46-7-1462,1-1 0,0 0 0,-24-5 0,25 2-2386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7 3328,'-8'-7'955,"4"10"-392,-7 4 1892,6-4-1492,0 0-1,0 0 1,0 0 0,0 1-1,-5 4 1,10-8-932,0 1 0,-1-1 0,1 0 0,0 1 1,0-1-1,0 0 0,-1 1 0,1-1 0,0 0 0,0 1 0,0-1 1,0 1-1,0-1 0,0 0 0,-1 1 0,1-1 0,0 0 0,0 1 0,0-1 1,0 1-1,1-1 0,-1 0 0,0 1 0,0-1 0,0 1 0,0-1 1,0 0-1,0 1 0,0-1 0,1 0 0,-1 1 0,0-1 0,0 0 0,1 1 1,-1-1-1,0 0 0,0 0 0,1 1 0,-1-1 0,0 0 0,1 1 1,15 8 532,4-3-309,1-1 0,-1-1 1,1 0-1,-1-2 0,1 0 0,26-2 0,33 0 76,-69-2-191,-6 1 285,-8 7-329,-40 42-541,31-36 455,1 0-1,0 1 0,0 0 1,2 0-1,-9 17 0,-8 23-44,-60 111-1119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121 48 2400,'29'-26'2104,"-5"5"3600,-24 41-3160,-1-13-2247,1 0 0,-1-1 1,0 1-1,-1 0 0,0-1 1,0 1-1,-3 6 0,-25 45 991,5-10-789,9-12-176,-16 64-1,-2 42-54,29-119-195,-7 25 325,7-30-2833,21-123-7890,-12 66 7184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299 5 3904,'-1'-1'57,"1"1"1,0 0-1,-1-1 0,1 1 0,-1 0 1,1 0-1,0-1 0,-1 1 1,1 0-1,-1 0 0,1 0 1,0 0-1,-1-1 0,1 1 1,-1 0-1,1 0 0,-1 0 1,1 0-1,-1 0 0,1 0 0,0 0 1,-1 0-1,1 0 0,-1 1 1,1-1-1,-1 0 0,1 0 1,-1 0-1,1 0 0,0 1 1,-1-1-1,1 0 0,-1 0 0,1 1 1,-1-1-1,-14 17 1367,-3 2 177,-141 85 3924,149-97-5273,-1 1 0,2 0 0,-1 0 0,1 1 0,0 0 0,1 0 0,-12 18 0,20-27-237,-1 1 0,1-1 0,0 1-1,-1-1 1,1 0 0,0 1 0,-1-1 0,1 1 0,0-1 0,0 1 0,0-1 0,0 1 0,-1-1 0,1 1 0,0-1-1,0 1 1,0-1 0,0 1 0,0-1 0,0 1 0,0-1 0,0 1 0,1-1 0,-1 1 0,0-1 0,0 1 0,0-1-1,0 1 1,1-1 0,-1 1 0,0-1 0,0 1 0,1-1 0,-1 1 0,0-1 0,1 0 0,-1 1 0,1-1 0,-1 0-1,0 1 1,1-1 0,-1 0 0,1 0 0,-1 1 0,1-1 0,-1 0 0,1 0 0,-1 0 0,1 0 0,0 1 0,4-1 92,0 1 1,0-1 0,0 1 0,7-2-1,-9 1-110,181-14 719,-70 5-1702,1 3-3587,-54 6 1496,8 7-2320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63 104 992,'0'0'81,"-1"0"-1,1 0 1,0 0-1,0 0 1,-1 0 0,1 0-1,0 0 1,0 1 0,0-1-1,-1 0 1,1 0-1,0 0 1,-2 1 806,2 0-807,0-1 1,-1 0 0,1 0-1,0 0 1,0 1 0,0-1-1,0 0 1,0 0-1,0 0 1,0 1 0,0-1-1,-9 17 629,-3 19-587,7-12 444,-3 46 0,0 1 190,4-37-476,1 0 0,2 36-1,1-61 455,-2-33-399,3-39-1,0 23-240,-1 4 55,-4-93-511,2 106 296,2-29 0,1 19 86,4 10 92,-5 22-246,8 7 172,-2 1 61,-1 0 1,1 0-1,-1 1 0,4 8 1,12 18 80,-12-21-91,-1-1 1,0 2-1,-1-1 0,-1 1 1,0 0-1,-1 0 0,6 27 1,4 15 235,-9-37-258,4 21-1,-3-3 340,17 49-1,-24-86-390,0 1 1,-1-1-1,1 0 0,0 0 0,0 0 1,0 0-1,0 0 0,0 1 0,0-1 1,0 0-1,0 0 0,0 0 0,0 0 1,0 0-1,0 0 0,1 1 0,-1-1 1,0 0-1,0 0 0,0 0 0,0 0 1,0 0-1,0 0 0,0 1 0,0-1 1,0 0-1,0 0 0,0 0 1,1 0-1,-1 0 0,0 0 0,0 0 1,0 0-1,0 0 0,0 0 0,0 0 1,1 0-1,-1 1 0,0-1 0,0 0 1,0 0-1,0 0 0,0 0 0,0 0 1,1 0-1,-1 0 0,0 0 0,0 0 1,0 0-1,0 0 0,0 0 1,1-1-1,-1 1 0,0 0 0,0 0 1,4-10 187,0-19-157,1-33 199,0 13-111,-3 11 11,0-11-252,11-63-1,-8 60 67,-5 39 101,1 0 0,5-22 0,-4 20-378,2-10-1779,-4 25 1996,0-1 0,0 1 0,1-1-1,-1 1 1,0 0 0,0-1 0,0 1-1,1-1 1,-1 1 0,0 0 0,0-1 0,1 1-1,-1 0 1,0-1 0,1 1 0,-1 0-1,0 0 1,1-1 0,-1 1 0,1 0-1,-1 0 1,0 0 0,1 0 0,-1-1-1,1 1 1,-1 0 0,1 0 0,-1 0-1,1 0 1,-1 0 0,0 0 0,1 0 0,-1 0-1,1 0 1,-1 0 0,1 0 0,-1 1-1,0-1 1,1 0 0,-1 0 0,1 0-1,0 1 1,0-1-141,0 1-1,-1-1 1,1 1-1,0-1 1,0 1-1,0 0 0,-1-1 1,1 1-1,0 0 1,-1 0-1,1-1 1,0 1-1,-1 0 1,1 0-1,-1 0 1,1 0-1,-1 0 1,1 1-1,0 0 110,10 19-827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68 1984,'0'-2'254,"-1"1"1,0 0-1,1-1 1,-1 1-1,1 0 0,-1-1 1,1 1-1,0-1 1,-1 1-1,1-1 1,0 1-1,0 0 0,0-1 1,0 1-1,0-1 1,1 1-1,-1-1 1,0 1-1,1-1 0,-1 1 1,0 0-1,1-1 1,0 1-1,-1 0 1,1-1-1,0 1 0,0 0 1,0 0-1,0 0 1,0 0-1,0 0 1,0 0-1,1-1 0,15-2 653,6 3-572,-18 1-290,-1 0-1,0 0 1,0 0-1,0-1 1,5-1 0,12-2 101,-1 0 1,1 1 0,0 1 0,0 1 0,26 2 0,-12 0 12,-17-1-99,0 2 0,1 0 0,22 6 0,-30-7 459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98 2304,'-3'-10'8213,"-1"4"-6688,3 6-1274,2-9 741,19-2-674,1 1 1,0 0-1,0 2 1,1 0-1,0 2 1,29-5-1,-30 7-238,0 2 0,1 0 0,-1 1 0,30 3 0,-48-1-457,0-1 1,-1 1-1,1-1 0,0 1 1,-1 0-1,1 0 0,-1 1 1,1-1-1,-1 0 0,0 1 0,0-1 1,1 1-1,-1 0 0,0 0 1,0 0-1,-1 0 0,1 0 1,0 0-1,-1 0 0,1 1 0,-1-1 1,0 0-1,0 1 0,0-1 1,0 1-1,0 0 0,0-1 1,-1 1-1,1 3 0,-1-3 51,-1-1 0,1 0 0,-1 1 0,1-1 0,-1 1 0,0-1 0,-1 3 0,2-4 241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4 105 992,'0'0'17,"0"0"-1,-1 0 1,1 0-1,0 0 1,0 0-1,0 0 1,0 0-1,-1 0 1,1 0 0,0 0-1,0 0 1,0 0-1,0-1 1,0 1-1,-1 0 1,1 0 0,0 0-1,0 0 1,0 0-1,0 0 1,0-1-1,0 1 1,0 0 0,0 0-1,0 0 1,-1 0-1,1-1 1,0 1-1,0 0 1,0 0-1,0 0 1,4-5 1821,-4-3-25,0 5-1651,0 1 0,1-1 0,-1 1 1,0-1-1,1 1 0,0-1 0,0 1 0,0-1 0,0 1 0,0 0 0,0 0 0,0 0 1,1-1-1,1-1 0,1 1-54,-1-1 1,1 1-1,0-1 1,-1 1 0,2 0-1,7-4 1,-4 3-37,0 1 0,1-1 0,-1 2 0,1-1 0,-1 1 0,1 0 0,0 1 0,12-1 0,-12 2-48,-1 0 0,1 1 1,0 0-1,9 2 0,-15-2-44,0 0 0,1 1 0,-1-1 0,0 0 0,0 1 0,0 0-1,0 0 1,0 0 0,-1 0 0,1 0 0,0 1 0,-1-1 0,4 5 0,-2-1 62,-1-2 7,1 0-1,-1 0 1,0 0-1,-1 1 1,1-1-1,1 7 1,-3-9-23,-1 0-1,1 0 1,-1 0 0,0 0 0,0-1 0,0 1-1,0 0 1,0 0 0,-1 0 0,1 0 0,0 0-1,-1 0 1,0-1 0,1 1 0,-1 0 0,0 0-1,0-1 1,0 1 0,0 0 0,0-1 0,-2 3-1,-6 5 99,0 0 0,-1 0-1,0-1 1,0 0 0,-1 0-1,-14 6 1,-12 10 61,25-18-100,11-5-5,6 4 288,1-3-346,1 1 0,-1-1 0,0 0 0,1 0 0,0 0 0,-1-1 0,12 1-1,23 5-270,-32-5 256,0 1 0,0 0 1,0 1-1,-1 0 1,0 0-1,0 1 0,0 0 1,0 0-1,-1 1 0,0 0 1,0 0-1,12 14 1,-19-19 19,1 1 0,0-1 1,0 0-1,-1 1 0,1-1 1,-1 1-1,1-1 0,-1 1 1,0-1-1,1 1 0,-1-1 1,0 1-1,0-1 0,0 1 1,0 0-1,-1-1 0,1 1 1,0-1-1,-1 1 0,1-1 1,-1 1-1,1-1 0,-2 2 1,1 0 9,-1 0 0,1 0 1,-1 0-1,0 0 0,0-1 1,0 1-1,-1 0 0,1-1 1,-5 4-1,-13 6 110,-1-1 1,0-1-1,0-1 0,-39 10 1,45-14 80,8-3-123,-1 0 0,1-1-1,-16 2 1,-7-3-2609,20 3-1698,20 17-2113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3072,'-1'1'178,"0"-1"1,1 0 0,-1 0-1,0 1 1,1-1-1,-1 0 1,1 1-1,-1-1 1,0 1 0,1-1-1,-1 1 1,1-1-1,0 1 1,-1-1-1,1 1 1,-1 0 0,1-1-1,0 1 1,-1 0-1,1-1 1,0 1-1,0 0 1,0-1 0,-1 1-1,1 0 1,0-1-1,0 1 1,0 1-1,-3 29 254,2-18 278,-4 4-177,4-15-466,0 0 0,1 0-1,-1 1 1,0-1 0,1 0-1,0 1 1,-1 3-1,1-5-37,0 0-1,-1 0 1,1 0-1,0-1 1,0 1 0,0 0-1,0 0 1,0 0-1,1 0 1,-1 0-1,0 0 1,0 0-1,1 0 1,-1-1-1,0 1 1,1 0-1,-1 0 1,1 0-1,-1-1 1,1 1-1,-1 0 1,1 0-1,-1-1 1,1 1 0,0 0-1,-1-1 1,1 1-1,0-1 1,0 1-1,0-1 1,-1 0-1,1 1 1,0-1-1,0 0 1,0 1-1,0-1 1,0 0-1,0 0 1,-1 0-1,1 0 1,0 0-1,2 0 1,40 3 128,-35-3-240,-1 0 0,1 0-1,0 1 1,0 0 0,0 1 0,-1-1-1,1 1 1,11 5 0,-17-5 62,7 2 76,0 1 0,0 0-1,-1 0 1,14 11 0,-21-14-2,1-1 0,-1 0 0,0 1 0,1-1 0,-1 1 1,0-1-1,0 1 0,0-1 0,0 1 0,0 0 0,0 0 0,-1-1 0,1 1 0,0 0 0,-1 0 0,1 0 1,-1 0-1,0 0 0,0 0 0,0 0 0,0 0 0,0 0 0,0-1 0,0 1 0,-1 0 0,1 0 0,-1 0 1,1 0-1,-1 0 0,0-1 0,-1 4 0,-2 0 52,0 0 1,-1-1-1,1 1 1,-1-1 0,0 0-1,0-1 1,0 1-1,-10 4 1,2 0 139,7-5-204,-1 1 1,0-1 0,0 0 0,0 0 0,0-1 0,0 0 0,-1 0 0,-7 0 0,-35 1-7347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86 4480,'0'-3'1664,"5"3"-1312,3-3-64,0-2 1664,5 2-1120,9-5 800,9-3-960,4-2 64,8 2-448,4-1 32,6 4-192,-5 0-1536,-2 8 736,-6 13-4928,-19 13 3104,-16 6 448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00.2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57 25 2720,'-16'-4'1020,"14"3"-637,-1 1 1,1-1-1,-1 0 0,1 0 1,0 1-1,-1-1 0,1-1 0,0 1 1,-4-3-1,2 2 331,3 2-650,1 0 1,0 0-1,-1 0 0,1 0 0,-1 0 0,1 0 0,0 0 0,-1 0 0,1-1 0,-1 1 0,1 0 0,0 0 0,-1 0 0,1-1 0,0 1 0,-1 0 0,1 0 0,0-1 0,0 1 0,-1 0 0,1-1 0,0 1 0,0 0 0,-1-1 0,1 1 0,0-1 0,2 1-58,0-1 1,0 1 0,0 0-1,0 0 1,0 1 0,0-1-1,0 0 1,0 1 0,0-1-1,2 2 1,7 0 69,30 3 255,73 4 10,-49-6-357,109 19 0,-138-15 183,0 1 0,43 17 0,-75-23-133,-1-1-1,1 0 0,0-1 1,-1 1-1,1-1 0,0 1 1,4-1-1,-7 0 463,-2 7-517,-16 19 154,10-16-153,1-2 0,-1 1 0,-1-1 0,0 0 0,0 0 0,0-1 0,-1-1 0,-11 8 0,-12 9-13,-44 30-88,55-41 56,1 2 1,0 0-1,-33 32 1,33-23 48,0 0 0,1 2 0,1 0 0,2 1 0,-16 33 0,31-58 13,1 0-1,-1 1 1,0-1 0,1 0-1,-1 1 1,1-1-1,-1 1 1,1-1 0,0 1-1,0-1 1,0 1 0,0-1-1,0 1 1,0-1-1,0 1 1,0-1 0,0 0-1,1 1 1,-1-1 0,0 1-1,1-1 1,0 1 0,-1-1-1,1 0 1,0 1-1,0 0 1,1-1 18,-1 0-1,1 1 1,-1-1 0,1 0-1,0-1 1,-1 1 0,1 0-1,0 0 1,-1-1 0,1 1 0,0-1-1,0 1 1,0-1 0,-1 0-1,1 0 1,0 0 0,0 0-1,0 0 1,3-1 0,25-2-43,44-9 232,-39 4-39,-1-1 47,1 1 0,0 2 0,46-1 0,-74 7-148,-1 0 0,0 0 0,12 3 0,-16-2-184,0-1-1,-1 1 0,1-1 1,0 1-1,-1 0 0,1 0 0,-1-1 1,1 1-1,-1 0 0,1 0 0,-1 1 1,0-1-1,0 0 0,1 0 1,-1 1-1,0-1 0,0 0 0,1 3 1,3 10-1256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21 213 2976,'0'-6'4045,"9"29"-2293,-7-7-1244,-2 1 0,1-1 0,-2 1 0,-2 19 0,1-16-264,-7 176 2103,9-196-2336,0 0 0,0 0 0,0 0 0,0 0 0,-1 1 0,1-1 0,0 0 0,0 0 0,0 0 0,0 0 0,0 0 0,0 0 0,0 0 0,0 0 0,0 0 0,0 0 0,0 0 0,-1 0 0,1 0 1,0 0-1,0 0 0,0 0 0,0 0 0,0 0 0,0 0 0,0 0 0,0 0 0,0 0 0,-1 0 0,1 0 0,0 0 0,0 0 0,0 0 0,0 0 0,0 0 0,0 0 0,0 0 0,0 0 0,0 0 0,0 0 1,-1 0-1,1 0 0,0-1 0,0 1 0,0 0 0,0 0 0,0 0 0,0 0 0,0 0 0,0 0 0,0 0 0,0 0 0,0 0 0,0 0 0,0-1 0,-3-10 118,0-1 1,1 0-1,0 0 0,1 0 1,1-13-1,-2-13-14,1 19-146,1 0 0,1 0-1,6-37 1,20-56-539,-23 96 438,1 4-26,-5 11 87,1 0 0,0 0 0,-1 0 1,1 0-1,-1 0 0,1-1 0,-1 1 0,0 0 1,0 0-1,1-1 0,-1 0 0,14 27 159,-9-19 33,-2 0-1,1 0 1,2 8 0,44 95 1058,-8-15-662,-28-62-224,24 40 0,-37-71 86,7-10 304,-3-3-491,0-1 1,0 0-1,3-16 1,5-16-126,72-180-165,-63 171 100,-15 33-1051,2 1 0,1 0-1,16-26 1,-25 45 808,0-1 1,0 1-1,0 0 1,1 0-1,-1 0 0,0 0 1,0 0-1,0 0 1,1 0-1,-1 0 0,1 1 1,2-2-1,-4 2 64,1-1-1,0 1 1,0 0 0,0 0-1,0 0 1,-1 0-1,1 0 1,0 0-1,0 0 1,0 0-1,-1 1 1,1-1-1,0 0 1,0 0 0,0 1-1,-1-1 1,1 0-1,0 1 1,0-1-1,-1 1 1,1-1-1,0 1 1,0 0-1,10 14-3464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30 2656,'-12'3'11163,"39"-9"-9733,35-5-1127,-14 6 22,81 2 1,-85 3-49,-5-5 74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2816,'7'-16'9403,"-4"13"-8498,5-1-253,49-13 1656,49-12-1368,-84 25-1041,-1 0-1,44-1 1,-60 5-405,0 0 1,-1 1 0,1-1 0,0 1-1,-1 0 1,1 0 0,-1 0 0,1 1-1,4 2 1,-7-3 197,0 0 0,0 0 0,0 1-1,-1-1 1,1 1 0,0-1 0,-1 1-1,1-1 1,-1 1 0,0 0 0,1 0 0,-1 0-1,0 0 1,0 0 0,0 0 0,0 0-1,-1 0 1,1 0 0,-1 0 0,1 3 0,1 22-2743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 2144,'0'0'3578,"0"2"-3167,-1 72 1496,-11 85-1,3-15-1378,6-74-346,2 39-141,1-95-4162,1-29 2174,3-7-634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 1984,'-10'34'1721,"8"-27"-1321,0 0-1,0 0 1,0-1-1,-1 1 0,0 0 1,-8 11-1,0-3 93,-1-1 0,0-1-1,-1 0 1,-16 13 0,14-15-324,1 0 0,0 1 1,1 1-1,1 0 1,0 1-1,-16 23 0,27-36-159,1 0 0,-1 0 0,1 0-1,-1-1 1,1 1 0,0 0 0,-1 0-1,1 0 1,0 0 0,0 0 0,-1-1-1,1 1 1,0 0 0,0 0 0,0 0 0,0 0-1,0 0 1,0 0 0,1 0 0,-1 0-1,0 0 1,0 0 0,1-1 0,-1 2-1,1-1 7,0 0 1,0 0-1,0 0 0,0 0 0,0-1 0,0 1 0,0 0 0,0-1 0,0 1 0,0-1 0,1 1 0,-1-1 0,0 1 1,0-1-1,2 1 0,5 0 85,0-1 0,-1 1-1,1-1 1,10-1 0,8-2 176,0-2 0,0 0 0,42-16 0,-17 7-130,-18 6-3088,-26 6 1754,2 1-838,-1 1-1318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48:57.7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0 2560,'-5'51'4709,"-7"101"-135,-1-27-3724,12-67-1373,11 102 1,-2-113-630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55:27.36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2363 245 736,'0'0'9,"-1"0"0,1 0 0,-1 0 0,1-1 0,-1 1 0,1 0 0,-1 0-1,1 0 1,-1 0 0,1 0 0,-1-1 0,1 1 0,0 0 0,-1 0 0,1-1 0,-1 1 0,1 0 0,0-1 0,-1 1 0,1-1 0,0 1 0,-1 0 0,1-1 0,0 1-1,0-1 1,-1 1 0,1-1 0,0 1 0,0-1 0,0 1 0,0-1 0,-1 1 0,1-1 0,0 1 0,0-1 0,-2-8 138,-20-6 1181,9 7-992,0 1 0,0 0 0,-1 1 0,0 0 0,-16-4 0,-11-6 195,33 12-393,0 0 0,0 1 1,-1 0-1,1 0 0,-18-2 0,-14 3-9,1 1 0,-1 3 0,0 1 0,-58 11 0,22 3-63,0 3 0,-139 56 0,-50 13-58,-2 1-48,197-58 184,1 4 0,3 3 0,-100 74 0,114-74-130,-142 113 190,157-118-151,0 1 1,-59 75-1,80-90-42,2 0 0,0 1-1,1 0 1,2 1 0,-14 35-1,9-9-65,2 1 0,-11 84 0,12-56 131,6-41 14,2-1 1,-1 44-1,10 1-20,24 134 1,-11-104-84,-11-71 22,2-1 1,1 0 0,18 43-1,-16-53 50,1-1-1,2 0 0,0-1 1,32 43-1,-45-68-57,55 71 23,69 68-1,-116-131 4,261 238 138,-246-229-103,1-2-1,0 0 0,51 22 0,87 22 206,-10-8-43,38 12 85,6-16 369,386 27 351,-207-34-867,-294-31-116,-15-4 183,88-2 0,65-18-175,-146 5 90,-1-3 0,137-41 0,-94 14 76,54-16 216,-136 45-366,163-53 85,-152 46-104,-1-1 0,55-34 1,-18 1 25,-2-4 0,74-67 0,123-151 204,-252 245-250,-2-2 1,0 0-1,-2-1 1,28-60-1,-19 23 24,28-99 0,31-186-45,-66 58-11,-21 272-14,-9-386 38,3 293-136,3 59-60,-17-95 1,14 129 114,-1-1 0,-1 1-1,-1 0 1,-1 1 0,-1 0 0,-22-35 0,19 37 6,-1 2 1,-1-1 0,-1 2 0,0 0 0,-1 1 0,-1 1 0,-1 0 0,0 2 0,0 0-1,-2 1 1,-23-10 0,-40-14-61,-146-40 1,47 18 20,126 40 46,0 1 0,-103-13 0,70 20-69,-101 2 0,179 8 111,-313 9-154,156 3 240,-184-10-1,219-7-137,-1 5 0,-179 23 0,-161 66-809,412-72-795,-1 2 1,-95 45-1,61-18-1658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56:20.59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140 0 416,'-3'2'85,"1"-1"-1,-1 1 1,1 0-1,-1 0 1,1 0-1,0 0 1,0 0-1,0 0 1,-4 5-1,-8 9 36,3-6 207,9-8-301,0 0 1,0 0-1,0 0 1,0-1-1,-1 1 1,1-1-1,-3 2 1,3-2 20,1 0 0,-1 0 0,0 1 0,1-1 1,-1 0-1,1 1 0,0 0 0,-1-1 0,1 1 0,0-1 0,0 1 1,0 0-1,0 0 0,0 0 0,1 0 0,-1 0 0,1 0 0,-2 3 1,2-2-40,0-1 0,-1 0 1,0 0-1,0 0 1,1 0-1,-1 0 0,-1 1 1,1-2-1,0 1 1,0 0-1,-1 0 0,1 0 1,-3 1-1,-1 14 206,4-8-252,-3-2 28,0-4 44,4-3-31,0 0 1,-1 0 0,1 0-1,0 1 1,-1-1 0,1 0-1,0 0 1,0 0 0,-1 1-1,1-1 1,0 0 0,0 1-1,0-1 1,-1 0 0,1 1-1,0-1 1,0 0 0,0 1-1,0-1 1,0 0 0,-1 1 0,1-1-1,0 0 1,0 1 0,0-1-1,0 1 1,0 0-9,0 22 122,0-18-106,1-3 13,-1 0 0,0 0 0,0 0 0,0 0 0,-1 0 0,1 0 0,0 0 0,-1 0 0,1 0 0,-1 0 0,-1 3 0,0 0 2,1 0 0,0 0 0,0 1 0,1-1 1,0 0-1,-1 0 0,2 0 0,0 6 1,-1-4 89,0 4-114,0-7-1,-1 0 0,1 1-1,0-1 1,1 1 0,-1-1 0,1 0-1,0 0 1,0 1 0,0-1-1,2 4 1,12 10 63,-8-8 20,-3-9-49,-2-1-10,51 11 151,-39-8-154,0-1 0,0-1 0,0 0 0,0-1 0,0 0 0,-1-1 0,1-1 0,22-5 0,-18 2 167,54-20-46,-65 22-109,0 0 1,-1-1-1,1 0 1,-1 0-1,0 0 1,0-1-1,9-9 1,-13 12-36,-1 0 1,1-1 0,-1 1 0,0 0-1,0 0 1,0-1 0,0 1 0,0-1 0,0 1-1,0-1 1,-1 1 0,1-6 0,-3-33 162,1 16-161,-4-34-108,3 53 154,0 0 0,-1 0 1,1 0-1,-1 1 0,0-1 0,-6-6 0,6 7 20,0 1 0,-1 0 0,0 0 0,0 0 0,0 1 0,0-1 0,0 1 0,-1 0 0,1 0 0,-1 1 0,0-1 0,0 1-1,0 0 1,0 0 0,0 1 0,-1-1 0,1 1 0,0 0 0,-1 1 0,1-1 0,-1 1 0,1 0 0,-11 2 0,4 0-33,1 0 1,-1 1-1,0 0 1,1 1-1,0 0 1,0 1 0,0 0-1,1 0 1,-18 13-1,14-7-20,5-5-53,0 0-1,0 1 1,1 0-1,0 0 1,0 1 0,1 0-1,0 1 1,-7 9-1,10-7-1357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58:18.40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282 6 576,'-1'0'60,"0"-1"1,0 0-1,-1 1 1,1-1-1,0 1 1,0-1-1,0 1 0,0-1 1,-1 1-1,1 0 1,0 0-1,0 0 0,-1-1 1,1 1-1,0 0 1,-1 1-1,1-1 1,-2 0-1,-3 1 152,6-1-127,-17 8 353,16-7-421,0-1 1,-1 1 0,1-1 0,0 0 0,0 1 0,0-1 0,-1 0 0,1 0 0,0 1-1,0-1 1,-3-1 0,-7 3 285,8 2-330,1-2 49,1 0-1,-1 0 1,0 0 0,1 0-1,-1 0 1,0 0-1,0 0 1,-3 1-1,4-2-22,-1-1 0,1 1 0,-1-1 0,1 0 0,0 1-1,-1-1 1,1 0 0,-1 0 0,-2 0 0,4 0 0,-2 0 14,0 1 1,0-1 0,0 1 0,0-1 0,1 1 0,-1 0 0,0 0 0,0 0 0,1 0-1,-1 0 1,0 0 0,1 0 0,-3 3 0,-9 6 21,-1-6 216,13-3-234,1-1 0,-1 1 0,0 0-1,1-1 1,-1 1 0,0-1 0,0 0 0,0 1 0,1-1 0,-1 1 0,0-1 0,-1 0 0,-14 6 216,12-3-206,-3 4-21,5-5-7,2-2-2,0 0-1,0 0 1,0 1 0,0-1 0,0 0 0,0 0 0,-1 1-1,1-1 1,0 0 0,0 0 0,0 1 0,-1-1-1,1 0 1,0 0 0,0 0 0,-1 1 0,1-1-1,0 0 1,0 0 0,-1 0 0,1 0 0,0 0-1,0 0 1,-1 0 0,1 0 0,0 0 0,0 1 0,-1-1-1,1 0 1,0 0 0,-1 0 0,1-1 0,0 1-1,0 0 1,-1 0 0,1 0 0,0 0 0,-1 0-1,1 0 1,0 0 0,-1 0 2,1-1 0,0 1 1,0 0-1,0 0 0,0 0 0,0 0 1,0 0-1,0 0 0,0 0 0,0 0 0,-1 0 1,1 0-1,0 0 0,0 0 0,0 0 1,0 0-1,0 0 0,0 0 0,0 0 0,-1 0 1,1 0-1,0 0 0,0 0 0,0 0 1,0 0-1,0 0 0,0 0 0,0 0 0,0 0 1,-1 0-1,1 0 0,0 0 0,0 0 0,0 1 1,0-1-1,0 0 0,0 0 0,0 0 1,0 0-1,0 0 0,0 0 0,0 0 0,0 0 1,0 0-1,-1 0 0,1 1 0,0-1 1,0 0-1,0 0 0,0 0 0,-1 3 98,0-1-73,0 0 0,0-1 0,0 1 1,0-1-1,0 1 0,0-1 0,-1 0 0,1 1 0,0-1 0,-1 0 0,1 0 1,-1 0-1,1 0 0,-3 1 0,-12 17 461,14-18-498,1 0-1,0 0 1,0 1 0,0-1-1,0 1 1,0-1-1,0 0 1,0 1 0,0 0-1,1-1 1,-1 3-1,-3 4 74,4-6-17,-1 0 1,0 1-1,0-1 1,1 1-1,-1-1 0,1 1 1,0-1-1,0 1 1,0-1-1,0 1 1,0-1-1,1 1 0,0 4 1,0-4-29,0-1 1,-1 1-1,1-1 1,0 1-1,0-1 1,1 1-1,-1-1 1,0 0-1,4 5 1,2 2-6,15 16-47,-9-9 79,-12-14-37,0-1 0,1 1-1,-1 0 1,0-1 0,1 1-1,-1 0 1,3 1 0,-3-2-48,5 8 203,1 2-56,15 5-53,19 11 775,-10-11-884,-29-15 70,-1 0 0,1-1 0,0 1 0,-1 0 0,1-1 0,0 1 0,0-1 0,-1 1 0,1-1 0,0 0 0,0 0 0,0 0 0,0 0 0,0 0 0,-1 0 0,1-1 0,0 1 0,0 0-1,0-1 1,-1 0 0,3 0 0,3-2 7,5-1-13,-9 2-6,1 1 0,0-1 0,0 1 0,0 0 0,6-2 0,-8 3 2,0 0 0,0-1 1,0 1-1,0-1 0,0 0 1,-1 0-1,1 0 0,0 0 0,0 0 1,-1 0-1,1 0 0,-1 0 1,2-2-1,14-8 105,-15 10-99,0 0 1,0 0-1,-1 0 0,1 0 1,0 0-1,-1 0 0,1-1 1,-1 1-1,1 0 0,-1-1 1,1 1-1,-1-1 0,2-2 1,9-19 22,-7 13-2,1 1 1,-2-1-1,7-20 1,-9 22-32,-2 6 0,1 0 1,-1 0 0,1 0-1,-1 0 1,1 0 0,-1 0-1,1 0 1,0 0 0,0 0-1,0 1 1,0-1-1,0 0 1,3-2 0,-3 3 10,-1 0 1,1 0-1,0 0 1,0 0-1,-1 0 1,1-1-1,0 1 1,-1 0-1,1 0 1,-1-1-1,0 1 1,1 0-1,-1-1 1,0-1-1,1-23 172,-1 22-174,0 1-22,0-1-1,0 1 1,0-1-1,0 1 1,-2-6-1,1 8 9,0-1 0,0 0 0,0 0 0,0 1 0,0-1 0,-1 1 0,1-1 0,-1 1 0,1-1 0,-3 0 0,2 0 19,1 0-1,-1 1 1,0-1 0,0 1 0,0 0 0,-1 0-1,1 0 1,0 0 0,0 0 0,-1 0-1,1 1 1,0-1 0,-1 1 0,1-1 0,0 1-1,-1 0 1,1 0 0,-5 0 0,-13-1 226,13 1-168,1-1 1,0 1-1,-1 0 1,1 0 0,-7 2-1,4 0-80,-8 2 78,-25 9 0,36-11-226,1 0 0,0 1 0,-1 0 0,1 0 0,1 0 0,-1 1 0,0 0 0,-5 5 0,1 7-2055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58:23.99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1747 235 224,'-2'-3'25,"4"6"281,-12 0 1208,-4 4-900,0 0-1,0-1 0,-1-1 1,0 0-1,0-2 0,0 1 0,0-2 1,-27 2-1,-55 1 566,-166 30 0,166-19-694,-75 16 320,74-9-787,39-7 87,-120 40 254,168-52-356,-13 5 17,1 1-1,1 1 1,-1 1 0,2 1-1,0 0 1,0 2-1,2 1 1,-1 0-1,2 2 1,1 0-1,0 1 1,1 0 0,1 1-1,-20 35 1,-120 237 220,143-269-154,-56 105 117,59-106-204,0 0 1,1 1 0,1 0 0,-3 23 0,4-1 48,2 0 0,2 0 0,3 0 0,9 76 0,-5-92-67,18 54 0,-3-13-77,10 73 75,11 42 180,-30-144-31,2-1 0,27 56 1,-33-83-145,1 0 0,0 0 0,1-1 0,0 0 0,1-1 0,1 0 0,20 17 0,93 57 337,-106-74-279,185 111 582,-74-36-294,94 51-130,-219-135-202,32 16 100,1-2 1,47 15-1,-11-6 76,111 55 199,-161-69-170,0-1 0,1-1-1,1-1 1,0-1 0,45 7-1,174 4 109,-93-8-307,-94-8 78,0-2-1,84-10 1,77-10 149,114-15-238,78-29 162,-347 50-91,0-2 0,0-3-1,-2-3 1,-1-2 0,58-33 0,267-180 198,-348 212-172,-1-1-1,-1-2 1,-2-2 0,44-48-1,-55 52-104,131-173-71,36-93 150,-168 260-114,-1-1 1,-1-1 0,-2-1-1,-2 0 1,-1-2 0,-2 1-1,9-42 1,-9 11-21,-2 1 0,-3-2 0,-3 1 0,-3-1 0,-3 1 0,-13-84-1,4 76-9,-13-76-68,17 119 96,-1 1 0,-21-52 0,15 54 45,-26-45-1,32 61-17,0 1 0,-2 1 0,1 0 0,-1 0 0,-21-17 0,-74-45-253,64 46 172,17 11 65,-125-79-285,123 81 268,0 1-1,-1 2 0,0 0 0,-32-7 0,13 9-21,0 1 0,-1 2 1,-52 1-1,-143 14-113,-20-9 356,2-21-347,87-10 48,50 7 37,-297-35-72,193 36-187,177 21-170,-1 3 1,-74 10-1,101-6 68,0 0 0,0 2 1,1 0-1,0 2 0,0 0 1,1 2-1,0 0 0,1 2 0,-31 23 1,-126 107-4768,82-58 3206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03.18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482 7 2144,'0'0'2507,"-13"11"-1521,-2-1-519,-21 13-1,-5 1 78,-201 165 688,122-85-640,120-104-587,0 0 0,0-1-1,0 1 1,0 0-1,0 0 1,0 0 0,0 0-1,0 0 1,0 0-1,0-1 1,0 1 0,-1 0-1,1 0 1,0 0-1,0 0 1,0 0 0,0 0-1,0 0 1,0 0 0,0 0-1,0-1 1,0 1-1,0 0 1,-1 0 0,1 0-1,0 0 1,0 0-1,0 0 1,0 0 0,0 0-1,0 0 1,0 0-1,-1 0 1,1 0 0,0 0-1,0 0 1,0 0-1,0 0 1,0 0 0,0 0-1,-1 0 1,1 0-1,0 0 1,0 0 0,0 0-1,0 0 1,0 0-1,0 0 1,0 0 0,0 0-1,-1 1 1,6-15 42,-4 13-40,7-16 14,0 0 0,2 1 1,0 0-1,1 0 0,0 2 1,24-25-1,-10 15-62,1 2 0,52-36 0,-1 13 42,11-8 201,-88 53-199,1 0 0,-1 0 0,0 0-1,1 0 1,-1-1 0,0 1 0,1 0 0,-1 0-1,1-1 1,-1 1 0,0 0 0,0-1 0,1 1 0,-1 0-1,0-1 1,0 1 0,1 0 0,-1-1 0,0 1 0,0 0-1,0-1 1,1 1 0,-1-1 0,0 1 0,0-1 0,0 1-1,0 0 1,0-1 0,0 1 0,0-1 0,0 1 0,0-1-1,-1 0 0,1 1 0,-1 0 1,0 0-1,1-1 0,-1 1 0,0 0 0,1 0 0,-1 0 0,0 0 0,1 0 0,-1 0 0,0 0 0,0 0 0,1 0 0,-1 0 0,0 0 0,1 0 0,-1 0 1,0 1-1,1-1 0,-2 1 0,-16 5 48,1 2 1,0 0-1,1 1 1,0 0-1,0 2 1,1 0-1,-25 23 1,-84 99 489,94-96-202,10-12 218,-44 43 0,87-102 47,11-9-538,3 1 1,1 2-1,59-48 0,-96 87-62,16-13 60,20-21-1,-36 35-62,-1 0 0,0-1 0,0 1 0,0 0-1,1 0 1,-1 0 0,0 0 0,0 0 0,0-1-1,1 1 1,-1 0 0,0 0 0,0 0 0,0-1 0,0 1-1,0 0 1,1 0 0,-1 0 0,0-1 0,0 1-1,0 0 1,0 0 0,0-1 0,0 1 0,0 0 0,0 0-1,0-1 1,0 1 0,0 0 0,0 0 0,0-1-1,0 1 1,0 0 0,0 0 0,0-1 0,0 1 0,0 0-1,-1 0 1,1 0 0,0-1 0,-12 1-61,-17 9-191,15-2 175,1-1 0,0 2 0,0 0 0,1 1 0,0 0 0,1 0 0,0 1 0,0 1-1,1 0 1,-11 15 0,20-25-147,0 1 0,0 0 0,1 0 0,-1-1 0,0 1 0,1 0 0,-1 0 0,1 0 0,-1 0 0,1 3 0,5 19-1578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0:21:47.0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2567 2656,'1'-1'61,"0"0"0,0 0 0,0 0 0,0 0 0,0 0 0,0 0 1,0 0-1,0 0 0,-1 0 0,1 0 0,0 0 0,-1 0 0,1-1 0,-1 1 0,0 0 0,1 0 0,-1-1 1,0 1-1,0 0 0,0-1 0,0-1 0,1 1-48,-1 1 0,1 0-1,-1 0 1,1 0 0,0 0 0,-1 0 0,1 1 0,0-1-1,0 0 1,0 0 0,1-1 0,5-6-34,1-4 265,-7 10-141,1 1 0,-1-1 0,0 0 0,0 0 0,0 0 0,0 0 1,0 0-1,0 0 0,1-3 304,-2 3-101,1 1 1,0 0 0,0 1-1,0-1 1,0 0 0,0 0-1,0 0 1,1 0 0,-1 1-1,2-2 1,2-1-267,-1 0 25,0 1 1,0-1-1,0 1 0,0 0 0,0 1 1,0-1-1,6-1 0,15-6 69,5-5 225,1 1 0,53-14 0,68-6 99,-11 2-228,-75 14-74,307-77 488,-302 76-521,126-51 0,228-118 261,16-8-59,35 33-314,-352 122-33,246-95-26,-192 49 87,-3 0-14,510-187 29,-524 220-80,119-44-12,-29-5-116,214-91 249,-448 185-82,252-98-63,155 2-41,-277 72 144,421-76 1,-394 78-6,345-53 80,-277 56-157,0 23 202,89 27-370,-44 1 212,50-24-127,-148-11 267,-42 2-118,147-6-132,142-6-66,-345 19 194,222-3 183,-3 20-75,-259-10-170,111 15-134,27 11 244,230 40-50,-296-41 15,-5-1 105,87 17-191,-151-31 63,91 39-1,-125-44-22,0 1 1,-1 1-1,0 1 0,-1 0 0,19 19 0,75 85 63,-38-37 161,116 85-38,-130-117 2,-36-27-172,-1 1 1,0 1 0,-2 2 0,-1 0 0,20 30 0,-27-32 47,-2 1-1,16 40 1,-13-29-42,40 120 30,-39-105 7,2-2 0,32 65 1,-24-63-98,-2 1 1,-2 1 0,17 69-1,66 222 140,-40-141-54,-32-58-49,-16-59 50,31 86 135,9 44-171,-44-147-34,37 228 357,-7 7-502,-34-238 234,8 74 30,7 98-77,-13-116 26,-1-1-3,4 83-121,-4-41 180,2 46-7,-8-129-176,1 41 3,9 149 165,-1-87 13,-11-164-55,-4 24-1,1 1-136,-1 241 113,-2-149-204,0-41 556,3-63-481,-1 1 1,-9 39-1,5-35 35,-3 47 0,8-25-18,-6 80 169,3-64-62,5-56-79,-1 1 0,0 0 0,-2 0 0,-6 23 0,-16 67-2,22-98 148,1 0 1,1 0-1,-2 19 1,-1 14 131,3-39-224,1-1-1,-1 1 1,1 0-1,1 7 1,-1 12 8,0-19 41,0 0 1,1 0 0,-1 0 0,1 1-1,1 5 1,-1-8-20,0 0 0,-1 1-1,1-1 1,-1 0 0,0 6-1,1 12-17,0-14 6,-2-4 38,-1 2-10,1-4 276,1-1-310,0 0 0,-1 0 0,1 0 0,0 0-1,0 0 1,0 0 0,-1 0 0,1 0 0,0-1 0,0 1 0,-1 0-1,1 0 1,0 0 0,0-1 0,0 1 0,0 0 0,-1 0 0,1 0-1,0-1 1,0 1 0,0 0 0,0 0 0,0-1 0,0 1 0,-1 0-1,1 0 1,0-1 0,0 1 0,0 0 0,0-1 0,0-12 83,-1 4 42,-3-11-41,-22-81-171,17 76-18,-22-43 0,9 23 64,-5-14-14,7 17 49,1-1-1,-22-79 0,15-23-354,25 139 378,-5-32-173,0-48 0,14 87 3,-6 0 152,0 0 0,-1 0 0,1 1 0,-1-1 0,1 0 0,-1 1 0,0-1 0,1 1 0,-1-1 0,0 1 0,0-1 0,1 3 0,9 22 11,-10-25-14,2 9 9,17 43 88,14 64 0,11 55 58,-10-44-1,-30-104-19,-1 1-1,-1 1 1,-1 41-1,3 9-118,-10 27 102,10-34-6,-5-68-54,1-10-84,5-8 113,-1-1 0,5-32 0,-3 13-120,1 1 0,2 0 0,1 1 0,2 0 0,1 1 0,2 0 0,1 1 0,2 1 0,40-53-1,-3 15 8,4 3-1,75-66 0,-124 123 35,-4 4 59,0 0 0,9-12-1,-16 18-68,0 0 0,1 0-1,-1-1 1,0 1 0,0 0-1,0 0 1,0 0 0,0 0-1,0 0 1,0-1 0,0 1-1,1 0 1,-1 0-1,0 0 1,0 0 0,0-1-1,0 1 1,0 0 0,0 0-1,0 0 1,0 0 0,0-1-1,0 1 1,0 0-1,0 0 1,0 0 0,0 0-1,0-1 1,0 1 0,-1 0-1,1 0 1,0 0 0,0 0-1,0 0 1,0-1 0,0 1-1,0 0 1,0 0-1,0 0 1,-1 0 0,1 0-1,-9-3-87,-14 4-312,-80 21 349,3-1 564,-305 62 1442,403-83-1954,-125 36-600,103-28 178,23-8 380,0 0-1,0 0 1,1 0-1,-1 1 1,0-1 0,0 0-1,1 0 1,-1 1-1,0-1 1,0 0 0,1 1-1,-1-1 1,0 1-1,1-1 1,-1 1 0,0-1-1,1 1 1,-1-1-1,1 1 1,-1 0-1,1 0-26,1 0 1,-1-1-1,1 1 0,0 0 0,-1-1 0,1 1 0,0-1 0,0 1 0,-1-1 0,1 1 0,0-1 0,0 0 0,1 1 0,6 3 57,7 2-16,0 0-1,0-1 0,21 5 1,-8-3-61,-13-3 9,13 4-1337,45 7 0,-71-15 1174,1 1 0,0-1 1,0 0-1,-1 0 0,1 0 1,0-1-1,-1 1 0,1-1 0,4 0 1,-3-1-675,0-1 1,0 1 0,-1-1-1,1 1 1,4-6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2:21.55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5 20 4736,'-4'3'1760,"8"-3"-1376,1 0-96,-2-8-480,2-6-1408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2:24.57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4480,'0'16'1664,"13"-5"-1312,0-3-64,-3-5-160,-2 2-128,5 3 256,-4-5-128,4-3-2304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2:35.71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0 1 1056,'0'0'118,"0"0"-1,0 1 1,0-1-1,0 0 1,0 1-1,0-1 1,0 0 0,0 1-1,0-1 1,0 0-1,0 1 1,0-1 0,0 0-1,1 1 1,-1-1-1,0 0 1,0 1-1,0-1 1,0 0 0,1 1-1,2 1 18,0 0 0,1-1-1,-1 1 1,1-1 0,-1 0-1,1 0 1,4 1 0,-6-2 190,6 4 453,-4 1-731,-1 0-1,0-1 0,1 0 1,0 0-1,0 0 0,0 0 1,1 0-1,-1-1 0,1 0 1,0 0-1,-1 0 0,2-1 1,-1 1-1,0-1 0,8 2 1,1 0 58,0 2-1,-1 0 1,23 14 0,-9-6-87,7 6 73,-1 1-1,0 2 1,-2 1 0,49 50-1,120 135 75,-151-156 300,-30-34-303,1-1 1,0-1 0,2-1-1,0 0 1,0-2 0,2-1-1,26 12 1,10 5 66,80 52 1,-113-62-103,-1 2 1,36 37-1,-48-45-109,1 2 28,-5-7-10,18 21-1,37 54 72,-52-70-155,-10-11 35,1 0 0,-1 1 0,0 0 0,4 7 1,-3-5 12,1 1 0,-1-1 1,1 0-1,0 0 0,1 0 1,7 5-1,39 28 38,-32-25-4,17 9 23,65 31 0,-63-35 59,138 61-244,-162-73 146,0 1 0,18 12 1,-10-5 0,7 7-15,-24-16 4,1-1-1,12 8 1,-9-7 16,0 1 0,-1 0 0,0 1 1,14 13-1,29 41-439,-22-26 362,110 102 598,-82-83-418,-18-21-96,11 12 56,-19-17-118,-25-24 24,-1 0 0,0 0 0,-1 0 0,1 1 0,-1 0 0,7 10 0,4 3 7,-2-3 0,-8-9-12,0 0 0,0 0 1,0 0-1,1-1 0,0 0 1,0 0-1,1-1 1,0 0-1,0 0 0,10 4 1,4-5 21,-15-2-1,0 0 0,-1 1 0,1-1 0,0 1 0,10 8 0,-6-3-73,-9-4 68,-1-1 2,2-1 12,0 1-1,0-1 0,0 0 0,0 0 0,0 0 0,0-1 1,1 1-1,5 1 0,-8-3-19,0 0 1,-1 0-1,1 0 0,0 1 0,0-1 1,-1 0-1,1 0 0,0 1 1,0-1-1,-1 0 0,1 1 0,0-1 1,-1 1-1,1-1 0,-1 1 0,1-1 1,0 2-1,0-1 2,-1-1-1,1 1 1,-1 0 0,1-1-1,0 1 1,-1 0-1,1-1 1,0 1 0,-1-1-1,1 1 1,0-1 0,0 0-1,-1 1 1,1-1-1,0 0 1,1 1 0,1 0 0,11 6 0,-7-3 52,-1 0 1,0 1-1,0 0 1,-1-1 0,1 2-1,6 8 1,-9-10-74,0 0 0,0 0 0,0-1 0,0 1 0,0-1 0,8 6 0,12 14 13,-8-1-221,-9-13 267,0-1-1,0 1 0,13 12 0,3 3 18,-18-19-53,1 0-1,-1 0 1,1 0-1,-1-1 0,9 6 1,19 12-154,-24-16 166,0 0 0,1 0 0,0-1 0,0 0 1,0 0-1,19 5 0,75 17-25,-76-18-77,-17-6 44,1 0 1,16 2-1,-10-1 65,0 0-1,-1 1 0,1 1 0,28 14 1,-20-10-51,0-1-1,0-2 1,28 6 0,-42-11 44,67 22 11,-30-9 57,25 12-146,-56-21 63,0 1 1,28 16-1,-28-14 42,35 14 0,-42-19-42,0 1 1,0 0 0,-1 1-1,0 0 1,0 0-1,0 1 1,10 10 0,-1-2-109,44 47 157,-39-43-72,1-1 1,0-1-1,2-1 1,46 22-1,-23-15 46,2-3-1,62 17 0,-8-5-63,-20-6 15,-45-15-111,172 40 281,-208-50-133,203 28 7,-146-25-22,-32-2-9,46 8 1,-11 2-113,25 7 428,51 7-332,-7-3-84,4 1 274,-36 5-275,-71-19 246,-21-7-123,0 1-1,-1 1 1,1-1 0,-1 2-1,14 10 1,17 10 122,-27-19-180,227 117-145,43 16 312,-244-118-256,-20-11 129,-1-1 1,2 0-1,0-2 1,32 11-1,1-8 78,1-2 1,61 3-1,-40-6-246,96 0 273,16 1-201,101 16 165,-180-16-38,-41-4 38,54 6-118,-104-7 95,159 14-72,-102-13 43,100 6-24,-37 6 97,-109-12-118,-15-2 44,1 0-1,21 6 0,-3 2-67,1-2-1,42 4 1,65-2 64,-13-2 18,-10-3 245,-27-2-301,130 0 0,-113-3 8,141 1 124,-121 8-181,73-19 197,-73 0-129,-57 7-19,2 1 126,-43 3-42,0-2 0,35-5 0,-26 3-92,-29 4 38,-1-1-1,0 1 1,8-3 0,-3 1-8,-1 0 0,0 1 0,1 0 1,12 2-1,19-2 94,39-4-59,-13 3-219,-16 1 375,81-4-172,-83 2 48,-22 1-13,30-5 0,-29 3-220,15-3 248,-9-1-52,1 2 0,64-1 0,13-3 91,-99 8-130,109-12 105,-48 4-67,-8 1-292,-37 5 168,15 0 250,40-1-17,2-1-322,8 5 108,167 5 222,-225-4-120,-20 0-39,-1 1 0,19 3 0,48 4 206,-12-1-337,14 1 95,108-4-1,-158-4 138,137-13-122,-3-1 165,-20 4 16,-89 4-159,156-28-340,-216 34 369,88-25 186,-17 4-90,-61 18-24,139-26-107,-46 19 48,167 6 0,-229 8 23,0 2 0,44 13 1,27 4 18,216 13 49,-124-28-155,432-8 368,-534 5-198,1 1-58,186-6-117,-274 0 137,22 5-1,-23-2 23,25 0 0,-30-2-36,1 0 1,-1 0 0,16 6-1,3 0 85,-25-7-168,0 2 0,0-1 0,-1 0 1,1 1-1,3 2 0,-3-2 46,-1 0 0,1 0 1,-1-1-1,1 0 0,4 2 1,-2-2-74,0 1 0,0 0 0,9 5 0,-9-4 48,-1-1-1,1 0 0,-1 0 1,11 2-1,15 5 302,-26-7-316,0 0 0,0-1 0,1 1 0,-1-1 0,11 1 0,-6-2-42,0 1 0,14 3 1,-14-2 93,1 0 0,15 0 0,103-2 622,-115 4-711,-1 0-8,-10-4 52,1 0 0,-1 1-1,0 0 1,1-1 0,-1 1 0,4 2 0,-4-2-5,0 0 0,0 0-1,0-1 1,0 1 0,6 0 0,-2 0 16,-1-1 1,0 1-1,0 1 1,0-1-1,10 5 1,-15-6-3,0 1 1,1-1-1,-1 0 1,0 0-1,1 0 1,-1 1-1,0-1 1,1 0-1,-1-1 0,0 1 1,1 0-1,-1 0 1,2-1-1,-2 1-11,0-1-1,0 1 0,0 0 1,0 0-1,-1 0 1,1 0-1,0 0 0,0 0 1,0 0-1,0 0 1,0 0-1,0 0 0,0 0 1,0 1-1,0-1 0,0 0 1,1 1-1,-1 0 5,0 0-2,-1-1-1,1 1 1,0-1-1,0 1 1,-1-1-1,1 0 1,0 1-1,0-1 1,0 0-1,0 0 1,0 1-1,0-1 1,-1 0-1,1 0 1,0 0-1,0 0 1,0 0-1,0 0 1,0-1-1,0 1 1,0 0 0,-1 0-1,1 0 1,0-1-1,1 0 1,14-3 314,-14 4-52,2 1-817,11 6 667,-14-7 53,1 1-117,25 6-325,-25-7 533,-2 0-249,0 1-1,0-1 1,0 0 0,0 0 0,0 0-1,0 0 1,0 0 0,0 0 0,0 1-1,1-1 1,-1 0 0,0 0 0,0 0-1,0 0 1,0 0 0,0 0 0,0 0-1,0 0 1,1 1 0,-1-1 0,0 0-1,0 0 1,0 0 0,0 0 0,0 0-1,0 0 1,1 0 0,-1 0 0,0 0-1,0 0 1,0 0 0,0 0 0,0 0-1,1 0 1,-1 0 0,0 0 0,0 0-1,0 0 1,0 0 0,1-1 0,-1 1-5,0 0 0,0 0 0,0 0 1,0-1-1,1 1 0,-1 0 0,0 0 1,0-1-1,0 1 0,0 0 0,0 0 1,0-1-1,0 1 0,0 0 1,0-1-1,1 1 0,-1 0 0,0 0 1,-1-1-1,1 1 0,0 0 0,0-1 1,0 1-1,0 0 0,0 0 0,0-1 1,0 1-1,0 0 0,0 0 0,-1-1 1,1 1-1,0 0 0,0 0 1,0-1-1,0 1 0,-1 0 0,1 0 1,-2-3 25,1 1 0,-1 0 1,0 0-1,0 0 0,1 0 1,-2 0-1,1 0 0,0 1 1,0-1-1,0 1 0,-1-1 1,1 1-1,-1 0 0,1 0 1,-5-1-1,2-2-98,4 4 70,1-1-1,0 1 0,-1 0 1,1-1-1,-1 1 1,1 0-1,-1-1 0,1 1 1,-1 0-1,1 0 1,-1 0-1,0-1 0,1 1 1,-1 0-1,1 0 0,-2 0 1,0 0 10,0 0 0,0-1 0,0 1 0,0-1 0,0 1-1,1-1 1,-1 0 0,0 0 0,0 0 0,-3-2 0,3 2-11,1-1 1,-1 1-1,0 0 0,0 0 1,0 0-1,0 1 1,0-1-1,0 0 0,-1 1 1,1-1-1,-2 1 0,-3-1 31,1 0 0,-1 0 0,1-1 0,-1 0 0,1 0 0,-6-3-1,-12-4 24,-4 0-44,17 5 9,-1 0 0,0 0 0,0 1 0,0 1 0,-17-2 0,-40-4-173,47 5 81,22 3 116,18 6-986,3 3 904,62 25-58,-66-27 113,27 9 0,-26-10-12,28 12 1,-24-8-21,-14-7 37,0 0 0,-1 0 1,12 8-1,-17-9-3,0-1 0,0 0 0,0 0 0,-1 0 0,1 0 0,1 0-1,-1 0 1,0 0 0,0-1 0,0 1 0,0-1 0,0 0 0,1 1 0,-1-1 0,0 0 0,3 0 0,-5 0 8,0 0 1,1 0-1,-1 0 0,0 0 0,0 0 1,0 0-1,1 0 0,-1 0 1,0 0-1,0 0 0,0 0 1,0 0-1,1 0 0,-1 0 1,0 0-1,0 1 0,0-1 1,0 0-1,0 0 0,1 0 0,-1 0 1,0 0-1,0 1 0,0-1 1,0 0-1,0 0 0,0 0 1,0 1-1,0-1 0,0 0 1,0 0-1,1 0 0,-1 0 0,0 1 1,0-1-1,0 0 0,0 0 1,0 0-1,0 1 0,-1-1 1,1 0-1,0 0 0,0 0 1,0 1-1,0-1 0,0 0 1,0 0-1,0 0 0,0 0 0,0 1 1,0-1-1,-1 0 0,1 0 1,0 0-1,0 0 0,0 0 1,0 0-1,0 1 0,-1-1 1,1 0-1,0 0 0,0 0 1,-34 11 486,25-9-516,1 0 0,-1-1 0,1 1 0,-1-2 0,1 1 0,-1-2 0,-13 0 0,-4 0 9,-30 4-826,55-3 607,-6 0 690,3 2-318,7 0-1193,0-1 1033,-1-1 0,1 1 1,0-1-1,0 0 0,0 0 1,-1-1-1,1 1 0,0 0 1,0-1-1,-1 0 1,1 1-1,0-1 0,-1 0 1,1-1-1,-1 1 0,1 0 1,-1-1-1,0 1 0,1-1 1,-1 0-1,0 0 0,0 0 1,0 0-1,1-2 1,10-10-8,-11 11 11,1 0 0,-1 1 0,0-1 0,1 0 0,-2 0 0,3-4 0,-3 7-12,-1-3 13,1 0-1,1 1 1,-1-1-1,0 1 1,1 0 0,-1-1-1,1 1 1,0 0-1,3-3 1,-1 0-1917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3:03.6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0 480,'0'2'491,"0"-2"-409,0 0-1,1 0 1,-1 0-1,0 0 0,1 0 1,-1 0-1,0 0 1,1 0-1,-1 0 0,0 0 1,1 0-1,-1 0 1,0 0-1,1 0 0,-1 0 1,0 0-1,1 0 1,-1 1-1,0-1 0,1 0 1,-1 0-1,0 0 1,1 0-1,-1 1 1,0-1-1,1 1 191,13 8 208,-12-9-442,0 1 0,0-1 0,0 1-1,0 0 1,0 0 0,0 0 0,0 0 0,-1 0 0,1 0 0,-1 1 0,1-1 0,-1 1-1,1-1 1,-1 1 0,1-1 0,-1 1 0,0 0 0,1 2 0,-2-4-35,1 1 1,-1-1-1,0 1 1,1-1-1,-1 0 1,0 1-1,1-1 0,-1 0 1,0 1-1,1-1 1,-1 0-1,1 1 1,-1-1-1,1 0 1,-1 0-1,0 0 1,1 1-1,-1-1 0,1 0 1,-1 0-1,2 0 1,4 3-27,13 11 77,0 2 196,-13-13-184,-5-3-59,0 1-1,0-1 1,0 1-1,0-1 0,0 1 1,-1-1-1,1 1 1,0-1-1,0 1 1,0 0-1,0 0 1,-1-1-1,1 1 1,0 0-1,-1 0 1,2 1-1,-2-1 5,1 0 0,-1 0-1,1-1 1,-1 1 0,1 0 0,0 0-1,-1-1 1,1 1 0,0-1 0,0 1 0,-1 0-1,1-1 1,2 1 0,-2 0 8,0-1 0,0 1 0,0 0 0,0-1 0,0 1 0,-1 0 0,1-1 0,0 1 0,0 0 0,0 0 0,1 2 0,17 14 189,-8-9-43,6 0-144,-15-7-12,0 0-1,0 0 0,0 0 1,0 1-1,0-1 0,0 0 1,0 1-1,0 0 0,0-1 1,-1 1-1,1 0 0,-1 0 1,1 0-1,-1 0 0,2 3 1,-3-4-11,1-1 0,-1 1 0,1 0 0,-1-1 0,1 1 0,-1 0 0,1-1 1,-1 1-1,1-1 0,0 1 0,-1 0 0,1-1 0,0 0 0,-1 1 0,1-1 0,0 1 0,0-1 1,-1 0-1,1 0 0,0 1 0,0-1 0,0 0 0,-1 0 0,1 0 0,0 0 0,0 0 0,1 0 0,-2 0 6,0 0-1,0 0 1,1 0-1,-1 0 0,0 0 1,0 0-1,0 0 0,1 0 1,-1 0-1,0 0 0,0 0 1,0 1-1,0-1 0,1 0 1,-1 0-1,0 0 0,0 0 1,0 0-1,0 0 1,1 0-1,-1 1 0,0-1 1,0 0-1,0 0 0,0 0 1,0 0-1,0 1 0,0-1 1,1 0-1,-1 0 0,0 0 1,0 1-1,0-1 0,0 0 1,0 0-1,0 0 0,0 1 1,0 0 4,0-1 0,1 1 0,-1 0 0,0 0 0,1 0 0,-1-1 0,1 1 0,-1 0 0,1 0 0,-1-1 0,1 1 0,-1 0 0,1-1 0,0 1 0,-1-1 0,1 1 0,0-1 0,0 1 0,-1-1 0,1 1 0,0-1 0,0 0 0,1 1 0,0-1-7,1 3 5,13 12-23,-13-11 3,-1-1 0,1 1 0,-1 0 0,0 0 0,0-1 0,0 1 0,0 1 0,1 3-1,6 15 3,7 7-196,-15-29 245,12 22 502,-2-9-509,-2 2 0,9 16 0,0 1 285,-10-17 26,-5-11-329,-1 0 0,0-1 0,1 1 0,6 7-1,13 16 171,-2-2 94,-17-22-229,0 0 1,0 0-1,1 0 0,4 4 0,18 17 550,-15-14-714,-1-2 266,-8-8-213,-2-1 54,0 1 0,1 0-1,-1-1 1,0 1 0,1-1-1,-1 1 1,0 0 0,1-1 0,-1 1-1,1-1 1,-1 1 0,1-1-1,-1 0 1,1 1 0,0-1 0,-1 0-1,1 1 1,0-1 0,8 8 157,-2 5 610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3:05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1472,'8'13'1200,"6"-4"400,25 28-203,-25-22-1048,-12-12-219,1 0 1,-1 0-1,1-1 0,0 1 0,5 3 1,5 4 65,-10-8-148,-1 1-1,1-1 0,0 0 1,1 0-1,-1 0 0,4 2 1,44 18 554,-20-9-321,-14-5-66,13 6-316,-22-11 90,-5-2 69,0 0 0,0 0 0,0 1 0,-1-1 0,1 1 0,4 2 0,1 1-48,-3-3-15,-1 0-1,0 1 1,0-1 0,4 4 0,-7-4 36,1-1 0,-1 1 0,1-1 1,-1 0-1,1 0 0,-1 0 0,1 0 0,0 0 1,0 0-1,3 1 0,-5-2-28,1 1-2,0-1 1,0 1-1,0 0 0,0-1 0,0 1 0,-1 0 0,1-1 0,0 1 0,0 0 0,-1 0 0,1 0 1,0 0-1,9 10-10,-4-5 36,7 3 10,-10-9-46,1 1-3,7 9 22,-5-4-2,-1 0 0,0 0 0,0 1 0,0-1 0,4 10 0,-8-15 34,0 1 0,0-1-1,0 0 1,0 1 0,0-1 0,0 0-1,1 0 1,1 2 0,11 11-130,44 74 268,9 13-3,-59-90-126,0 0 0,0-1 0,1 0-1,1 0 1,13 10 0,-8-6-19,17 19-1,-19-20 72,0 0 0,18 13 0,-6-5-54,-9-9-35,0 0 1,30 15-1,-7-4 7,78 46 320,-98-58-350,40 28-163,-11 4 102,-31-25 235,-15-15-144,0 0 1,0 0-1,0-1 1,1 1-1,4 3 1,3 2-17,-1 1 1,0 0 0,0 1 0,10 14 0,-3-3 103,15 25-109,21 20 44,-3-4-50,-43-55 7,6 7-4,1 0-1,0 0 1,1-2-1,23 18 1,3-3-16,59 35-112,-77-48 414,31 25-1,-17-11 231,-14-7-251,-19-18-209,0 1 0,0-1 0,1 0 1,6 5-1,-8-6-58,0-1-1,0 1 1,0 0 0,0 0 0,-1 0 0,1 0 0,0 0 0,-1 0 0,2 4 0,-2-5-477,0 1 1,0 0-1,0 0 1,-1 0 0,1-1-1,-1 1 1,0 0-1,1 4 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3:09.23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102 94 1056,'0'0'8,"0"0"-1,0 0 1,0 0-1,0 0 1,0 0 0,0 0-1,0 0 1,0 0-1,0 1 1,0-1 0,0 0-1,0 0 1,0 0-1,0 0 1,0 0 0,0 0-1,0 0 1,0 0-1,0 0 1,0 0 0,0 0-1,0 0 1,0 1-1,0-1 1,0 0 0,0 0-1,0 0 1,0 0-1,0 0 1,0 0 0,-1 0-1,1 0 1,0 0-1,0 0 1,0 0 0,0 0-1,0 0 1,0 0-1,0 0 1,0 0 0,0 0-1,0 0 1,0 0-1,0 0 1,0 1 0,0-1-1,0 0 1,-1 0-1,1 0 1,0 0 0,0 0-1,0 0 1,0 0 0,0 0-1,0 0 1,0 0-1,0-1 1,0 1 0,0 0-1,0 0 1,2 6 504,-7-11-75,3 5-363,1-1-1,0 1 0,-1-1 1,1 1-1,0-1 0,0 1 1,-1-1-1,1 0 0,0 0 0,0 0 1,0 0-1,0 0 0,0 0 1,0 0-1,0 0 0,0 0 1,0 0-1,1 0 0,-1 0 1,0-1-1,1 1 0,-1 0 1,1-1-1,0 1 0,-1-2 1,1 2-50,-3-4-96,0-3-85,3 6 370,0 2-191,-1 0-1,1 0 1,0 0 0,-1 0 0,1 0 0,-1 0 0,1 0-1,-1 0 1,1 0 0,0-1 0,-1 1 0,1 0-1,-1 0 1,1-1 0,0 1 0,-1 0 0,1 0-1,0-1 1,0 1 0,-1 0 0,1-1 0,0 1 0,-1-1-1,1 0 1,-9-8 100,2 8-79,7 1-38,-1 0 0,1 0 0,0 0-1,0 0 1,0 0 0,-1 0 0,1 0 0,0 0 0,0 0-1,0 0 1,0 0 0,-1 0 0,1 0 0,0 0 0,0 0-1,0-1 1,-1 1 0,1 0 0,0 0 0,0 0 0,0 0-1,0 0 1,0 0 0,-1 0 0,1-1 0,0 1 0,0 0-1,0 0 1,0 0 0,0 0 0,0 0 0,0-1 0,-1 1-1,1 0 1,0 0 0,0 0 0,0 0 0,0-1 0,0 1-1,0 0 1,0 0 0,0 0 0,0-1 0,0 1 0,0 0-1,0 0 1,0 0 0,0-1 0,0 1 0,0 0 0,1 0-1,-1 0 1,0 0 0,0-1 0,0 1 1,-1-1 1,1 0-1,0 1 1,0-1-1,-1 0 0,1 1 1,-1-1-1,1 0 1,0 1-1,-1-1 1,1 1-1,-1-1 0,0 1 1,1-1-1,-1 1 1,0-1-1,-4-4 471,5 4-477,0 1-1,0 0 1,0 0-1,0-1 1,0 1-1,0 0 1,0-1-1,-1 1 1,1 0-1,0 0 1,0-1-1,0 1 1,0 0-1,0 0 1,-1-1-1,1 1 1,0 0-1,0 0 1,-1 0-1,1-1 1,0 1-1,0 0 1,0 0-1,-1 0 1,1 0-6,-1-1 0,1 1 1,-1 0-1,1 0 0,0-1 1,-1 1-1,1 0 0,0-1 1,0 1-1,-1 0 0,1-1 1,0 1-1,0 0 0,-1-1 1,1 1-1,0-1 0,0 1 1,0-1-1,0 1 0,0 0 1,0-1-1,-1 1 0,1-1 0,0 0 1,-3 1 159,-7 0 601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3:12.3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1850 1709 1248,'0'0'19,"0"0"0,0 0 0,1 0 0,-1 0 0,0-1 0,0 1 0,0 0 0,0 0 0,0 0 1,0 0-1,1 0 0,-1 0 0,0 0 0,0 0 0,0-1 0,0 1 0,1 0 0,-1 0 0,0 0 0,0 0 0,0 0 0,0 0 0,1 0 0,-1 0 0,0 0 0,0 0 1,0 0-1,0 0 0,1 0 0,-1 0 0,0 0 0,0 0 0,0 1 0,2 0 522,-8-1 755,1-11 155,3 10-1378,1 0 0,0 0 0,0-1 0,0 1 0,0 0 1,0-1-1,0 1 0,0-1 0,1 1 0,-1-1 0,0 1 0,1-1 1,-1 1-1,1-4 0,-1 4-37,1-1 1,-1 0-1,1 0 1,-1 1-1,0-1 0,1 0 1,-1 1-1,0-1 1,-2-1-1,-26-48 225,13 26 106,15 22-359,-1-1 0,0 1 0,0-1 0,0 1 1,-1 0-1,1 0 0,-1 0 0,0 0 0,-5-4 0,6 6-9,0-1-1,0 0 0,1 0 1,-1 0-1,0 0 0,1 0 0,-1 0 1,1 0-1,-3-5 0,3 5 18,-1-1-1,1 0 0,-1 0 1,0 0-1,0 1 1,-4-4-1,1-5 283,5 11-294,0 0 1,0 0-1,0 0 1,0-1 0,0 1-1,0 0 1,0 0 0,0 0-1,0-1 1,0 1-1,0 0 1,0 0 0,0 0-1,0 0 1,0-1-1,0 1 1,0 0 0,0 0-1,0 0 1,0-1 0,0 1-1,-1 0 1,1 0-1,0 0 1,0 0 0,0 0-1,0-1 1,0 1-1,-1 0 1,1 0 0,0 0-1,0 0 1,0 0 0,0 0-1,-1 0 1,1 0-1,0 0 1,0-1 0,0 1-1,-1 0 1,1 0-1,0 0 1,-1 1 3,1-1 0,0 0 0,0 0 0,-1 0 0,1 0-1,0 0 1,-1 0 0,1 0 0,0 0 0,-1 0 0,1 0 0,0 0 0,-1 0 0,1 0-1,0 0 1,-1 0 0,1 0 0,0 0 0,-1 0 0,1 0 0,0 0 0,0 0 0,-1-1-1,1 1 1,0 0 0,-1 0 0,1 0 0,0-1 0,0 1 0,-1 0 0,-8-12-29,8 11 24,0 0 0,1 0 0,-1 0 0,0 0-1,0 0 1,1 0 0,-1 0 0,0 1 0,0-1 0,0 0-1,0 0 1,0 1 0,0-1 0,-3 0 0,3 0 2,1 1 0,-1-1 1,0 1-1,0-1 0,1 1 1,-1-1-1,0 0 0,0 1 1,1-1-1,-1 0 0,1 1 1,-1-1-1,1 0 0,-1 0 0,1 0 1,-1 0-1,1-1 0,-6-6 150,1 6-13,5 2-135,-1 0 1,1 0-1,0 0 0,-1 0 0,1 0 0,0 0 0,-1 0 0,1 0 0,0-1 0,-1 1 1,1 0-1,0 0 0,-1 0 0,1 0 0,0-1 0,0 1 0,-1 0 0,1 0 1,0-1-1,0 1 0,-1 0 0,1 0 0,0-1 0,0 1 0,0 0 0,-1-1 1,1 1-1,0 0 0,0-1 0,0 1 0,-1-1-1,1 0-1,-1 0 1,1 0 0,-1 1-1,0-1 1,1 0-1,-1 1 1,0-1 0,0 1-1,0-1 1,1 1 0,-1-1-1,0 1 1,0 0-1,0-1 1,0 1 0,0 0-1,-1-1 1,-3-1 148,-3-1-117,0-2 0,1 1-1,0-1 1,0 0-1,0-1 1,-6-7-1,-31-30 263,42 41-327,0 1 39,-1-1 0,1 0 1,0 0-1,0 0 0,0 0 1,0 0-1,0 0 0,0 0 0,1-1 1,-2-2-1,2 5-21,0-1 0,1 1 1,-1-1-1,1 1 0,-1 0 0,0-1 0,1 1 0,-1 0 1,0-1-1,1 1 0,-1 0 0,0 0 0,1 0 1,-1 0-1,0 0 0,1 0 0,-1 0 0,0 0 0,0 0 1,1 0-1,-1 0 0,0 0 0,0 1 0,-3-1 139,4 0-102,-18-1-86,16 0 91,0-1-1,0 1 0,0-1 1,0 0-1,0 1 0,1-1 1,-1 0-1,1 0 0,-1 0 1,1 0-1,0-1 0,-1 1 1,1 0-1,0 0 0,-1-4 1,2 5-42,0 0-1,-1-1 1,1 1 0,0 0 0,-1 0 0,0 0 0,1 0 0,-1 0 0,0 0-1,-1-1 1,-4-8 68,1-3-27,-10-20 0,4 9-7,-1 12 120,-6-21-283,17 32 156,0-1 0,1 1 0,-1 0 0,0-1-1,0 1 1,-1 0 0,1 0 0,0 0 0,0 0 0,0 0 0,-1 0 0,-1-1-1,-7-6 96,6 1-233,4 6 120,0 1 0,0 0 0,0-1 0,0 1 0,0 0 0,0-1 1,0 1-1,0 0 0,0 0 0,-1-1 0,1 1 0,0 0 0,0-1 0,0 1 0,0 0 0,-1 0 0,1-1 0,0 1 0,0 0 0,-1 0 0,1 0 0,0-1 1,-1 1-1,1 0 0,-2-1 6,1 1 0,-1-1 0,1 1 0,-1-1 0,1 1 0,-1-1 0,1 0 0,0 0 0,0 0 0,-1 0 0,1 0 0,0 0 1,0 0-1,0 0 0,0 0 0,0-1 0,0 1 0,0 0 0,-1-3 0,-20-16 326,-21-29-1,36 41-304,0 1 1,-1 0-1,0 0 0,0 1 0,-1 0 0,0 0 0,0 1 0,0 0 1,-12-4-1,-5-5 339,4 1-144,1 3-136,-21-13 0,5 3 28,22 11-59,0-1 0,1 0 0,0-1 0,0 0 0,-22-25 0,-50-74-47,62 75-6,2 3 97,-28-32 0,14 18 129,26 32-322,0 0-1,-13-12 1,11 15 141,0 1-1,-1 0 0,0 1 1,0 0-1,-1 1 0,0 1 1,-16-6-1,5 1 35,-27-16 0,33 17-119,0 0 0,-1 1 1,-23-7-1,24 10 81,0-1 0,0-1 0,1-1-1,1 0 1,0-2 0,0 1 0,1-2-1,1 0 1,0-1 0,0-1 0,-14-20 0,-45-46-245,54 65-773,11 14-1701,20 26-4747,-2-12 5824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3:20.64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73 0 1568,'-4'2'3563,"-6"7"-1724,9-9-1607,1 0 0,-1 1 0,0-1-1,1 1 1,-1-1 0,1 1-1,-1-1 1,1 1 0,-1 0 0,1-1-1,-1 1 1,1-1 0,0 1 0,-1 0-1,1 0 1,0-1 0,-1 1-1,1 1 1,-4 19 411,3-16-600,1 0-1,-1-1 1,0 1 0,-1 0-1,-1 4 1,1-3-16,0-1 0,1 1 0,-1-1 1,0 12-1,-2 5-89,-14 90 905,16-102-838,0 0-1,1 0 1,0 0 0,1 0 0,-1 0-1,4 18 1,-3-24-4,1-1 0,0 1-1,0 0 1,1-1 0,-1 0-1,1 1 1,0-1 0,0 0-1,0 0 1,0 0 0,0 0-1,1 0 1,-1 0 0,1 0-1,0-1 1,-1 0 0,1 1-1,1-1 1,-1 0 0,0-1-1,5 3 1,-2-1 147,-1-1 0,1 0-1,9 2 1,-13-4-117,-1 1-1,1-1 1,0 0 0,0 0-1,0 0 1,0-1 0,0 1-1,0 0 1,0-1-1,0 1 1,-1-1 0,1 1-1,0-1 1,2-1 0,51-22-351,-52 20-502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3:21.0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28 5824,'-31'-16'2144,"35"13"-1664,-4-5 96,-4 8-544,12 3-800,5 5-1344,0 3 1152,9-3-1984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03.9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58 6976,'-43'-39'3168,"27"27"-2752,7 8-32,1 1-480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04.1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315 92 2144,'1'-2'240,"-1"0"0,1 0 0,0 0 0,-1 0 0,1 0-1,0 1 1,0-1 0,0 0 0,0 1 0,1-1 0,-1 0 0,2-1 0,18-15 1334,-18 15-1265,1 0 0,-1 0 1,1-1-1,-1 1 0,0-1 0,5-8 0,-1 2 583,-7 10-879,0 0 1,1 0-1,-1-1 0,0 1 0,0 0 1,0 0-1,0 0 0,0 0 1,0-1-1,1 1 0,-1 0 1,0 0-1,0 0 0,0 0 0,0-1 1,0 1-1,0 0 0,0 0 1,0 0-1,0-1 0,0 1 0,0 0 1,0 0-1,0 0 0,0-1 1,0 1-1,0 0 0,0 0 0,0 0 1,0-1-1,0 1 0,-7 0 210,-11 6 25,-49 18 409,1-1-141,3 6 63,-90 53 0,152-81-659,0-1 0,1 1 0,-1-1-1,0 1 1,0-1 0,0 1 0,1 0 0,-1-1 0,0 1 0,1 0 0,-1 0 0,1 0 0,-1-1 0,1 1 0,-1 0 0,1 0 0,-1 0 0,1 0 0,0 0 0,0 0 0,-1 0 0,1 0 0,0 0 0,0 1 0,1 0-676,-1 0 0,1 1 1,-1-1-1,1 0 0,0 0 0,0 1 1,3 2-1,-1 3 264,6 8-2169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3:21.57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166 1 2144,'1'0'8822,"-3"3"-9847,-39 45 3517,21-26-1829,-27 40 1,37-47-589,-2 3-203,-18 36-1,30-53 123,-1 0 0,1 0 0,-1 0 0,1 0 0,-1 1-1,1-1 1,-1 0 0,1 0 0,0 1 0,0-1 0,0 0 0,0 0 0,0 1-1,0-1 1,0 0 0,0 1 0,0-1 0,0 0 0,1 0 0,-1 1-1,1-1 1,-1 0 0,1 0 0,-1 0 0,1 0 0,0 0 0,-1 1 0,1-1-1,0 0 1,0-1 0,0 1 0,0 0 0,0 0 0,0 0 0,2 1-1,3 0-25,0 1 0,0-1 0,0 0 0,1-1 0,12 2 0,2 1-93,9 3 49,-23-6 152,0 0-1,1 1 0,-1-1 0,0 2 0,0-1 1,0 1-1,0 0 0,-1 1 0,1-1 0,5 6 1,-11-9-38,0 1 1,0 0 0,-1-1 0,1 1-1,0 0 1,-1 0 0,1-1 0,-1 1-1,1 0 1,-1 0 0,1 0 0,-1 0-1,1 0 1,-1 0 0,0 0 0,0 0-1,0 0 1,1 0 0,-1 0 0,0 0-1,0 0 1,0 0 0,-1 2 0,1-1 16,-1 0 0,0 1 0,0-1 0,0 0 0,0 0 0,0 0 0,-1 0 0,1 0 0,0 0 1,-3 1-1,-3 4 137,0 0 0,-1 0 0,-15 9 0,20-15-215,-34 21 255,34-20-212,-1 0 0,0-1 0,0 1-1,1-1 1,-1 0 0,0 0 0,-8 1-1,6-2-124,-1 0-2301,20-8-2117,-1 5 1814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3:22.02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20 3232,'9'-8'5450,"-4"34"-4007,-4-17-1102,1 0-1,0 0 1,4 10 0,-5-16-291,0-1 1,1 1-1,-1-1 1,1 1-1,-1-1 1,1 0-1,0 0 1,0 0-1,0 0 1,0 0-1,0 0 1,0 0-1,0-1 0,5 4 1,-2-3 52,0 0 0,0 0 1,0 0-1,7 1 0,-11-3-81,0 1 0,1-1 1,-1 0-1,1 0 0,-1 0 0,1 0 0,-1 0 1,1 0-1,-1 0 0,1-1 0,-1 1 0,1 0 1,-1-1-1,0 0 0,1 1 0,-1-1 0,0 1 1,1-1-1,0-1 0,0 0 41,0 0-1,0 1 1,0-1 0,0 0 0,-1 0-1,1 0 1,-1-1 0,1 1 0,-1 0-1,0 0 1,0-1 0,0 1 0,0-1-1,0 1 1,-1-1 0,1 1 0,-1-1 0,1 0-1,-1 1 1,0-1 0,0 1 0,0-1-1,-1 0 1,1 1 0,-1-1 0,1 1-1,-1-1 1,0 1 0,-1-4 0,1 3 41,-1 0 1,0 0-1,1 0 1,-1 0-1,0 0 1,0 0-1,-1 1 1,1-1-1,-1 1 1,-4-5-1,5 6-108,1 1 0,-1-1-1,1 0 1,-1 0 0,0 1-1,1-1 1,-1 0 0,0 1-1,1 0 1,-1-1 0,0 1 0,0 0-1,1 0 1,-1 0 0,0 0-1,0 0 1,0 1 0,1-1-1,-1 0 1,0 1 0,1-1-1,-4 2 1,-10 5-337,1-2 0,-17 5-1,38-29-6548,6 5 2698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3:23.8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20 4224,'-22'-19'5466,"23"20"-5114,8 15 205,-1 1-1,0 0 1,7 27 0,11 56 377,-6-18-681,40 141 152,-51-194-267,-6-19-12,0-1-1,-1 1 0,0 0 1,0 0-1,0 12 1,-1-1 367,0-18-37,0-14-333,0 8-135,0 0 1,0-1 0,0 1-1,0 0 1,1 0 0,-1 0-1,1 0 1,0 0 0,0 0 0,2-2-1,6-10 110,-7 9-113,1 1 0,0-1-1,0 1 1,0 0 0,1 0 0,0 1 0,0-1 0,6-3 0,-7 5 11,0 0 0,0 1 0,0-1 1,0 1-1,1 0 0,-1 1 0,1-1 1,0 0-1,-1 1 0,1 0 0,8 0 1,-5 2 5,-1 0 0,0 1 1,0 0-1,0 0 1,0 1-1,0 0 0,-1 0 1,1 1-1,-1 0 1,8 5-1,-9-4 40,0-1 1,-1 1-1,1 0 0,-1 1 1,0-1-1,-1 1 0,1 0 0,-1-1 1,0 2-1,0-1 0,-1 0 1,0 0-1,2 11 0,-4-15 18,1 1 0,-1-1-1,0 1 1,0 0 0,-1-1 0,1 1 0,0-1-1,-1 1 1,0-1 0,1 1 0,-1-1-1,0 0 1,0 1 0,-1-1 0,1 0 0,0 0-1,-1 1 1,1-1 0,-1 0 0,0-1-1,0 1 1,1 0 0,-5 2 0,2-1-30,0 0 1,1-1 0,-1 0 0,0 1 0,-1-2-1,1 1 1,0 0 0,0-1 0,-1 0-1,1 0 1,-1 0 0,-6 0 0,-53 7-85,33-5-314,30-3 240,4 0-181,19 0 259,-1-1 1,1-1-1,0-1 0,-1-1 0,30-9 0,-42 10 92,0-1 0,-1-1-1,1 1 1,-1-1-1,0-1 1,0 0-1,-1 0 1,1 0-1,11-15 1,2-5-34,27-42-1,-38 51-27,22-37-5,-22 36-11,0 1-1,0 0 1,20-22-1,-28 37 21,-1 1 0,1-1 0,-1 1 0,1-1 0,0 1 0,0 0 0,0-1 0,-1 1 0,1 0 0,0 0 0,4-1 0,-5 2 32,-2 4-48,0-1 64,0 1 0,0-1 0,0 0 0,-1 0 0,1 0 0,-1 0 0,0 0 0,0 0 0,0 0 0,0 0 0,-4 3 0,-5 8 54,-16 29-270,-24 49 0,48-86 170,1 1-1,-1-1 1,1 1 0,0-1 0,0 1-1,1 0 1,0 0 0,0 0 0,1 0 0,0 0-1,1 11 1,-1-17 25,0 0 0,0-1-1,0 1 1,0 0 0,1 0-1,-1-1 1,0 1 0,1 0-1,-1 0 1,0-1 0,1 1-1,-1 0 1,1-1 0,-1 1-1,1 0 1,-1-1 0,1 1 0,0-1-1,-1 1 1,1-1 0,-1 1-1,1-1 1,1 1 0,0 0 9,-1-1 1,0 0-1,1 0 1,-1 0-1,1 0 1,-1 0-1,0 0 1,1 0-1,-1 0 1,0-1-1,1 1 1,1-1-1,2-1 46,0 0-1,-1 0 1,1-1-1,-1 0 1,0 0-1,6-4 0,-3-1-66,0 0-1,0 0 0,-1 0 0,0-1 0,0 0 0,-1 0 0,-1-1 0,1 1 0,-1-1 0,2-11 0,-1 4-110,-2 0 0,0 0 0,-1 0 0,1-24 0,-4 59 54,2 1-1,0 0 1,1-1 0,1 0-1,5 20 1,-7-34 92,1 1 0,-1-1-1,1 0 1,0 0 0,0 1-1,1-1 1,-1 0 0,1-1-1,0 1 1,0 0 0,0-1 0,0 0-1,0 0 1,1 0 0,0 0-1,-1 0 1,1-1 0,0 1 0,1-1-1,-1 0 1,0 0 0,0-1-1,1 1 1,-1-1 0,1 0-1,5 0 1,-5-1 16,1 0-1,-1 0 1,0 0 0,0-1-1,0 0 1,0 0 0,0-1-1,0 1 1,0-1 0,-1 0-1,6-3 1,1-1-4,0-1-1,0 0 1,12-12 0,-10 7 37,17-22 0,-22 25-89,0-1 1,0 1-1,1 1 1,0 0-1,11-8 1,-19 16 9,0-1 0,1 0 0,-1 0 0,0 1 0,1-1 0,-1 1 0,0-1 0,1 1 0,-1 0 0,1 0 0,-1 0 0,1-1 0,-1 1 1,1 0-1,-1 1 0,1-1 0,-1 0 0,1 0 0,-1 1 0,0-1 0,1 1 0,-1-1 0,0 1 0,1-1 0,-1 1 0,3 2 0,1 1 52,1 1-1,-1 0 1,1 1 0,5 8 0,12 10 281,-22-22-358,1 0 0,0-1 1,0 1-1,0-1 0,1 1 0,-1-1 0,0 0 0,0 0 0,1 0 0,-1 0 0,0 0 0,1-1 0,-1 1 0,1-1 0,-1 1 0,1-1 0,0 0 0,-1 0 0,1 0 0,-1-1 0,1 1 0,-1 0 0,1-1 0,-1 0 0,0 1 0,1-1 0,-1 0 0,3-2 0,12-5-1840,-1 0 0,20-15 0,11-9-1179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3:30.05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2 358 2912,'-1'-14'5410,"1"14"-5364,15-1 1858,-7-2-1664,0-1 0,1 1 0,-1-2 0,0 1 0,-1-1 0,1 0 0,-1 0 0,0-1 0,-1 0 0,1 0 0,-1-1 0,0 1 0,-1-2 0,8-10 0,1-5-142,-1-2 1,-1 1 0,13-37-1,-20 46-56,0 0 0,0 0 0,-1-1-1,-1 0 1,1-25 0,-4 41-186,0 2 113,0 1 1,0-1-1,-1 1 0,2-1 0,-1 1 1,0-1-1,0 1 0,1-1 1,0 1-1,1 4 0,-1-4 17,6 22 12,6 48-1,-12-62 89,0 1 0,-1-1 0,-1 1 0,1 0 0,-2-1 0,-4 21 0,5-31-77,-3 14 213,0-1-1,-11 22 1,13-32-149,0 0 0,0 0 0,-1 0 0,1-1 0,-1 1 0,0-1 0,0 0 0,0 1 0,-1-2 0,1 1 0,-1 0 0,0-1 0,-5 4 0,-5-1-138,0 0 1,0-2-1,0 1 1,-1-1-1,0-1 0,1-1 1,-22 0-1,50 0-5664,-13-1 5478,0-1 1,0 1-1,0 0 1,-1 0-1,1-1 0,0 1 1,0 0-1,0-1 1,0 1-1,0-1 0,0 1 1,0-1-1,-1 1 1,2-2-1,12-19-3434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35.8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216 451 2144,'0'-13'699,"-4"9"354,2 3-622,4 4-97,-1-2-235,0 1 0,-1-1 0,1 1 0,0-1 1,-1 1-1,0-1 0,1 1 0,-1-1 0,0 1 0,0 0 0,0-1 0,0 1 0,0-1 0,0 1 0,0 0 0,-1 1 0,-6 29 474,6-30-521,-2 6 57,0-1 0,0 0 0,-1 1 0,0-1 0,-7 9 0,0 0 27,8-12-70,0 0 0,0 0 0,0 0 1,-1 0-1,1-1 0,-1 0 0,0 1 1,0-1-1,-1 0 0,1-1 0,0 1 0,-1-1 1,-9 3-1,11-4-28,0 0 0,0 0 0,0-1 1,0 0-1,0 1 0,0-1 0,0 0 0,0-1 1,0 1-1,0 0 0,0-1 0,0 0 0,0 1 0,1-1 1,-1-1-1,0 1 0,0 0 0,1 0 0,-1-1 1,1 0-1,-1 1 0,1-1 0,-1 0 0,1 0 1,-4-5-1,2 1-49,1 0 1,-1 0-1,1 0 1,0 0-1,1-1 1,-1 0-1,1 1 1,0-1-1,1 0 1,0 0-1,0 0 1,0 0 0,1 0-1,0 0 1,0 0-1,2-7 1,0 2-57,0 0 1,0 0 0,1 0 0,1 1 0,0-1 0,0 1 0,1 0 0,10-16-1,-11 22 33,-1 1-1,1-1 1,-1 1-1,1 0 0,1 1 1,-1-1-1,0 1 0,1 0 1,0 0-1,0 0 1,6-3-1,-9 5 38,0 1-1,1-1 1,-1 0-1,1 0 1,-1 1-1,0-1 1,1 1-1,-1 0 1,1 0-1,-1 0 1,1 0 0,-1 0-1,0 0 1,1 1-1,-1-1 1,1 1-1,-1 0 1,0 0-1,1 0 1,-1 0-1,0 0 1,0 0 0,0 0-1,0 1 1,0-1-1,3 4 1,5 7 153,-1 1 1,0 0 0,0 1-1,-2 0 1,0 0 0,0 1-1,4 16 1,-8-20-75,0 0-1,0 1 1,-1-1-1,0 18 1,-2 49 338,0-41-293,-12 170-3,5-110 141,1-48-72,-2 0 1,-2 0-1,-27 76 0,34-116 3,0-1 1,0 0-1,-1 0 0,0 0 0,-1 0 0,1-1 0,-1 0 0,-8 9 1,13-16-185,0 0 1,0 0-1,0 0 1,0 0 0,0 0-1,-1 0 1,1 1 0,0-1-1,0 0 1,0 0 0,0 0-1,0 0 1,-1 0-1,1 0 1,0 0 0,0 0-1,0 0 1,0 0 0,0 0-1,-1 0 1,1 0-1,0 0 1,0 0 0,0 0-1,0 0 1,-1 0 0,1 0-1,0 0 1,0 0 0,0 0-1,0 0 1,0 0-1,-1 0 1,1 0 0,0 0-1,0 0 1,0 0 0,0-1-1,0 1 1,0 0 0,0 0-1,-1 0 1,1 0-1,0 0 1,-4-10 261,1-11-135,4-6-287,11-54 0,-8 58 172,38-154 13,-37 158-37,11-33-49,2 1-1,2 0 1,3 2-1,1 1 1,3 0-1,48-64 1,129-131-629,-200 239 575,0-1-1,1 1 1,0 0-1,0 0 1,0 1-1,0-1 1,9-3-1,-13 7 72,0 0 0,0-1 0,0 1-1,0 0 1,1-1 0,-1 1-1,0 0 1,0 0 0,0 0 0,1 0-1,-1 0 1,0 0 0,0 1 0,0-1-1,0 0 1,1 1 0,-1-1-1,1 1 1,-1 0 11,1 0 1,-1 0-1,0 1 1,0-1-1,1 0 0,-1 1 1,0-1-1,-1 0 0,1 1 1,0-1-1,0 1 0,0-1 1,-1 1-1,1 0 1,-1-1-1,1 4 0,3 17 45,-1 0 0,-1 1 0,0-1 0,-2 1 0,-1-1 0,-4 26 0,-32 139 472,9-58-354,4 17-17,-24 128 806,46-268-880,-4 25 270,6-29-276,0 0 0,-1 0 0,1 0 0,0 0 0,0 0-1,0 1 1,0-1 0,1 0 0,0 3 0,0-3 206,13-7 517,4-5-608,-1-2 1,0 1 0,15-16-1,21-13-488,-25 23 350,-22 15-45,-1-1 0,1-1 1,-1 1-1,0-1 0,0 0 1,0 0-1,4-5 0,4-13 146,-9 15-66,0 1-1,0-1 1,-1 0 0,5-12 0,0-1-138,2-3 65,0-1 0,-2 0 0,8-39 0,-10 35-310,-4 22-179,-4 21-227,-2 16 340,-1-1 119,0 45-1,-1 122 264,7-164 180,2-1 1,10 54 0,-12-86-162,4 19 423,-4-18-409,-1-1 0,0 1 0,0-1 1,0 1-1,1-1 0,-1 1 0,0-1 0,0 0 1,1 1-1,-1-1 0,0 1 0,1-1 0,-1 0 1,0 1-1,1-1 0,-1 0 0,1 1 0,-1-1 1,0 0-1,1 0 0,-1 0 0,1 1 0,-1-1 0,1 0 1,-1 0-1,1 0 0,-1 0 0,1 0 0,-1 0 1,1 0-1,-1 0 0,1 0 0,-1 0 0,1 0 1,-1 0-1,1 0 0,0 0 0,3-3 98,0 1 0,-1 0-1,1-1 1,0 0-1,-1 0 1,0 0 0,1 0-1,2-4 1,22-33 58,-17 23-100,29-38 125,-13 18-154,35-61 0,-46 67 9,-2 6-502,18-48 1,-39 102 54,2 1 0,0-1 0,1 32 0,5-50 418,0 1 0,0-1 0,2 0 0,-1 0 1,1 0-1,1 0 0,0-1 0,0 1 1,1-1-1,0 0 0,8 10 0,-12-18 35,1 0 0,-1 0-1,1 1 1,0-1-1,0 0 1,-1-1 0,1 1-1,1 0 1,-1 0 0,0-1-1,0 0 1,1 1 0,-1-1-1,1 0 1,-1 0 0,1 0-1,-1 0 1,1-1 0,-1 1-1,4 0 1,-3-1 9,1-1-1,0 1 1,-1 0 0,1-1 0,-1 0 0,1 0 0,-1 0-1,0 0 1,1 0 0,-1-1 0,0 0 0,0 1-1,0-1 1,0 0 0,3-3 0,20-17-49,0 0 0,-1-2 1,29-36-1,-47 52-124,-1 0 0,1 0 0,1 1 1,0 0-1,0 0 0,0 1 0,1 0 0,-1 1 0,1 0 0,13-5 0,-16 9 32,0 0-1,0 1 1,0 0-1,0 0 0,0 1 1,0-1-1,0 1 1,0 0-1,0 1 1,0 0-1,9 4 1,51 17 595,-66-23-497,0 0 1,0 0-1,0 0 1,0 1-1,0-1 1,0 0-1,0 0 1,1 0-1,-1 0 1,0 0-1,0 0 1,0 0-1,0 0 1,0 0-1,0 0 1,0 0-1,1 0 1,-1 0-1,0 0 1,0 0-1,0-1 1,0 1-1,0 0 1,0 0-1,0 0 1,1 0-1,-1 0 1,0 0-1,0 0 1,0 0-1,0 0 1,0 0-1,0 0 1,0 0-1,0-1 1,0 1-1,0 0 1,0 0-1,0 0 1,0 0-1,0 0 1,1 0-1,-1 0 1,0-1-1,0 1 1,0 0-1,0 0 1,0 0-1,0 0 1,0 0-1,-3-10 283,2 8-342,0 0 0,1 1 0,-1-1 0,0 0 0,0 1 0,-1-1 0,1 1 0,0 0 0,0-1 0,-1 1-1,-2-2 1,3 2 4,-1 1 0,0-1 0,1 1 0,-1-1-1,0 1 1,1 0 0,-1-1 0,0 1 0,0 0-1,1 0 1,-1 0 0,0 0 0,1 1-1,-1-1 1,0 0 0,1 1 0,-1-1 0,0 1-1,1 0 1,-1-1 0,1 1 0,-1 0 0,1 0-1,-1 0 1,-1 2 0,-4 3-128,1 0 0,0 1 1,-10 13-1,6-8-78,6-6 190,0-1 0,0 1 0,1 0 0,0 0 0,0 1 0,0-1 0,1 0 0,0 1 0,0 0 0,0-1 0,1 1 0,0 0 0,1 0 0,0 0 0,0 0 0,0 0 0,0 0 0,1-1 0,1 1 0,-1 0 0,1 0 0,0-1 0,6 13 0,-5-13 124,1 0 0,0 0 0,0 0 0,0-1 0,9 9 0,-11-13-47,0 1 1,0-1-1,0 0 0,-1 0 0,1 0 0,0 0 1,1 0-1,-1 0 0,0 0 0,0-1 0,0 1 1,0-1-1,1 0 0,-1 0 0,0 1 0,0-1 1,0-1-1,1 1 0,-1 0 0,0 0 0,0-1 1,3 0-1,16-7 152,-1-1 1,1-1 0,35-24-1,-26 16-126,99-65 113,-109 68-160,0-2 0,-1 0 0,-1-1 0,17-22 0,8-20 83,48-92-1,156-327-1607,-225 428 1366,18-63 0,-34 93 72,-1-1 1,-1 0-1,0-1 1,-2 1-1,-1-41 1,-1 61 41,0 0-1,0 1 1,0-1 0,0 0 0,0 1 0,-1-1-1,1 0 1,0 1 0,-1-1 0,0 0-1,1 1 1,-1-1 0,0 1 0,0-1 0,0 1-1,0-1 1,0 1 0,0 0 0,-3-2 0,3 2-15,-1 0 0,0 1 0,0-1 0,0 1 0,0-1 0,0 1 0,0 0 0,0 0 0,1 0 0,-1 0 0,0 0 0,0 1 0,0-1 0,0 0 0,0 1 0,0 0 0,-2 1 0,-2 0-21,0 0 0,1 1 0,0 0 0,0 1 0,0-1 0,0 1 0,0 0 1,1 0-1,-1 0 0,1 0 0,0 1 0,0 0 0,1 0 0,-6 10 0,-2 7-9,1 0 0,-10 33 0,12-33 38,-55 217 357,48-174-258,-5 32 140,-6 102-1,16-32-53,8-131-106,3 77 85,-1-105-99,1 0-1,0 0 1,4 15 0,3 12 54,-7-28-45,1 0 1,0-1 0,0 1 0,1-1 0,0 0-1,4 8 1,6 12 271,-11-22-281,0 0 0,0 0 0,0 0 0,1-1 0,-1 1 0,1-1 0,0 0 0,0 0 0,0 0 0,5 4 0,-5-6 14,-1 1 1,0-1-1,1 1 0,0-1 1,-1 0-1,1 0 0,-1 0 1,1 0-1,0 0 0,0-1 1,0 1-1,-1-1 0,1 0 1,0 0-1,0 0 1,4 0-1,3-2 97,11-2 121,26-8-1,13-5-69,-41 13-87,-1-1-1,0-1 0,-1-1 0,0 0 1,20-11-1,-35 16-82,10-5 22,0-1 0,0 0 0,-1-1 0,13-13 0,-22 20-38,1-1 0,-1 1 0,0-1-1,0 0 1,-1 0 0,1 0 0,-1 0 0,1 0 0,-1 0 0,0 0-1,0 0 1,0 0 0,0 0 0,-1-1 0,1 1 0,-1 0-1,0 0 1,0-1 0,0 1 0,-1 0 0,1-1 0,-1 1-1,0 0 1,-1-4 0,-1 0-39,-1-1 0,0 1 0,-1 0-1,-10-12 1,7 9 93,-22-28-75,27 34-15,0 1 0,0 0 0,0 0 0,-1 0 0,1 0 0,-1 0-1,0 1 1,0-1 0,0 1 0,0 0 0,0 0 0,-7-2 0,8 4-14,0-1 1,0 0 0,0 1 0,0 0-1,0 0 1,0 0 0,0 0-1,0 0 1,1 1 0,-1-1-1,0 1 1,0 0 0,0 0-1,0 0 1,1 0 0,-1 0-1,0 0 1,1 1 0,-4 2 0,0 0 6,-12 11-259,-20 18 0,33-28 229,0 0 0,0 1 1,1 0-1,-1 0 0,1 0 1,1 1-1,-7 12 0,8-12 53,-1-1-1,1 1 1,0-1-1,0 1 1,1 0-1,0 0 1,0 0-1,1 0 1,0 12 0,6 46-375,-4-53 423,0 0 1,1-1-1,1 1 0,0-1 0,1 0 0,0 0 1,0 0-1,8 10 0,6 7 126,-13-19-51,0 0 0,1-1 0,0 1 0,8 7 0,-10-11-58,1 0 1,0 0 0,-1-1-1,1 0 1,1 0 0,-1 0-1,1-1 1,-1 1 0,1-2-1,0 1 1,8 1 0,-4-3 15,0 0 0,-1-1 0,1 0 1,0 0-1,-1-2 0,1 1 1,-1-1-1,1-1 0,-1 0 1,0 0-1,0-1 0,0 0 1,0-1-1,-1 0 0,13-9 1,10-10 59,-1-1-1,49-52 1,-67 65-93,92-108 298,-102 116-341,1 0 0,-1-1 0,0 1 1,0-1-1,0 0 0,0 1 0,-1-1 0,0 0 0,0-1 0,0 1 0,-1 0 0,0 0 0,1-11 0,2-2 122,-3 16-197,0 0 1,-1-1-1,1 1 1,-1-1-1,1 1 1,-1-5-1,-1 28-761,-8 34 0,-1 12 523,9 8 310,1-42 20,0-27 33,1-1 0,-1 0 0,1 1 0,0-1 0,0 0 0,0 0 0,1 0 0,-1 0-1,2 0 1,-1 0 0,0 0 0,1-1 0,0 1 0,0-1 0,0 0 0,0 0 0,1 0 0,0 0 0,0 0-1,0-1 1,0 0 0,0 0 0,1 0 0,-1 0 0,1-1 0,0 1 0,0-1 0,0 0 0,0-1 0,7 2-1,10-1 41,0-1 0,0 0 0,0-2 0,41-7 0,-6 1-1674,-39 7-439,8-2-3539,-14 1 3236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36.3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9 3552,'-18'-8'1632,"15"8"-1440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39.0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1127 2496,'1'-2'280,"0"-1"0,-1 0 1,1 0-1,0 0 0,-1 0 1,0 0-1,0 0 0,-2-6 1503,2 9-1683,-1 0 0,1 0 0,0 0 0,0-1 0,-1 1 1,1 0-1,0 0 0,0 0 0,-1 0 0,1 0 0,0 0 0,0 0 1,-1 0-1,1 0 0,0 0 0,0 0 0,-1 1 0,1-1 0,0 0 1,-1 0-1,0 11 227,-1 1 1,-1-1 0,0 0-1,-1 0 1,0 0-1,-8 16 1,-4 12-29,6-12 46,-10 50 0,18-63-204,0-1 0,1 1 0,1-1 0,0 1 0,3 25 0,-2-36-62,-1 0 0,1 0 1,-1 0-1,1 0 0,0 0 1,1 0-1,-1 0 0,0 0 1,1-1-1,-1 1 0,1 0 1,2 2-1,-3-5-43,0 1 0,0 0 0,0-1 1,0 1-1,0 0 0,0-1 0,0 0 0,1 1 0,-1-1 0,0 1 1,0-1-1,0 0 0,1 0 0,-1 0 0,0 0 0,0 0 0,0 0 0,1 0 1,-1 0-1,0 0 0,0-1 0,0 1 0,1 0 0,-1-1 0,0 1 1,0-1-1,0 0 0,0 1 0,0-1 0,0 0 0,0 1 0,1-3 1,14-9 199,-1-2 1,0 0 0,15-20 0,16-15-70,71-71-380,-110 112 402,0 2-1664,-5 20 409,-2-8 1079,0 1 0,0-1 0,1 0-1,0 0 1,1 0 0,-1 0 0,1 0 0,0 0 0,1 0 0,-1 0-1,1-1 1,0 1 0,1-1 0,-1 0 0,1 0 0,5 5 0,-1 0 52,-4-4 34,1 0 0,0 0 0,0-1 0,1 0 0,0 0 0,0 0 0,0 0 0,0-1 1,10 5-1,-13-7-26,1 0 1,0-1-1,-1 1 1,1-1 0,0 0-1,0 0 1,0 0-1,0-1 1,-1 1 0,1-1-1,0 0 1,0 0-1,0 0 1,0-1 0,0 1-1,0-1 1,0 0-1,0 0 1,-1 0-1,1-1 1,0 1 0,-1-1-1,1 0 1,5-4-1,-1 0-5,-1-1-1,0 1 1,1-2-1,-2 1 1,1-1-1,-1 0 1,-1 0-1,1-1 1,4-10-1,-8 14-75,0 0 0,0 0-1,-1 0 1,1 0 0,-1 0 0,0 0 0,-1 0 0,1-9-1,-2 11-34,1-1 1,0 1-1,-1-1 0,0 1 0,0 0 0,0-1 0,0 1 0,-1 0 0,1 0 0,-1 0 0,0 0 1,0 0-1,0 0 0,-2-2 0,3 4 21,1 0 0,-1 0 1,0 0-1,0 0 0,0 0 0,0 0 1,0 1-1,0-1 0,0 0 0,0 1 1,-1-1-1,-16-10-218,13 9-22,5 3-1,13 4 73,-5-3 227,1-1 1,-1 0-1,0-1 0,1 0 1,-1 0-1,0 0 0,1-1 1,-1-1-1,0 1 0,9-4 1,147-46-44,-142 44-13,26-5-1,-19 6-165,-29 6 183,5-1-229,-4 2 82,0-1 132,-1 1 0,0-1-1,0 1 1,0-1 0,1 1-1,-1-1 1,0 1 0,1-1 0,-1 1-1,0-1 1,1 0 0,-1 1-1,1-1 1,-1 0 0,0 1-1,1-1 1,0 1 0,0-1 54,8 1 361,-7-1-306,-1 1 1,1-1 0,-1 0-1,1 0 1,-1 0 0,1 0-1,-1-1 1,1 1 0,-1 0-1,1-1 1,2 0 0,3-3-64,-1 0 0,0-1 0,0 0 0,0 0 0,10-12 0,-7 8-257,-10 6-361,-3 6 192,-1 9 273,-2-1-1,1-1 1,-1 1 0,-11 12 0,-10 15-114,22-28 250,-46 81 75,48-82-67,0 1-1,0 0 1,1 0-1,0 0 1,0 0 0,1 0-1,-1 19 1,3-24 52,0-1 0,0 1 1,1 0-1,0-1 0,-1 1 0,1-1 1,3 7-1,-4-10-33,1 0 0,0 0 0,-1 1 0,1-1 0,0 0 0,0 0 0,0 0 0,0 0 0,0 0 0,0 0 0,0 0 0,0 0 0,1-1 0,-1 1 0,0 0 0,0-1 0,1 1 0,-1-1 1,0 1-1,1-1 0,-1 0 0,1 1 0,-1-1 0,0 0 0,1 0 0,2 0 0,3-1 67,0 1 1,1-2 0,-1 1-1,0-1 1,0 0 0,0 0-1,8-4 1,45-26 211,-52 28-284,14-9 17,0-1 0,-1-1 0,0 0 0,-2-2 0,0 0 0,30-35 0,-14 6-5,42-75 0,-43 64-111,124-195-799,-29 41 307,-95 147 441,33-89 0,-54 120-327,-2 0 1,9-45-1,-21 75-249,-4 9 308,-11 21 44,13-22 273,-26 54-377,-27 76 1,26-58 328,-6 15 141,5 1 1,4 2 0,4 1-1,-10 102 1,30-183 81,2 1 0,0 0 0,0-1 0,2 1 0,0 0 0,0 0 0,6 20 0,-6-33-40,0-1-1,0 1 1,0-1 0,0 0 0,0 1 0,1-1-1,-1 0 1,1 0 0,0 0 0,-1 0-1,1 0 1,0 0 0,0 0 0,0-1-1,0 1 1,0-1 0,1 1 0,-1-1 0,4 2-1,-2-2-8,-1 0-1,0-1 0,0 1 0,1-1 1,-1 1-1,0-1 0,1 0 1,-1 0-1,1-1 0,-1 1 0,0-1 1,1 1-1,-1-1 0,0 0 1,6-3-1,6-4 48,0 0 0,0-2 1,-1 0-1,0 0 0,-1-1 0,0-1 1,-1 0-1,0-1 0,17-24 0,6-16-214,38-74-1,-40 66 213,98-176 83,-58 100-385,107-196 86,-110 212-149,-64 111 186,-4 8-19,0-1 0,0-1 0,-1 1 1,1 0-1,-1 0 0,1-1 0,-1 1 0,0 0 1,1-7-1,-2 10 88,0 0 1,0-1-1,0 1 0,0 0 1,0 0-1,0 0 1,0 0-1,0 0 0,0 0 1,0 0-1,0 0 1,0 0-1,0-1 0,0 1 1,0 0-1,0 0 0,0 0 1,0 0-1,0 0 1,0 0-1,0 0 0,0 0 1,0 0-1,0 0 1,0-1-1,0 1 0,0 0 1,0 0-1,0 0 1,0 0-1,0 0 0,0 0 1,0 0-1,-1 0 0,1 0 1,0 0-1,0 0 1,0 0-1,0 0 0,0 0 1,0-1-1,0 1 1,0 0-1,0 0 0,0 0 1,-1 0-1,1 0 0,0 0 1,0 0-1,0 0 1,0 0-1,0 0 0,0 0 1,0 0-1,0 0 1,0 0-1,-1 0 0,1 0 1,0 0-1,0 1 1,0-1-1,0 0 0,0 0 1,0 0-1,0 0 0,0 0 1,-8 9-142,6-7 142,-9 14 13,-15 27 0,-81 203 131,-9 82 85,61-141 403,-11 32 89,14-83-106,19-54-265,31-78-381,-5 20 1006,7-24-957,0 0 0,0 0 1,-1 1-1,1-1 0,0 0 0,0 0 0,0 0 1,0 0-1,0 0 0,0 0 0,0 0 0,0 0 0,0 0 1,0 1-1,0-1 0,0 0 0,0 0 0,0 0 1,0 0-1,0 0 0,0 0 0,0 0 0,0 0 0,0 0 1,1 1-1,-1-1 0,0 0 0,0 0 0,0 0 1,0 0-1,0 0 0,0 0 0,0 0 0,0 0 1,0 0-1,0 0 0,0 0 0,0 0 0,0 0 0,1 1 1,-1-1-1,0 0 0,0 0 0,0 0 0,0 0 1,0 0-1,0 0 0,0 0 0,0 0 0,1 0 0,-1 0 1,0 0-1,0 0 0,0 0 0,11-10 472,6-10-1014,21-32 0,10-12-104,-40 54 451,15-17-238,-22 26 374,0 0 0,0 0 0,0 0 1,0 0-1,0 0 0,0 0 0,0 0 1,0 1-1,1-1 0,-1 0 0,0 1 1,0-1-1,1 1 0,-1 0 0,0-1 1,1 1-1,-1 0 0,2 0 1,-2 0 3,0 1 1,0-1 0,0 1 0,1 0 0,-1 0-1,0 0 1,0 0 0,-1-1 0,1 1 0,0 0 0,0 1-1,0-1 1,-1 0 0,1 0 0,0 0 0,-1 0 0,1 1-1,-1-1 1,1 0 0,-1 0 0,0 1 0,1 0 0,1 5-111,7 18-18,-4-10 432,0-1 1,9 16-1,-11-25-170,0 0 0,1 0 0,-1 0 0,1 0-1,0-1 1,1 0 0,-1 0 0,1 0 0,5 4 0,-1-3 16,1 0 1,0 0 0,0-1-1,0 0 1,1 0 0,-1-1-1,1-1 1,0 0 0,19 1-1,-13-2-232,0-1 0,0-1 0,-1 0 0,1-2-1,28-6 1,-35 6-1087,-1 0 0,19-9 0,-24 10-37,-1 0 0,1-1 1,0 1-1,-1-1 0,5-5 0,0 0-1898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39.4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31 5888,'13'-11'2688,"14"6"-2336,-6 2 512,4 3-544,24-3 128,-1-2-256,17 2-96,-1 3-64,-3 0 160,-8 3-96,-10 2-864,-9 1 384,-8 2-3584,-4 0 2208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39.7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9 5728,'-30'-8'2592,"20"11"-2240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43.6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1254 3904,'0'0'1253,"3"-2"-762,12-11 714,1 1 0,29-18 0,-19 14-975,13-12-21,-2-1 1,-1-1-1,55-61 0,106-138 65,-147 164 16,66-116 0,1-58 723,-102 204-843,30-75 369,-39 92-429,-1 0 0,-1 0 0,0-1 0,1-21 0,-5 39-86,0-20-125,0 20 89,0 1 1,0 0 0,0-1 0,0 1 0,-1 0-1,1-1 1,0 1 0,0 0 0,0-1 0,0 1 0,0 0-1,-1 0 1,1-1 0,0 1 0,0 0 0,0-1 0,-1 1-1,1 0 1,0 0 0,0 0 0,-1-1 0,1 1-1,0 0 1,0 0 0,-1 0 0,1 0 0,0-1 0,-1 1-1,1 0 1,0 0 0,-1 0 0,1 0 0,0 0 0,-1 0-1,1 0 1,0 0 0,-1 0 0,1 0 0,0 0-1,-1 0 1,1 0 0,0 0 0,-1 0 0,1 1 0,0-1-1,-1 0 1,1 0 0,0 0 0,0 0 0,-1 1 0,1-1-1,0 0 1,-1 0 0,1 1 0,0-1 0,0 0-1,-1 1 1,-4 4-53,0 0 0,0 1 0,0 0 0,1 0 0,-7 13 0,-60 131 156,59-121-61,-78 199 70,16 19 341,21 9 258,48-232-511,-2 47 0,7-63-90,0 0 0,0-1 0,1 1 0,0-1 0,1 1 0,0-1-1,0 1 1,0-1 0,1 0 0,5 10 0,-7-14-13,1 0 0,0 0 0,0 0 0,1 0 0,-1 0 0,0-1 0,1 1 0,0-1 0,0 0 0,-1 0 0,1 0 0,0 0 0,1 0 0,-1-1 0,0 1 0,4 0 0,-3-1-18,1 0 1,-1 0-1,0-1 0,1 0 1,-1 0-1,0 0 1,0-1-1,1 1 1,-1-1-1,0 0 0,7-3 1,3-2-10,0 0 1,-1-2-1,1 0 1,-2 0-1,1-1 0,16-16 1,-4 2 14,-1-2 1,-1 0 0,37-54-1,-46 57-116,-1-1-1,-1 0 0,0-1 1,-2 0-1,12-43 0,-21 64-34,-1-1-1,1 0 1,-1 0-1,1 0 1,-1 0-1,0 1 1,-1-8-1,1 11 55,0-1 1,-1 1-1,1-1 0,0 1 0,0-1 0,0 1 1,-1-1-1,1 1 0,0-1 0,0 1 0,-1-1 0,1 1 1,0-1-1,-1 1 0,1 0 0,-1-1 0,1 1 1,0-1-1,-1 1 0,1 0 0,-1 0 0,1-1 1,-1 1-1,0 0 0,0 0-21,0 0 0,-1 0-1,1 0 1,0 0 0,0 0 0,0 1 0,0-1 0,-1 0-1,1 1 1,0-1 0,0 1 0,0-1 0,0 1 0,0 0-1,0-1 1,-1 2 0,-5 4-78,0 0-1,1 0 0,0 0 1,0 1-1,1 0 0,-10 15 1,-24 53-205,37-70 307,-15 29 34,1 2 0,2 0-1,2 0 1,-15 75 0,24-69 317,3-39-224,1 0-1,-1 1 1,0-1 0,1 0-1,0 0 1,0 1 0,0-1-1,0 0 1,3 5 0,-3-7-65,-1-1 0,0 1 1,1-1-1,-1 1 0,1-1 0,-1 0 1,0 1-1,1-1 0,-1 1 1,1-1-1,-1 0 0,1 0 1,-1 1-1,1-1 0,-1 0 1,1 0-1,0 0 0,-1 1 1,1-1-1,-1 0 0,1 0 1,-1 0-1,1 0 0,0 0 1,-1 0-1,1 0 0,-1 0 1,2-1-1,15-7 287,-13 5-190,10-4-97,0-1-1,-1-1 0,0 0 0,-1-1 0,0 0 0,-1-1 0,0 0 1,0-1-1,-1 0 0,-1-1 0,0 0 0,-1 0 0,11-23 0,-13 21-53,-2 6-52,1 0-1,-2-1 1,0 1-1,0-1 1,-1 0-1,3-17 0,-5 27 32,0-1-1,0 0 0,0 1 0,0-1 0,0 1 0,0-1 0,0 0 0,0 1 0,0-1 0,0 1 0,-1-1 0,1 1 0,0-1 0,0 1 0,-1-1 0,1 0 0,0 1 0,0-1 1,-1 1-1,1 0 0,-1-1 0,1 1 0,0-1 0,-1 1 0,1 0 0,-1-1 0,0 1-11,0 0-1,0-1 1,1 1 0,-1 0-1,0 0 1,0 1 0,0-1-1,1 0 1,-1 0 0,0 0-1,0 0 1,1 1 0,-1-1-1,0 0 1,1 1 0,-2 0-1,-2 2-77,0-1 0,0 1 0,1 0-1,-1 0 1,-4 6 0,2-1 105,1 1 1,-1 0-1,1 0 1,1 0-1,0 0 1,0 1-1,1 0 1,-5 19-1,7-25 44,1 0 0,-1 0 0,1-1 0,0 1 0,0 0 0,0 0 0,1 0 0,-1 0 0,1-1 0,0 1 0,0 0 0,0-1 0,1 1 0,-1-1 0,1 1 0,0-1 0,0 1 0,0-1 0,0 0 0,0 0 0,1 0 0,-1 0 0,1-1 0,0 1 0,0-1 0,0 1 0,4 1 1,1 0 85,0 0 0,1 0 0,-1-1 1,1 0-1,0-1 0,0 0 0,0 0 1,0-1-1,0 0 0,13-1 0,4-1 182,-1-1 1,34-8-1,-47 7-255,0-1 0,0 1 0,-1-2 0,0 0 0,0 0 0,0-1 0,-1 0 0,0-1 0,0 0 0,0 0 0,-1-1 0,0-1 0,-1 1 0,1-2 0,-2 1 0,1-1 0,-2 0 0,9-16 0,-6 9-91,1-3-89,0 0-1,-2-1 0,11-39 0,-15 44-529,-3 19-132,-5 29-96,3-23 1102,-3 116-201,4-97 22,0-22 10,0-1-1,1 0 0,-1 1 0,1-1 1,0 0-1,1 0 0,-1 1 0,1-1 1,0 0-1,0-1 0,0 1 0,4 6 1,-3-8-7,0 0 0,0 0 1,0 0-1,0 0 0,0 0 0,1-1 1,-1 1-1,1-1 0,-1 0 1,1 0-1,0 0 0,0 0 0,0-1 1,0 0-1,0 0 0,5 1 0,4-1 155,1 0 0,-1-1 0,0-1 0,1 0-1,25-6 1,-14 3-14,5-1-127,0-1-1,-1-1 1,1-2-1,-2-1 1,1-1-1,-1-2 1,-1 0-1,0-2 1,28-21-1,-39 24-56,-1 0 0,0-1 0,-1-1 0,0 0 0,-1-1 0,-1 0 0,0-1 0,16-30 0,-27 44-32,0 0 0,0 0-1,0 0 1,-1 0-1,1 0 1,-1 0 0,0 0-1,1-3 1,-1 4 33,0 1 0,0 0 0,0-1 0,0 1-1,0 0 1,-1-1 0,1 1 0,0 0 0,0-1 0,0 1 0,0 0 0,0-1 0,-1 1 0,1 0 0,0-1 0,0 1 0,-1 0-1,1 0 1,0-1 0,0 1 0,-1 0 0,1 0 0,0-1 0,-1 1 0,1 0 0,0 0 0,-1 0 0,1 0 0,0 0 0,-1 0 0,1-1-1,0 1 1,-1 0 0,1 0 0,-1 0 0,1 0 0,0 0 0,-1 0 0,1 0 0,0 0 0,-1 1 0,1-1 0,0 0 0,-1 0 0,1 0-1,0 0 1,-1 0 0,1 1 0,-1-1 0,-4 2-56,-1 0-1,1 1 1,0 0-1,0 0 1,0 0 0,1 0-1,-1 1 1,1 0-1,-5 5 1,-5 6-15,-14 21 0,18-24 81,4-4-22,-46 66-18,47-66 61,0 0 0,1 1-1,0-1 1,1 1 0,0 0-1,0 0 1,-1 14 0,3-22 12,1 0 0,0 1-1,0-1 1,0 0 0,0 1 0,0-1 0,0 0 0,0 1 0,0-1 0,0 0-1,1 1 1,-1-1 0,0 0 0,1 1 0,-1-1 0,1 0 0,0 0-1,-1 0 1,1 0 0,0 1 0,0-1 0,0 0 0,0 0 0,0 0 0,0-1-1,0 1 1,0 0 0,0 0 0,0 0 0,0-1 0,0 1 0,1-1 0,-1 1-1,2 0 1,0-1 44,-1 1-1,1-1 1,-1 0-1,1 0 0,-1 0 1,1 0-1,-1 0 1,1-1-1,-1 1 1,0-1-1,1 0 1,-1 1-1,0-1 0,1 0 1,-1 0-1,0-1 1,3-1-1,0-1-4,0-1 1,0 0-1,0 0 1,-1 0-1,0 0 0,0-1 1,6-11-1,18-46-181,-19 40 142,5-15-90,-6 17-431,-6 17-292,-82 363-882,64-258 1755,7-39-39,-25 93 0,28-139-23,0-1-1,0 1 1,-2-1 0,0 0-1,-14 19 1,16-26 84,0 0-1,0-1 1,-1 0 0,0 0-1,0 0 1,-1-1 0,0 0-1,0 0 1,0-1-1,-15 7 1,17-10-24,0-1 0,0 1-1,0-1 1,0 0 0,-1 0 0,1 0 0,0-1-1,-1 0 1,1-1 0,0 1 0,-7-3-1,1 1 10,1-1 0,0-1 0,-1 0 0,-16-9 0,23 10-93,0 0 0,1 0-1,0-1 1,-1 1 0,1-1-1,0 0 1,1 0 0,-1-1 0,1 1-1,0-1 1,0 0 0,0 1-1,1-1 1,-1 0 0,1-1 0,0 1-1,1 0 1,0-1 0,-1 1 0,0-11-1,2 7-52,-1 1 1,1-1-1,1 0 0,-1 1 0,1-1 1,1 1-1,0-1 0,0 1 0,1 0 0,-1-1 1,2 1-1,5-11 0,-5 13 5,-1-1 1,1 1-1,1 0 0,-1 0 0,1 1 0,0-1 1,0 1-1,0 0 0,1 1 0,0-1 1,8-4-1,180-87-141,-17 19 205,87-35 476,-247 105-476,16-5 45,-2-1 0,42-24 0,-63 32-44,-1-1 1,-1-1-1,1 0 0,-1 0 0,0 0 0,-1-1 1,0 0-1,0 0 0,-1-1 0,0 0 0,10-19 0,-12 19-48,-1-1 1,0 1-1,0 0 0,2-16 0,-5 20-46,1-1 0,-1 1-1,0 0 1,0-1 0,0 1 0,-1 0 0,0-1 0,0 1 0,-4-9-1,5 13 49,0 0 0,-1 0-1,1 0 1,-1 0 0,0 0-1,1 0 1,-1 0 0,0 0-1,0 0 1,1 1 0,-1-1-1,0 0 1,0 1 0,0-1-1,0 1 1,0-1 0,0 1-1,0-1 1,0 1 0,0-1-1,0 1 1,0 0 0,0 0 0,0 0-1,0 0 1,0-1 0,0 1-1,-1 1 1,1-1 0,0 0-1,0 0 1,-1 1 0,-3 0-94,1 0 0,-1 1 0,1-1 0,-1 1 1,-6 5-1,0-1 52,1 1 1,1 1 0,-1 0-1,1 0 1,1 0-1,-12 16 1,15-18 147,0 1 0,0 0 0,1 0 0,0 0 0,1 1 0,-1-1-1,2 1 1,-1 0 0,1 0 0,-2 10 0,4-15-40,0 0 0,0 0 0,0-1-1,1 1 1,-1 0 0,1 0 0,-1-1-1,1 1 1,0 0 0,0-1 0,0 1 0,1 0-1,-1-1 1,1 0 0,-1 1 0,1-1 0,0 0-1,-1 0 1,1 0 0,1 0 0,-1 0 0,0 0-1,0-1 1,4 3 0,5 2 143,1 1-1,0-2 1,23 8 0,-27-10-119,5 1-23,0-1 0,1 0 0,0-1 0,0 0 1,-1-1-1,1-1 0,0 0 0,0-1 0,0-1 0,22-4 0,-21 2-873,-1 0 0,27-12-1,-7 0-525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04.6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354 19 3136,'1'-1'66,"-1"0"1,1 0-1,-1 0 1,1 0-1,-1 0 1,1 0-1,0 1 1,-1-1-1,1 0 1,0 0-1,0 0 1,0 1-1,-1-1 1,1 0-1,0 1 1,0-1-1,0 1 1,0-1-1,0 1 1,0-1-1,1 1 1,-1 0-1,0 0 1,0-1-1,0 1 1,0 0-1,0 0 0,0 0 1,2 0-1,14-1 2852,-19 6-2355,-7 6-129,-11 6 5,0 0-1,-1-1 1,-32 17 0,-9 7 41,-35 32-2,75-54-986,0 1 0,-21 25 0,15-9-414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44.94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173 149 2976,'-3'0'283,"0"1"0,0-1 0,0 1 0,0 0 1,0 0-1,1 0 0,-1 1 0,0-1 0,0 1 0,1-1 0,-1 1 1,1 0-1,-1 0 0,1 0 0,-3 4 0,1-3 184,0 1 0,-1 0-1,1-1 1,-7 3 0,-25 15 4327,54-27-4572,1 1-1,0 0 1,21-2-1,33-7-67,157-55-74,11 8-54,5 19-345,-234 41 287,7-2-168,23 1 0,-37 2 183,0 1-1,0-1 1,0 1-1,-1 0 1,1 0-1,0 0 1,-1 0-1,1 1 1,-1 0-1,6 3 1,-10-5 25,1 1 0,0-1 0,0 1 0,-1 0 0,1-1 0,0 1 0,-1 0 0,1 0 1,-1-1-1,1 1 0,-1 0 0,0 0 0,1 0 0,-1 0 0,0 0 0,1 0 0,-1 0 0,0-1 0,0 1 0,0 0 0,0 0 0,0 0 1,0 0-1,0 0 0,0 0 0,0 0 0,-1 0 0,1 0 0,0 0 0,-1 1 0,-1 2 7,1 0 0,-1 0 0,0 0 0,-4 6 0,-10 12-44,-1 0-1,0-1 0,-36 32 1,-75 46 137,103-81-108,-157 121-48,124-81 112,-56 73 1,-7 8 97,94-112-125,-1-1-1,-59 42 0,5-22 168,15-10 72,49-23-125,16-11-57,-1 0 0,0 0 0,0 0 0,0 0 0,0 0 0,0-1 0,0 1 0,-6 1 0,8-3-46,20 0 186,398-6 926,-4-1-880,-333 3-164,-8 1-2317,-23 4-4007,-32 2 2998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47.89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1060 1664,'7'7'5060,"-4"-8"-4816,0 1 0,0-1 0,0 0 0,0 0 0,0 0 0,4-3 0,14-11 243,0-2 1,-1 0 0,22-24-1,-12 10-363,259-293 189,-238 261-226,-39 49-62,21-25-85,53-81-1,-55 61 104,-2-1 0,33-95-1,-58 143-17,0 1 0,-1-1 0,0 0 0,-1 0 0,2-22 0,-4 34-50,0 0 1,0-1-1,0 1 1,0 0 0,0-1-1,0 1 1,0-1-1,0 1 1,0 0-1,0-1 1,0 1-1,0 0 1,0-1 0,0 1-1,0 0 1,0-1-1,0 1 1,0-1-1,0 1 1,-1 0 0,1-1-1,0 1 1,0 0-1,0 0 1,-1-1-1,1 1 1,-1-1 0,-5 10-119,-5 21 202,-58 206 393,54-181-280,-21 133 408,25-115-408,-9 96 140,19-141-257,1 1 1,2-1-1,10 56 0,-11-77 18,1-1 1,0 0-1,0 0 1,1 0-1,0 0 1,0 0-1,0 0 1,1 0-1,8 9 0,-10-13-12,0 1 0,0-1-1,1 0 1,-1-1-1,1 1 1,-1 0 0,1-1-1,-1 1 1,1-1-1,0 0 1,0 1-1,0-2 1,0 1 0,0 0-1,0 0 1,0-1-1,0 0 1,0 0 0,0 0-1,0 0 1,0 0-1,5-1 1,5-3 51,0-1 1,0 0-1,-1-1 1,0 0-1,0-1 1,0-1-1,-1 1 1,0-2-1,-1 0 1,13-13-1,-15 13-77,-1 0 0,0-1 0,0 0-1,-1 0 1,0 0 0,-1-1 0,0 0-1,-1 0 1,5-19 0,-5 14-62,-1 0 0,-1 0 0,0-1 1,-2 1-1,1 0 0,-4-24 0,3 36-32,0 0-1,-1-1 0,0 1 1,0 0-1,0 0 1,0 0-1,-1 0 0,1 0 1,-1 0-1,0 1 1,0-1-1,-1 0 0,1 1 1,-1 0-1,0-1 0,-3-2 1,5 5 34,-1 0 0,1 1 0,0-1 0,0 0 0,0 1 0,-1 0 0,1-1 0,0 1 0,-1 0 0,1-1 0,0 1 0,0 0 0,-1 0 0,1 0-1,0 0 1,-1 0 0,1 0 0,0 1 0,-1-1 0,1 0 0,0 1 0,-1-1 0,1 1 0,0-1 0,0 1 0,0 0 0,0-1 0,-1 1 0,1 0 0,0 0 0,-1 2 0,-3 1-96,0 2-1,0-1 1,1 0-1,-6 12 1,1-3 56,1 1 0,0 0 1,1 1-1,1 0 0,1 0 0,0 0 1,1 1-1,1-1 0,1 1 0,0 0 1,1 0-1,0 0 0,4 30 0,-2-42 136,0 1 0,1 0 0,-1-1 0,1 1-1,0-1 1,1 0 0,-1 0 0,1 1 0,0-2 0,0 1-1,1 0 1,-1-1 0,1 1 0,0-1 0,0 0 0,1 0-1,-1-1 1,1 1 0,0-1 0,0 0 0,0 0 0,0-1-1,0 1 1,1-1 0,-1-1 0,1 1 0,-1-1 0,1 1-1,0-2 1,0 1 0,9-1 0,2-1 59,0 0 1,0-2-1,0 0 1,0-1-1,-1 0 1,26-12-1,-4-1-125,56-33 0,-53 20-18,-33 23-71,1 0 0,1 1 0,-1-1 1,14-5-1,-17 10 2,15-5-130,-20 7 212,0 0-1,-1 0 0,1 0 0,0 0 1,-1 0-1,1 0 0,0 0 1,-1 0-1,1 0 0,0 1 0,-1-1 1,1 0-1,-1 1 0,1-1 1,0 0-1,-1 1 0,1-1 0,-1 0 1,1 1-1,-1-1 0,1 1 1,-1-1-1,0 1 0,1-1 0,-1 1 1,0 0-1,1-1 0,-1 1 1,1 0-1,1 8 52,-1 0 0,0 0 0,0 0 0,0 0 0,-1 0 0,-2 14 0,0-8 70,0-1 1,-5 16-1,-1 2 49,-3-2 209,9-26-256,0 0 0,1 0 1,-1 0-1,1 0 0,0 0 1,-1 8-1,2-12-114,0 1 0,0-1 0,0 0 1,0 0-1,0 0 0,0 0 0,0 0 0,0 0 0,0 0 0,0 0 0,0 0 0,0 0 0,0 0 1,0 0-1,0 0 0,0 0 0,0 1 0,1-1 0,-1 0 0,0 0 0,0 0 0,0 0 0,0 0 1,0 0-1,0 0 0,0 0 0,0 0 0,0 0 0,0 0 0,0 0 0,0 0 0,0 0 0,1 0 1,-1 0-1,0 0 0,0 0 0,0 0 0,0 0 0,0 0 0,0 0 0,0 0 0,0 0 1,0 0-1,0 0 0,0-1 0,0 1 0,1 0 0,-1 0 0,0 0 0,0 0 0,0 0 0,0 0 1,0 0-1,0 0 0,0 0 0,0 0 0,0 0 0,0 0 0,0 0 0,0 0 0,0 0 0,0-1 1,0 1-1,8-8 367,9-12 48,-16 18-356,26-33 65,-2 2-265,2 1 0,0 1 0,40-33 0,-60 58-80,0 1 0,1 0-1,0 0 1,14-5 0,-22 9 199,1 1 1,0 0-1,-1 0 1,1 0-1,0-1 1,0 1-1,-1 0 1,1 0-1,0 0 1,0 0-1,-1 0 1,1 0-1,0 1 1,0-1-1,-1 0 0,1 0 1,0 0-1,0 1 1,-1-1-1,1 0 1,-1 1-1,1-1 1,0 1-1,-1-1 1,1 1-1,-1-1 1,1 1-1,0-1 1,-1 1-1,0-1 1,1 1-1,-1 0 1,1-1-1,-1 1 1,0 0-1,1-1 1,-1 1-1,0 0 0,0-1 1,0 1-1,1 0 1,-1 0-1,0 1 1,1 5-24,0-1 0,-1 1 0,0 12 0,0-14 11,0 1 43,0-1 1,1 1-1,0 0 0,0-1 1,0 1-1,1 0 1,-1-1-1,1 0 0,1 1 1,-1-1-1,1 0 1,0 0-1,5 7 0,-5-9 21,-1 0 0,1 0-1,1 0 1,-1 0 0,0-1-1,1 1 1,-1-1 0,1 0-1,0 0 1,-1 0 0,1 0-1,0-1 1,0 0 0,0 0-1,0 0 1,1 0 0,-1 0-1,8-1 1,6 0 49,1-2 1,-1 0-1,0-1 0,0 0 1,0-2-1,28-10 0,-24 4 44,35-23 0,-35 21-314,33-17-1,-46 26 80,-4 2 34,0-1 1,1 1 0,-1 0-1,1 0 1,-1 1-1,1 0 1,11-1-1,-16 2 65,0 0 0,0 0 0,1 0 0,-1 1 0,0-1 0,0 0 0,0 1 0,0-1 0,0 1 0,0 0 0,0-1 0,0 1 0,0 0 0,-1-1 0,1 1-1,0 0 1,0 0 0,0 0 0,-1 0 0,1 0 0,0 0 0,0 1 0,4 4 65,-4-5 211,-19-4 70,12 5-388,1-1 1,-1 1-1,1 0 1,0 1-1,-1-1 1,1 1-1,-7 5 1,-33 28-355,25-18 268,13-13 92,2 0 0,-1 1 0,1 0 0,0 0 1,0 0-1,0 1 0,1 0 0,0 0 0,1 0 0,-6 14 0,8-18 57,0 0-1,0 1 0,0-1 0,1 0 0,-1 0 1,1 1-1,0-1 0,0 0 0,0 1 1,0-1-1,1 0 0,-1 1 0,1-1 0,0 0 1,0 0-1,0 0 0,0 0 0,1 0 1,-1 0-1,1 0 0,0 0 0,-1 0 0,1-1 1,1 1-1,-1-1 0,0 1 0,1-1 1,3 3-1,-4-4 20,0 0 0,1 1-1,-1-1 1,1 0 0,-1 0 0,1 0 0,0-1 0,-1 1 0,1-1-1,0 1 1,-1-1 0,1 0 0,0 0 0,0 0 0,-1-1 0,1 1-1,0 0 1,-1-1 0,1 0 0,0 0 0,-1 0 0,1 0 0,2-1-1,8-5 84,-1 0 0,0-1-1,14-11 1,-8 5 2,2 0-21,-2 2 11,-1 0 0,-1-1 0,26-27 0,-26 23-61,-1-2 1,0 1 0,20-37-1,-10 1-117,-2 0-1,25-96 1,-31 88-323,17-126 1,-31 162 278,9-107-266,-11 102 189,-1 0 1,-6-41-1,5 68 123,1 1 0,-1-1-1,0 0 1,0 1-1,-1-1 1,-2-5 0,4 9 39,0-1 0,-1 1 0,1-1 0,-1 1 0,1-1 0,0 1 0,-1-1 1,1 1-1,-1-1 0,1 1 0,-1-1 0,1 1 0,-1 0 0,0-1 1,1 1-1,-1 0 0,1-1 0,-1 1 0,0 0 0,1 0 0,-1 0 0,0 0 1,1 0-1,-1-1 0,0 1 0,1 0 0,-1 1 0,0-1 0,1 0 0,-1 0 1,0 0-1,1 0 0,-1 0 0,0 1 0,1-1 0,-1 0 0,1 0 1,-1 1-1,0-1 0,1 1 0,-1-1 0,1 0 0,-1 1 0,1-1 0,-1 2 1,-4 3-100,0 0 1,1 0 0,0 0 0,0 1 0,1 0-1,-6 11 1,-15 42 194,13-24 12,2 1 0,1 0 0,1 1 0,2-1 0,2 1 0,1 0 0,2 0 0,2 0 0,1 0 0,2 0 0,1-1 0,23 71 0,-22-88 23,0 0 0,1-1 1,1 0-1,17 25 0,-21-36-117,0 0 0,1 1-1,0-2 1,0 1 0,1-1 0,0 0 0,0 0 0,0-1 0,1 0 0,-1 0-1,1-1 1,12 5 0,-16-8-247,0 0 0,0 0 1,0 0-1,0-1 0,0 1 0,0-1 0,1 0 0,-1 0 0,0-1 1,0 1-1,0-1 0,7-2 0,19-5-1474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48.9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 42 4320,'-18'-14'3936,"26"14"-3200,10-5 992,4 5-1024,12-3-64,1 3-416,8-4-128,0 4-64,13-4 160,1 0-96,13-4-672,-6 8 320,-3 4-5408,-5 4 3104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50.55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24 841 2304,'-15'3'752,"6"3"1209,12-8-1154,16-10 2519,3-1-2732,-3 1-266,-8 5-187,0 0 0,13-12 1,2-6-41,-1-1 1,25-35 0,41-67-139,-21 29 83,54-52 134,-27 35-130,-90 107-66,44-60 300,-44 59-129,0-1 1,-1 0-1,-1 0 0,7-18 1,-12 28-157,0 0-1,1 0 1,-1 0-1,0 1 1,1-1-1,-1 0 1,0 0-1,0 0 1,0 0 0,0 0-1,0 1 1,0-1-1,0 0 1,0 0-1,0 0 1,0 0 0,-1 0-1,1 1 1,0-1-1,-1 0 1,1-1-1,-1 2-6,1 0 0,-1-1 0,0 1 0,1 0 0,-1 0 0,1 0 0,-1-1 0,0 1 0,1 0 0,-1 0 0,1 0 0,-1 0 0,0 0 0,1 0 0,-1 0 0,0 0 0,1 0 0,-1 1 0,1-1 0,-1 0 0,-1 1 0,-6 2-37,1 1-1,-1 0 1,-9 6 0,14-8 82,-10 7-17,0 0-1,1 0 1,1 1-1,0 1 1,0 0-1,1 0 1,0 1-1,1 0 1,1 1 0,0 0-1,-9 20 1,-7 24 182,2 2 1,4 0 0,-21 108-1,35-144-123,-1 34 0,5-47 34,0-1 0,1 1 0,0 0 0,0 0 0,1-1 0,3 11 1,-4-18-45,0 0 1,0 0-1,-1 0 1,2 0-1,-1 0 0,0 0 1,0 0-1,1 0 1,-1 0-1,1-1 1,-1 1-1,1-1 1,0 1-1,-1-1 1,1 0-1,0 0 1,4 2-1,-3-2 6,1 1-1,0-1 0,-1-1 0,1 1 1,0 0-1,0-1 0,0 0 1,-1 0-1,7-1 0,4-1 60,0-1-1,0 0 1,-1-1-1,19-8 1,69-39 106,-68 33-230,-15 6-57,-14 10-46,-1-1-1,1 1 1,-1 0-1,1 0 1,6-2 0,-10 4 78,0 0 0,0 0 1,0 0-1,0 0 0,0 0 1,0 0-1,-1 0 1,1 0-1,0 0 0,0 0 1,0 0-1,0 0 1,0 0-1,0 1 0,0-1 1,0 0-1,0 0 1,0 0-1,0 0 0,-1 0 1,1 0-1,0 0 1,0 0-1,0 0 0,0 0 1,0 0-1,0 1 0,0-1 1,0 0-1,0 0 1,0 0-1,0 0 0,0 0 1,0 0-1,0 0 1,0 0-1,0 0 0,0 1 1,0-1-1,0 0 1,0 0-1,0 0 0,0 0 1,0 0-1,0 0 1,0 0-1,0 0 0,0 0 1,1 0-1,-1 1 1,0-1-1,0 0 0,0 0 1,0 0-1,0 0 0,0 0 1,0 0-1,0 0 1,0 0-1,0 0 0,0 0 1,1 0-1,-1 0 1,0 0-1,0 0 0,0 0 1,0 0-1,0 0 1,-38 52-694,35-46 720,-1 0 1,1 0-1,0 1 1,0-1-1,1 0 1,0 1-1,-3 10 1,5-12 26,0-1-1,0 0 1,0 0 0,1 0 0,-1 0 0,1 0 0,0-1 0,0 1 0,0 0 0,1 0 0,-1 0 0,1-1 0,0 1 0,0-1 0,0 1 0,1-1 0,-1 0 0,1 0 0,0 0 0,0 0 0,0-1 0,0 1 0,0-1 0,0 1 0,5 1 0,-2-1 74,-1 0 0,1 0 1,0-1-1,0 1 0,0-2 1,0 1-1,0-1 0,1 0 1,-1 0-1,0 0 0,0-1 1,1 0-1,-1 0 0,0-1 1,9-1-1,-14 1-75,1 1 0,0-1 1,-1 1-1,1-1 0,0 0 0,-1 1 0,1-1 0,-1 0 1,1 0-1,-1 0 0,0 0 0,1 0 0,-1-1 0,0 1 1,0 0-1,0-1 0,0 1 0,0 0 0,1-3 0,-1 1-4,0 1-1,-1 0 1,1-1-1,-1 1 0,1-1 1,-1 1-1,0-1 0,0 1 1,0-1-1,-1 1 0,1-1 1,-1-2-1,-1-3-44,-1 0 0,0 1 0,0-1 0,0 1 0,-1 0 0,0 0 0,-10-12 0,7 11-112,-1-1 0,0 1 0,0 0 0,-1 1 0,0 0 0,-1 0-1,0 1 1,0 1 0,0-1 0,-15-4 0,19 8 86,6 2 10,11 5 107,92 20 61,-87-23-92,0 0-1,1-1 1,-1-1-1,26-2 1,22-9 86,-57 9-794,0 0 1,-1 0-1,1-1 1,0 0-1,-1 0 1,12-8-1,-17 11 479,-1 0 0,1-1-1,0 1 1,-1-1 0,1 1-1,0-1 1,-1 1 0,1-1 0,-1 0-1,1 1 1,-1-1 0,1 1-1,-1-1 1,0 0 0,1 0 0,-1 1-1,0-1 1,1 0 0,-1 0-1,0 1 1,0-1 0,0 0-1,1 0 1,-1 0 0,0 1 0,0-1-1,0 0 1,0 0 0,-1 0-1,1-1 1,-1-7-2193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50.9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86 5824,'-13'-23'2624,"26"15"-2272,-5 0 416,9 8-480,14-8 256,7 2-320,28-7-64,3 7-96,17-2 32,-2 3-64,-3 5-2048,-10 8 1088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53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251 41 3552,'8'-16'1147,"-8"15"-1081,0 0 0,1 1 0,-1-1 1,0 0-1,0 0 0,0 0 0,0 1 1,0-1-1,0 0 0,0 0 0,0 0 1,-1 0-1,1 1 0,0-1 0,0 0 1,-1-1-1,-1-5 924,2 7-946,0 0 0,0 0-1,0 0 1,0-1 0,0 1-1,0 0 1,0 0 0,0 0 0,1 0-1,-1 0 1,0-1 0,0 1 0,0 0-1,0 0 1,0 0 0,0 0-1,1 0 1,-1 0 0,0 0 0,0 0-1,0 0 1,0 0 0,0-1-1,1 1 1,-1 0 0,0 0 0,0 0-1,0 0 1,0 0 0,1 0-1,-1 0 1,0 0 0,0 0 0,0 0-1,1 1 1,-1 13 1092,-4 37-210,-1 0-1,-23 95 0,22-120-773,-40 149 1171,-90 226-1,131-389-1260,3-5 174,-1 0 0,0 0 0,0 0 1,-7 10-1,3-9 217,7-8-443,0 0 0,0 0 0,0 0 0,0 0 0,0 0 0,0 0 0,0 0 0,0 0 0,0 0 0,-1 0 0,1 0 0,0 0 0,0 0 0,0 0 0,0 1 0,0-1 0,0 0 0,0 0 0,0 0 0,0 0 0,0 0 0,0 0 0,0 0 0,0 0 0,0 0 0,0 0 0,-1 0 0,1 0 0,0 0 0,0 0 1,0 0-1,0 0 0,0-1 0,0 1 0,0 0 0,0 0 0,0 0 0,0 0 0,0 0 0,0 0 0,0 0 0,0 0 0,0 0 0,0 0 0,0 0 0,0 0 0,-1 0 0,1 0 0,0 0 0,0 0 0,0 0 0,0 0 0,0 0 0,0 0 0,0-1 0,0 1 0,0 0 0,0 0 0,6-21 898,1 5-813,1 0 0,0 0 0,18-23 0,39-44-515,-54 70 348,8-12-74,41-45-479,-54 63 530,1 1-1,0-1 0,1 2 1,-1-1-1,1 1 0,0 0 1,12-5-1,-18 9 58,0 1-1,0-1 1,0 0 0,0 1 0,0 0-1,0-1 1,0 1 0,0 0-1,0 0 1,0 0 0,1 0 0,-1 0-1,0 1 1,0-1 0,0 1 0,0-1-1,0 1 1,0 0 0,0 0 0,-1 0-1,1 0 1,0 0 0,0 0 0,-1 0-1,1 1 1,0-1 0,-1 0 0,1 1-1,-1 0 1,0-1 0,0 1-1,1 0 1,-1 0 0,1 1 0,1 4 21,0 0 1,0 1-1,0-1 0,-1 0 1,0 1-1,0 0 0,1 15 1,-3-13 105,0 0-1,-1 0 1,0 0 0,0 0-1,-1-1 1,0 1 0,-6 13-1,-31 65 295,36-83-371,-2 4 63,0 1 0,-1-1 1,-1 0-1,1 0 0,-2-1 0,1 1 1,-1-2-1,0 1 0,-17 11 1,21-16-4,-1 0 0,1-1 0,-1 1 0,1-1 0,-1 0 0,0-1 0,0 1 0,0-1 0,0 0 0,0 0 0,0 0 1,0-1-1,0 0 0,-1 0 0,1 0 0,0 0 0,0-1 0,0 0 0,0 0 0,0 0 0,0-1 0,-9-4 0,10 4-56,0-1 0,0 0-1,0 0 1,1 0 0,-1 0-1,1-1 1,0 1 0,0-1-1,0 0 1,0 1 0,1-2-1,0 1 1,0 0-1,-2-5 1,3 8-35,1-1 1,0 1-1,-1 0 1,1 0-1,0-1 0,0 1 1,0 0-1,0 0 0,0-1 1,0 1-1,0 0 1,1-1-1,-1 1 0,0 0 1,1 0-1,-1 0 0,1-1 1,-1 1-1,2-2 1,-1 2-32,1-1 1,-1 0 0,1 1-1,-1-1 1,1 1 0,0 0 0,0 0-1,-1-1 1,1 1 0,4-1-1,0 0-67,1 0 1,0 0-1,-1 0 0,1 1 0,0 0 0,9 1 0,29 0-104,-10 1 214,36-4 0,-24-3 218,-1-3-1,0-1 1,67-25 0,-90 26-118,-1-1 0,0-1 0,0 0 0,-1-2 0,37-29 0,-46 31-56,0 0 0,0-1 0,-2 0 0,1 0 0,-1-1 0,-1-1 0,-1 1 0,0-1 0,0-1 0,5-15 0,4-27-177,2-7-1293,-17 64 1387,0 0 1,0 0 0,-1 1-1,1-1 1,0 1 0,-1-1-1,1 1 1,0 0 0,-1-1 0,1 1-1,1 2 1,1 0 20,0 0 1,0 0-1,0 1 0,0-1 1,-1 1-1,0 0 0,0 0 1,0 0-1,0 1 0,-1-1 1,0 1-1,1-1 0,1 8 1,3 9-108,7 37 1,-7-23 85,-2 1-1,1 63 1,-6-91 112,0 1 0,1 0 1,0 0-1,1-1 0,-1 1 0,2 0 0,-1-1 0,1 0 0,7 14 0,-9-20-34,0-1 0,0 0 0,1 1 0,-1-1 0,0 0 0,0 0 0,1 0-1,-1 0 1,1 0 0,-1-1 0,1 1 0,-1 0 0,1-1 0,-1 1-1,1-1 1,0 1 0,-1-1 0,1 0 0,0 0 0,-1 1 0,1-1-1,0-1 1,0 1 0,-1 0 0,1 0 0,3-1 0,4-2 108,0 0 1,0 0-1,14-8 0,-5 3-180,14-5 112,108-45 266,-101 40-175,56-35 0,-79 40-164,0 1 0,-1-2 0,-1 0 0,0-1 0,-1 0 0,-1-1 1,0 0-1,-1-1 0,-1-1 0,0 1 0,7-23 0,-16 39-3,13-40-103,-13 38 46,-1 0 0,1 1 0,-1-1 0,0 0-1,0 0 1,0 0 0,0 0 0,0 0-1,-1 0 1,1 0 0,-1 0 0,-1-3-1,2 6 40,0-1 0,-1 1 0,1-1-1,0 1 1,0-1 0,-1 1 0,1 0 0,0-1-1,-1 1 1,1 0 0,0-1 0,-1 1-1,1 0 1,0-1 0,-1 1 0,1 0-1,-1 0 1,1-1 0,-1 1 0,1 0-1,-1 0 1,1 0 0,-1 0 0,1-1-1,-1 1 1,1 0 0,-1 0 0,1 0-1,-1 0 1,1 0 0,0 0 0,-1 0-1,1 1 1,-1-1 0,1 0 0,-1 0-1,1 0 1,-1 0 0,0 1 0,-21 14-148,16-11 157,-13 12 144,0 2 0,-25 29-1,7-6-4,29-33-99,-16 17-13,-25 33-1,44-50 21,0-1 0,0 1 0,0 0 0,1 0 0,0 1 0,1-1 0,0 1 0,0-1 0,-3 19 0,6-25-14,0 1-1,0 0 0,0-1 1,0 1-1,0 0 0,0 0 1,1-1-1,0 1 0,-1 0 0,1-1 1,0 1-1,0-1 0,0 1 1,1-1-1,-1 0 0,3 4 0,-1-3 6,-1 0 0,1-1 0,0 1 0,0-1 0,1 0 0,-1 1 0,0-1 0,1-1 0,-1 1 0,6 1 0,6 1 75,1 0 0,0-1 1,0-1-1,23 1 1,-30-3-43,9 1-27,1-2 0,0 0-1,0-1 1,29-7 0,71-26 204,-53 14-245,302-102 52,-361 121-13,-7 2-38,0 0-1,1 0 1,-1-1 0,1 1 0,-1 0 0,1 0 0,-1 0 0,1 0 0,-1 0 0,1-1 0,-1 1 0,1 0-1,-1 0 1,0 0 0,1-1 0,-1 1 0,0 0 0,1-1 0,-1 1 0,0 0 0,1-1 0,-1 1-1,0-1 1,0 1 0,1 0 0,-1-1 0,0 1 0,0-1 0,0 1 0,1-1 0,-1 1 0,0-1-1,0 0 4,0 1 0,0 0-1,0 0 1,0-1 0,0 1-1,0 0 1,0 0 0,0-1-1,-1 1 1,1 0 0,0 0-1,0 0 1,0-1 0,0 1-1,0 0 1,0 0 0,-1 0-1,1-1 1,0 1 0,0 0 0,0 0-1,0 0 1,-1 0 0,1 0-1,0-1 1,0 1 0,-1 0-1,1 0 1,0 0 0,0 0-1,0 0 1,-1 0 0,1 0-1,0 0 1,0 0 0,-1 0-1,1 0 1,0 0 0,0 0-1,-1 0 1,1 0 0,0 0-1,0 0 1,-1 0 0,1 0-1,0 0 1,-1 1 0,-14 5-19,10-4 7,-52 23-50,0 4 1,-76 50-1,114-65 103,10-9 11,0 0-1,1 1 0,0 1 0,1 0 1,-1 0-1,-10 13 0,18-19-34,-1-1-1,0 1 1,1-1-1,-1 1 1,1 0-1,0-1 1,-1 1-1,1 0 1,-1 0 0,1-1-1,0 1 1,0 0-1,-1 0 1,1-1-1,0 1 1,0 0-1,0 0 1,0 0-1,0-1 1,0 1-1,0 0 1,0 0 0,0 0-1,0-1 1,1 1-1,-1 0 1,0 0-1,0-1 1,1 1-1,-1 0 1,1 0-1,0 0 1,0 0 17,0 0-1,0-1 1,1 1 0,-1 0 0,0-1-1,0 0 1,1 1 0,-1-1-1,0 0 1,1 1 0,-1-1 0,0 0-1,1 0 1,-1 0 0,0 0 0,1-1-1,-1 1 1,2-1 0,14-3 23,0-2-1,30-14 1,-29 11-43,56-29 298,3-3-735,-77 41 410,1 0 1,-1-1-1,1 1 0,-1 0 0,1 0 0,-1-1 1,1 1-1,-1 0 0,1 0 0,-1 0 0,1 0 1,0 0-1,-1 0 0,1 0 0,-1 0 1,1 0-1,-1 0 0,1 0 0,0 0 0,-1 0 1,1 0-1,-1 1 0,1-1 0,-1 0 1,1 0-1,-1 1 0,1-1 0,-1 0 0,1 1 1,-1-1-1,1 0 0,-1 1 0,0-1 1,1 0-1,-1 1 0,0-1 0,1 1 0,-1-1 1,0 1-1,1-1 0,-1 1 0,0-1 1,0 1-1,0 0 0,0-1 0,1 1 0,0 5 18,-1 0-1,1-1 0,-1 1 0,-1 7 0,1-9 11,0 0 0,0-1 0,0 1 0,0 0 1,2 5-1,-1-6 13,1 0 0,0 0 0,-1 0 0,1-1 0,0 1 0,1 0 0,-1-1 0,0 0 0,1 1 0,-1-1 0,1 0 0,0-1 0,0 1 0,-1 0 0,1-1 0,0 1 0,1-1 0,-1 0 0,0 0 0,0 0 0,0-1 0,1 1 0,-1-1 0,0 1 0,7-2 0,-1 1 51,1-1 0,-1 0 1,0 0-1,0-1 0,0-1 1,0 0-1,0 0 0,11-6 1,0-3-12,0-1 1,-1 0 0,31-30-1,-24 17 22,-1 0 0,30-41-1,35-65 101,-45 65-117,73-107-227,-23 23-219,-88 139 334,-2 4-169,-1 0 0,0-1 0,5-12 0,-46 77-624,-12 27 890,-49 110 0,30-53 148,-55 80 371,114-208-422,1-1 382,10-11-273,5-3-87,67-47 149,-27 16-405,14-5-63,1 2 1,74-30-1,-128 63 101,1 1 0,-1 0-1,1 0 1,0 1 0,0 0-1,12 0 1,-18 2 27,0-1-1,0 1 1,1 1-1,-1-1 1,0 0 0,0 1-1,0 0 1,0 0 0,0-1-1,0 2 1,-1-1-1,1 0 1,0 1 0,0-1-1,-1 1 1,1 0 0,-1 0-1,1 0 1,-1 0 0,0 0-1,0 0 1,3 4-1,-4-3 3,0 0 0,0-1-1,1 1 1,-2 0 0,1 0-1,0 0 1,-1 0 0,1 0-1,-1 0 1,0 0 0,0 0-1,0 0 1,0 0 0,-1 0-1,0 4 1,0-1 15,-1 0 0,0 0 0,0 0 0,0-1 0,-1 1 0,-4 7 0,2-7 19,1 0 0,-1-1 1,0 0-1,0 0 0,-1-1 0,0 0 1,1 0-1,-11 6 0,0-2 51,0-1 0,-20 6-1,11-6-30,-1-1-1,0-2 1,-46 3 0,30-3 88,3-4-10,30 0-58,28 0-205,8 2 148,-1 2 0,-1 0 0,1 1 0,27 10 0,1 0-68,9-4 157,1 1-549,-24 1-4249,-16 11-3268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55.2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39 279 2720,'-15'-3'891,"15"3"-882,0 0 1,0 0 0,0 0 0,-1 0 0,1 0 0,0 0 0,0 0 0,0 0 0,0 0 0,-1 0 0,1 0-1,0 0 1,0 0 0,0 0 0,0 0 0,-1 0 0,1 0 0,0 0 0,0 0 0,0 0 0,0 1-1,0-1 1,-1 0 0,1 0 0,0 0 0,0 0 0,0 0 0,0 0 0,0 0 0,0 0 0,-1 1 0,1-1-1,0 0 1,0 0 0,-2 3 310,0-1-1,0 1 0,0 0 0,0 0 1,1 0-1,-1 0 0,1 0 1,0 0-1,-1 4 0,1-6-206,1 0-1,0 1 0,0-1 1,0 0-1,0 0 0,0 0 1,0 0-1,0 0 0,0 0 1,0 0-1,1 0 0,-1 0 0,0 0 1,1 0-1,-1 0 0,0 0 1,1 0-1,0-1 0,-1 1 1,1 0-1,-1 0 0,1 0 1,0-1-1,0 1 0,-1 0 1,1-1-1,0 1 0,0 0 0,0-1 1,0 1-1,0-1 0,0 1 1,-1-1-1,1 0 0,0 1 1,0-1-1,2 0 0,2 1 21,-1 0 0,1-1-1,-1 0 1,1 0-1,-1 0 1,1 0 0,-1-1-1,1 0 1,-1 0 0,1 0-1,-1 0 1,0-1-1,5-2 1,8-4 166,29-19-1,-33 18-261,4-2 17,-1-1 0,-1-1 0,0-1-1,-1 0 1,14-18 0,56-85 690,-78 108-691,0 0 0,-1-1 1,0 0-1,5-15 0,-10 24-59,1 1 0,-1 0 0,0-1 0,0 1 1,0-1-1,0 1 0,1 0 0,-1-1 0,0 1 0,0-1 0,0 1 0,0-1 0,0 1 0,0-1 0,0 1 0,0-1 0,0 1 0,-1 0 0,1-1 1,0 1-1,0-1 0,0 1 0,-1-1 0,-7 4-86,-10 15 60,4 3 78,2-1 0,0 2 0,1 0 0,-13 39 0,19-50-20,-2 7 123,-5 22 0,11-35-86,0 1 0,0-1 0,0 0 0,1 0 0,-1 1 0,1-1 0,1 0 0,-1 0 0,2 9 0,-1-12-35,0-1 0,0 1 1,-1-1-1,1 1 0,0-1 1,0 1-1,1-1 0,-1 0 1,0 0-1,0 0 0,0 1 0,1-1 1,-1 0-1,1 0 0,-1-1 1,1 1-1,-1 0 0,1 0 1,-1-1-1,1 1 0,0-1 1,-1 0-1,1 1 0,0-1 1,1 0-1,4 1 48,0-1-1,0 0 0,0 0 1,-1-1-1,11-2 1,10-4 123,0-1 1,0-1 0,36-18-1,73-47-128,-93 46-237,-27 17-40,0 0 0,18-8 0,-32 19 186,-1-1 1,1 0-1,0 0 1,-1 1-1,1-1 0,0 1 1,-1 0-1,1-1 0,0 1 1,0 0-1,1 0 0,-2 0 21,0 1 0,-1-1 0,1 0 0,0 1 0,-1-1 0,1 0 0,0 1 0,-1-1 0,1 1 0,-1-1 0,1 1 0,-1-1 0,1 1 0,-1-1 0,1 1 0,-1 0 0,0-1 0,1 1 0,-1-1 0,0 1 0,1 0-1,-1-1 1,0 1 0,0 0 0,0 0 0,1-1 0,-1 1 0,0 1 0,0 4 59,1 0 0,-1 0 0,0 1 0,-1-1-1,1 0 1,-1 0 0,-3 10 0,-17 43 209,14-43-163,-8 33 0,14-46-78,0 6 526,2-9-533,-1 1 0,0-1 0,1 0 0,-1 0 0,1 0-1,-1 0 1,1 0 0,-1 0 0,0 0 0,1 0 0,-1 0 0,1 0 0,-1 0-1,1 0 1,-1 0 0,0 0 0,1 0 0,-1 0 0,1 0 0,-1-1 0,1 1-1,-1 0 1,0 0 0,1-1 0,7-3 58,0 0 1,-1 0-1,0-1 0,10-8 1,5-3 3,14-14-45,-25 20-158,0 1 0,0 1 0,16-10-1,-26 18 99,0-1-1,0 0 0,0 1 0,0-1 0,-1 1 0,1-1 1,0 1-1,0 0 0,0-1 0,0 1 0,1 0 1,-1 0-1,0 0 0,0 0 0,0 0 0,0 0 0,0 0 1,0 0-1,0 0 0,0 0 0,0 0 0,0 1 1,0-1-1,0 0 0,0 1 0,0-1 0,0 1 0,0-1 1,0 1-1,0-1 0,-1 1 0,1 0 0,0 0 0,0-1 1,-1 1-1,1 0 0,0 0 0,-1 0 0,1 0 1,-1 0-1,1-1 0,0 3 0,11 29 354,-10-27-288,0 1-1,0 0 1,1 0 0,-1-1-1,1 1 1,1-1 0,-1 0-1,1 1 1,-1-2-1,1 1 1,8 6 0,-7-7-29,0-1 0,1 0 0,-1 0 0,1 0 1,0-1-1,11 4 0,38 5-1617,-48-10 1053,-5-1 20,1 1 0,-1-1 0,1 0 0,-1 0 0,1 0 0,-1 0 0,1 0 0,0-1 0,-1 1 0,1-1 0,-1 1 0,3-2 0,4 1-1523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55.5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66 44 6048,'-40'-36'2752,"24"33"-2400,7-2-256,9 10-128,4-2-192,9 1-1152,5 0 768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57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1014 3072,'-6'2'2176,"18"-3"1360,2-3-2917,-1 0-1,0-1 1,0-1 0,0 0 0,17-12 0,-18 11-391,23-16-50,-1-2-1,-1-1 1,-1-1 0,-1-2 0,33-40 0,190-253 963,-163 201-650,-34 43-246,50-90 0,-101 160-269,-2-1 0,1 0 0,-2 0 0,1 0 0,3-13 0,-7 22 11,0 0 1,0-1-1,0 1 0,1-1 0,-1 1 0,0-1 0,0 1 1,0 0-1,0-1 0,0 1 0,0-1 0,0 1 0,0-1 1,0 1-1,0 0 0,-1-1 0,1 1 0,0-1 0,0 1 1,0-1-1,0 1 0,-1-1 0,1 1-3,-1 0-1,1 0 0,-1 0 1,1 0-1,0 0 0,-1 0 1,1 0-1,0 0 0,-1 0 1,1 1-1,-1-1 0,1 0 1,0 0-1,-1 0 1,1 0-1,0 1 0,-1-1 1,1 0-1,0 0 0,-1 1 1,-21 24-406,-79 129 447,72-106 61,-29 68 0,26-36 101,4 1-1,3 2 1,-22 130 0,45-200-51,1 0 1,0 0 0,0 0 0,1 0 0,4 23 0,-4-35-96,0 1 1,0-1-1,1 0 0,-1 0 1,0 1-1,1-1 0,-1 0 1,1 0-1,-1 0 0,1 1 1,0-1-1,-1 0 0,1 0 1,0 0-1,0 0 0,0 0 1,0 0-1,0-1 0,0 1 1,0 0-1,0 0 0,1 0 1,0-1-2,-1 1 0,1-1 0,-1 0 1,1 0-1,0 0 0,-1 0 0,1 0 0,-1 0 0,1 0 1,-1-1-1,1 1 0,-1 0 0,1-1 0,-1 1 1,3-2-1,3-2 86,0 0 0,0-1 1,-1 1-1,0-1 0,9-9 1,131-158 445,-45 50-718,-96 115 79,96-102-1866,-109 130 1592,-14 31 320,-75 192 565,94-237-448,1 1 1,0 0 0,0 0-1,1 0 1,0 0 0,0 0-1,0 12 1,2-19-73,-1-1 1,0 1-1,0 0 0,0 0 1,0-1-1,0 1 0,1 0 0,-1 0 1,0-1-1,1 1 0,-1 0 1,0-1-1,1 1 0,-1 0 0,1-1 1,-1 1-1,1-1 0,0 1 1,-1-1-1,1 1 0,-1-1 0,1 1 1,0-1-1,-1 0 0,1 1 1,0-1-1,0 0 0,-1 0 0,1 1 1,0-1-1,0 0 0,-1 0 1,1 0-1,0 0 0,0 0 0,0 0 1,0 0-1,3 0 17,-1-1 1,1 0-1,-1 0 0,0 0 1,1 0-1,-1 0 0,5-3 0,9-6 28,0-1 0,-1 0 0,0-1 0,-1-1 0,-1-1 0,14-15 0,71-99 16,-60 75-311,-34 46 139,-1 1-42,0 0 0,1 1 1,0 0-1,7-7 0,-11 12 106,-1-1 0,1 1 0,-1-1-1,1 1 1,-1-1 0,1 1 0,-1 0 0,1 0 0,0-1-1,-1 1 1,1 0 0,0 0 0,-1-1 0,1 1 0,0 0 0,-1 0-1,1 0 1,0 0 0,-1 0 0,1 0 0,1 1 0,-2-1 7,1 0 1,-1 1-1,1-1 1,-1 0 0,1 1-1,-1-1 1,0 1-1,1-1 1,-1 1 0,1-1-1,-1 1 1,0-1-1,0 1 1,1 0 0,-1-1-1,0 1 1,0-1-1,0 2 1,1 4-45,0 0 1,-1 0-1,-1 12 1,1-13 27,-5 57-41,2-27 206,1 0 0,4 41-1,-2-71-59,1 1 0,0-1 0,3 10 0,-4-14-60,1 0-1,-1 0 0,0 0 0,1-1 1,-1 1-1,1 0 0,-1 0 1,1 0-1,-1 0 0,1-1 1,0 1-1,-1 0 0,1 0 0,0-1 1,0 1-1,-1-1 0,1 1 1,0-1-1,0 1 0,0-1 1,0 1-1,0-1 0,0 0 0,-1 1 1,1-1-1,2 0 0,-1 0 26,0 0 0,0-1 0,0 1 0,0 0 0,-1-1 0,1 0 0,0 1 0,0-1 0,-1 0-1,1 0 1,0 0 0,-1 0 0,1 0 0,-1-1 0,2-1 0,18-22 209,-18 21-205,65-93 194,-25 33-751,78-87 0,-120 150 487,-1 0 0,1 1 0,0-1 0,-1 0 0,1 1 0,0-1 0,-1 0 0,1 1 0,0-1-1,0 1 1,-1-1 0,1 1 0,0-1 0,2 0 0,-3 2 21,1-1-1,-1 1 1,1 0-1,-1-1 0,1 1 1,-1 0-1,0-1 1,1 1-1,-1 0 1,0-1-1,1 1 0,-1 0 1,0 0-1,0-1 1,1 2-1,-1 1 22,3 6 7,1 0 1,0 0-1,1 0 1,-1-1-1,2 1 0,-1-1 1,1 0-1,0-1 1,1 1-1,0-1 1,0 0-1,0-1 1,1 0-1,0 0 1,0-1-1,18 9 0,-14-8 7,1-1 0,0-1 0,1 0 0,-1 0 0,1-1-1,-1-1 1,1-1 0,0 0 0,0 0 0,0-1 0,19-3-1,-19 0 17,0 1 0,-1-2-1,0 0 1,0 0-1,20-11 1,-30 14-284,-6 2 102,-9 6 46,-4 6 42,2 1 0,-15 16 0,7-7 126,16-16-49,-48 52 285,47-51-290,0 2 0,1-1-1,0 1 1,-9 18 0,14-25 17,0 0 0,0 0 0,0 0 0,0 0 0,1 0 0,-1 0 0,1 0 1,0 1-1,0-1 0,0 0 0,0 0 0,0 0 0,2 6 0,-1-7-13,-1-1 0,1 1 0,0 0 0,0 0 0,0 0 0,0-1 0,1 1 1,-1-1-1,0 1 0,1-1 0,-1 1 0,1-1 0,0 0 0,-1 0 0,1 1 0,0-1 0,-1-1 0,1 1 0,0 0 0,0 0 0,0-1 0,2 1 0,0 0-7,-1 0-1,0-1 0,0 1 1,1-1-1,-1 0 0,0 0 1,1 0-1,-1 0 0,0-1 1,1 0-1,-1 1 0,0-1 1,0 0-1,0-1 0,0 1 0,0 0 1,0-1-1,0 0 0,0 1 1,0-1-1,-1 0 0,1-1 1,2-2-1,0 0 4,-1-1-1,0 1 1,0-1-1,-1 0 1,1 0 0,-1 0-1,0-1 1,-1 1-1,0-1 1,3-12 0,-2 2-62,-1 0 0,0 0 0,-1 0 0,-1 0 0,-1 0 0,-1 0 0,-4-22 0,4 29 4,0 0 1,-1 1-1,-1-1 1,1 1-1,-2 0 1,1 0-1,-1 1 0,0-1 1,-1 1-1,0 0 1,-1 0-1,1 1 1,-1 0-1,-8-7 0,6 7 0,14 7 117,10 2 77,59 0 182,130-13 1,-87 3-446,34-3-287,-52 0-3723,-77 5 761,-8 5 1093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0:57.5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71 5888,'-26'-24'2688,"21"24"-768,13 0-1280,20-3 1408,2-2-1152,39-6 352,9 8-736,27-5-320,-6 4-96,23-4 160,-15 4-129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19.9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1 940 2560,'0'8'3525,"0"0"-2101,0-7-1338,0 0 0,0 0-1,0 0 1,0 0 0,0 0-1,0 0 1,0 0 0,1 0 0,-1 0-1,0 0 1,1 0 0,-1 0-1,0 0 1,1 0 0,-1 0 0,1 0-1,0 0 1,-1 0 0,2 1-1,-1-2-43,0 0 0,0 1 0,0-1 0,0 0 0,0 0 0,0 1-1,0-1 1,0 0 0,0 0 0,0 0 0,0-1 0,0 1 0,0 0 0,0 0-1,0 0 1,0-1 0,0 1 0,0 0 0,0-1 0,0 1 0,0-1-1,1-1 1,14-8 98,0-1-1,-1-1 1,-1-1 0,0 0-1,15-19 1,-8 8-19,30-42 0,-42 53-76,-1-1 0,-1 0 0,0 0 0,-1-1 0,6-18 0,5-26 64,14-96 0,-31 132 117,0 21-233,0-1 0,0 0-1,0 0 1,0 0 0,0 0 0,1 1 0,-1-1 0,1 0 0,-1 0 0,1 1 0,0-1 0,0 0 0,1 1-1,-1-1 1,3-4 0,-3 7-158,0 0 157,0 0 1,-1 0-1,1 0 1,0 0-1,-1 0 1,1 0-1,0 0 0,0 0 1,-1 1-1,1-1 1,0 0-1,-1 1 0,1-1 1,-1 0-1,1 1 1,0-1-1,-1 1 1,1 0-1,5 5-15,0 1 1,-1 0-1,0 0 0,-1 1 0,1-1 1,3 10-1,18 53 182,-18-45-116,-2-8-29,-1 0 0,-1 1 0,-1-1 1,-1 1-1,1 29 0,-3-33 36,-1 0 0,0-1-1,-1 1 1,0-1 0,-1 0 0,-1 0-1,0 0 1,-7 14 0,2-7 5,-30 55 322,35-68-301,-1-1 0,0 1-1,0-1 1,0 0 0,0 0 0,-1-1 0,0 1 0,-8 4 0,13-9-66,0-1 1,-1 1-1,1 0 0,0-1 1,0 0-1,0 1 1,-1-1-1,1 1 1,0-1-1,0 0 1,-1 0-1,1 0 1,0 0-1,-1 0 0,1 0 1,0 0-1,-1 0 1,1-1-1,0 1 1,0 0-1,0-1 1,-1 1-1,1-1 1,0 1-1,0-1 1,0 0-1,0 1 0,0-1 1,-2-1-1,-1-3-58,-1 1 0,1-1 0,0 0-1,-6-10 1,5 7 24,-4-5-142,6 10 122,0-1-1,0 0 0,0 0 0,1 0 1,-1 0-1,1 0 0,0 0 1,0-1-1,1 1 0,0-1 0,-1 1 1,0-8-1,2 12 25,0 0 0,0 0 0,0 0 0,0-1 0,0 1 1,0 0-1,0 0 0,0 0 0,0-1 0,0 1 0,0 0 0,0 0 0,1 0 0,-1-1 0,0 1 1,0 0-1,0 0 0,0 0 0,0-1 0,0 1 0,0 0 0,1 0 0,-1 0 0,0 0 0,0 0 0,0-1 1,0 1-1,0 0 0,1 0 0,-1 0 0,0 0 0,0 0 0,0 0 0,1 0 0,-1 0 0,0 0 1,0 0-1,0 0 0,1-1 0,-1 1 0,0 0 0,0 0 0,1 1 0,11 4-392,9 11 137,-9-5 252,0 0 0,1-1 0,0 0-1,0-1 1,21 9 0,-24-13 61,0-2 1,0 1-1,0-1 1,0-1-1,0 0 1,1 0-1,-1-1 1,1-1-1,13 0 1,-11-1 69,1-1 1,-1 0 0,1-1 0,-1 0-1,0-1 1,0-1 0,22-11 0,-5-1 125,54-40 0,-71 46-178,0-1 0,-1 0 0,0 0 0,-1-2 0,-1 1 0,0-1 0,0-1 0,-1 0 1,-1 0-1,-1 0 0,7-23 0,4-17 62,19-115 1,-31 135-127,7-35-20,13-68 82,-21 109-108,-2-1-1,-1 1 1,-2-40-1,-1 30-9,1 39 49,0 0 0,0 0 0,0 0 0,0 0 0,0 0 1,0 0-1,0 0 0,0 0 0,-1 0 0,1 0 0,0 0 0,0 0 1,0 0-1,0 0 0,0 0 0,0 0 0,0 0 0,0 0 1,-1 0-1,1 0 0,0 0 0,0 0 0,0 0 0,0 0 1,0 0-1,0 0 0,0 0 0,-1 0 0,1 0 0,0 0 0,0 0 1,0 0-1,0 0 0,0 0 0,0 0 0,0-1 0,0 1 1,0 0-1,0 0 0,0 0 0,-1 0 0,1 0 0,0 0 1,0 0-1,0 0 0,0-1 0,0 1 0,0 0 0,0 0 0,0 0 1,0 0-1,0 0 0,0 0 0,0 0 0,-5 10-224,-60 282 516,35-125-309,13-66 307,7-48-193,3 0 1,-2 60 0,9-108-69,0 7 23,0 0 0,1 0 0,2 12 0,-2-21 1,0 0 0,0 0 0,-1 0 1,2 0-1,-1 0 0,0 0 0,1-1 0,-1 1 0,1 0 0,0-1 0,0 1 1,0-1-1,0 0 0,0 0 0,1 0 0,3 3 0,-4-4 11,0 0 1,0 0-1,0-1 0,1 1 0,-1-1 0,0 0 0,0 1 1,1-1-1,-1 0 0,0 0 0,0 0 0,1-1 0,-1 1 1,0 0-1,3-2 0,1 1 19,-1-1-1,1 0 1,0 0 0,7-4 0,5-6-18,1-1 1,-2 0 0,19-19-1,-16 16-142,1 0-1,38-21 1,-55 35 30,0 1 1,0-1-1,0 1 0,0 0 1,0 0-1,0 0 0,0 0 1,0 1-1,0-1 0,7 1 1,5 2-142,22 3 1,-22-3 197,-7 0 31,0 1 0,0 0 1,0 0-1,-1 1 0,9 4 1,-7-3 40,-1-1 0,1 0 0,16 5 1,-25-9-28,0 0 1,-1 1 0,1-1 0,0 0 0,0 0 0,0 0 0,0 0 0,-1 0 0,1 0 0,0 0 0,0 0 0,0 0 0,0 0-1,-1-1 1,1 1 0,1-1 0,-1 1-13,-1 0-1,0 0 0,0-1 1,0 1-1,0 0 0,0-1 1,0 1-1,0 0 0,1 0 1,-1-1-1,0 1 0,0 0 1,0-1-1,0 1 0,0 0 1,0-1-1,0 1 1,-1 0-1,1-1 0,0 1 1,0 0-1,0 0 0,0-1 1,0 1-1,0 0 0,0 0 1,-1-1-1,1 1 0,-18-21 325,13 16-409,-1 1 1,1 0 0,-1 0 0,0 1 0,-1 0 0,-10-4 0,-39-10-175,44 14 81,-1 0 0,1 1 0,-1 0 0,-20 0 0,29 3 79,0-1 1,-1 1-1,1-1 0,0 1 1,0 1-1,-1-1 0,1 0 1,0 1-1,1 0 0,-1 0 1,0 0-1,0 1 1,1-1-1,-1 1 0,1 0 1,0 0-1,-3 4 0,3-4 50,1 0 0,0 0 0,1 1 0,-1-1 0,0 1 0,1-1 0,0 1 1,0 0-1,0-1 0,0 1 0,1 0 0,-1 5 0,1 0 45,0-1 1,0 1 0,1-1-1,3 13 1,-1-10-30,0 0 1,0-1-1,2 0 0,9 19 1,-11-24 56,0-1 1,0 1 0,0-1-1,1 0 1,-1 1-1,1-2 1,0 1 0,1 0-1,-1-1 1,0 0-1,9 5 1,-10-7-1,0-1 1,-1 1-1,1-1 0,0 1 0,0-1 1,0 0-1,0 0 0,0 0 1,-1 0-1,1 0 0,0-1 1,0 0-1,0 1 0,0-1 1,-1 0-1,1 0 0,0 0 1,-1-1-1,1 1 0,-1-1 1,0 1-1,1-1 0,1-2 0,5-4 82,0 0 0,-1 0 0,0-1 0,8-10 0,-10 11-39,0-1-1,-1 0 1,1 0-1,6-19 1,-10 24-114,-1 0 0,0 0 0,0 0 0,0 0 0,0 0 0,-1 0-1,0-1 1,0 1 0,0 0 0,0 0 0,0 0 0,-1-1 0,0 1 0,-2-7 0,3 10-11,-1 1 0,1-1 0,0 1 0,-1-1 0,1 0-1,0 1 1,-1-1 0,1 1 0,-1-1 0,1 1 0,-1-1 0,0 1 0,1-1 0,-1 1 0,1 0 0,-1-1 0,0 1 0,1 0 0,-1-1 0,0 1 0,1 0 0,-1 0-1,0 0 1,1 0 0,-1 0 0,0-1 0,0 1 0,1 0 0,-1 1 0,0-1 0,1 0 0,-1 0 0,0 0 0,1 0 0,-1 1 0,0-1 0,1 0 0,-1 0 0,0 1-1,1-1 1,-1 1 0,1-1 0,-1 0 0,0 1 0,1-1 0,-1 1 0,1-1 0,0 1 0,-1 0 0,1-1 0,-1 1 0,1-1 0,0 1 0,-1 1 0,-1 4-29,1 0 0,0 0 0,0 1 1,0-1-1,1 0 0,0 1 1,0-1-1,1 0 0,0 1 0,0-1 1,0 0-1,1 0 0,0 0 1,3 8-1,0-4 94,-1-1 0,1 0 0,1 0 0,0 0 0,0 0 0,1-1 0,0 0 0,8 7 0,-12-13 5,-1 0 0,0 0 0,1-1-1,-1 1 1,1-1 0,0 1 0,-1-1-1,1 0 1,0 0 0,0 0 0,0 0 0,0-1-1,0 1 1,0-1 0,0 1 0,0-1-1,0 0 1,0-1 0,0 1 0,-1 0 0,1-1-1,0 1 1,0-1 0,0 0 0,0 0-1,0 0 1,-1-1 0,1 1 0,0 0 0,2-3-1,6-4 61,1-1 0,-2 0 0,1-1 0,16-20 1,-15 15-20,0 0 1,-1-1-1,-1-1 1,0 0-1,-1 0 1,11-31-1,54-214 178,-32 102-326,-24 100-41,49-183-392,-64 223 238,-2 19 212,-1 0 0,0 0 1,0 0-1,0 0 0,0-1 1,0 1-1,0 0 0,0 0 0,0 0 1,-1 0-1,1 0 0,0 0 1,-1 0-1,0-2 0,1 3 36,0 0 1,-1 0-1,1 0 0,0 0 0,0 0 0,0 0 0,-1-1 1,1 1-1,0 0 0,-1 0 0,1 0 0,0 0 1,0 0-1,-1 0 0,1 0 0,0 0 0,0 0 0,-1 1 1,1-1-1,0 0 0,0 0 0,-1 0 0,1 0 0,0 0 1,0 0-1,0 0 0,-1 1 0,1-1 0,0 0 0,0 0 1,0 0-1,-1 0 0,1 1 0,0-1 0,0 0 1,0 0-1,0 1 0,-1-1 0,1 0 0,-8 13-157,6-9 149,-9 17 115,1 1 1,0 0 0,-9 36 0,-13 77-213,14 7 64,6-37 184,-27 232 245,38-201-5,3-64-301,-2-69-62,-1 4 65,1 1-1,0-1 1,1 0-1,0 1 1,0-1-1,1 0 1,3 11 0,-5-18-56,0 1 0,0-1 0,0 1 1,1-1-1,-1 0 0,0 1 1,0-1-1,1 1 0,-1-1 0,0 0 1,0 1-1,1-1 0,-1 0 1,0 0-1,1 1 0,-1-1 0,0 0 1,1 0-1,-1 1 0,0-1 1,1 0-1,-1 0 0,1 0 0,-1 1 1,0-1-1,1 0 0,-1 0 1,1 0-1,-1 0 0,1 0 0,-1 0 1,0 0-1,1 0 0,-1 0 0,1 0 1,-1 0-1,1-1 0,-1 1 1,0 0-1,1 0 0,-1 0 0,1 0 1,-1-1-1,0 1 0,1 0 1,-1 0-1,0-1 0,1 1 0,-1 0 1,0-1-1,0 1 0,1 0 1,-1-1-1,0 1 0,0 0 0,1-1 1,2-3 26,-1 1 0,1 0 1,-1-1-1,3-6 0,39-109-74,8 1 160,-49 107-312,0 0-1,-1 0 1,0-1 0,0 1-1,-1 0 1,-1-23 0,0 29-190,1 9 272,1 0 0,0 0 0,-1 0-1,2 0 1,-1 0 0,0 0 0,5 5 0,-2-2 105,1 0 1,0 0-1,0-1 1,7 7-1,-9-10 32,1 1 1,0-1-1,0 0 0,0 0 0,1-1 1,-1 1-1,0-1 0,1 0 0,0-1 1,-1 1-1,1-1 0,0 0 0,0-1 1,-1 1-1,1-1 0,0 0 0,0-1 1,0 1-1,0-1 0,-1-1 0,1 1 1,7-3-1,28-12 269,48-24 0,-75 33-253,-1-1 0,0 0 0,0 0-1,0-1 1,-2-1 0,1 0 0,-1-1 0,0 0 0,-1-1 0,12-18 0,-5-3 84,-1 0 0,17-57 0,39-171 121,-70 251-328,0-1-1,0 0 1,-1 0-1,0 1 0,-1-1 1,0 0-1,-1 0 1,0 0-1,-4-16 1,5 26 48,0 0 1,-1 0 0,1 0-1,0 0 1,-1 1 0,1-1-1,0 0 1,-1 0 0,1 1-1,-1-1 1,1 0 0,-1 0-1,0 1 1,1-1 0,-1 1-1,0-1 1,1 1 0,-1-1-1,0 1 1,0-1 0,1 1-1,-1-1 1,0 1 0,0 0-1,0 0 1,1-1 0,-1 1-1,0 0 1,0 0-1,0 0 1,0 0 0,0 0-1,0 0 1,1 0 0,-1 0-1,0 0 1,0 1 0,0-1-1,0 0 1,0 0 0,1 1-1,-1-1 1,0 1 0,0-1-1,1 1 1,-1-1 0,0 1-1,-3 2-80,0 0 0,0 0 0,0 0 1,1 1-1,0-1 0,-1 1 0,-4 7 0,0 4 18,1-1 1,1 1-1,0 0 0,-5 20 1,-12 67 23,18-76 51,-32 236 173,34-240-100,1 0 14,1 0 1,1 0-1,0 0 1,6 29-1,-4-37-12,2 0 0,-1 0 1,2 0-1,-1-1 0,2 1 0,0-1 0,12 19 1,-15-28-33,-1-1 0,1 0 0,-1 1 0,1-1 1,0-1-1,0 1 0,0 0 0,1-1 0,-1 1 1,1-1-1,-1 0 0,1 0 0,0-1 1,0 1-1,0-1 0,-1 0 0,1 1 0,1-2 1,-1 1-1,0-1 0,0 1 0,0-1 0,0 0 1,5-1-1,10-3 113,0-2 0,-1 0 0,1-1-1,-2 0 1,27-17 0,-25 14-14,-2 0 1,1-2-1,-2 0 0,1-1 1,-2-1-1,0 0 0,24-30 1,-38 42-147,1 0 1,-1 0 0,0-1-1,0 1 1,0 0-1,0-1 1,0 1 0,-1-1-1,1 1 1,-1 0 0,0-1-1,1 1 1,-1-1-1,0 0 1,-1 1 0,1-1-1,0 1 1,-2-4-1,2 4-10,-1 0 0,0 0 0,1 1 0,-1-1 0,0 1 0,0-1 0,0 0 0,0 1 0,-1 0 0,1-1 0,0 1 0,-1 0 0,1 0 0,-1-1 0,1 1 0,-1 0 0,1 0 0,-1 1 0,0-1 0,1 0 0,-1 1 0,0-1 0,0 1 0,0-1 0,1 1 0,-4-1 0,-2 1-50,1 0 0,-1 0 0,1 0 0,-1 1 0,1 0 0,-1 0 0,1 0 0,0 1 0,0 0 0,0 0 0,0 1 0,0 0 0,0 0 0,0 0 1,1 0-1,0 1 0,-1 0 0,1 0 0,-8 10 0,12-13 81,0 0 1,0 0 0,0 0-1,0 0 1,1 0-1,-1 0 1,0 1 0,0-1-1,1 0 1,-1 0-1,1 1 1,-1-1 0,1 0-1,0 1 1,0-1-1,-1 0 1,1 1 0,0-1-1,0 1 1,0-1-1,0 0 1,0 1 0,1-1-1,-1 1 1,0-1-1,1 0 1,-1 1 0,1-1-1,-1 0 1,1 0-1,0 1 1,-1-1 0,1 0-1,0 0 1,0 0-1,0 0 1,2 2 0,8 7 38,0 0 1,0-1 0,1 0 0,0-1 0,0 0 0,1-1 0,0 0-1,25 8 1,-7-5 80,-1-1 1,1-1-1,33 3 0,-48-10-891,1 0 0,0-1 1,0-1-1,30-5 0,-14 1-1048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00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28 5824,'0'-16'1866,"0"16"-1818,0 0 0,0-1-1,0 1 1,0 0 0,1-1-1,-1 1 1,0 0-1,0-1 1,0 1 0,1 0-1,-1-1 1,0 1-1,0 0 1,1 0 0,-1-1-1,0 1 1,1 0 0,-1 0-1,0 0 1,1-1-1,-1 1 1,0 0 0,1 0-1,-1 0 1,1 0-1,-1 0 1,6-4 2504,-5 4-2274,-1 0 0,1-1 0,0 1 0,-1 0 1,2 0-1,-1 0-247,0 0 0,0 0 0,-1 1 0,1-1 1,0 0-1,0 1 0,0-1 0,-1 1 0,1-1 1,0 1-1,0-1 0,-1 1 0,1-1 0,-1 1 0,2 1 1,27 35-268,-10-11-5176,-12-15 3540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00.61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 24 5824,'-10'-24'2624,"7"29"-2272,-2-5-352,10 6-64,-10 2 384,5 3-160,-5-3 64,2 4-128,-7-4-2016,10 0 1024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03.99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245 1086 2304,'-17'4'752,"17"-4"-737,0 0-1,-1 0 1,1 0-1,0 0 1,0 1 0,-1-1-1,1 0 1,0 0-1,0 0 1,0 0 0,0 0-1,-1 1 1,1-1-1,0 0 1,0 0 0,0 0-1,0 1 1,0-1-1,-1 0 1,1 0 0,0 1-1,0-1 1,0 0 0,0 0-1,0 1 1,0-1-1,0 0 1,0 0 0,0 1-1,1 3 241,21-13 3110,-11 3-2983,-1 0 0,1 0 0,-1-1 0,15-14-1,33-37 158,161-221 674,-144 178-906,-19 24-56,48-87 0,-69 103-106,-2-2 1,37-103 0,-68 159-202,0 1 0,0-1 0,0 0 0,-1 0 0,0-11 0,-1 17 34,0 0-1,1 1 1,-1-1-1,0 0 1,0 0-1,-1 0 1,1 0-1,0 0 1,0 1-1,0-1 1,0 0 0,-1 0-1,1 0 1,0 1-1,-1-1 1,1 0-1,-1 1 1,1-1-1,-1 0 1,1 0 0,-1 1-1,1-1 1,-1 1-1,0-1 1,1 1-1,-1-1 1,0 1-1,1-1 1,-1 1 0,0 0-1,0-1 1,1 1-1,-1 0 1,0-1-1,0 1 1,0 0-1,0 0 1,1 0-1,-1 0 1,0 0 0,0 0-1,0 0 1,0 0-1,1 0 1,-1 0-1,-1 1 1,-3 0 1,1 1 0,0-1 0,-1 1 1,1 0-1,0 0 0,0 0 0,0 1 0,-5 3 0,0 3-4,0-1 0,0 2 0,1-1 0,0 1 0,-11 19 0,-31 65 52,28-48 0,-112 235 96,-18 64-75,2-66 260,114-214-157,-159 300 985,182-338-954,5-8 198,-1 0-1,-1-1 0,-1 0 1,-1 0-1,-13 15 0,24-32-337,1 0 0,-1-1 0,1 1 0,-1-1 0,1 1 0,-1-1 0,1 1 0,-1-1 0,0 1 0,1-1 0,-1 0-1,0 1 1,0-1 0,1 0 0,-1 1 0,-1-1 0,2 0-21,-1 0 1,1 0-1,0 0 1,0-1-1,0 1 0,-1 0 1,1 0-1,0 0 0,0 0 1,0-1-1,-1 1 0,1 0 1,0 0-1,0-1 1,0 1-1,0 0 0,-1 0 1,1-1-1,0 1 0,0 0 1,0 0-1,0-1 0,0 1 1,0 0-1,0-1 0,0 1 1,0 0-1,0 0 1,0-1-1,0-3 27,0 1 0,1-1 0,-1 0 1,1 1-1,1-5 0,11-27 25,1 0 1,2 1 0,1 1-1,24-34 1,-22 40-143,0 1-1,45-46 1,54-36-268,27-28-30,-42 17 378,-50 55-152,68-64-1,57-28-333,-135 125-277,-48 40-77,-12 18 818,4-6-7,-13 23 40,-26 63 0,39-77 148,3 0 0,0 0 1,-7 44-1,16-69-112,1 0 0,-1 0 1,1 0-1,0 0 0,0 0 0,1 0 1,2 10-1,-3-13-27,1-1 0,-1 1 0,1-1-1,-1 1 1,1-1 0,0 0 0,0 1 0,-1-1 0,1 1 0,0-1 0,0 0 0,1 0 0,-1 0 0,0 0-1,0 0 1,0 0 0,1 0 0,-1 0 0,1 0 0,-1 0 0,1-1 0,-1 1 0,1-1 0,-1 1-1,1-1 1,-1 0 0,1 1 0,-1-1 0,1 0 0,1 0 0,3 0 44,-1-1 0,0 0 1,1 0-1,-1 0 0,0-1 0,0 1 1,8-5-1,34-19 236,-45 23-296,25-15 63,-1-1 1,-1-2-1,41-41 1,57-78-175,-32 34-245,-78 90 275,23-21-1014,-46 87-67,3-24 1146,-45 159-14,33-128 39,-29 64 0,40-106 182,-16 26 0,22-38-116,-1-1 0,1 0 0,-1 0 0,1 0 1,-1 0-1,0 0 0,0 0 0,0-1 0,-1 1 1,1-1-1,-1 0 0,1 0 0,-7 2 1,8-3-50,0-1 1,0 0 0,0 1 0,0-1 0,-1 0 0,1 0 0,0 0-1,0-1 1,0 1 0,0 0 0,0-1 0,0 1 0,0-1-1,0 0 1,0 0 0,0 0 0,0 0 0,0 0 0,0 0 0,1 0-1,-1-1 1,0 1 0,1-1 0,-1 1 0,1-1 0,-1 1 0,1-1-1,0 0 1,0 0 0,0 0 0,0 0 0,0 0 0,-1-2 0,0-2-78,0 0 0,0 0 1,0 0-1,1 0 0,0-1 1,0 1-1,1 0 0,0-1 1,1-11-1,-1 13-121,4-17-113,-4 21 249,0 1 0,0 0-1,0-1 1,0 1 0,0 0-1,0-1 1,0 1 0,0-1-1,1 1 1,-1 0 0,0-1-1,0 1 1,0 0 0,1-1-1,-1 1 1,0 0 0,0 0-1,1-1 1,-1 1 0,0 0-1,1 0 1,-1-1 0,0 1-1,1 0 1,-1 0 0,0 0-1,1 0 1,-1-1 0,0 1-1,1 0 1,-1 0 0,0 0-1,1 0 1,-1 0 0,1 0-1,-1 0 1,0 0 0,1 0-1,-1 0 1,0 0 0,1 0-1,-1 0 1,1 1 0,-1-1-1,0 0 1,1 0 0,0 1 0,7 5-152,0 0 1,-1 1-1,0 0 1,0 1-1,9 11 1,-7-7 174,19 17 1,-22-23 64,1 0-1,0-1 0,-1 0 1,2 0-1,-1-1 1,1 0-1,-1 0 1,1-1-1,0 0 0,0 0 1,0-1-1,1 0 1,-1-1-1,1 0 1,-1 0-1,1 0 0,-1-1 1,1-1-1,-1 1 1,1-1-1,10-3 1,-3 0 14,0 0 1,0-2 0,-1 1 0,1-2-1,-1 0 1,0-1 0,-1-1 0,22-17 0,-12 6-33,-2-1 1,0-1 0,-2-2 0,20-27 0,63-109-296,-80 122 232,9-29-498,-20 47-597,-12 28 394,-7 48 642,0 5 87,-3-12 11,-2-1 0,-37 94 0,43-130 40,0-1 0,0 0 0,-2 0 0,1 0 0,-1 0 0,-1-1 0,0-1 0,0 0 0,-1 0 1,0-1-1,-1 0 0,1 0 0,-1-1 0,-13 5 0,19-10-20,1 0 0,-1-1 0,0 1 1,-1-1-1,1-1 0,0 1 0,0-1 0,0 0 1,0 0-1,0 0 0,-1-1 0,1 1 0,0-1 1,0-1-1,0 1 0,0-1 0,1 0 0,-1 0 1,0 0-1,1 0 0,-1-1 0,1 0 0,0 0 0,0 0 1,0-1-1,0 1 0,0-1 0,1 0 0,0 0 1,0 0-1,0 0 0,0-1 0,1 1 0,-1-1 1,1 0-1,0 1 0,-1-7 0,2-6-431,1 10-172,6 12-55,1 2 565,0 1-1,1-1 1,1 0 0,-1-1-1,1 1 1,0-2 0,16 8-1,3 0 213,42 13 0,-53-20-22,1-2-1,-1 0 1,1-1-1,26 2 1,-36-5-60,0 0 0,0 0 0,0-1 1,0 0-1,0 0 0,-1-1 0,1 0 0,0-1 0,-1 1 1,0-1-1,0-1 0,13-7 0,-7 1-75,0-1 0,-1-1 0,0 0 0,-1-1 0,14-20 0,40-75-97,44-130-404,-97 209 204,-11 27 230,0 0 0,0 0 0,0 0-1,-1 0 1,1 0 0,0-1 0,-1 1 0,0 0-1,0 0 1,1 0 0,-1 0 0,0-1 0,-1-3 0,0 6 34,0 0 1,1 1 0,-1-1 0,0 1-1,1-1 1,-1 1 0,1-1 0,-1 1-1,1-1 1,-1 1 0,1-1 0,-1 1-1,1-1 1,-1 2 0,-7 13 12,1 1 0,0 0 0,2 0 0,-1 1 0,-3 27 0,5-27 6,-7 29 95,3 0 0,1 0 0,0 62 0,7-98-5,1 1 0,0-1 1,0 0-1,3 11 0,-3-18-48,-1-1 0,1 1 1,0 0-1,0-1 0,0 1 0,0-1 0,1 0 0,-1 1 0,1-1 0,-1 0 1,1 0-1,0 0 0,0 0 0,0 0 0,0 0 0,0-1 0,0 1 0,0-1 0,0 1 1,1-1-1,2 1 0,3 0 2,0 0 0,0-1 0,0 0 0,0 0 0,0-1 0,0 0 0,0-1 0,0 1 0,0-2 0,-1 1 0,1-1 0,9-3 0,8-4 64,0-2 0,30-16 0,-34 15-133,0-1 0,-1 0 0,0-1 0,-1-1 0,0-1 0,-2-1 0,0 0 0,-1-2 0,0 0 0,14-23 0,-27 37-32,-3 5 52,0 0-1,1 0 1,-1 0 0,0 0 0,0 0 0,0-1-1,1 1 1,-1 0 0,0 0 0,0 0 0,0-1-1,0 1 1,0 0 0,0 0 0,1-1 0,-1 1 0,0 0-1,0 0 1,0-1 0,0 1 0,0 0 0,0 0-1,0-1 1,0 1 0,0 0 0,0 0 0,0-1-1,0 1 1,0 0 0,0 0 0,0-1 0,-1 1 0,1 0-1,0-1 1,-10 10-361,-3 8 349,1 1 0,1 0-1,-12 26 1,18-34 31,0 1 0,1 1-1,1-1 1,0 1 0,0-1 0,1 1-1,-1 19 1,4-26 51,-1-1 0,0 0 1,1 1-1,0-1 0,0 0 0,0 1 0,2 3 0,-2-7-40,-1 1 0,1-1 0,-1 0 0,1 0 0,-1 0-1,1 0 1,0 0 0,0 0 0,-1 0 0,1 0 0,0 0 0,0 0-1,0-1 1,0 1 0,0 0 0,0 0 0,0-1 0,0 1 0,1-1-1,-1 1 1,0-1 0,0 0 0,0 1 0,1-1 0,-1 0 0,0 0-1,0 0 1,1 0 0,-1 0 0,2 0 0,1-1 6,1 0 1,-1 0-1,1-1 1,-1 0-1,0 0 1,0 0-1,0 0 0,0-1 1,0 1-1,0-1 1,-1 0-1,1 0 1,-1 0-1,0-1 1,0 1-1,0-1 0,0 0 1,-1 0-1,4-7 1,-2 3-35,0-1 0,-1 0 0,0 0 0,0 0 0,-1 0 0,0 0 1,-1-1-1,1-16 0,-2 22-30,0-1-1,-1 1 1,1-1 0,-1 1 0,0-1 0,0 1 0,-1-1-1,1 1 1,-1 0 0,0 0 0,0 0 0,0 0-1,0 0 1,-1 0 0,-5-6 0,5 8 37,0-1 1,0 1-1,0 0 1,0 0-1,0 0 1,-1 0-1,1 0 1,0 1-1,-1-1 1,0 1-1,1 0 1,-1 0-1,0 0 1,1 1-1,-1-1 1,0 1-1,0 0 1,0 0-1,-3 1 0,2-1 4,1 0 1,0 1-1,-1-1 1,1 1-1,0 0 0,0 0 1,-5 2-1,8-2 111,4-3-54,9-1 7,9-1 3,-1 0 0,1-1 0,24-10 0,-19 6-71,32-7 0,-41 12-28,0 2-1,1 0 1,0 1-1,-1 0 1,26 4-1,-37-3 46,0 1 1,0 0-1,0 0 0,0 1 0,-1 0 1,1 0-1,-1 0 0,1 1 1,-1-1-1,0 1 0,0 1 0,0-1 1,0 1-1,-1-1 0,1 1 0,-1 1 1,0-1-1,0 1 0,6 9 0,-8-9-8,0 1-1,0-1 0,0 1 0,0-1 1,-1 1-1,0 0 0,0 0 0,-1-1 1,1 1-1,-1 0 0,-1 0 0,1 0 1,-1-1-1,0 1 0,-2 8 0,-4 8 14,-1 0 0,-17 32 0,17-36 38,5-13-80,-3 7 644,6-11-605,0-1-1,1 0 1,-1 1 0,0-1 0,0 0 0,0 1 0,0-1 0,1 0-1,-1 0 1,0 1 0,0-1 0,0 0 0,1 0 0,-1 0 0,0 1-1,0-1 1,1 0 0,-1 0 0,0 0 0,1 0 0,-1 0 0,0 1-1,1-1 1,-1 0 0,0 0 0,1 0 0,-1 0 0,0 0 0,0 0-1,1 0 1,-1 0 0,0 0 0,1 0 0,-1 0 0,0 0 0,1 0-1,-1-1 1,0 1 0,1 0 0,-1 0 0,0 0 0,10-2 53,-1 0 0,0 0 0,0-1 0,0 0 0,16-8 0,40-27 0,-38 21-8,57-40 4,-16 10-317,-61 42 182,1 0 0,0 1 0,0 0 0,0 1 0,11-3 0,-17 5 55,1 0 1,-1 1-1,1-1 1,0 1-1,-1 0 0,1 0 1,0 0-1,-1 0 1,1 0-1,0 1 0,-1-1 1,1 1-1,0-1 1,-1 1-1,1 0 0,-1 0 1,1 1-1,-1-1 1,0 0-1,0 1 0,3 1 1,2 4 17,0 1 1,-1-1-1,0 1 1,0 0-1,-1 1 1,0-1-1,-1 1 1,6 13-1,21 78 388,-31-98-355,2 4-216,-1-1 0,0 1 0,0-1 0,0 1 0,-1 8 0,0-13-145,0 0-1,0 0 1,0 0 0,-1 1 0,1-1 0,0 0-1,-1 0 1,1 0 0,0 0 0,-1 1 0,0-1-1,1 0 1,-1 0 0,0 0 0,1 0-1,-1 0 1,0 0 0,0-1 0,0 1 0,0 0-1,0 0 1,0 0 0,0-1 0,0 1 0,0-1-1,0 1 1,0-1 0,0 1 0,-2-1-1,-10 4-1860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04.36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28 7296,'-22'-27'3328,"27"35"-2912,-2-8-288,2 5-160,-5-2 224,0 0-96,9 2-224,-1-2-2656,0 13 1536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04.7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41 6720,'-38'-40'3040,"20"44"-2624,8-4-672,10 8 64,-8 0-3296,3-1 1920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16.92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1274 3808,'-10'0'2933,"16"1"-1365,6 0-1146,1 0-1,0-1 1,-1 0 0,1 0-1,-1-2 1,22-4 0,-19 4-99,24-5 82,0-1 1,46-16 0,-72 19-305,0 0 1,0-1-1,-1 0 0,0-1 0,0 0 0,0-1 0,-1 0 1,-1-1-1,1 0 0,10-12 0,-15 11-58,-1 1 0,0-1-1,0-1 1,-1 1 0,0-1-1,0 1 1,-2-1 0,3-12-1,-3 13-32,0 0-1,-1-1 0,0 1 1,-1-1-1,0 1 1,0-1-1,-1 1 1,-1 0-1,0-1 0,0 1 1,-1 0-1,0 0 1,-1 0-1,0 1 0,0-1 1,-11-15-1,14 23-33,1 1 0,-1 0-1,0 0 1,0 0 0,0 0 0,0 0-1,0 0 1,0 0 0,-1 0 0,1 1-1,0-1 1,0 0 0,-1 1-1,1-1 1,0 1 0,-1-1 0,1 1-1,0-1 1,-1 1 0,1 0 0,-1 0-1,1 0 1,-1 0 0,1 0 0,0 0-1,-1 0 1,1 0 0,-1 1-1,-1 0 1,-1 0 2,1 1-1,0-1 1,0 1-1,0 0 0,0 0 1,1 0-1,-1 0 1,1 1-1,-1-1 1,-2 4-1,-10 14-15,2 0-1,0 0 1,1 1 0,2 0-1,0 1 1,1 0-1,1 1 1,1 0 0,-5 30-1,11-43 78,0 0 0,0 0-1,1-1 1,0 1 0,1 0-1,0 0 1,1 0 0,0-1 0,0 1-1,1-1 1,0 0 0,7 14-1,-6-17 32,-1 1 0,2-1 0,-1 0 0,1 0 0,0 0-1,0 0 1,0-1 0,1 0 0,0 0 0,0 0 0,0-1 0,1 0-1,-1 0 1,1-1 0,0 0 0,9 3 0,-10-4-29,-1-1 0,0 0 0,0-1 0,1 1 0,-1-1 0,0 0 1,1 0-1,-1-1 0,0 1 0,0-1 0,10-3 0,2-2 114,-1-1 1,19-10-1,-23 11-95,33-17 85,-1-3 0,-1-1 0,-1-2 0,46-42 0,-54 39-91,-1-2 1,-2-1-1,-2-1 0,43-70 1,-33 40-149,-4-1-1,31-83 1,-38 73 0,-3-2 0,-4-1 1,-3-1-1,8-91 0,-25 160 54,2-30-202,-3 39 193,0 0 1,-1 0-1,1 0 1,-1 0-1,1 0 1,-1 1-1,0-1 1,0 0-1,0 0 0,-3-4 1,3 6 18,1 0 0,-1 1 0,1-1 1,-1 1-1,1-1 0,-1 1 0,1 0 0,-1-1 1,1 1-1,-1-1 0,0 1 0,1 0 0,-1 0 1,0-1-1,1 1 0,-1 0 0,0 0 0,1 0 0,-1-1 1,0 1-1,0 0 0,1 0 0,-1 0 0,0 1 1,1-1-1,-1 0 0,0 0 0,0 0 0,1 0 1,-1 1-1,0-1 0,1 0 0,-1 0 0,1 1 0,-1-1 1,-1 1-1,-1 1-18,1 0 0,-1 1-1,0-1 1,1 0 0,-4 5 0,1 0 5,1-1 0,-1 1 0,1 0 0,1 0 0,0 1 0,-4 9 0,2-3-8,-50 164-26,32-95 213,-4 10 129,5 2 1,5 1 0,3 0 0,4 1-1,5 129 1,6-206-139,0-1 0,9 37 0,-7-46-47,0 0 0,0 0-1,1 0 1,1 0 0,0-1-1,11 16 1,-15-23-51,0 0 1,1 0 0,-1-1-1,1 1 1,0-1-1,0 1 1,-1-1 0,1 0-1,0 0 1,0 0-1,0 0 1,0 0 0,1 0-1,-1 0 1,0-1 0,3 1-1,-1 0 10,0-1-1,1 0 1,-1 0 0,0 0-1,1 0 1,-1-1 0,8-2-1,1-1 17,0-1 0,-1 0 1,1-1-1,17-12 0,-10 6 159,-1-2 0,35-31 0,-46 37-161,0 0-1,-1-1 1,0 0-1,0-1 1,-1 0-1,0 0 1,-1 0-1,6-14 0,-6 10-42,5-24 0,-9 34-31,0 0-1,-1 0 0,1 0 1,-1 0-1,0 0 0,0 1 1,0-1-1,-1 0 0,0 0 1,1 0-1,-4-7 0,4 10 9,0 0-1,-1 0 0,1 1 1,-1-1-1,1 0 0,-1 0 1,0 0-1,1 0 0,-1 1 0,0-1 1,1 0-1,-1 0 0,0 1 1,0-1-1,0 1 0,0-1 1,1 1-1,-1-1 0,0 1 0,0-1 1,0 1-1,0 0 0,-2-1 1,2 1-19,-1 1-1,0-1 1,1 0 0,-1 0 0,1 1 0,-1-1 0,0 1-1,1-1 1,-1 1 0,1 0 0,-1 0 0,1-1 0,-2 2-1,-3 3-86,0 0 0,1 0 0,-1 1 0,1-1 0,-5 8 0,-2 4 9,1 1 0,1 0-1,0 0 1,-7 21 0,13-29 127,1 0 0,0 0 0,0 0 0,1 1 1,1-1-1,-1 1 0,2-1 0,0 1 0,0-1 0,2 11 0,-2-19 17,0 0 0,1 1 0,-1-1 0,1 0 0,0 0 0,0 0 0,0 0 0,0 0 0,0 0 0,0 0 0,0-1 0,0 1 0,1 0 0,-1-1 0,1 1 0,0-1 0,-1 1 0,1-1 0,0 0 0,0 1 0,0-1-1,0 0 1,0 0 0,0 0 0,0-1 0,0 1 0,0-1 0,0 1 0,0-1 0,0 1 0,1-1 0,-1 0 0,0 0 0,3 0 0,3-1 12,0 0-1,1-1 1,-1 1 0,0-2 0,-1 1-1,1-1 1,0 0 0,9-6-1,186-86-167,-167 79 90,-19 8-23,-1 1 0,19-5-1,-34 11 57,0 1-1,0 0 0,0-1 0,0 1 0,1 0 0,-1 0 0,0 0 0,0 0 0,0 0 1,0 0-1,0 1 0,0-1 0,0 0 0,0 0 0,0 1 0,0-1 0,0 0 0,0 1 0,0-1 1,-1 1-1,1 0 0,0-1 0,0 1 0,0-1 0,-1 1 0,1 0 0,0 0 0,0 0 0,-1-1 1,1 1-1,0 1 0,0 0 36,0 0 0,-1 0 0,1 0 0,0 0 0,-1 1 0,0-1 0,1 0 0,-1 0 0,0 0 0,0 0 0,0 1 0,0-1 0,-1 0 0,1 2 0,-8 23 155,-1-1-1,-15 33 0,22-55-111,0 1-1,1-1 1,0 1 0,0 0-1,0 0 1,0-1 0,1 9-1,0-13-71,0 0-1,0 0 1,-1 1-1,1-1 1,0 0-1,0 0 1,1 0-1,-1 0 1,0 1-1,0-1 1,0 0-1,0 0 1,0 0-1,0 0 1,0 0-1,0 1 1,0-1-1,0 0 1,0 0-1,0 0 1,0 0-1,1 0 1,-1 1-1,0-1 1,0 0-1,0 0 1,0 0-1,0 0 1,1 0-1,-1 0 1,0 0-1,0 0 1,0 0-1,0 0 1,0 0-1,1 1 1,-1-1-1,0 0 1,0 0-1,0 0 1,0 0-1,1 0 1,-1 0-1,0 0 1,0-1-1,0 1 1,0 0-1,1 0 1,-1 0-1,0 0 1,0 0-1,0 0 1,0 0-1,0 0 1,1 0-1,-1 0 1,0 0-1,0-1 1,0 1-1,0 0 1,0 0-1,11-8 26,-10 7-8,17-15-11,0-1-1,19-23 0,-20 18-110,1 1-1,1 1 0,25-22 1,-42 40 64,0 1 0,0 0 0,0-1 0,0 1 0,0 0 0,0 0 0,0 0 1,1 1-1,-1-1 0,0 0 0,3 1 0,-4 0 32,0 0-1,-1 0 1,1 0 0,0 0-1,0 0 1,-1 0 0,1 0-1,0 1 1,-1-1 0,1 0 0,0 1-1,-1-1 1,1 0 0,-1 1-1,1-1 1,0 1 0,-1-1-1,1 1 1,-1-1 0,1 1 0,-1 0-1,0-1 1,1 1 0,-1-1-1,0 1 1,1 0 0,-1-1-1,0 1 1,0 0 0,1 0-1,-1-1 1,0 1 0,0 0 0,0-1-1,0 1 1,0 0 0,0 0-1,0-1 1,0 1 0,-1 1-1,1 9 72,-2 1-1,0-1 0,-5 20 0,4-20 16,0 0 0,1 0 0,-1 19-1,3-30-77,0 0 0,0 0 0,0 1 0,0-1 0,0 0-1,0 0 1,0 0 0,0 0 0,0 1 0,0-1-1,0 0 1,0 0 0,0 0 0,0 0 0,1 1 0,-1-1-1,0 0 1,0 0 0,0 0 0,0 0 0,0 0-1,0 0 1,0 0 0,1 1 0,-1-1 0,0 0 0,0 0-1,0 0 1,0 0 0,1 0 0,-1 0 0,0 0-1,0 0 1,0 0 0,0 0 0,1 0 0,-1 0 0,0 0-1,0 0 1,0 0 0,0 0 0,1 0 0,-1 0-1,0 0 1,0 0 0,0 0 0,0 0 0,0 0 0,1 0-1,-1 0 1,0 0 0,0 0 0,0-1 0,9-4-6,75-77-125,-60 56 3,1 1 0,31-22 0,-54 45 93,1 0 0,-1 0-1,1 1 1,0-1 0,0 1-1,0 0 1,0 0 0,0 0-1,0 0 1,6-1 0,-8 2 24,0 0 1,0 0 0,0 0-1,0 1 1,0-1 0,0 0 0,0 0-1,1 1 1,-1-1 0,0 0-1,0 1 1,0-1 0,0 1-1,-1-1 1,1 1 0,0 0-1,0-1 1,0 1 0,0 0-1,-1 0 1,1 0 0,0-1 0,-1 1-1,1 0 1,0 0 0,-1 0-1,1 0 1,-1 0 0,0 0-1,1 0 1,-1 0 0,0 0-1,1 2 1,0 8 27,1-1-1,-2 1 1,1 0 0,-2 11 0,0-12-12,1 0 0,0 0 1,1 0-1,0 0 0,2 11 1,-2-18 2,0 0 0,0 0 1,1 0-1,-1 0 1,1 0-1,0 0 0,-1 0 1,1-1-1,1 1 1,-1-1-1,0 1 0,0-1 1,1 0-1,0 0 0,-1 0 1,1 0-1,0 0 1,0-1-1,5 3 0,-1-2 26,0 0-1,0 0 0,0-1 1,0 0-1,0 0 0,1 0 1,-1-1-1,0 0 0,0-1 1,8-1-1,-3 0-25,1-1-1,-1 0 1,0-1 0,22-9 0,-22 7 2,0-1 1,-1 0 0,1 0 0,-1-1-1,-1 0 1,0-1 0,0-1-1,-1 1 1,0-1 0,0-1 0,-1 0-1,-1 0 1,0-1 0,10-21-1,-8 9 115,11-39-1,-18 53-197,0 0 0,0-1 0,-1 1 0,0-1 0,-1 1 0,-2-21 0,2 31 57,0-1 1,0 1-1,0-1 0,0 1 0,0-1 0,-1 1 0,1-1 0,0 1 0,0-1 0,0 1 0,0-1 0,-1 1 0,1-1 0,0 1 0,-1 0 0,1-1 1,0 1-1,-1-1 0,1 1 0,0 0 0,-1-1 0,0 1 1,1 0-1,-1 0 1,1 0-1,0 0 1,-1 0 0,1 0-1,-1 0 1,1 0 0,0 0-1,-1 1 1,1-1 0,-1 0-1,1 0 1,0 0 0,-1 1-1,1-1 1,0 0 0,-1 0-1,1 1 1,0-1 0,-1 0-1,-15 23-225,15-22 233,-8 15-61,2 1 1,-12 32-1,14-33 64,-1 1 8,0 0 0,2 0-1,0 0 1,1 0 0,1 0-1,1 1 1,0 24 0,2-36 33,0-1 0,0 1 0,0-1 0,1 1 0,-1-1 0,1 0 0,1 1 0,2 4 1,-4-8-19,0 0 0,1 0 0,-1-1 0,0 1 1,0-1-1,1 1 0,-1-1 0,1 1 0,-1-1 1,1 0-1,0 0 0,0 0 0,-1 0 0,1 0 1,0 0-1,0 0 0,0-1 0,0 1 0,0-1 1,0 1-1,0-1 0,0 0 0,0 0 0,0 0 1,4 0-1,2-2-1,0 0 0,0-1 0,0 0 1,-1 0-1,1-1 0,-1 0 0,0 0 1,13-10-1,2-1 18,185-118-233,-204 131 183,1-1-17,0 0 1,1 0-1,-1 0 1,1 1 0,0-1-1,0 1 1,0 0-1,0 1 1,0-1 0,0 1-1,10-1 1,-14 2 19,0 0 0,-1 0 0,1 0 0,-1 0 0,1 0 0,0 0 1,-1 0-1,1 0 0,-1 0 0,1 0 0,-1 1 0,1-1 0,-1 0 0,1 1 0,-1-1 1,1 0-1,-1 1 0,1-1 0,-1 0 0,1 1 0,-1-1 0,1 1 0,-1-1 1,0 1-1,1-1 0,-1 1 0,1 0 0,-1 1 6,0-1-1,1 1 1,-1-1 0,0 1-1,0 0 1,0-1 0,0 1-1,0-1 1,0 1-1,-1 2 1,0 2 11,-1-1 1,0 1-1,0 0 0,-1-1 0,-2 6 0,-54 75 331,59-86-333,-1 0 1,1 1 0,0-1-1,0 0 1,-1 0 0,1 1-1,0-1 1,0 0 0,0 0-1,-1 1 1,1-1 0,0 0-1,0 1 1,0-1 0,0 0-1,0 1 1,-1-1 0,1 0-1,0 1 1,0-1 0,0 0-1,0 1 1,0-1 0,0 1-1,0-1 1,0 0 0,1 1-1,-1-1 1,0 0 0,0 1-1,0-1 1,0 0 0,0 1-1,1-1 1,0 1-8,-1-1 1,1 0-1,0 0 1,0 0-1,0 0 1,0 0-1,0 0 0,-1 0 1,1 0-1,0 0 1,0 0-1,0-1 1,1 1-1,30-13-118,-12 3 109,0-2 0,20-16 0,-20 14-225,35-19-1,-54 32 217,0 1-1,-1-1 0,1 1 0,0 0 0,0-1 0,0 1 1,-1 0-1,1 0 0,0 0 0,0-1 0,0 1 0,0 0 1,0 0-1,-1 0 0,1 1 0,0-1 0,0 0 0,0 0 1,0 0-1,0 1 0,-1-1 0,3 1 0,-2 0 7,0 0-1,0 0 1,0 0-1,0 0 1,0 0-1,-1 0 1,1 0-1,0 0 1,0 1-1,-1-1 1,1 0-1,0 3 1,1 4 35,0 1 1,0-1 0,0 16 0,-1-18 0,-1 3-48,1 2 39,0-1 0,0 1 0,1-1 0,4 12 1,-5-19-1,0-1 1,0 0-1,0 1 1,0-1 0,0 0-1,0 0 1,1 0-1,-1 0 1,1 0-1,0 0 1,-1-1-1,1 1 1,0 0 0,0-1-1,0 1 1,0-1-1,0 0 1,1 0-1,-1 0 1,0 0-1,1 0 1,-1 0 0,3 0-1,-2-1-5,0 0 0,0 0 0,-1 0 0,1 0 0,0-1 0,0 1 1,0-1-1,-1 0 0,1 0 0,0 0 0,-1 0 0,1 0 0,2-3 0,35-23 21,-34 22-32,11-9 32,20-21-1,-22 19-12,14-14 44,-2-1 0,-1-2 0,33-55 1,52-113-56,-100 178-35,20-38-36,-2-2 0,38-128-1,-66 186 59,7-23-13,-1-1 1,4-33 0,-11 58 34,0-12-74,0 16 53,0 0 1,0 0-1,0 0 0,0 0 1,0 0-1,0 0 0,0 0 1,0 0-1,0 0 0,0-1 1,0 1-1,-1 0 0,1 0 1,0 0-1,0 0 0,0 0 1,0 0-1,0 0 0,0 0 0,0 0 1,0 0-1,0 0 0,-1 0 1,1 0-1,0 0 0,0 0 1,0 0-1,0 0 0,0 0 1,0 0-1,0 0 0,0 0 1,-1 0-1,1 0 0,0 0 1,0 0-1,0 0 0,0 0 1,0 0-1,0 0 0,0 0 1,0 0-1,0 0 0,-1 0 0,-7 9-179,-4 9 123,1 0 0,0 0 0,-12 31 0,-17 66-121,25-61 243,3 0 0,2 0 0,2 1 1,3 0-1,2 0 0,5 58 0,0-92 28,6 32 0,-6-44 15,1-1-1,-1 1 0,2-1 0,-1 0 0,1 0 0,5 9 0,-8-15-82,0-1 0,0 1 0,0-1-1,0 1 1,0-1 0,0 0 0,1 1 0,-1-1 0,0 0 0,1 0 0,-1 0 0,1 0 0,-1 0 0,1 0 0,0-1 0,-1 1 0,1 0 0,0-1 0,-1 1 0,1-1 0,0 0 0,0 1 0,-1-1-1,1 0 1,0 0 0,0 0 0,0-1 0,-1 1 0,1 0 0,0-1 0,0 1 0,2-2 0,3-1-1,0-1 0,-1 0 0,1 0 1,-1-1-1,0 0 0,0 0 0,0 0 0,8-12 0,1-2-91,18-33-1,-25 38 5,1-1 0,0 1-1,1 1 1,21-22-1,-30 33 47,0 1-1,1 0 0,-1 0 1,1 0-1,-1 0 0,1 0 0,-1 0 1,1 0-1,0 0 0,0 0 1,-1 1-1,1-1 0,0 1 0,0 0 1,0-1-1,2 1 0,-3 0 14,1 0 0,-1 1-1,0-1 1,0 1-1,0-1 1,0 1 0,0-1-1,0 1 1,0-1-1,0 1 1,0 0 0,0 0-1,-1-1 1,1 1-1,0 0 1,0 0 0,-1 0-1,1 0 1,0 0-1,-1 0 1,1 0 0,-1 0-1,1 0 1,-1 0-1,1 2 1,0 3 8,1 0-1,-1 1 0,-1-1 1,1 0-1,-1 0 1,0 0-1,-1 11 1,-11 44 55,11-56-57,-7 23 139,-2 1 0,0-2-1,-2 1 1,-16 25 0,21-42 51,7-11-186,0 0 0,0 0 1,0 0-1,0 0 0,0 0 0,0 0 0,0 0 0,0 0 0,0 0 0,0 0 0,0 0 0,0 0 0,0 0 1,0 0-1,0 0 0,0 0 0,0 0 0,0 0 0,0 0 0,0 0 0,0 0 0,0 0 0,0 0 0,0 0 0,0 0 1,0 0-1,-1 0 0,1 0 0,0 0 0,0 0 0,0 0 0,0 0 0,1-1-15,0-1 0,0 1 0,0-1 0,0 1 0,1 0-1,-1 0 1,0 0 0,1 0 0,-1 0 0,1 0 0,1-2 0,15-5-6,-1 1 0,1 0 0,21-5 0,59-9-55,-21 4-338,-42 10-271,-18 3-210,0 0 0,0 0 0,17-9 0,-22 5-1061,-3 3 662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17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94 8960,'-23'-31'4064,"58"15"-3520,-9 5-224,4 6-288,27-6 416,0 8-256,12-5 0,0 3-128,0 2-1312,-3 3 672,2 3-5344,-7 10 3296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19.4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107 39 2912,'-15'-2'1329,"-2"0"1336,13 3-1646,-1-1-1,1 1 1,-1-1-1,1 0 0,-8-2 1,-2 3 2608,21 2-3232,-5-3-355,0 0 0,0 1 0,0-1-1,1 0 1,-1 0 0,0 0 0,0-1-1,0 1 1,3-1 0,5-1 37,201-6 207,50-5 3,-109-1-42,-69 14-229,-70-1-51,-9 1 12,-8 3 151,0-1-6,-6 6-80,1-1 0,-1 2 0,-9 10-1,6-5 0,-8 10-105,0 1 0,2 1 0,-22 38 0,-2 2 112,23-35-40,-2-1-1,-2 0 1,0-2-1,-51 44 0,16-27 12,-76 42 0,96-63 152,-73 40 202,98-57-317,1 0 0,0 2 0,-15 11 0,63-24 301,216-3-99,0 19-71,-188-9-40,-51-2-356,25 1 54,-36-2-127,0 0 0,0 1 0,0-1 0,0 0-1,0-1 1,0 1 0,0 0 0,0 0-1,-1 0 1,1-1 0,0 1 0,0 0-1,0-1 1,0 1 0,0 0 0,-1-1-1,1 1 1,0-1 0,0 0 0,-1 1-1,1-1 1,0 1 0,-1-1 0,1 0-1,-1 0 1,1 1 0,0-2 0,1-6-2086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20.33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65 3 4064,'-2'-1'311,"-1"1"1,1-1-1,0 1 0,0 0 1,-1 0-1,1 0 1,0 0-1,0 0 0,-1 0 1,1 0-1,0 1 1,0-1-1,-1 1 0,1 0 1,0-1-1,0 1 1,-2 2-1,-5 1 1353,-3 3 938,12-6-2559,0-1 0,0 1 0,0-1 0,-1 1 0,1-1-1,0 1 1,0-1 0,0 1 0,0 0 0,0-1 0,0 1 0,0-1-1,0 1 1,0-1 0,0 1 0,0 0 0,1-1 0,-1 1 0,0-1 0,0 1-1,0-1 1,1 1 0,-1-1 0,0 1 0,1-1 0,-1 1 0,1 0 0,4 5 88,1-1 1,0 1 0,0-1-1,1 0 1,-1 0 0,1-1-1,13 7 1,1 0 68,138 84 744,-117-72-758,1-2 1,55 19 0,107 33-91,-178-63 133,4 2-49,0 0-1,40 24 1,-70-35-171,0-1 0,-1 0 1,1 1-1,-1-1 0,1 1 1,-1-1-1,1 1 0,-1-1 1,1 1-1,-1-1 0,1 1 1,-1-1-1,0 1 0,1-1 1,-1 1-1,0 0 1,1 0-1,-1-1 0,0 1-1,0-1 1,0 1 0,0-1 0,0 0 0,0 1 0,-1-1-1,1 0 1,0 1 0,0-1 0,0 1 0,0-1 0,0 0-1,-1 1 1,1-1 0,0 0 0,0 0 0,-1 1-1,1-1 1,0 0 0,-1 1 0,-18 8 171,19-8-189,-87 26 113,48-15-79,-47 20 1,28-3 168,2 2 0,-74 55 0,-88 92-286,163-126-2062,22-15-2513,17-10 1921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22.8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386 131 2560,'8'-14'3168,"-20"63"-640,4-23-1932,-1 0 1,-1-1-1,-1 0 1,-20 33-1,26-50-452,-1 1-1,0-1 1,-1 0 0,1-1-1,-2 0 1,1 0-1,-1-1 1,0 1-1,0-2 1,-1 1 0,1-1-1,-1 0 1,-1-1-1,1 0 1,-14 3 0,14-4 1,1-2-1,-1 1 1,1-1 0,-1-1 0,1 1 0,-11-2 0,15 0-106,0 1-1,-1-1 1,1 0 0,0 0-1,0-1 1,0 1 0,0-1-1,0 0 1,0 0 0,0 0 0,0 0-1,1-1 1,-1 0 0,-5-5-1,4 3-28,1-1 0,0 1 0,1 0 0,-1-1 0,1 0 0,0 0-1,0 0 1,1 0 0,0 0 0,0-1 0,1 1 0,-2-10 0,2 7-31,1-1 1,0 0-1,0 1 0,1-1 1,1 0-1,-1 1 1,7-19-1,-3 14-74,1 0 1,0 0-1,1 1 0,1 0 1,0 0-1,0 1 0,2 0 1,-1 0-1,1 1 1,22-19-1,-19 21-86,0 0 0,0 0 0,27-12 0,-32 18 112,0 0 0,0 0 1,0 1-1,1 0 0,-1 0 0,1 1 0,-1 0 0,16 1 0,-20 0 84,-1 0 1,1 1-1,0 0 1,0 0-1,-1 0 0,1 0 1,-1 0-1,1 1 1,-1-1-1,0 1 0,1 0 1,-1 0-1,0 0 1,0 1-1,3 3 0,-2-2 36,1 1 1,-2 1-1,1-1 0,0 0 0,-1 1 0,0 0 0,-1 0 0,3 7 0,1 9 201,-1 0-1,-1 0 0,3 42 1,-7-62-236,1 43 396,-1 0 1,-3-1 0,-15 88-1,-50 128 663,49-202-779,-40 82 0,41-103-179,-2 0 1,-2-2-1,-29 36 0,47-69-1442,4-9-357,8-10-1726,5-2 1072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20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 39 4736,'-10'-12'1760,"24"12"-1376,12 0-96,-5 0 800,14-4-640,8 0 256,5-4-416,0 5 32,4-2-192,4 2-1600,9 6 768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23.2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213 21 3904,'3'-14'1253,"-3"14"-1212,0 0 0,1-1 0,-1 1 0,0-1 0,1 1 0,-1-1 0,1 1 0,-1 0 0,1-1 0,-1 1 0,1 0 0,-1 0 0,1-1 0,-1 1 0,1 0 0,-1 0 0,1 0 0,-1 0 0,1-1 0,-1 1 0,2 0-1,-2 0 33,0 0-1,0 0 1,1 0-1,-1 0 0,0 0 1,0-1-1,0 1 0,1 0 1,-1 0-1,0 0 0,0 0 1,1 0-1,-1 0 0,0 0 1,0 0-1,0 0 0,1 0 1,-1 0-1,0 0 1,0 0-1,1 0 0,-1 0 1,0 0-1,0 0 0,0 1 1,1-1-1,-1 0 0,0 0 1,0 0-1,0 0 0,1 0 1,-1 1-1,4 8 1321,0 21-185,-3-22-895,-1 32 371,-1 1 0,-1-1 0,-12 57 0,-71 248 978,49-217-1404,-51 216 1085,87-344-1339,-1 3-149,0 1 0,0-1 0,0 1 0,0-1 0,-1 0-1,1 0 1,-3 4 0,0-17-3755,3-13 1400,5-12-1910,4 0 1418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23.7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433 3 4224,'-1'-1'92,"0"1"0,1 0-1,-1 0 1,0-1 0,0 1 0,0 0 0,1 0 0,-1 0-1,0 0 1,0 0 0,0 0 0,1 0 0,-1 0 0,0 0-1,0 1 1,0-1 0,1 0 0,-1 0 0,0 1 0,0-1 0,1 1-1,-1-1 1,0 0 0,0 2 0,-18 17 889,7-6 227,-7 8-337,0 1-1,1 1 1,-19 33-1,-41 86 470,12-23-343,-61 77 608,125-192-1552,-1 0 1,1 1 0,0-1-1,0 0 1,1 1-1,-1-1 1,1 1 0,-1 9-1,2-13-23,0 0 0,0 1 0,0-1-1,0 0 1,0 1 0,0-1 0,1 0 0,-1 1-1,1-1 1,-1 0 0,1 0 0,-1 1 0,1-1-1,0 0 1,-1 0 0,1 0 0,0 0 0,0 0-1,0 0 1,0 0 0,0 0 0,0 0 0,0 0-1,0-1 1,0 1 0,1 0 0,-1-1 0,0 1-1,0-1 1,1 1 0,-1-1 0,0 0 0,1 1-1,2-1 1,10 1-5,1 0 0,0-1 0,0-1 1,0 0-1,-1-1 0,20-6 0,-5 3 50,195-22 10,-69 11-256,-129 13-1620,-4 2 479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25.3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477 45 3072,'1'-2'170,"-1"2"-135,1 0-1,-1 0 1,0 0-1,0 0 0,0-1 1,0 1-1,1 0 1,-1 0-1,0 0 0,0-1 1,0 1-1,0 0 0,0 0 1,0 0-1,0-1 1,0 1-1,0 0 0,1 0 1,-1-1-1,0 1 1,0 0-1,0 0 0,0-1 1,-1 1-1,1 0 0,0 0 1,0-1-1,0 1 1,0 0-1,0 0 0,0 0 1,0-1-1,0 1 1,0 0-1,-1 0 0,1 0 1,0-1-1,0 1 0,0 0 1,0 0-1,-1 0 1,1 0-1,0-1 0,0 1 1,0 0-1,-1 0 1,0 0 262,-1-1 1,1 1 0,-1 0-1,0 0 1,1 0 0,-1 0 0,1 0-1,-1 0 1,0 1 0,1-1 0,-1 0-1,1 1 1,-1-1 0,1 1-1,-1 0 1,1-1 0,-3 3 0,-36 20 584,24-13-286,-64 35 492,-102 63 96,170-100-1110,0 0 0,1 1 0,0 0 0,1 1 0,0 0 1,0 1-1,1 0 0,1 0 0,0 1 0,-11 20 1,18-28 51,-1 0 1,1 0-1,-1 0 1,0 9-1,2-13-107,0 1 0,0-1-1,0 1 1,0 0 0,0-1 0,0 1 0,0-1 0,0 1-1,0-1 1,0 1 0,0 0 0,0-1 0,0 1-1,1-1 1,-1 1 0,0-1 0,0 1 0,1-1 0,-1 1-1,0-1 1,1 1 0,-1-1 0,0 1 0,1-1-1,-1 0 1,1 1 0,-1-1 0,1 0 0,-1 1 0,1-1-1,-1 0 1,1 0 0,-1 1 0,1-1 0,-1 0-1,1 0 1,-1 0 0,1 0 0,0 0 0,-1 0-1,1 0 1,-1 0 0,1 0 0,-1 0 0,1 0 0,0 0-1,-1 0 1,1 0 0,0-1 0,16-4 135,-1 0 0,1-2-1,-1 0 1,19-12 0,-15 9-123,8-5 14,-1-1 0,-1-1 0,34-29 0,-43 31-33,-1-1-1,-1 0 1,0-1 0,-2 0 0,20-33-1,-27 41-104,-1 0 0,0 0-1,0-1 1,-1 0 0,0 0-1,0 0 1,-2-1 0,1 1 0,1-21-1,-4 31 88,0 0-1,0 0 1,0 1 0,0-1-1,0 0 1,0 0 0,-1 0-1,1 0 1,0 0-1,0 0 1,0 0 0,0 0-1,-1 0 1,1 0 0,0 1-1,0-1 1,0 0-1,0 0 1,-1 0 0,1 0-1,0 0 1,0 0 0,0 0-1,0 0 1,-1 0 0,1 0-1,0-1 1,0 1-1,0 0 1,0 0 0,-1 0-1,1 0 1,0 0 0,0 0-1,0 0 1,0 0-1,0 0 1,-1 0 0,1-1-1,0 1 1,0 0 0,0 0-1,0 0 1,0 0 0,0 0-1,0-1 1,0 1-1,0 0 1,-1 0 0,1 0-1,0 0 1,0-1 0,0 1-1,0 0 1,0 0-1,0 0 1,0 0 0,0-1-1,0 1 1,0 0 0,0 0-1,0 0 1,0 0-1,1-1 1,-11 14 90,-8 28 433,1 0 0,-15 63 0,30-95-457,0 1 0,0 0-1,1-1 1,1 1-1,0 0 1,0 0 0,1 0-1,0-1 1,1 1 0,0 0-1,0-1 1,1 0-1,0 1 1,1-1 0,0 0-1,10 16 1,-13-23-28,1-1 1,-1 1 0,1 0 0,-1 0-1,1-1 1,0 1 0,-1-1-1,1 1 1,0-1 0,0 0-1,0 0 1,0 0 0,0 0-1,0 0 1,1 0 0,-1-1 0,0 1-1,0-1 1,1 1 0,-1-1-1,0 0 1,1 0 0,-1 0-1,0 0 1,0 0 0,1-1 0,-1 1-1,0-1 1,1 1 0,2-2-1,6-3 45,-1 1-1,0-1 1,-1-1-1,1 0 0,8-8 1,78-66-114,-24 17 164,-33 28-161,-24 21-129,1 1-1,0 0 1,20-12-1,-36 25 161,0 0-1,0 0 1,0 0-1,0 0 1,0 0-1,0 0 1,0 0-1,1 0 1,-1 0-1,0-1 1,0 1-1,0 0 1,0 0-1,0 0 1,0 0-1,1 0 1,-1 0-1,0 0 0,0 0 1,0 0-1,0 0 1,0 0-1,0 0 1,1 0-1,-1 0 1,0 0-1,0 0 1,0 1-1,0-1 1,0 0-1,0 0 1,0 0-1,1 0 1,-1 0-1,0 0 1,0 0-1,0 0 1,0 0-1,0 0 0,0 1 1,0-1-1,0 0 1,0 0-1,0 0 1,1 0-1,-1 0 1,0 1-1,-1 9-118,-6 18-34,6-22 118,0-2 41,0-1 1,1 1-1,0 0 0,0 0 1,0-1-1,0 1 1,1 0-1,0 0 0,-1-1 1,1 1-1,1-1 0,-1 1 1,0-1-1,1 1 0,0-1 1,-1 0-1,1 1 0,1-1 1,-1 0-1,0 0 0,1-1 1,3 4-1,3 2 37,0 0-1,0 0 1,1-1 0,0 0-1,19 9 1,-15-11 13,-1 0 0,1-1 0,-1 0 0,1-1 0,0-1 0,0 0 0,0-1 0,1 0 0,-1-1 0,0-1 0,0 0 0,0-1 0,0-1 0,0 0 0,0-1 0,-1 0 0,25-12 0,-35 15-53,98-58 195,-90 52-177,-1-1-1,0 0 1,-1 0 0,0-1-1,-1 0 1,1-1 0,9-15-1,-17 23-32,1-1 0,-1 1 0,0-1 0,0 1 0,0-1-1,-1 1 1,1-1 0,0 0 0,-1 1 0,0-1 0,0 0 0,1 0-1,-2 1 1,1-1 0,0 0 0,0 0 0,-1 1 0,0-1 0,1 0-1,-3-4 1,2 5 3,0 1 0,0-1 0,0 1 0,-1-1 0,1 1 0,0-1 0,-1 1 0,1 0 0,0 0 0,-1 0 0,0 0 0,1 0 0,-1 0 0,1 0 0,-1 0 0,0 1 0,0-1 0,1 1 0,-1-1 0,0 1 0,0-1 0,0 1 0,0 0 0,0 0 0,1 0 0,-1 0 0,0 1 0,0-1 0,0 0 0,0 1 0,1-1 0,-3 2 0,-4 1-21,1 0 0,-1 0 0,1 1 0,0 0 0,0 1 0,0 0 1,1 0-1,0 0 0,-8 9 0,2-2 127,2 1 0,-1 1 1,-12 22-1,20-32-40,1-1 0,1 1-1,-1 0 1,1-1 0,-1 1 0,1 0 0,0 0 0,0 0 0,1 0 0,-1 0 0,1 0 0,0 0 0,0 0-1,0 0 1,0 0 0,1 0 0,0 0 0,0 0 0,0 0 0,0 0 0,1 0 0,-1-1 0,1 1 0,0 0-1,0-1 1,0 0 0,1 1 0,-1-1 0,1 0 0,0 0 0,-1 0 0,1-1 0,1 1 0,-1-1 0,0 1-1,6 2 1,1-1 7,0 0-1,1 0 1,-1-1-1,1-1 1,-1 1-1,16 0 1,67 1-31,-40-6-1636,74-11 1,-74 5-134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27.64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1002 2976,'8'10'9040,"-4"-13"-8146,1 1-722,-1-3-66,0 0 0,0-1 0,-1 1 0,5-10-1,0 0 17,91-145 214,-81 132-325,1 1 0,41-46 0,-45 58-70,1 0 0,1 1 0,0 0 0,0 2 1,24-14-1,-36 24 59,-1 0 0,0 0 0,1 0 0,0 1-1,-1-1 1,1 1 0,0 0 0,0 0 0,0 1 0,0-1 0,6 1 0,-10 1 15,1-1 0,0 0 1,-1 1-1,1-1 0,-1 1 1,1-1-1,-1 1 0,1 0 0,-1-1 1,1 1-1,-1 0 0,0 0 1,1 0-1,-1 0 0,2 2 1,-2-1 9,0 0 1,0 0-1,0 0 1,0 0 0,0 1-1,0-1 1,0 0 0,-1 0-1,1 1 1,-1-1 0,1 0-1,-1 0 1,0 5 0,-1 9 61,-1 0 0,0-1 0,-1 0 0,0 1 0,-7 16 0,-34 78 287,-37 41 9,56-107-238,-4 15 921,29-59-1061,0-1 0,0 1 0,1 0 0,-1 0 0,0 0 0,0 0 0,0 0 0,0 0 0,0 0 0,0 0 0,0 0 0,0 0 0,0 0 0,0 0 0,0 0 0,0 0 0,0 0 0,0 0 0,1 0 0,-1 0 0,0 0 0,0 0 0,0 0-1,0 1 1,0-1 0,0 0 0,0 0 0,0 0 0,0 0 0,0 0 0,0 0 0,0 0 0,0 0 0,0 0 0,0 0 0,0 0 0,0 0 0,0 0 0,0 0 0,0 0 0,0 0 0,0 0 0,0 0 0,1 1 0,-1-1 0,0 0 0,0 0 0,0 0 0,0 0 0,0 0 0,0 0 0,0 0 0,-1 0 0,1 0 0,0 0 0,0 0 0,0 0 0,0 0 0,0 0 0,0 1-1,0-1 1,0 0 0,0 0 0,0 0 0,0 0 0,0 0 0,0 0 0,9-4 161,16-13-62,198-186-233,-120 106-99,31-17-103,-129 111 284,0-1-1,0 2 1,0-1-1,8-3 1,-12 6 37,0-1 1,0 1-1,0-1 1,1 1-1,-1 0 1,0 0 0,0 0-1,0-1 1,0 1-1,0 0 1,1 0-1,-1 1 1,0-1-1,0 0 1,0 0-1,0 0 1,0 1-1,0-1 1,0 1-1,1-1 1,-1 1-1,0-1 1,0 1 0,-1 0-1,1-1 1,0 1-1,0 0 1,1 1-1,0 1 33,0 1 0,0 0-1,0-1 1,-1 1 0,0 0-1,1 0 1,-1 0 0,-1 0-1,2 7 1,-2 39 89,0-44-104,-3 29 63,-2 1 1,-13 50-1,-3 22 349,20-105-365,1 1 0,0-1 0,0 1 0,0-1 0,0 0 0,1 1 0,-1-1 0,1 0 0,0 1-1,0-1 1,0 0 0,2 5 0,-2-7-41,0 0 0,0 0 0,0 1 0,0-1 0,0 0 0,0 0 0,0 0 0,0-1 0,0 1 0,0 0 0,0 0 0,1-1 0,-1 1 0,0 0 0,1-1 0,-1 1 0,0-1 0,1 0 0,-1 1 0,0-1 0,1 0 0,-1 0 0,1 0 0,-1 0 0,1 0 0,-1 0 0,0 0 0,1-1 0,-1 1 0,1-1 0,-1 1 0,0-1 0,2 0 0,14-7-50,-1-1 0,0 0 1,17-13-1,-7 3-131,10-4 60,191-134-372,-209 142 457,-8 6-7,0 2 0,0-1-1,21-11 1,-21 17-41,-10 3 67,0-1 0,0 0 1,0 0-1,1 0 0,-1 0 0,0 0 0,0 1 0,0-1 0,0 0 1,1 0-1,-1 0 0,0 1 0,0-1 0,0 0 0,0 0 0,0 0 1,0 1-1,0-1 0,1 0 0,-1 0 0,0 0 0,0 1 0,0-1 0,0 0 1,0 0-1,0 1 0,-1 1-6,1 0 1,0 0-1,-1 0 1,1 0-1,-1 0 1,0 0-1,0 0 1,-1 2-1,-90 133 78,86-128-78,-31 44-54,33-48 66,1 1 0,0-1 0,1 1 0,-1 0 0,1 0 0,1 0 0,-3 11 0,4-15 16,0 0-1,-1 0 0,1 0 0,0 0 1,1 0-1,-1 0 0,0 0 0,1 0 1,-1 0-1,1 0 0,-1 0 0,1 0 0,0 0 1,0 0-1,0 0 0,0 0 0,0-1 1,3 4-1,-1-3 9,-1 0 0,1 0 0,-1 0 0,1 0 1,0-1-1,-1 0 0,1 1 0,0-1 0,0 0 0,0 0 1,5 0-1,4 1 42,1-1 0,-1 0 1,1-1-1,25-4 0,-29 3-34,-1-1-1,1 1 1,-1-2 0,1 0-1,-1 0 1,0 0-1,0-1 1,0 0 0,7-6-1,-10 7-2,-1 0 0,0 0 0,0-1 0,-1 1 0,1-1 0,-1 0 0,0 0 0,0 0 1,0 0-1,0-1 0,-1 1 0,0-1 0,0 0 0,0 0 0,0 0 0,1-9 0,-2 5-95,0 0 0,-1-1 0,0 1 0,0-1 0,-1 1 0,0 0-1,-1-1 1,-3-8 0,4 14 21,0 1 0,0 0 0,0 0 0,0 0 0,-1 0 0,1 0 0,-1 0 0,0 1 0,0-1 0,0 0 0,0 1 0,-1 0 0,1-1 0,0 1 0,-1 0 0,0 0 0,0 0 0,1 1 0,-1-1 0,0 1 0,0-1 0,0 1 0,-1 0 0,1 0 0,0 1 0,-6-2 0,2 2-27,1 0-1,-1 0 1,0 1-1,1 0 1,-8 2-1,11-3 43,0 1 0,-1 0 0,1 1 0,0-1 0,0 0 0,0 1 0,0 0 0,0 0 0,0 0 0,0 0 0,-4 4 0,6-5 27,1-1 1,-1 1-1,1-1 0,-1 0 1,1 1-1,0-1 0,-1 1 0,1-1 1,-1 1-1,1 0 0,0-1 1,0 1-1,-1-1 0,1 1 1,0-1-1,0 1 0,0 0 0,0-1 1,-1 1-1,1 0 0,0-1 1,0 1-1,0-1 0,0 1 0,1 0 1,-1-1-1,0 1 0,0-1 1,0 1-1,0 0 0,1-1 0,-1 1 1,0-1-1,0 1 0,1-1 1,-1 1-1,0 0 0,1-1 1,-1 0-1,1 1 0,-1-1 0,1 1 1,-1-1-1,1 0 0,-1 1 1,1-1-1,-1 0 0,1 1 0,0-1 1,-1 0-1,1 1 0,3 0 12,1 0-1,-1 0 1,0 0 0,0 0-1,0-1 1,7 0-1,0 0 17,0-1 1,0-1-1,1 0 0,-1-1 0,-1 0 0,1-1 1,0 0-1,-1 0 0,0-1 0,11-7 0,14-10 44,45-39-1,-41 30-1,154-108 281,-122 89-201,-44 31-82,0-2 0,-1-1-1,23-26 1,-34 31-64,-2 0-1,0-1 1,0 0 0,-2-1 0,16-35-1,22-78 176,-42 112-216,-2-1 0,-1 0 1,0-1-1,0-33 0,-4 53 5,0 1-1,0 0 1,0-1-1,0 1 1,0-1-1,-1 1 1,1 0-1,0-1 1,-2-2-1,2 4 28,0 0 0,0 0-1,0-1 1,-1 1 0,1 0-1,0 0 1,0 0 0,0-1 0,-1 1-1,1 0 1,0 0 0,0 0-1,0 0 1,-1-1 0,1 1-1,0 0 1,0 0 0,-1 0-1,1 0 1,0 0 0,0 0-1,-1 0 1,1 0 0,0 0 0,-1 0-1,1 0 1,0 0 0,0 0-1,-1 0 1,1 0 0,0 0-1,-1 0 1,0 1-1,-1 1 0,1-1 1,-1 0-1,1 0 0,-1 1 0,1-1 1,0 1-1,-1-1 0,1 1 0,0 0 1,0 0-1,0-1 0,1 1 0,-2 3 0,-70 234-89,60-193 292,1 0-38,3 1 0,1 1 1,2-1-1,3 1 0,1-1 1,3 1-1,12 74 0,-10-96-52,2-1-1,18 49 0,-19-61-56,1-1 1,1 1-1,0-1 0,0 0 0,1 0 0,1-1 0,11 12 0,-18-21-177,0-1 0,0 1 0,0 0-1,0-1 1,0 1 0,0-1 0,1 1-1,-1-1 1,0 0 0,1 0-1,-1 0 1,1-1 0,0 1 0,-1 0-1,1-1 1,2 1 0,-3-2-190,0 1 0,0 0 0,-1 0 1,1-1-1,0 1 0,0-1 0,-1 1 0,1-1 0,0 0 1,-1 0-1,1 0 0,-1 0 0,1 0 0,-1 0 1,1 0-1,-1 0 0,0-1 0,1 1 0,-1 0 0,0-1 1,0 1-1,1-4 0,6-7-1640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27.9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22 81 6240,'-21'-27'2816,"42"20"-2464,-4-1 544,9 8-576,22-8 704,8 3-576,18-6-160,-1 8-160,1-5 448,-5 8-320,2-3-3328,-11 3 1632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30.82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307 897 3552,'-34'-1'2010,"34"1"-1961,0 0 0,0 0 0,0 0 0,0-1 0,-1 1 0,1 0-1,0 0 1,0 0 0,0 0 0,0 0 0,0-1 0,0 1-1,0 0 1,0 0 0,0 0 0,-1-1 0,1 1 0,0 0-1,0 0 1,0 0 0,0 0 0,0-1 0,0 1 0,0 0-1,0 0 1,0 0 0,0-1 0,0 1 0,1 0 0,-1 0-1,0 0 1,0-1 0,0 1 0,0 0 0,0 0 0,0 0-1,0 0 1,0-1 0,0 1 0,1 0 0,-1 0 0,0 0-1,0 0 1,0 0 0,0 0 0,1-1 0,10-13 750,-5 6-486,5-5 114,26-37 469,68-147 251,-53 93-750,110-166 0,-92 170-210,-78 112-96,2 1 0,-7 16-1,-2 5 22,-57 139 234,-1 6 113,-103 152 720,35-96-458,-13-12 728,147-214-1215,0 0-1,-1 0 0,-13 11 1,19-19-201,1 0 0,-1 0 0,1 0 0,-1 0 0,1 0 0,-1 0 0,0-1 0,-2 2 0,3-2-33,1 0-1,0 0 1,-1 0-1,1 0 1,0 0-1,-1 0 1,1 0-1,0 0 1,-1 0-1,1 0 1,0 0-1,-1 0 1,1-1-1,0 1 1,-1 0-1,1 0 1,0 0 0,0 0-1,-1-1 1,1 1-1,0 0 1,-1-1-1,1 1-5,0-1 0,-1 1 0,1-1 1,0 0-1,0 1 0,-1-1 0,1 0 0,0 1 0,0-1 0,0 0 1,0 1-1,0-1 0,0 0 0,0 1 0,0-1 0,1 0 0,0-5-37,1 0 0,0 1 0,1-1-1,-1 1 1,1 0 0,0 0 0,1 0-1,3-5 1,21-26-49,2 1 1,1 1-1,1 1 0,2 2 1,58-41-1,206-115-89,-220 145 131,118-45-1,-132 56-221,-37 16 277,-27 15-7,1 0 0,-1 0-1,0 0 1,0 0 0,0 0-1,0 0 1,1-1-1,-1 1 1,0 0 0,0 0-1,0 0 1,1 0 0,-1 0-1,0 0 1,0 0-1,0 0 1,1 0 0,-1 0-1,0 0 1,0 0-1,0 0 1,1 0 0,-1 0-1,0 0 1,0 0 0,0 0-1,1 0 1,-1 0-1,0 1 1,0-1 0,0 0-1,0 0 1,1 0 0,-1 8-124,-6 8-83,-14 15-88,15-24 246,0 0 0,0 0 1,1 1-1,-6 13 0,10-19 58,-1 0 0,1 0 0,-1 0 0,1 0-1,0 1 1,-1-1 0,1 0 0,0 0 0,0 0 0,1 0 0,-1 1 0,0-1 0,1 0 0,0 0 0,-1 0 0,1 0 0,0 0 0,0 0 0,0 0 0,0 0 0,0 0 0,1-1 0,1 3 0,-1-2 43,0 0 0,0 0 0,0-1 0,0 1 0,1-1 0,-1 0 0,0 0 0,1 0 0,-1 0 0,1 0 0,0 0 0,-1 0 0,6 0 0,36 1 170,-36-2-165,4 0 29,-1-1-1,0 0 0,0-1 1,1 0-1,-1-1 0,-1 0 1,1 0-1,0-1 0,13-8 1,-18 9-38,1-1 1,-1 0-1,0-1 1,0 0-1,0 1 1,-1-2-1,1 1 1,-1-1-1,-1 0 1,1 0-1,-1 0 1,0-1-1,0 1 1,4-14-1,-4 10 2,-1-1-1,0 0 1,-1 0-1,-1 0 1,1-14-1,-1 20-87,-1 0 0,-1 0 0,1 0 0,-1 0 0,1 0 0,-2 0 0,1 0 0,0 1 0,-1-1 0,0 0 0,0 1 0,0-1 0,-1 1 0,-3-6 0,4 9-1,0-1-1,1 1 0,-1-1 1,0 1-1,0 0 0,0 0 0,0 0 1,0 0-1,0 0 0,-1 0 1,1 0-1,0 1 0,0-1 0,-1 1 1,1 0-1,0-1 0,-1 1 0,1 0 1,0 1-1,0-1 0,-4 1 1,-3 0-1,0 1 1,0 1 0,-15 5 0,14-3-15,0-1 1,1 1 0,-1 1-1,1 0 1,0 0 0,0 0 0,-8 10-1,15-15 59,1 1 0,0-1 0,0 0 0,-1 1-1,1-1 1,0 1 0,1 0 0,-1-1 0,0 1 0,0 0-1,1-1 1,-1 1 0,1 0 0,-1 0 0,1 3 0,0-4 6,0 0 1,0 0-1,0 1 0,1-1 1,-1 0-1,1 0 1,-1 0-1,1 1 1,-1-1-1,1 0 1,-1 0-1,1 0 1,0 0-1,0 0 1,0 0-1,-1 0 1,3 1-1,1 1 30,0 0 0,1-1-1,-1 0 1,1 1 0,0-1-1,0-1 1,-1 1 0,1-1-1,9 2 1,-3-2-9,0-1-1,0 0 1,0 0 0,0-1-1,0-1 1,0 0 0,0 0-1,-1-1 1,1-1 0,-1 1 0,12-7-1,13-8 20,55-37 0,-85 52-39,57-39 53,140-88-185,-190 122 134,0 1 0,1 1 0,15-6 0,-28 12-13,1 0 0,-1-1 0,1 1 0,-1 0 0,1 0-1,-1 0 1,1 0 0,-1 0 0,1-1 0,0 1 0,-1 0 0,1 0 0,-1 0 0,1 0-1,-1 1 1,1-1 0,0 0 0,-1 0 0,1 0 0,-1 0 0,1 1 0,-1-1 0,1 0-1,-1 0 1,1 1 0,-1-1 0,1 0 0,-1 1 0,1-1 0,-1 1 0,0-1 0,1 0-1,-1 1 1,0-1 0,1 1 0,-1-1 0,0 1 0,0-1 0,1 1 0,-1-1 0,0 1-1,0 0 1,0-1 0,0 1 0,1-1 0,-1 1 0,0-1 0,0 1 0,0 0 0,-1-1-1,1 1 1,0 0 0,0 5 41,-1 0 1,0 0-1,-4 12 0,3-12-9,-19 70 248,11-41-184,1 0 1,-7 53 0,16-84-70,-1 1 0,2-1 0,-1 0 0,0 1-1,1-1 1,0 0 0,0 1 0,0-1 0,0 0 0,1 0 0,0 0 0,0 0 0,2 4 0,-2-6 12,-1 0 0,1 1 1,0-1-1,0 0 0,-1 0 1,2-1-1,-1 1 0,0 0 0,0-1 1,0 1-1,1-1 0,-1 1 1,1-1-1,-1 0 0,1 0 0,0-1 1,-1 1-1,1 0 0,0-1 0,0 1 1,3-1-1,-1 0-20,0 0 1,1-1-1,-1 1 0,0-1 0,0 0 1,0-1-1,0 1 0,0-1 1,0 0-1,-1 0 0,1 0 0,0-1 1,-1 0-1,0 0 0,0 0 1,0 0-1,0-1 0,0 1 0,0-1 1,3-5-1,28-44 1,46-90-1,-48 70-25,-22 46-247,-8 23 116,-2 5 108,-2 7 11,-11 35-191,-3 5 174,2 1-1,-10 81 0,23-124 51,-1-1 0,1 1 0,1-1 0,-1 1 0,1-1 0,0 0 0,0 1 0,1-1 0,0 0 0,-1 0 0,2 0 0,-1 0 0,1 0 0,-1-1 0,6 7 0,-7-10 5,0 0 0,1 1 0,0-1 0,-1 0 0,1 0 0,0 0 0,-1 0 0,1 0 0,0-1 0,0 1 0,0 0 0,0-1 0,0 0 0,-1 1 0,1-1 0,0 0 0,0 0 0,0 0 0,0 0 0,0 0 0,0 0 0,0-1 0,0 1 0,2-2 0,6-1 11,-1 0-1,0-1 1,13-7-1,-15 8-46,15-10 65,0 0-1,-1-2 1,34-29-1,51-60-114,-57 54 40,-23 22 37,-15 16-120,0 0-1,1 1 1,24-18-1,-35 28 104,-1 1 0,1-1-1,-1 1 1,1-1-1,0 1 1,-1 0-1,1-1 1,-1 1 0,1 0-1,0-1 1,-1 1-1,1 0 1,0 0 0,-1 0-1,1-1 1,0 1-1,0 0 1,-1 0-1,1 0 1,0 0 0,-1 0-1,1 1 1,0-1-1,-1 0 1,1 0-1,0 0 1,0 0 0,-1 1-1,1-1 1,-1 0-1,1 1 1,0-1 0,-1 1-1,1-1 1,-1 0-1,1 1 1,-1-1-1,1 1 1,-1 0 0,1-1-1,-1 1 1,0-1-1,1 1 1,-1 0 0,0-1-1,1 1 1,-1 0-1,0-1 1,0 1-1,0 0 1,1-1 0,-1 2-1,1 5 2,0 1-1,0 0 1,-1 0 0,0 7-1,0-6 27,-2 20 8,0-1 0,-2 1-1,0-1 1,-15 45 0,14-59 39,2 1 0,-1-1 0,2 1 1,-2 16-1,4-30-47,0-1 0,0 1 1,0-1-1,0 1 1,0-1-1,0 1 0,0-1 1,0 1-1,0-1 1,0 1-1,0-1 0,1 1 1,-1-1-1,0 1 0,0-1 1,0 1-1,1-1 1,-1 1-1,0-1 0,1 0 1,-1 1-1,0-1 0,1 0 1,-1 1-1,0-1 1,1 0-1,-1 1 0,1 0 1,0-1-7,0 0 0,0 0 0,0-1 0,0 1 0,-1 0 0,1 0 0,0 0 0,0 0 0,0-1 0,-1 1 1,1 0-1,0-1 0,0 1 0,-1-1 0,2 0 0,4-4-2,0 0 1,11-11-1,2-8-21,-1 0-1,-1-1 1,14-27-1,-16 25-120,1 1-1,1 1 1,23-26-1,-39 50 123,0 1-1,-1-1 1,1 0 0,0 1-1,0-1 1,-1 0 0,1 1-1,0-1 1,0 1 0,0-1 0,0 1-1,0 0 1,1-1 0,-1 1 5,-1 0 0,0 0 0,1 0 0,-1 0 0,1 0 0,-1 0 1,1 0-1,-1 0 0,1 0 0,-1 0 0,0 1 0,1-1 1,-1 0-1,1 0 0,-1 0 0,0 1 0,1-1 0,-1 0 1,0 1-1,1-1 0,-1 1 0,1 0-4,0 1 1,0 0-1,0-1 0,0 1 1,-1 0-1,1-1 1,0 1-1,-1 0 0,0 0 1,1 0-1,-1 0 0,0-1 1,0 3-1,-6 72-64,4-56 69,0 0-1,1 1 1,4 38 0,-3-54 11,1 0-1,0 0 1,1 0 0,-1 0-1,1 0 1,0-1 0,0 1-1,1-1 1,3 6 0,-5-8 18,1 0 1,0 0 0,0 0 0,0 0 0,0-1 0,0 1 0,0-1 0,1 1-1,-1-1 1,0 0 0,1 0 0,-1 0 0,1 0 0,-1 0 0,1-1 0,0 1 0,-1-1-1,1 0 1,0 0 0,2 0 0,15-1-6,1-2 0,-1 0 0,0-1 0,-1-1 0,1-1 0,-1-1 0,34-17 0,-30 12-54,-1-2 0,0 0 0,-1-2 1,19-17-1,66-76-252,-96 98 195,20-16-1,-27 25 71,0-1 0,0 1 0,0 0 0,0 1 0,0-1 0,0 0 0,0 1 0,1 0 0,-1 0 0,0 0 0,1 0 0,5 0 0,-8 1 14,1 0 0,0 0 1,-1 1-1,1-1 0,0 1 0,-1-1 1,1 1-1,-1 0 0,1 0 1,-1-1-1,0 1 0,1 0 0,-1 0 1,0 0-1,2 3 0,17 20-80,-16-19 32,16 26-49,-12-19 204,18 24 0,-18-27 49,-3-4 22,-10-11 169,-14-9-323,10 9-22,7 5-13,0 0 0,0 0 0,-1 0 0,1 0 0,0 0 0,0 0 0,-1 1 0,1-1-1,0 1 1,-1 0 0,1 0 0,-1 0 0,1 0 0,0 0 0,-1 0 0,1 0 0,-1 1-1,1 0 1,0-1 0,0 1 0,-1 0 0,1 0 0,-3 1 0,-3 3-50,0-1 1,1 1-1,-1 0 0,-10 10 1,7-5 52,0 0 1,1 1 0,0 1 0,1 0-1,0 0 1,1 1 0,1 0 0,0 0-1,-7 19 1,13-29 24,0 0 0,0 0 0,0 0-1,1 1 1,-1-1 0,1 0 0,0 0 0,0 0-1,0 1 1,0-1 0,2 5 0,-2-6-5,1-1 1,0 1-1,-1 0 0,1-1 1,0 1-1,0-1 0,0 1 1,0-1-1,0 1 1,0-1-1,1 0 0,-1 0 1,0 1-1,1-1 0,-1 0 1,1 0-1,-1 0 1,1-1-1,-1 1 0,1 0 1,2 0-1,0 0 8,1 0 1,-1 0-1,1-1 0,0 0 1,-1 0-1,1 0 0,0 0 1,-1-1-1,1 0 0,-1 0 0,1 0 1,-1 0-1,0-1 0,1 0 1,-1 0-1,0 0 0,0 0 1,0-1-1,5-3 0,4-4 23,0-1 0,0-1 1,20-23-1,-15 13-11,-2-1-1,0-1 1,-1-1 0,19-45 0,-20 42-55,98-216-617,-92 200 482,-1-1 1,-3 0-1,20-92 0,-33 117 11,0-1-1,0-27 0,-3 45 81,0-1 0,-1 0 0,1 0 0,-1 0 0,-1-6 0,2 9 49,0 0 0,-1 1 1,1-1-1,0 1 1,-1-1-1,1 1 0,0-1 1,-1 1-1,1-1 1,-1 1-1,1-1 0,-1 1 1,1 0-1,-1-1 1,1 1-1,-1 0 0,1-1 1,-1 1-1,1 0 1,-1 0-1,1-1 0,-1 1 1,0 0-1,1 0 1,-1 0-1,0 0 0,1 0 1,-1 0-1,1 0 1,-1 0-1,0 0 0,1 0 1,-1 0-1,1 0 0,-1 1 1,0-1-1,1 0 1,-1 0-1,1 0 0,-1 1 1,1-1-1,-1 0 1,1 1-1,-1-1 0,0 2 1,-5 2-28,0 0-1,0 1 1,0 0 0,1 1 0,0-1 0,0 1 0,0 0-1,-5 10 1,-3 5 129,-14 35 0,17-31 63,1 0 0,1 0 0,1 1-1,2 0 1,0 0 0,2 1-1,1-1 1,1 1 0,4 43 0,-1-50-73,1 1 0,1 0 1,1-1-1,1 0 1,0 0-1,2-1 1,0 1-1,2-2 1,0 1-1,1-1 1,0-1-1,26 30 0,-26-35-169,1-1-1,0 0 0,0 0 0,1-2 0,0 1 0,1-2 1,0 0-1,0 0 0,1-1 0,20 6 0,5 0-822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32.15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8 548 2496,'0'0'46,"-1"1"0,1-1 0,0 0 1,-1 0-1,1 0 0,-1 0 0,1 0 0,0 1 0,-1-1 0,1 0 1,0 0-1,-1 1 0,1-1 0,0 0 0,0 0 0,-1 1 0,1-1 1,0 0-1,0 1 0,-1-1 0,1 0 0,0 1 0,0-1 0,0 1 1,-1-1-1,1 1-4,1-1 0,-1 0 0,0 0 0,0 0 0,0 0 0,0 0 0,0 1 0,0-1 0,1 0 0,-1 0 0,0 0 0,0 0 0,0 0 0,0 0 0,1 0 0,-1 0 0,0 0-1,0 1 1,0-1 0,1 0 0,-1 0 0,0 0 0,0 0 0,0 0 0,0 0 0,1 0 0,-1 0 0,0 0 0,0 0 0,0-1 0,1 1 0,-1 0 0,0 0 0,0 0 0,0 0 0,0 0 0,1 0 0,-1 0 0,0 0 0,0 0 0,0-1 0,0 1 0,0 0 0,1 0 0,-1 0 0,0 0 0,27-13 3109,-19 10-2803,0 0 1,12-8 0,1-4 33,0 0 0,30-30 0,37-47 302,-27 22-354,48-49 12,-79 87-259,72-77 186,-97 104-232,-4 4-41,0 0 1,-1 1-1,1-1 1,0 0-1,0 0 1,0 0 0,-1 0-1,1 0 1,-1 0-1,1 0 1,-1 0-1,1 0 1,-1 0-1,1 0 1,-1 0-1,0 0 1,0 0 0,1 0-1,-1-3 1,0 4 1,0 0 1,0 0-1,-1 0 1,1 0-1,0 0 1,0 0-1,0 0 1,0-1-1,0 1 1,0 0-1,0 0 1,-1 0-1,1 0 1,0 0-1,0 0 1,0 0 0,0 0-1,0 0 1,-1 0-1,1 0 1,0 0-1,0 0 1,0 0-1,0 0 1,0 0-1,-1 0 1,1 0-1,0 0 1,0 0-1,0 0 1,0 0-1,0 0 1,-1 0-1,1 0 1,0 0-1,0 0 1,0 0 0,0 0-1,0 1 1,0-1-1,0 0 1,-1 0-1,1 0 1,0 0-1,0 0 1,0 0-1,-5 3 10,0 0-1,1 0 0,-1 0 1,1 1-1,0-1 1,0 1-1,0 0 0,0 0 1,0 0-1,-3 7 1,-6 9 82,-11 25 0,17-33-64,-1 4 64,-49 102 294,52-104-289,0 1-1,0-1 1,1 1-1,1 0 1,1 0 0,-1 23-1,3-33-36,0-1-1,0 1 1,1 0-1,-1 0 1,1-1-1,0 1 1,1-1 0,-1 1-1,1-1 1,0 0-1,0 1 1,0-1-1,1 0 1,0 0-1,-1 0 1,1-1-1,0 1 1,1-1-1,-1 0 1,1 0-1,-1 0 1,1 0 0,0 0-1,0-1 1,0 0-1,1 1 1,-1-2-1,0 1 1,1 0-1,-1-1 1,1 0-1,5 1 1,-1-1 12,1 0 0,-1 0 0,1-1 0,0 0 1,-1-1-1,1 0 0,-1-1 0,1 0 0,-1 0 0,0-1 0,0 0 1,0 0-1,0-1 0,0 0 0,-1-1 0,0 0 0,10-8 0,-1-1-27,-1 0 0,0-2 0,-1 0 0,0 0 0,-2-2 0,19-29-1,-2-4-161,52-75-620,-82 125 715,1 0 1,-1 0-1,1 0 1,0 1-1,-1-1 1,1 0-1,0 1 1,-1-1-1,1 0 1,0 1-1,0-1 1,0 1-1,0-1 1,1 0-1,-1 1 14,-1 0-1,0 0 1,0 0-1,1 0 1,-1 1-1,0-1 1,0 0-1,1 0 1,-1 0-1,0 0 1,0 0-1,1 1 1,-1-1-1,0 0 1,0 0-1,0 0 1,1 1-1,-1-1 1,0 0-1,0 0 1,0 1-1,0-1 1,0 0-1,0 0 1,1 1-1,-1-1 1,0 0 0,0 0-1,0 1 1,0-1-1,0 1 1,0 4 26,1 0 0,-1 0 0,0 0 0,-1 5 0,-7 52 585,-21 82 1,11-63-35,17-63-363,2-9 161,-1-9-353,0 1-1,0-1 0,0 0 0,0 0 1,0 0-1,0 0 0,0 0 0,0 0 1,0 0-1,0 1 0,0-1 0,0 0 1,0 0-1,0 0 0,0 0 0,0 0 1,0 0-1,1 0 0,-1 0 1,0 0-1,0 0 0,0 0 0,0 1 1,0-1-1,0 0 0,0 0 0,0 0 1,0 0-1,1 0 0,-1 0 0,0 0 1,0 0-1,0 0 0,0 0 0,0 0 1,0 0-1,0 0 0,0 0 0,1 0 1,-1 0-1,0 0 0,0 0 0,0 0 1,0 0-1,0 0 0,0 0 1,1 0-1,7-7 38,0 0 0,0 0-1,0-1 1,-1 0 0,0 0 0,6-11 0,10-10-50,0 0-80,51-57-216,-60 72 174,1 0 0,0 0 1,29-18-1,-39 29 90,0 0 1,0 0-1,1 1 1,10-5-1,-14 7 30,0-1-1,0 1 1,0 0-1,0-1 1,0 1-1,0 0 1,0 0-1,0 0 1,0 1-1,0-1 1,0 0-1,0 1 1,0-1-1,0 1 1,0 0-1,0 0 0,0 0 1,2 1-1,4 5 19,-1 0-1,0 0 0,0 0 0,-1 1 0,0 0 1,5 10-1,-1-4 153,11 18 143,36 48 340,-51-73-601,1 1 1,0-1-1,0 0 0,1-1 1,0 0-1,0 0 0,14 7 1,-19-12-120,0 0 0,0 1 1,0-2-1,0 1 0,0 0 0,0 0 1,0-1-1,0 0 0,0 0 1,0 0-1,0 0 0,0 0 0,0 0 1,4-2-1,-5 2-356,0-1 0,1 0 0,-1 0 0,1 0 0,-1 0 0,0 0 0,0-1 0,0 1 0,0-1 0,0 1 0,0-1 0,0 0 0,0 0 0,-1 0 0,1 0 0,-1 0 0,1 0 0,-1 0 0,0 0 0,0-1 0,0 1 0,0 0 0,0-1 0,0-2 0,3-15-2411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32.55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55 5888,'-22'-22'2688,"27"6"-2336,0 8-288,3 5-96,4-2-1312,6 5 736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35.2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1210 3808,'-12'4'6252,"21"-14"-4435,34-53-702,-5 14-923,2 1 0,2 3 0,2 1 0,2 2 0,1 2 0,58-37 0,-83 63-192,35-14 0,-55 26-8,1 1 0,0 0 0,0 0 0,0 0 0,0 1 0,0-1 0,0 1 0,0-1 0,5 1 0,-7 0 10,1 1 0,-1-1 0,0 0 0,1 1 0,-1-1 0,0 0 0,0 1 0,0 0 0,1-1 0,-1 1 0,0 0 0,0-1 0,0 1 0,0 0 0,0 0 0,0 0 0,0 0 0,-1 0 0,1 0 0,0 0 0,0 0 0,-1 0 0,2 2 0,-1 2 64,1-1 0,-1 1 0,0 0 0,0 0 0,-1-1 0,1 1 0,-1 0 0,0 7 0,-7 41 268,4-34-217,0 1-53,-1 0 0,-2 0 0,0-1 0,-15 35 0,4-21 245,-37 54 1,46-76-174,-9 15 618,17-26-740,0 0 0,-1 1 0,1-1 0,0 0-1,0 0 1,0 0 0,0 0 0,0 1 0,0-1 0,0 0 0,0 0 0,0 0-1,0 0 1,0 1 0,0-1 0,0 0 0,0 0 0,0 0 0,0 1 0,0-1 0,0 0-1,0 0 1,0 0 0,0 0 0,0 1 0,0-1 0,0 0 0,0 0 0,1 0 0,-1 0-1,0 0 1,0 1 0,0-1 0,0 0 0,0 0 0,0 0 0,1 0 0,-1 0 0,0 1-1,15-5 621,-8 1-584,0-1-1,-1 0 1,1 0-1,-1 0 0,0-1 1,0 0-1,-1-1 0,6-6 1,40-53 28,41-92-202,-85 143 109,10-15-201,0 0 0,2 1 0,35-41 0,-36 52 24,-8 11 36,-9 6 151,-1 0 0,0 0 1,0 0-1,0 0 0,0 0 1,1 0-1,-1 0 0,0 0 1,0 0-1,0 0 0,0 0 1,1 0-1,-1 0 0,0 0 0,0 0 1,0 0-1,0 0 0,1 0 1,-1 0-1,0 0 0,0 0 1,0 1-1,0-1 0,0 0 1,1 0-1,-1 0 0,0 0 1,0 0-1,0 0 0,0 1 1,0-1-1,0 0 0,0 0 1,1 0-1,-1 0 0,0 0 1,0 1-1,0-1 0,0 0 1,0 0-1,0 0 0,0 0 0,0 1 1,0 3-34,0-1 0,0 1-1,-1 0 1,1-1 0,-3 8 0,0 2 11,-15 82 299,-6 111 0,24-200-247,0 0 1,0 0-1,0 0 0,1-1 1,0 1-1,0 0 0,0-1 1,5 11-1,-5-13 10,0-1 0,1 1-1,-1-1 1,1 1 0,0-1-1,0 0 1,0 0 0,0 0 0,0 0-1,0 0 1,1 0 0,-1-1-1,1 1 1,-1-1 0,1 1 0,-1-1-1,1 0 1,0 0 0,4 1-1,2-1 21,0 0-1,0-1 1,0 0-1,0 0 0,0-1 1,0 0-1,18-5 1,-10 2-64,11 0 41,-1-3 0,0 0 0,-1-1 0,30-14 0,-12-3-23,-2-1 0,0-2 0,42-39 0,42-28-194,-75 61 114,2 2 0,80-37-1,-112 63-6,-21 6 74,0-1 1,1 1-1,-1 0 0,0 0 0,1 0 0,-1 0 1,0 0-1,0 0 0,1 0 0,-1 0 1,0 0-1,1 0 0,-1 0 0,0 0 0,0 0 1,1 0-1,-1 0 0,0 0 0,1 0 1,-1 0-1,0 1 0,0-1 0,1 0 0,-1 0 1,0 0-1,0 0 0,1 0 0,-1 1 1,0-1-1,0 0 0,0 0 0,1 1 0,-1-1 1,0 0-1,0 0 0,0 1 0,0-1 1,1 0-1,-1 0 0,0 1 0,0-1 0,0 0 1,0 0-1,0 1 0,0-1 0,0 0 1,0 1-1,0-1 0,0 0 0,0 1 0,0-1 1,0 0-1,0 0 0,0 1 0,0-1 1,0 0-1,-1 1 0,1-1 0,0 0 0,0 0 1,0 1-1,0-1 0,-1 0 0,-5 11 27,0-1-1,-1 0 1,-1 0-1,1-1 0,-2 0 1,1 0-1,-11 7 1,-6 8 53,-28 30 5,-109 122-39,157-169 11,-1 0-1,1 0 1,1 1 0,-1-1-1,1 1 1,0 0 0,-5 17-1,9-25-40,0 1 0,0 0 0,-1-1 0,1 1 0,0-1 0,0 1 0,0 0 0,0-1 0,0 1 0,0 0 0,0-1 0,0 1 0,0 0 0,0-1 0,0 1 0,0 0 0,1-1 0,-1 1 0,0-1-1,0 1 1,1 0 0,-1-1 0,0 1 0,1-1 0,-1 1 0,1-1 0,-1 1 0,0-1 0,1 1 0,-1-1 0,1 1 0,-1-1 0,1 0 0,0 1 0,-1-1 0,1 0 0,-1 0 0,1 1 0,0-1 0,-1 0-1,1 0 1,-1 0 0,1 0 0,0 0 0,-1 0 0,1 0 0,0 0 0,0 0 0,3 0 28,0-1 0,-1 1-1,1-1 1,-1 0 0,1 0 0,6-4-1,4-2-6,-1-2 0,0 0-1,0 0 1,-1-1 0,0-1-1,0 0 1,15-21-1,-8 8-131,-2 0 0,28-55-1,-38 66-358,-11 22 163,-3 9 237,-8 19 144,9-24-111,0 1 0,-6 25 0,11-35 27,0 0 0,1 0 0,-1 0-1,1 0 1,0 0 0,0 1 0,1-1-1,-1 0 1,1 0 0,0 0 0,0 0-1,0 0 1,0 0 0,3 5 0,-2-7 12,-1 0 0,1 0 1,-1 0-1,1 0 0,0 0 1,0 0-1,0 0 0,0-1 0,0 1 1,1-1-1,-1 1 0,0-1 1,1 0-1,-1 0 0,1 0 1,4 1-1,3 0 68,1 0 0,18 1 0,-29-3-81,13 1 15,1-1 0,-1-1-1,0 0 1,0-1 0,0 0 0,0-1-1,0-1 1,0 0 0,-1-1-1,0 0 1,0 0 0,0-2-1,0 1 1,-1-2 0,0 1-1,16-16 1,18-22 45,69-93 1,-97 116-30,60-73 47,40-54-25,-72 85-106,-3-3 1,-2-1-1,-4-2 1,-3-1-1,41-126 1,-70 182-20,-1 0 0,3-21-1,-6 35 57,1-1 0,-1 1 0,0-1 1,0 1-1,0-1 0,0 0 0,-1 1 0,1-1 0,0 1 0,-2-3 0,2 4 10,0 0 0,0-1 0,0 1-1,0 0 1,-1 0 0,1 0 0,0-1 0,0 1 0,0 0 0,-1 0 0,1 0 0,0 0 0,0 0 0,0-1 0,-1 1 0,1 0 0,0 0 0,0 0 0,-1 0-1,1 0 1,0 0 0,0 0 0,-1 0 0,1 0 0,0 0 0,0 0 0,-1 0 0,-12 8-147,6 0 96,-1 0 0,1 1 0,1 0 0,0 0 0,-7 14 0,-132 259 48,121-229-12,3 1 1,2 2 0,-17 84-1,30-98 27,-3 57 0,9-76 99,0 0 0,2 0 0,0-1 0,7 30 0,-8-49-76,0 0 0,0 1 0,0-1 0,1 0 0,-1 0 0,1 0-1,0 0 1,0 0 0,0 0 0,0 0 0,1 0 0,4 4 0,-5-6-13,0 1 0,1-1 0,-1 0 0,0 1 0,0-1 1,1 0-1,-1-1 0,1 1 0,-1 0 0,1-1 1,-1 1-1,1-1 0,-1 0 0,1 0 0,0 0 0,-1 0 1,1 0-1,3-1 0,1-2 4,1 1 0,-1-1-1,0 0 1,0 0 0,0-1 0,0 0 0,0-1-1,-1 1 1,10-10 0,5-6 99,21-25 0,136-182-787,-182 238 599,-1 1 0,1 0 0,-3 20 0,-33 186 191,36-169-94,4-46-2,0 0 0,0 0-1,0 0 1,1 0 0,-1 0 0,1 0 0,0 0 0,0-1 0,0 1 0,0 0 0,0 0 0,0-1-1,3 4 1,-3-5-13,0 0-1,-1 0 1,1-1-1,0 1 1,0-1-1,0 1 1,0 0-1,0-1 1,0 0-1,0 1 1,0-1-1,0 1 1,0-1-1,0 0 1,0 0-1,0 0 1,0 0-1,0 0 0,0 0 1,0 0-1,0 0 1,0 0-1,0 0 1,0 0-1,0-1 1,0 1-1,0 0 1,0-1-1,0 1 1,2-2-1,1 0 24,0-1 0,0 0 0,0 0 0,-1 0 0,8-8 0,9-15 4,-1-1 0,26-48 0,4-7 44,42-46-490,-78 107 260,-11 16-34,-8 12-25,-1 4 182,1 0 1,0 0-1,0 1 0,1-1 1,1 1-1,-5 20 1,-11 77 90,19-104-56,-1 12 26,-2 9-42,-1 30 1,5-49 16,0 0 0,0 0 0,1 1 0,0-1 0,0 0 0,1 0 0,0 0 0,6 13 0,-7-18 5,0 0 1,0 0-1,0 0 1,1 0 0,-1 0-1,1 0 1,-1-1-1,1 1 1,0 0-1,0-1 1,-1 1-1,1-1 1,0 0 0,1 0-1,-1 1 1,0-1-1,0-1 1,0 1-1,1 0 1,-1 0-1,0-1 1,1 0 0,-1 1-1,0-1 1,3 0-1,3-1 4,0 1-1,0-2 1,-1 1 0,1-1-1,0 0 1,7-4-1,8-4 3,0 0 0,-1-2 0,0-1 0,-1 0 0,0-1 0,-2-2 0,1 0-1,28-32 1,126-155 34,-169 197-242,-5 5 160,0 1 0,0-1 1,1 1-1,-1-1 1,0 1-1,1-1 0,-1 1 1,1-1-1,-1 1 0,1-1 1,-1 1-1,1 0 1,-1-1-1,1 1 0,-1 0 1,1-1-1,0 1 1,0 0 10,0 0 1,0 1 0,0-1 0,0 1 0,0-1 0,-1 1 0,1-1 0,0 1 0,0-1 0,-1 1 0,1 0 0,0-1 0,-1 1 0,1 0 0,0 0-1,0 1 1,3 5 19,-1-1 0,1 1 0,-2 0 0,1 0 0,-1 1 0,0-1 0,2 12 0,1 5-98,12 57 49,7 26 44,-23-104 17,0 1 0,1 0 0,-1-1 0,1 0 0,0 1 0,0-1 0,0 0 0,0 0 0,1 0 0,-1 0 0,1 0 0,-1-1 0,1 1 0,6 3 0,-5-3-5,0-1-1,1-1 1,-1 1 0,0 0-1,1-1 1,-1 0 0,1 0 0,-1 0-1,1-1 1,0 0 0,-1 0-1,6 0 1,4-2 7,0 0 0,-1 0 0,0-2 0,1 1 0,17-9 0,-2-1 16,32-19 0,-48 23-29,0 1 1,-1-2-1,0 0 1,21-21-1,-12 6 32,22-32-1,-33 42-12,16-30-1,-23 39-50,0 0-1,-1 0 0,0-1 1,0 1-1,-1-1 1,0 1-1,1-13 1,-2 17 12,0 0 1,0 1 0,0-1 0,-1 1 0,1-1-1,0 1 1,-1-1 0,1 1 0,-1-1-1,0 1 1,1-1 0,-1 1 0,0 0 0,0-1-1,0 1 1,0 0 0,0 0 0,0-1 0,0 1-1,0 0 1,0 0 0,-1 0 0,1 1-1,-3-2 1,2 1 6,-1 0 1,1 0-1,-1 0 0,1 0 0,-1 1 0,1-1 0,-1 1 0,0 0 1,1 0-1,-1 0 0,1 0 0,-1 0 0,-3 1 0,-1 2 4,0-1 0,0 1 0,0 1 0,0-1 0,1 1 0,-1 1 0,1-1 0,0 1 0,1 0 0,-1 0 0,1 1 0,-6 7 0,5-7 2,1 1-1,0 0 0,0 0 0,1 0 0,0 1 1,0-1-1,1 1 0,0 0 0,-4 16 1,6-18 25,0 0 0,1 0 0,-1 0 1,1 0-1,1 0 0,-1 0 0,1 0 1,0 0-1,0 0 0,1 0 1,0 0-1,0-1 0,0 1 0,6 10 1,-3-8 10,0 0 1,1-1-1,0 0 1,0 0-1,0 0 0,1-1 1,0 0-1,0 0 1,10 6-1,-5-6 12,0 0 1,-1 0-1,2-1 0,-1-1 1,25 6-1,-9-6-453,0 0-1,1-2 1,-1-1 0,0-2 0,42-5-1,-41 2-723,-1-1-1,32-10 0,-45 10 126,0-1 0,0 0-1,-1-1 1,0 0 0,20-15-1,3-5-1215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35.59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40 39 6976,'-35'-30'3168,"30"25"-2752,5 2 608,10 6-640,3-3 1056,7 8-832,33-3 640,3-2-736,31 5-256,4 0-160,13-5 96,-9 5-96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24.1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 1093 3328,'0'0'35,"0"0"0,-1 0 0,1 0 0,0 0 1,0 0-1,-1 0 0,1-1 0,0 1 0,0 0 0,-1 0 0,1 0 1,0 0-1,0 0 0,0 0 0,-1-1 0,1 1 0,0 0 0,0 0 1,0 0-1,0 0 0,-1-1 0,1 1 0,0 0 0,0 0 0,0-1 1,0 1-1,0 0 0,0 0 0,0-1 0,0 1 0,0 0 0,-1 0 1,1-1-1,0 1 0,0 0 0,10-4 789,22 1 68,-25 3-652,24-5 209,-1-1 1,0-2-1,-1 0 0,47-21 1,-25 9-126,-41 17-253,10-5 167,30-14 0,-46 20-185,0-1 1,1 0-1,-1 1 1,0-2-1,0 1 1,0 0-1,-1-1 1,1 1-1,-1-1 1,0 0-1,0 0 1,4-6-1,-7 8-43,1 1-1,-1-1 0,1 1 0,-1-1 1,0 1-1,1-1 0,-1 1 1,0-1-1,0 1 0,0-1 0,0 1 1,0-1-1,0 1 0,-1-1 0,1 1 1,0-1-1,-1 1 0,0-2 1,0 0-13,-1 1 0,1-1 0,-1 1 0,0 0 0,0-1 0,0 1 0,0 0 0,0 0 0,-3-1 0,0-2-54,-1 2 0,0-1 0,0 1 0,-1 0 0,1 0 0,-1 0 0,-9-1 0,8 2 10,0 1 0,-1 0 0,1 1-1,0 0 1,0 0 0,-1 1 0,1 0 0,0 1 0,0 0 0,0 0 0,0 0-1,-8 4 1,2 1 90,1 0-1,-1 0 1,2 1 0,-1 1-1,-18 16 1,28-22-27,-1 1 0,1 0 0,0-1 1,0 1-1,1 0 0,-1 0 0,1 1 0,0-1 1,0 0-1,0 1 0,1-1 0,0 1 1,-1 0-1,2-1 0,-1 1 0,0 0 0,1 0 1,0-1-1,0 1 0,0 0 0,1 0 0,0 0 1,2 8-1,-1-8 24,-1 0 0,1-1 1,0 1-1,0-1 0,0 1 0,1-1 0,0 0 1,-1 0-1,1 0 0,1 0 0,-1-1 1,1 1-1,-1-1 0,1 0 0,0 0 1,0 0-1,0-1 0,0 1 0,1-1 0,-1 0 1,1 0-1,0-1 0,6 2 0,1-1 51,-1-1-1,1-1 0,-1 0 1,1-1-1,-1 0 0,1 0 1,16-5-1,77-29 502,-94 31-520,13-5 42,4 0-21,0-2 0,0-2-1,41-24 1,-49 21-17,-1 0 0,0-2 0,-1 0 0,-1-1 0,-1-1 0,0 0 0,15-28 0,171-336-300,-187 351 148,-2 0 1,-1-2-1,11-50 0,-19 63 10,0 0-1,-2 0 1,-1 0-1,0 0 1,-2 0 0,-6-42-1,7 61 3,-1-1-1,0 1 0,0 0 0,0-1 1,0 1-1,-1 0 0,1 0 0,-1 0 0,0 0 1,-2-3-1,3 5 39,0 0 0,1 1 0,-1-1 0,0 1 0,0-1 0,0 0 0,0 1 0,1-1 0,-1 1 0,0 0 0,0-1 0,0 1 0,0 0 0,0 0 0,0-1 0,0 1 0,0 0 0,0 0 0,0 0 0,0 0 0,0 0 0,0 1 0,0-1 0,0 0 0,0 0 0,0 1 0,0-1 0,0 1 0,0-1 0,0 0 0,0 1 0,0 0 0,0-1 0,1 1 0,-2 1 0,-2 1-6,0 2 0,0-1 0,0 0 0,1 1 0,0-1 0,0 1 0,0 0 0,1 0 0,-3 8 0,-19 45 102,4 2-1,2 0 0,2 1 1,3 0-1,-5 76 0,13-92-40,-7 120 152,11-126-86,2 0 1,7 47-1,-6-74-74,0 0 0,1 0 0,0 0-1,1 0 1,6 11 0,-8-18 12,1-1-1,-1 1 1,1-1-1,0 0 1,0 0-1,0 0 1,1 0 0,0-1-1,-1 1 1,1-1-1,0 0 1,1 0-1,-1 0 1,8 3 0,-5-3 57,1-1 1,-1 0 0,1-1-1,0 1 1,-1-1 0,1-1-1,15 0 1,56-9 301,-70 7-352,25-5 155,-1-1 1,41-17 0,-65 22-143,0-1 0,0-1 0,0 0 0,-1 0 0,0 0 0,0-1 1,0 0-1,-1-1 0,0 0 0,0 0 0,-1 0 0,7-10 0,-9 11-67,0 0 0,-1 0-1,0 0 1,0-1 0,0 1-1,-1-1 1,0 1-1,0-1 1,-1 0 0,0 1-1,0-1 1,-1 0-1,1 0 1,-1 0 0,-1 0-1,0 0 1,-2-13 0,2 18-15,1 0 0,-1 1 0,1-1 0,-1 0 0,0 1 0,0-1 0,1 1 0,-1-1 0,0 1 0,-1-1 0,1 1 1,0-1-1,0 1 0,0 0 0,-1 0 0,1 0 0,-1 0 0,1 0 0,-1 0 0,1 0 0,-1 0 0,0 0 0,1 1 1,-1-1-1,0 1 0,1-1 0,-1 1 0,0 0 0,0 0 0,0 0 0,1 0 0,-1 0 0,0 0 0,0 0 0,1 0 0,-1 1 1,0-1-1,-2 1 0,-4 2-66,1 0 0,0 0 0,0 0 0,0 0 0,0 1 0,0 1 0,-9 7 0,6-4-65,-1 1 0,2 0 1,-1 1-1,-10 16 0,18-24 166,0 1-1,0-1 1,0 1-1,1 0 1,-1 0-1,1 0 1,0 0-1,0 0 1,0 0-1,1 0 1,-1 1-1,1-1 0,-1 0 1,1 0-1,0 0 1,0 1-1,0-1 1,1 0-1,-1 0 1,1 0-1,0 0 1,0 1-1,0-1 1,2 3-1,2 2 45,-1-1 0,2 1-1,-1-1 1,1-1 0,0 1 0,1-1-1,-1 0 1,1-1 0,0 1-1,1-1 1,-1-1 0,1 1 0,0-1-1,10 3 1,-8-3 43,0-1 0,1 0 0,-1-1 0,1 0 0,0-1 0,0 0 0,0 0 0,-1-1 0,1 0 0,0-1 0,14-3 0,16-8-44,-1-1 0,-1-2 0,37-21 1,60-22-29,-118 52-57,-9 1 13,1 2-1,15-4 1,-23 6 26,0 1 0,0-1 0,0 1 0,0 0 0,-1 0 0,1 0 0,0 0-1,0 0 1,0 0 0,0 1 0,0-1 0,0 1 0,0-1 0,0 1 0,-1 0 0,1-1 0,0 1-1,0 0 1,1 2 0,-2-2 5,0 0 0,0 0 0,0 0 1,-1 1-1,1-1 0,0 0 0,-1 1 0,1-1 0,-1 0 0,0 1 0,1-1 0,-1 0 0,0 1 0,0-1 0,0 1 0,0-1 0,0 1 0,0-1 1,0 0-1,-1 1 0,1-1 0,0 1 0,-1-1 0,1 0 0,-1 1 0,0 1 0,-2 3 70,-1 0 0,1 1 0,-1-1 0,-5 6 0,-5 8 171,9-12-68,-1-1-1,1 1 1,-1-2 0,-11 11-1,47-25 775,90-44-1408,-89 37 147,67-22 0,-89 34 203,-7 2 72,0 1 0,0-1 0,1 1 0,-1-1 0,0 1 0,0 0 0,1 0 0,-1 0 0,0 0 0,0 0 0,1 0-1,-1 1 1,0-1 0,0 1 0,0 0 0,0-1 0,1 1 0,-1 0 0,2 1 0,-3-1 21,0 0 1,0 0-1,0 0 0,0 1 0,0-1 0,0 0 0,0 0 0,0 1 0,-1-1 1,1 0-1,0 1 0,-1-1 0,1 0 0,-1 1 0,1-1 0,-1 1 1,0-1-1,0 1 0,0-1 0,1 1 0,-2-1 0,1 1 0,0-1 1,0 1-1,0-1 0,-1 1 0,1-1 0,-1 3 0,-29 83 842,29-80 49,5-11-465,8-8-220,37-28-329,-27 23-62,22-16 1,-41 31 194,6-4-107,0 1 0,0 0-1,1 0 1,14-4-1,-23 8 79,1 1 0,0-1 0,-1 1 0,1-1-1,0 1 1,0 0 0,-1 0 0,1 0-1,0-1 1,0 2 0,0-1 0,-1 0-1,1 0 1,0 1 0,0-1 0,-1 1-1,1-1 1,0 1 0,-1 0 0,1 0-1,0-1 1,-1 1 0,1 0 0,-1 1-1,0-1 1,1 0 0,-1 0 0,0 0-1,0 1 1,1-1 0,-1 1 0,0-1-1,1 4 1,5 10 100,1 1 0,0-1 0,1-1 0,16 21 0,-21-31-42,-1 0-1,1 0 0,1 0 0,-1-1 0,0 1 0,1-1 1,0 0-1,0-1 0,0 1 0,0-1 0,0 0 1,0 0-1,0-1 0,1 1 0,-1-1 0,1 0 1,-1-1-1,8 1 0,11-2 130,0 0 0,0-2 0,0 0 0,23-7 0,-36 7-82,0 0 0,0-1 0,0-1 0,-1 1 0,0-2 0,1 1 0,-2-1 0,1-1 0,-1 0 0,13-13 0,-17 14-23,0 0-1,0-1 0,-1 1 0,0-1 0,0 0 0,0 0 0,-1-1 0,2-8 0,-1 1-48,0-1 0,-1 1 1,1-20-1,-4 29-18,0 0 0,-1-1-1,1 1 1,-1 0 0,-1-1 0,-3-10 0,4 15-19,0 0 0,1 0 1,-1 0-1,0 0 0,-1 0 0,1 1 0,0-1 0,0 0 1,-1 1-1,1-1 0,-3-1 0,3 2-4,0 1 0,0-1 0,0 1 0,0-1 0,0 1 0,0 0 0,0 0 0,0-1 0,0 1 0,0 0 0,0 0 0,-1 0 0,1 0 0,0 0 0,0 0 0,0 0-1,0 1 1,0-1 0,0 0 0,0 1 0,0-1 0,0 0 0,0 1 0,-1 0 0,-3 2-76,0 1-1,1-1 1,-1 1 0,1 0-1,-1 0 1,1 1 0,1-1-1,-1 1 1,1 0 0,-5 8-1,2-1 60,0-1-1,1 1 0,1 0 1,-5 16-1,8-22 60,0-1 0,1 1 0,-1 0-1,1-1 1,0 1 0,1 0 0,-1-1 0,1 1 0,0 0-1,0-1 1,1 1 0,0-1 0,4 11 0,-2-9 18,0 0 0,0-1 0,1 1 0,0-1 0,0 1 0,1-2 0,-1 1 1,1-1-1,9 7 0,-10-9 19,0 0 0,-1-1 1,1 0-1,0 0 0,0 0 1,0-1-1,0 0 0,0 0 1,0 0-1,1 0 0,-1-1 0,0 0 1,0 0-1,1 0 0,4-2 1,7-1 102,0 0 1,0-2-1,20-8 1,177-75 456,-190 77-548,-16 6-214,2 0 0,-1 1 0,1 0 0,-1 1 0,1 0 0,0 1 0,17-3 0,-26 5 157,-1 0-1,0 0 1,0 0 0,1 0 0,-1 1 0,0-1 0,0 0 0,1 0 0,-1 0 0,0 0 0,0 0 0,1 0 0,-1 0 0,0 0 0,0 0 0,1 1 0,-1-1 0,0 0 0,0 0 0,0 0 0,0 0 0,1 1 0,-1-1 0,0 0 0,0 0 0,0 0 0,0 1 0,0-1 0,0 0 0,1 0 0,-1 1 0,0-1 0,0 0 0,0 0 0,0 1 0,-2 12 90,-11 13 116,8-19-150,1-3-16,1 1-1,-1 0 1,1 0 0,0 0 0,1 0 0,-1 0 0,1 1-1,0-1 1,-1 8 0,3-13-15,1 0-1,-1 0 1,1 1-1,-1-1 1,1 0-1,-1 0 1,1 0-1,-1 0 1,1 0-1,-1 0 1,1 0-1,-1 0 1,1 0 0,0 0-1,-1 0 1,1 0-1,0 0 1,-1-1 6,11-1 51,0-1 1,-1 0-1,1-1 0,-1-1 1,0 1-1,16-12 0,-9 7-223,19-9 0,-27 15 84,30-12-219,-36 14 207,-1 0 0,1 1 0,-1-1 0,1 1 0,-1-1 0,1 1 0,-1 0 0,1 0 0,0 0 0,-1 1 0,1-1 0,3 1 0,-5 0 51,0 0 0,0 0 0,0-1-1,1 1 1,-2 0 0,1 0 0,0 0 0,0 0 0,0 0-1,0 0 1,-1 0 0,1 1 0,0-1 0,-1 0-1,1 0 1,-1 1 0,1-1 0,-1 2 0,4 27 78,-3-19-117,0-4 38,-1 2 37,2-1 0,-1 1 0,1-1 1,0 1-1,6 12 0,-8-19 9,1 0 0,0-1 0,0 1 0,0-1 0,0 1 0,0-1 0,1 0 0,-1 1 0,0-1 0,1 0 0,-1 0 0,1 0 0,-1 0 0,1 0 0,-1 0 0,1 0 0,0 0 0,-1-1 0,1 1 0,0-1 0,0 1 0,0-1 0,-1 0 0,1 1 0,0-1 0,0 0 0,0 0 0,-1-1 0,1 1 0,0 0 0,0-1 0,0 1 0,1-1 0,27-9 169,-1-1 0,0-2 0,-1-1 0,27-17 0,-44 24-141,0 0 0,-1-1 0,-1-1 0,1 1 0,-1-1-1,14-20 1,-9 12-74,-1-1-1,-1-1 1,10-20-1,21-61-347,-39 90 350,115-367-662,-104 309 340,12-131 1,-27 166-387,0 33 717,0 0 0,0 0 0,0 0 0,0 0 0,0 0 0,0 0 0,0 0 0,0-1 0,1 1 0,-1 0 0,0 0 0,0 0 0,0 0 0,0 0 0,0-1-1,0 1 1,0 0 0,-1 0 0,1 0 0,0 0 0,0 0 0,0 0 0,0 0 0,0-1 0,0 1 0,0 0 0,0 0 0,0 0 0,0 0 0,0 0 0,0 0 0,0 0 0,-1 0 0,1-1 0,0 1 0,0 0 0,0 0 0,0 0-1,0 0 1,0 0 0,0 0 0,-1 0 0,1 0 0,0 0 0,0 0 0,0 0 0,0 0 0,0 0 0,0 0 0,-1 0 0,1 0 0,0 0 0,-6 17-324,-13 117 396,12-67 17,-1 18-129,4 127 0,26 89 174,-19-274 106,1 1 1,2 0-1,15 48 0,-20-74-200,-1-1-1,0 0 1,1 0 0,-1 0-1,0 0 1,1 1 0,0-1-1,-1 0 1,1 0-1,0 0 1,-1 0 0,1 0-1,0-1 1,0 1-1,0 0 1,0 0 0,0 0-1,0-1 1,0 1 0,0-1-1,0 1 1,0 0-1,0-1 1,0 0 0,0 1-1,1-1 1,-1 0-1,0 0 1,0 1 0,0-1-1,1 0 1,-1 0 0,0 0-1,0 0 1,0-1-1,1 1 1,-1 0 0,0 0-1,0-1 1,2 0 0,14-7 134,0-1 0,-1-1 0,0 0 0,-1-1 0,0-1 0,16-16 0,11-7-249,138-103-612,-173 133 585,0 0 1,0 0 0,0 1-1,1 0 1,13-5-1,-20 9 95,0-1 0,1 1-1,-1 0 1,0-1 0,1 1-1,-1 0 1,1 0 0,-1-1-1,1 1 1,-1 0 0,0 1-1,1-1 1,-1 0 0,1 0-1,-1 1 1,0-1 0,1 0-1,-1 1 1,0-1 0,1 1-1,-1 0 1,0 0 0,0-1-1,0 1 1,0 0 0,0 0-1,0 0 1,0 0 0,0 0-1,0 0 1,0 0 0,0 0-1,0 1 1,-1-1 0,1 0-1,0 1 1,-1-1 0,0 0-1,1 3 1,1 1 45,-1 1 0,0-1 0,-1 1 0,1-1 0,-1 0 0,0 1 0,0-1 0,-1 1 0,0-1 0,0 0 0,-2 6 0,1-3 15,-2 0-1,1 0 1,-1 0-1,0 0 1,0-1-1,-9 11 1,5-9 58,0 1 0,-1-2 1,0 1-1,0-2 0,0 1 0,-1-1 0,0 0 1,-1-1-1,1 0 0,-13 4 0,16-8-30,1 0-1,-1 0 1,0 0 0,0-1-1,0 0 1,1 0 0,-1 0-1,0-1 1,0-1 0,0 1-1,0-1 1,0 0 0,0 0-1,0-1 1,0 0-1,-6-3 1,11 4-75,0 0-1,0 0 1,0-1 0,1 1-1,-1 0 1,1-1 0,-1 1-1,1-1 1,-1 1 0,0-2 0,1 2-17,1 0 1,0 1 0,-1-1-1,1 0 1,0 0 0,-1 1-1,1-1 1,0 0 0,0 0-1,-1 0 1,1 1 0,0-1-1,0 0 1,0 0 0,0 0-1,0 1 1,0-1 0,1 0-1,-1 0 1,0 1 0,0-1-1,0 0 1,1 0 0,-1 1-1,0-1 1,1 0 0,-1 0-1,1 1 1,-1-1 0,1 1-1,-1-1 1,1 0 0,0 0-1,3-1-12,-1-1-1,0 1 0,1 0 1,-1 0-1,1 1 1,0-1-1,0 1 1,-1 0-1,1 0 0,5-1 1,47-4 13,-39 5 11,37-1 16,104 10 0,-38 0-183,-74-6-2751,52 9 0,-83-7-96,-6 3 1030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38.6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0 148 2400,'31'-9'18535,"-20"10"-17060,16 0-4531,15 3 3046,-21-1 47,21 0 0,-4-5-24,0-1 1,39-10-1,-19 4 6,507-71 231,-150 37 145,-338 42-2486,-125 28-10330,10-15 9654,-12 1 724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39.33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14 284 3712,'-14'-11'9509,"22"12"-9210,-1 0 1,0 0-1,0-1 1,0 0-1,0-1 1,0 0-1,0 0 0,0 0 1,0-1-1,0 0 1,0 0-1,11-6 1,3-2-153,-1-1 1,33-23 0,33-34 95,10-6 42,-67 52 89,-18 13-116,22-13 0,-25 15 298,-8 6-537,0 1 0,-1 0 0,1 0-1,0 0 1,-1 0 0,1 0-1,0 0 1,-1 0 0,1 0 0,0 0-1,-1 0 1,1 0 0,0 1-1,-1-1 1,1 0 0,0 0 0,-1 0-1,1 0 1,0 0 0,0 1-1,-1-1 1,1 0 0,0 0-1,0 0 1,-1 1 0,1-1 0,0 0-1,0 1 1,-22 16-84,1 1-1,-21 23 0,11-10 108,1 0-53,-39 52 0,-18 43 92,35-52-92,45-64 33,2-4-87,1 0 0,0 0 0,0 1 1,-4 8-1,7-14 65,1 0-1,-1 0 1,1 0 0,0 0 0,-1 0 0,1 1-1,0-1 1,0 0 0,0 0 0,0 0 0,0 0-1,0 1 1,0-1 0,0 0 0,0 0 0,1 0-1,-1 0 1,0 0 0,1 1 0,-1-1 0,1 0-1,-1 0 1,1 0 0,-1 0 0,1 0 0,0 0-1,0-1 1,-1 1 0,1 0 0,0 0 0,0 0-1,0-1 1,1 2 0,12 5 325,0 0 0,0-1 1,1-1-1,22 6 0,-2-1-95,-15-4-209,0 0 0,0-1-1,35 2 1,-43-6-640,0-1-1,-1 0 0,1-1 1,-1 0-1,1-1 1,-1-1-1,0 0 0,13-4 1,11-8-6986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1:42.90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2666 405 1056,'-6'-4'376,"0"0"1,0 1 0,0 0-1,0 1 1,0-1-1,0 1 1,-1 0-1,1 1 1,-8-2-1,1 2-70,0 0 0,-1 1 0,1 0 0,-23 4 0,8-1 351,1 0-131,-42 12 0,30-5-368,-122 32 171,128-32-263,-15 5 79,2 3 0,0 1-1,1 2 1,1 2 0,1 2 0,-78 61-1,71-47-87,-262 219 233,177-141-27,-158 147 141,55-19-196,169-171-128,-118 141 138,44-3-115,59-85-62,-16 31 102,81-125-45,2 1 0,-23 68 1,21-36-102,3 1 0,3 1 0,3 1 0,-2 91 0,11-80-41,4 1-1,4-1 1,23 113 0,-19-146 50,3-1 0,1-1 0,3-1 0,1 0 0,2-1 0,38 56 0,-12-26 88,105 124-1,-133-178-86,0-1 0,2 0 0,0-2 0,1 0 0,45 23 0,127 45 20,-134-63 50,1-4-1,1-1 1,0-4-1,1-2 1,0-3-1,0-3 0,1-2 1,111-12-1,-110 1 26,1-3 0,-2-3 0,86-30 0,-58 9 62,139-76 0,125-79 290,-290 152-366,-1-3 0,-2-4 0,75-68 0,173-171 445,-242 218-436,-3-3 0,-4-3 0,-2-3 0,75-127 0,-96 135 35,54-133-1,1-77 166,-56 135-107,24-176 0,-49 211-9,-5-1 0,-6-143 0,-7 168 71,-32-162 0,25 196-216,-2 1-1,-2 1 1,-3 0 0,-38-71-1,-8 9 106,-6 3-1,-90-106 1,127 173-96,-1 1-1,-2 3 1,-50-39 0,60 55-87,-2 0-1,0 2 1,-1 2 0,0 0-1,-58-19 1,61 27-161,0 0 0,0 2 0,-1 0-1,0 2 1,-45 0 0,59 4-37,-1 1-1,1 0 1,0 1-1,0 1 0,0 0 1,0 1-1,1 1 1,-1 0-1,1 1 1,0 0-1,1 1 1,-1 0-1,-10 10 1,4-1-841,0 0 0,-27 35 0,-33 52-1132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2:04.10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472 25 2240,'2'-6'873,"-2"6"-821,0 0 0,1 0-1,-1-1 1,0 1 0,0 0 0,0 0-1,0-1 1,0 1 0,0 0-1,0 0 1,0 0 0,1-1 0,-1 1-1,0 0 1,0 0 0,0-1-1,0 1 1,0 0 0,0 0 0,0-1-1,0 1 1,0 0 0,-1 0-1,1 0 1,0-1 0,0 1 0,0 0-1,0 0 1,0-1 0,0 1-1,0 0 1,-1 0 0,1 0 0,0 0-1,0-1 1,0 1 0,0 0-1,-1 0 1,1 0 0,0 0 0,0-1-1,0 1 1,-1 0 0,1 0-1,0 0 1,0 0 0,0 0 0,-1 0-1,1 0 1,0 0 0,-1 0-1,-2-2 131,-1 0 0,0 1 0,0 0 0,0 0 0,-1 0 0,1 0 0,0 1 0,-8-1 0,-38 3 539,38-1-541,-9 0-26,0 2 0,0 0 0,0 1 1,1 1-1,0 1 0,0 0 0,-24 13 0,33-14-133,0 1-1,1 1 1,0-1-1,0 2 1,1-1-1,0 1 1,0 1-1,1 0 1,0 0-1,0 1 1,1-1-1,0 2 1,-10 20-1,9-9 21,0 0 0,2 0 0,0 0 1,1 1-1,2 0 0,-2 46 0,5-62-33,0 1 1,1 0-1,0 0 1,0-1-1,1 1 1,0-1-1,1 1 1,-1-1-1,1 0 1,0 0-1,1 0 0,5 7 1,-6-10 19,0 0 1,1 1 0,0-1-1,0 0 1,0-1-1,1 1 1,-1-1-1,1 0 1,0 0 0,-1 0-1,1-1 1,1 0-1,-1 0 1,0 0-1,0 0 1,1-1-1,6 1 1,-4-1 57,1 0 0,0-1 1,-1-1-1,1 1 0,-1-1 0,1 0 1,-1-1-1,0 0 0,1-1 0,-1 0 0,0 0 1,0 0-1,-1-1 0,1 0 0,-1-1 1,0 1-1,0-2 0,0 1 0,-1-1 0,0 0 1,0 0-1,0 0 0,9-15 0,-3 3 11,-1-1 0,0 0 0,-2-1 0,0 0 0,-1 0 0,8-31 0,-14 40-102,1 0-1,-1 0 0,-1 0 0,0 0 0,-1-1 1,0 1-1,-1 0 0,0 0 0,0 0 0,-1 0 0,-1 0 1,0 0-1,0 0 0,-7-12 0,8 18-88,-1 2-1,1-1 0,-1 0 1,0 0-1,0 1 1,-7-6-1,8 7 38,0 1 0,0-1 0,0 1 0,0 0 0,0-1 0,0 1-1,-1 0 1,1 0 0,0 0 0,-1 1 0,1-1 0,-1 1 0,-2-1 0,5 1 57,0 0-1,0 0 1,0 0 0,0 0 0,0 0-1,0 0 1,0 0 0,0 0-1,0 0 1,0 0 0,0 0 0,0 0-1,0 0 1,0 0 0,0 0-1,1 0 1,-1 0 0,0 0 0,0 0-1,0 0 1,0 0 0,0 0-1,0 0 1,0 1 0,0-1 0,0 0-1,0 0 1,0 0 0,0 0-1,0 0 1,0 0 0,0 0 0,0 0-1,0 0 1,0 0 0,0 0-1,0 0 1,0 0 0,0 0 0,0 0-1,0 0 1,0 0 0,0 0-1,0 0 1,7 2 24,65-3 86,-1-2 0,101-19 0,-164 20-112,69-10-30,-68 11 43,-1 1 0,1 0 0,0 0 0,0 1 0,0 0 0,13 3 0,-21-3 23,1-1 0,0 1 0,0 0 0,-1-1 0,1 1 0,-1 0 0,1 0 0,0 0 0,-1 0 0,0 0 0,1 1 0,-1-1 0,0 0 0,1 1 0,-1-1 0,0 0 0,0 1 0,0 0 0,0-1 0,-1 1 0,1 0 0,0-1 0,-1 1 0,1 0 0,-1 0 0,1-1 0,-1 1 0,0 0 0,0 2 0,0 4 70,-1 0 0,0 1 1,0-1-1,-1 0 0,-3 9 0,2-5-90,-24 113 278,25-111-220,1 0-1,0 0 0,1 0 1,1 0-1,0 0 1,1 0-1,4 15 1,-5-25-36,0-1 1,0 1-1,1-1 1,-1 0-1,1 1 1,0-1-1,0 0 1,0 0 0,0 0-1,1-1 1,-1 1-1,6 4 1,-3-4 15,0 0 1,0 0-1,0 0 1,0-1-1,0 1 1,1-1-1,7 1 0,5 1 71,-1-2 0,1 0 0,0-1 0,22-2 0,-14 0-715,1-2-1,42-10 1,-46 7-2154,31-12 0,-5-2-422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2:06.4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1 517 3136,'1'1'295,"1"1"0,0 0 0,0-1 1,0 1-1,0-1 0,0 1 0,0-1 0,0 0 0,0 0 1,1 0-1,-1 0 0,0 0 0,1-1 0,-1 1 0,1-1 1,-1 0-1,1 1 0,-1-1 0,4 0 0,-1-1-221,0-1 0,0 1-1,0-1 1,-1 1-1,1-1 1,-1-1 0,1 1-1,-1-1 1,7-5 0,8-6 128,0-2 0,-1 0 0,-1-1 0,0-1 0,-1 0 0,-1-1 1,-1-1-1,-1 0 0,16-34 0,-27 51-186,-1 0 0,0 0 0,1-1 1,-1 1-1,-1 0 0,1-1 0,0 1 0,-1-1 0,0 1 1,1-1-1,-1 1 0,-1-1 0,0-5 0,0 6-35,1 1 0,-1 0 0,0 0-1,0 0 1,-1 0 0,1 0 0,0 1 0,-1-1-1,1 0 1,-1 0 0,1 1 0,-1-1 0,0 1-1,1-1 1,-1 1 0,0 0 0,0 0 0,0 0-1,0 0 1,0 0 0,-1 0 0,1 1 0,-3-1-1,0-1-67,0 1 0,-1 0 0,1 0 0,-1 1 0,1-1 0,-1 1 0,1 1 0,-1-1-1,1 1 1,-1 0 0,1 0 0,0 0 0,-6 3 0,5-1 0,-1 0 1,0 1-1,1 0 1,0 0-1,0 0 1,0 1-1,1 0 1,-10 10-1,5-2 69,0 0-1,1 1 0,1 0 1,0 1-1,1 0 1,0 0-1,1 0 1,-5 21-1,6-12 83,0 0 0,1 0 0,0 45 0,4-53-10,1-1 1,0 1 0,1 0-1,1-1 1,0 0 0,2 0 0,5 16-1,-8-27-3,-1 0 0,1 0 0,0 0 0,0-1 0,1 1 0,-1 0 1,1-1-1,-1 0 0,1 1 0,0-1 0,1 0 0,-1 0 0,0-1 0,1 1 0,0-1 0,-1 0 0,1 0 0,0 0 0,0 0 0,0-1 0,0 1 0,1-1 0,-1 0 0,0 0 0,1-1 0,-1 1 0,0-1 0,1 0 0,4-1 0,-1 0 51,1-1 0,-1 0 1,1 0-1,-1-1 0,12-6 0,38-23 213,-31 15-224,-1-2 1,43-39-1,38-52-101,-73 74 130,-6 5-28,-21 22-123,2-1 0,-1 1-1,1 0 1,19-13 0,-28 22 21,1-1 0,-1 1 0,1-1 0,0 1 0,-1 0 1,1-1-1,0 1 0,-1 0 0,1-1 0,0 1 0,-1 0 0,1 0 0,0 0 0,0 0 0,-1 0 1,1-1-1,0 2 0,0-1 0,-1 0 0,1 0 0,0 0 0,0 0 0,-1 0 0,1 0 0,0 1 1,0 0-1,0-1 2,0 1 1,0 0 0,0 0 0,-1 0 0,1 0-1,0 0 1,-1 0 0,1 0 0,-1 1-1,1-1 1,-1 0 0,0 0 0,1 0-1,-1 2 1,1 7 13,0-1-1,-1 0 0,-1 13 1,0-18 1,-20 146 376,9-81 184,13-57-315,3-9 61,4-7-20,-1-6-183,0 1 0,-1-1 0,0 0-1,0 0 1,7-20 0,7-13-49,-17 38-67,61-109-95,-53 97 22,1 0 0,1 0 1,1 2-1,20-20 0,-31 32 1,0 1 0,0-1-1,0 1 1,1 0 0,-1 0 0,1 0 0,5-2 0,-8 3 66,0 1 1,0 0 0,0 0 0,0 0 0,0 0 0,-1 0-1,1 0 1,0 0 0,0 0 0,0 0 0,0 0 0,0 0 0,0 0-1,-1 1 1,1-1 0,0 0 0,0 1 0,0-1 0,-1 0-1,1 1 1,0-1 0,0 1 0,-1-1 0,1 1 0,0 0 0,-1-1-1,1 1 1,-1 0 0,1-1 0,-1 1 0,1 0 0,-1 0-1,1-1 1,-1 1 0,0 0 0,0 0 0,1 0 0,-1 0 0,0 0-1,0 0 1,2 7-19,-1 0 1,0 0-1,-1 0 0,1 0 0,-2 0 0,-1 13 1,-11 53 113,8-53-66,-3 18-32,-14 83 97,21-119-72,1 3 49,-1 0 1,1 1 0,1 9-1,-1-15-40,0 0 0,0 0 0,0 0 0,0 0 0,1 0-1,-1 0 1,0 0 0,0-1 0,1 1 0,-1 0 0,1 0-1,-1 0 1,0-1 0,1 1 0,0 0 0,-1 0 0,1-1-1,-1 1 1,1 0 0,0-1 0,-1 1 0,1-1 0,0 1 0,0-1-1,0 1 1,-1-1 0,1 0 0,0 1 0,0-1 0,0 0-1,0 0 1,0 0 0,1 1 0,2-2 50,1 1 0,0-1 0,-1 0 0,1 0 0,0-1 1,-1 0-1,0 1 0,1-1 0,-1-1 0,0 1 0,0 0 0,7-7 0,4-3 2,23-27 0,-31 31-12,39-42-171,-2-2 1,68-107 0,-107 151 67,-4 6 17,-1 0-1,1 0 0,1 0 1,-1 0-1,0 0 0,0 0 1,1 0-1,-1 1 0,1-1 1,0 1-1,-1-1 0,1 1 1,0-1-1,2 0 0,-4 2 20,1 0-1,-1 0 0,0 0 1,0 0-1,0 0 0,0 0 1,0 0-1,0 0 1,0 0-1,1 0 0,-1 0 1,0 0-1,0 0 0,0 1 1,0-1-1,0 0 0,0 0 1,0 0-1,0 0 1,0 0-1,0 0 0,0 0 1,1 0-1,-1 0 0,0 1 1,0-1-1,0 0 1,0 0-1,0 0 0,0 0 1,0 0-1,0 0 0,0 1 1,0-1-1,0 0 1,0 0-1,0 0 0,0 0 1,0 0-1,0 0 0,0 0 1,0 1-1,0-1 0,0 0 1,0 0-1,-1 0 1,1 0-1,-1 10-105,0-9 70,-16 66-248,-4 23 230,12-40 93,4-30 9,1 0 1,1 0 0,1 0 0,1 0-1,2 34 1,0-48 28,1 1-1,-1-1 0,5 12 1,-6-17-43,1 1 1,0-1 0,-1 0-1,1 1 1,0-1-1,0 0 1,0 1 0,0-1-1,0 0 1,0 0 0,0 0-1,0 0 1,0 0-1,0 0 1,1 0 0,-1 0-1,0-1 1,1 1 0,-1 0-1,1-1 1,1 1 0,1 0 1,0-1 0,-1 0 0,1-1 1,0 1-1,0-1 0,-1 1 0,1-1 1,0 0-1,-1-1 0,1 1 1,-1 0-1,0-1 0,1 0 0,-1 0 1,0 0-1,0 0 0,0-1 1,0 1-1,0-1 0,4-5 0,5-7 26,0 0-1,18-33 1,-13 21-49,3-5 7,21-29-154,-40 60 111,-1 0 1,1 1 0,-1-1 0,1 0 0,-1 1-1,1-1 1,-1 1 0,1-1 0,0 1 0,-1-1-1,1 1 1,0-1 0,-1 1 0,1-1 0,0 1-1,0 0 1,0-1 0,-1 1 0,1 0 0,2 0-1,-3 0 15,1 0-1,-1 0 0,1 1 0,-1-1 0,0 0 0,1 1 1,-1-1-1,1 1 0,-1-1 0,0 1 0,1-1 0,-1 0 1,0 1-1,1-1 0,-1 1 0,0-1 0,0 1 0,0 0 1,1-1-1,-1 1 0,0-1 0,0 2 0,1 6-37,0 0 0,-1 0 0,0 10 0,0-12 64,0 19-55,1 0 0,6 30 0,-6-47 65,1 1 0,0 0-1,1-1 1,0 0-1,0 0 1,1 1 0,0-2-1,1 1 1,8 12 0,-11-18 15,0 0 0,0-1 1,0 1-1,0-1 0,0 1 1,0-1-1,0 0 0,0 0 1,1 0-1,-1 0 0,0-1 1,1 1-1,-1 0 0,0-1 1,1 0-1,-1 1 0,1-1 1,-1 0-1,1 0 0,-1-1 1,1 1-1,-1 0 0,3-2 1,7-1 77,1 0 1,-1-2-1,14-6 1,-10 4-117,1-1 31,-1 0 1,1-1 0,-1-1 0,-1-1-1,0 0 1,-1-1 0,0-1 0,0 0 0,-1 0-1,-1-2 1,14-20 0,5-12 19,-1-2 0,-3-1 0,-2-1-1,-2-1 1,19-68 0,-33 90-69,-2-1 0,-2 1-1,0-1 1,0-55 0,-6 80-105,1-1-1,-1 1 1,-1-9 0,-1 12-296,-1 8 197,-4 9 53,8-12 139,-18 33-170,10-19 86,0-1 0,-9 31 0,6 2 108,2 0-1,2 0 1,2 1-1,2 60 1,4-83 54,0 0 1,1 0 0,2 0 0,7 25 0,-9-40-8,1-1 1,1 0-1,0 0 1,0-1-1,1 1 0,0-1 1,0 0-1,1 0 1,1-1-1,-1 1 0,2-2 1,11 12-1,-14-15-16,1 0 0,0-1 0,0 1 0,0-2-1,0 1 1,0 0 0,0-1 0,1 0 0,-1-1 0,1 0 0,8 1-1,7-1 54,0-1-1,25-3 0,-29 1 100,1 1-1,33 3 1,-20-1-884,-30-1-238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2:08.47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 83 2912,'0'-22'923,"2"14"-550,3-2-391,17-32 6581,-22 42-6522,-5 5 189,-1 4 372,-1 0 1,-16 16 0,22-24-391,2-2 200,1 1-108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2:09.00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 0 3232,'-2'2'3607,"13"2"-1625,19 3-451,196 29 1661,-68-14-7675,-114-14 1534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2:15.79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144 442 2912,'-4'-16'923,"4"16"-868,0-1 1,0 1-1,0-1 1,0 1-1,0-1 1,1 1-1,-1 0 1,0-1-1,0 1 1,1-1-1,-1 1 1,0-1-1,0 1 1,1 0 0,-1-1-1,1 1 1,-1 0-1,0-1 1,1 1-1,-1 0 1,1-1-1,-1 1 1,1 0-1,-1 0 1,1-1 1,-1 17 1372,-17 92-127,-19 83-449,18-126-655,-26 113 766,43-171-890,-5 21 339,6-27-336,0 0 0,0 0 0,-1 0 0,1 0 0,-1 0 0,1 0 1,-1 0-1,1 0 0,-1 0 0,1 0 0,-1 0 0,0 0 0,0 0 0,1 0 0,-1 0 1,-2 1-1,0-4 472,1-2-419,0 0-1,1 0 1,-1 0-1,1 0 1,0 0 0,0-1-1,0 1 1,1 0-1,-1-7 1,2-43-167,0 44 175,2-28-186,14-58 0,-4 26-85,23-93-380,-26 132 357,2-1 0,0 2 1,20-35-1,-25 53 71,2 0 1,-1 1-1,1 0 0,1 1 1,0 0-1,0 0 1,1 1-1,0 0 0,0 1 1,16-8-1,-20 12 13,1 0 0,0 0 0,0 0 0,0 1-1,1 1 1,-1-1 0,1 1 0,-1 1 0,1 0 0,0 0 0,-1 0-1,1 1 1,0 1 0,-1-1 0,1 1 0,0 1 0,14 4 0,-20-5 82,1 1 1,0-1-1,0 1 1,-1 0-1,1 1 1,-1-1-1,0 1 1,1-1-1,-1 1 1,0 0-1,-1 0 1,1 0-1,0 0 1,-1 1-1,2 3 1,-1-2 8,-1 0 1,0 1 0,-1-1 0,1 0-1,-1 1 1,0-1 0,0 1-1,-1-1 1,0 1 0,0 5-1,-1 4 49,-1-1 0,-1 1 0,-1-1 0,0 0 0,0-1 0,-1 1 0,-11 19 0,6-17 36,0 0 1,-1-1 0,0 0 0,-2-1-1,0 0 1,0-1 0,-1 0-1,-27 18 1,17-15 11,-1-1-1,0-1 1,-1-2-1,-54 19 1,68-29-151,8-2-10,8-1-51,106-28 96,142-43-43,-213 58 67,-1-1-1,-1-3 0,0 0 1,45-33-1,-51 27 41,-2-1 0,28-31 0,-49 47-43,6-5 190,-13 13-112,-7 9-56,-7 13-105,-15 30 1,9-16 24,-65 130-33,68-131 138,15-32-40,0 0 1,1 0-1,-1 1 0,1-1 0,-1 0 0,1 0 1,0 0-1,0 1 0,0-1 0,0 0 0,0 0 0,0 0 1,1 1-1,0 1 0,-1-3-18,0-1 0,1 1 0,-1-1 0,0 0 0,0 1 0,1-1 0,-1 1 0,0-1 0,0 0 0,1 1 0,-1-1 0,0 0 0,1 1 0,-1-1 0,0 0 0,1 0 0,-1 1 0,1-1 0,-1 0 0,1 0 0,-1 0 0,0 0 1,1 1-1,-1-1 0,1 0 0,-1 0 0,1 0 0,-1 0 0,1 0 0,-1 0 0,1 0 0,-1 0 0,0 0 0,1 0 0,-1-1 0,1 1 0,-1 0 0,1 0 0,-1 0 0,1 0 0,-1-1 0,0 1 0,1 0 0,-1-1 0,0 1 0,1-1 0,17-16 365,-16 16-330,8-12 84,0 0 1,0 0-1,12-26 1,18-47-56,-11 20 0,-21 50-84,2-3-45,0-1 1,-2 0 0,0 0-1,7-31 1,-16 48-435,-2 8 222,-4 11 14,7-16 243,-9 26-108,1 0-1,1 1 1,2 0-1,-5 50 1,9-65 176,0 0 0,1 0 0,1 0 0,-1 0 0,2 0 0,3 17 0,-4-26-33,0 0 1,0 1-1,0-1 0,0 0 1,0 0-1,1 0 0,0-1 1,-1 1-1,1 0 1,0 0-1,0-1 0,0 1 1,1-1-1,-1 0 0,1 0 1,-1 0-1,1 0 0,0 0 1,-1 0-1,1-1 0,0 1 1,0-1-1,0 0 0,0 0 1,1 0-1,-1 0 1,0-1-1,4 1 0,0-1 29,0 0 1,0-1-1,0 0 0,-1 0 0,1-1 0,0 1 0,0-1 1,-1-1-1,7-3 0,0 0 32,-1 0 0,0-2 0,19-14 0,-7-1-72,-1 0 0,-1-2 1,35-48-1,-11 11-226,-45 61 193,0 0 1,0-1-1,-1 1 1,1 1 0,0-1-1,0 0 1,0 0-1,0 0 1,1 0-1,-1 1 1,0-1-1,0 1 1,0-1-1,0 1 1,1-1-1,-1 1 1,0-1-1,1 1 1,-1 0-1,0 0 1,1 0 0,-1 0-1,0 0 1,0 0-1,1 0 1,1 1-1,-1 0 14,0-1 1,0 1-1,0 1 0,0-1 0,0 0 0,0 0 0,0 1 1,-1-1-1,1 1 0,0-1 0,-1 1 0,1 0 0,-1 0 1,0 0-1,2 2 0,10 15-139,-9-13 108,0 0 1,-1 0-1,1 0 1,-1 0-1,4 10 1,-2 8 7,0 0 1,2 43-1,3 21-124,-9-83 172,1 0 0,-1 1 0,1-1 0,0 0 0,0-1 1,4 8-1,-5-11-7,0 1 1,0-1-1,0 0 1,0 0-1,0 1 0,0-1 1,0 0-1,0 0 1,1 0-1,-1 0 1,0 0-1,1-1 1,-1 1-1,0 0 1,1-1-1,-1 1 0,1-1 1,-1 1-1,1-1 1,-1 0-1,1 1 1,-1-1-1,1 0 1,-1 0-1,3 0 1,3-2 75,-1 1 1,0-1-1,0 0 1,0-1-1,0 1 1,0-1 0,8-6-1,37-30 0,-37 27-9,25-25-23,-1-1 0,44-56 0,-64 71-31,31-40 102,-2-2 0,42-78 0,-75 115-166,-1 0-1,-1 0 1,-1-1 0,14-60-1,-25 86-30,1 0 1,-1-1-1,1 1 0,-1 0 1,0-1-1,0 1 0,0-1 0,-2-4 1,2 8 57,0 0 1,0 0 0,0-1-1,0 1 1,0 0 0,0 0-1,0 0 1,0 0 0,0-1-1,0 1 1,0 0 0,-1 0 0,1 0-1,0 0 1,0 0 0,0 0-1,0-1 1,0 1 0,0 0-1,-1 0 1,1 0 0,0 0-1,0 0 1,0 0 0,0 0-1,-1 0 1,1 0 0,0 0 0,0 0-1,0 0 1,0 0 0,-1 0-1,1 0 1,0 0 0,0 0-1,0 0 1,-1 0 0,1 0-1,0 0 1,0 0 0,0 0-1,0 0 1,-1 0 0,1 0 0,0 0-1,0 0 1,0 0 0,0 1-1,0-1 1,-1 0 0,1 0-1,0 0 1,0 0 0,0 0-1,0 0 1,0 1 0,0-1-1,0 0 1,0 0 0,-1 0 0,-8 13-135,7-10 92,-13 18-116,-17 32 0,15-23 139,7-10-1,0 0 0,1 1 0,2 0 0,0 0 0,-6 31-1,7-17-12,1 1-1,0 57 1,5-70 77,1 0 1,1 0-1,1 0 1,1 0 0,1-1-1,14 40 1,-16-55 2,0 0 0,1 0 1,0 0-1,1-1 0,0 0 1,-1 0-1,2 0 0,10 9 1,-14-13-9,0 0-1,1 0 1,-1 0 0,1-1 0,-1 0 0,1 1 0,0-1-1,0 0 1,0 0 0,-1 0 0,1-1 0,0 1-1,0-1 1,0 1 0,0-1 0,0 0 0,0 0 0,0 0-1,0-1 1,0 1 0,0-1 0,0 1 0,0-1 0,0 0-1,3-2 1,3-2 5,0-1 1,0 0-1,0 0 0,-1-1 0,0 0 0,0 0 0,7-11 0,42-61-66,-56 78 36,4-6 18,-1 1 1,0-1-1,-1 0 0,1 0 1,-1 0-1,-1 0 0,1 0 1,-1-1-1,0 1 0,1-12 1,1-4-262,-4 23 304,-1 0-98,-1 0 44,1 0 0,-1 0-1,1 0 1,-1 0 0,1 0-1,-1 1 1,1-1-1,-1 0 1,1 1 0,0-1-1,-1 1 1,1 0 0,0-1-1,-1 1 1,1 0-1,-2 2 1,1-1-24,1 0 0,0 0 0,0 0 0,0 0 0,0 1 0,0-1 0,0 0 0,1 0 0,-1 1 0,1-1 0,-1 3 0,-7 43-262,-2 20 211,5 66 1,5-133 81,0 0 1,0 0-1,1 0 1,-1 0-1,0 0 0,0 1 1,0-1-1,1 0 1,-1 0-1,1 0 1,-1 0-1,1 0 0,-1 0 1,2 2-1,-1-3-11,-1 1 0,1 0 0,0 0 0,-1 0 0,1 0 0,0-1 0,0 1-1,0 0 1,0-1 0,0 1 0,-1-1 0,1 1 0,0-1 0,0 1 0,0-1 0,0 0 0,1 1 0,-1-1-1,0 0 1,0 0 0,0 0 0,0 0 0,0 0 0,0 0 0,0 0 0,0 0 0,0 0 0,0-1 0,0 1-1,0 0 1,0-1 0,2 0 0,3 0 2,8-2 17,0-1 1,0 0-1,0 0 1,0-1-1,13-8 1,65-40 216,-35 18-173,-7 4-105,36-18-102,-75 44 128,0 1 0,0 0 0,0 0-1,0 1 1,0 0 0,16-1 0,39 4 100,-74 0-110,1 1 0,0 0-1,0 1 1,0-1 0,0 1-1,0 1 1,0-1 0,-12 7-1,6-1-35,1-1-1,-1 2 0,-17 15 0,-76 81-215,102-102 248,2 1 0,-1-1 0,0 1-1,1 0 1,0 0 0,-4 8 0,6-11 26,-1 1 0,1-1 0,0 0-1,-1 1 1,1-1 0,0 1-1,0-1 1,-1 0 0,1 1-1,0-1 1,1 1 0,-1-1-1,0 1 1,0-1 0,1 0-1,-1 1 1,0-1 0,1 0-1,-1 1 1,1-1 0,0 0-1,0 0 1,-1 1 0,1-1 0,0 0-1,2 2 1,3 1 49,-1 0 0,2 0 1,-1-1-1,0 0 0,1 0 1,-1-1-1,1 1 0,0-1 1,-1-1-1,1 1 0,0-1 0,0-1 1,0 1-1,1-1 0,-1 0 1,10-2-1,-2 0-5,0-1 0,-1 0 0,1-1 0,-1 0 0,1-2 0,20-10 1,5-6-50,-2-2 0,60-50 0,54-71 337,32-74 7,-172 204-362,5-6 58,-1-1 1,-1 0-1,-1-1 0,16-36 0,-27 51-68,0 0 0,-1 1 0,0-1 0,1-9 0,-2 14-27,-1 0 0,0 0 0,0 1-1,0-1 1,0 0 0,0 0-1,-1 0 1,1 0 0,-1 1 0,0-1-1,0 0 1,0 0 0,0 1-1,-2-3 1,3 4 35,0 0-1,-1 1 1,0-1 0,1 1-1,-1-1 1,1 1-1,-1 0 1,0-1-1,1 1 1,-1 0 0,0-1-1,1 1 1,-1 0-1,0 0 1,1-1-1,-1 1 1,0 0 0,0 0-1,1 0 1,-1 0-1,0 0 1,0 0 0,0 0-1,-19 5-198,19-5 201,-9 4-60,1 1 0,0 0 0,-15 11 1,10-7 35,-3 1 28,1 2 1,0 0 0,0 1-1,1 0 1,1 1-1,0 1 1,1 0 0,1 1-1,0 0 1,1 1-1,1 1 1,-14 32 0,10-17-6,1 1 1,2 1 0,1 0-1,2 1 1,2 0 0,-4 69-1,10-96 30,0 1-1,1-1 0,1 1 0,0-1 1,0 1-1,0-1 0,1 0 0,1 0 1,8 16-1,-8-19 17,-1 0 1,1-1-1,0 1 0,1-1 1,-1 0-1,1 0 0,0-1 0,1 1 1,-1-1-1,1 0 0,-1-1 1,1 1-1,0-1 0,12 4 1,-2-2 93,1-1 0,0-1 1,0 0-1,0-1 0,0-1 1,0-1-1,27-2 1,-30 0-82,0 0 0,-1 0 0,1-2 0,-1 0 0,0 0 0,0-1 0,0-1 0,0 0 0,19-13 0,-20 10 30,-2-1 0,0 0 0,0 0 1,0-1-1,-2 0 0,1-1 0,-1 0 0,-1 0 1,9-21-1,-13 27-105,-1 1 0,1-1 0,-1 0 0,-1 0 0,1-1 0,-1 1 0,0 0 0,0 0 0,-1-1 0,0 1 0,0 0 0,0-1 0,-1 1 0,0 0 0,-3-10 0,4 16 19,0-1 0,0 0 0,0 1 1,-1-1-1,1 0 0,0 1 0,-1-1 0,1 1 0,-1-1 1,1 1-1,-1-1 0,1 0 0,-1 1 0,1 0 0,-1-1 1,1 1-1,-1-1 0,1 1 0,-1 0 0,0-1 0,1 1 1,-1 0-1,0 0 0,1-1 0,-1 1 0,0 0 0,0 0 1,1 0-1,-1 0 0,0 0 0,1 0 0,-1 0 0,0 0 1,1 0-1,-1 0 0,0 0 0,0 1 0,1-1 1,-1 0-1,0 0 0,0 1 0,-4 2-23,1-1 0,0 1 0,0 0 0,-6 7 1,9-10 44,-8 10-50,0 0 1,1 0 0,0 1 0,1 0 0,0 1 0,0 0 0,2 0 0,-1 0 0,2 0 0,-1 1 0,2 0-1,0 0 1,-3 19 0,6-28 69,0 0 0,0 0 1,0 0-1,1 0 0,-1 0 0,1 0 0,0 0 0,0 0 0,0 0 0,1 0 0,-1 0 1,1-1-1,0 1 0,0-1 0,0 1 0,1-1 0,-1 0 0,1 0 0,0 0 0,0 0 1,0 0-1,0-1 0,0 1 0,0-1 0,1 0 0,-1 0 0,1 0 0,0-1 0,-1 1 1,1-1-1,0 0 0,0 0 0,0 0 0,0 0 0,8 0 0,4-2 61,1-1 0,-1 0-1,0-1 1,0 0-1,24-9 1,-10 0-23,51-26 0,-52 21-50,-1-2 0,-1 0-1,0-2 1,-1-1 0,-2-1-1,33-39 1,-54 58-5,3-3-102,0 0 0,1 1-1,0-1 1,10-7 0,-17 14 85,0 0 1,1 0-1,-1-1 0,0 1 0,1 0 0,-1 0 0,1 0 1,-1 0-1,1 0 0,-1 0 0,0 0 0,1 0 0,-1-1 1,1 1-1,-1 1 0,0-1 0,1 0 0,-1 0 1,1 0-1,-1 0 0,0 0 0,1 0 0,-1 0 0,1 1 1,-1-1-1,0 0 0,1 0 0,-1 0 0,0 1 0,1-1 1,-1 0-1,0 0 0,1 1 0,-1-1 0,0 0 0,0 1 1,1-1-1,-1 1 0,0-1 0,0 0 0,0 1 1,1-1-1,-1 0 0,0 1 0,0-1 0,0 1 0,0-1 1,0 1-1,0-1 0,0 0 0,0 2 0,1 24 52,-2-15-67,-1-1 1,0 1 0,-1-1-1,0 0 1,-1 0 0,0 0 0,-1 0-1,0-1 1,0 1 0,-1-1 0,0-1-1,-12 14 1,4-7 82,0-1-1,0-1 1,-1 0-1,-1-1 1,-33 19-1,41-27 27,1 0 0,-1-1 0,0 1 0,0-2 0,0 1 0,-1-1 0,1 0-1,0-1 1,-1 0 0,-10 0 0,40-7-125,147-23 212,-20 3-100,-98 18-3270,-31 6 1280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2:16.19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 50 6400,'-5'-11'2368,"10"6"-1856,11-6-128,-7 3-128,-1 5-224,5-2-160,5 2 64,-1 0 32,1 3 32,0 3 0,-1 5 0,-1 0-3808,7 6 2080,-6 2-800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2:16.55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0 194 5632,'0'-62'2112,"13"50"-1664,30-12-96,5 10-544,34-10 32,5 5 896,1 7-384,16-2-64,-10 1-160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24.4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27 189 7296,'-27'-69'3328,"62"39"-2912,-4 14-64,7 5-288,20-5 320,-2 5-192,13-5 32,-3 9-128,10-1-544,-5 3 224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2:19.35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39 71 1312,'0'0'15,"0"-1"0,-1 1 0,1 0 0,0 0 0,0 0-1,0 0 1,0 0 0,-1 0 0,1 0 0,0 0 0,0-1 0,-1 1 0,1 0 0,0 0 0,0 0 0,0 0 0,-1 0-1,1 0 1,0 0 0,0 0 0,-1 0 0,1 0 0,0 0 0,0 1 0,0-1 0,-1 0 0,1 0 0,0 0 0,0 0-1,0 0 1,-1 0 0,1 0 0,0 1 0,0-1 0,0 0 0,0 0 0,-1 0 0,1 0 0,0 1 0,0-1 0,0 0-1,0 0 1,0 0 0,0 1 0,0-1 0,-1 0 0,1 1 21,0-1 1,0 0-1,0 0 1,0 1-1,0-1 0,-1 0 1,1 1-1,0-1 1,0 0-1,0 0 0,-1 1 1,1-1-1,0 0 1,0 0-1,-1 0 0,1 1 1,0-1-1,-1 0 1,1 0-1,0 0 0,0 0 1,-1 0-1,1 1 0,0-1 1,-1 0-1,1 0 1,0 0-1,-1 0 0,1 0 1,-2 0 597,-18 16 6198,24-16-6737,10-1 81,0 0-1,19-5 0,1 0-119,272-22 661,-154 16-368,208-8-60,-122 9-343,-34 1 270,268 23 0,-450-13-602,-19 0-648,-11 0-863,-9 1-194,-8 3-1962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2:20.31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123 208 2400,'-19'0'3829,"-10"0"-2389,24 2 691,16-4-1259,51-21-279,38-11-205,68-5-111,-70 18-95,130-46-1,-176 44-666,-66 32 455,-1 0-1,-1-1 1,1 0 0,-18 5 0,-69 17 129,49-15-106,-170 65-185,-49 13 203,240-88 541,20-3-208,11-1-232,3-1-70,54 5 42,-4 1 78,3-3 62,1 2 0,61 15 0,-98-15-100,-1 0 1,1 1 0,33 17 0,-42-17-486,-1-1 0,0 2 0,11 8-1,-16-11-285,0-1 0,0 1 0,-1 0 0,1 1 0,-1-1-1,0 1 1,4 7 0,-5-1-2211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13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302 147 2304,'0'-2'110,"1"1"0,-1 0 0,1-1 0,-1 1-1,1 0 1,-1 0 0,1 0 0,0 0 0,0 0 0,0 0 0,0 0 0,0 0 0,0 0 0,0 0 0,0 0-1,0 0 1,0 0 0,0 1 0,0-1 0,1 1 0,1-2 0,8 2 4088,-2 31-3556,-8-20-562,-1 0-1,0 0 0,-1 0 0,-2 16 1,-12 45 257,10-50-249,1-7-14,0 0 0,-1 1 1,-1-1-1,0-1 0,-1 1 0,-1-1 1,0-1-1,-20 26 0,24-34 9,-1 0 0,0 0 0,0 0 0,0-1 0,0 0 0,-1 0 0,1 0 0,-1 0 1,0-1-1,0 0 0,-1-1 0,1 1 0,0-1 0,-1 0 0,0-1 0,1 1 0,-1-1 0,0-1 0,0 1 0,0-1 0,1-1 0,-1 1 0,-8-2 0,10 1-46,0 0 0,-1-1 1,1 0-1,0 1 0,0-2 0,0 1 1,1-1-1,-1 1 0,0-1 0,1 0 1,-6-6-1,7 6-42,1 0 0,-1 0 0,1 0 0,0 0 0,0-1 0,0 1 0,0-1 0,0 0 0,1 0 0,0 1 0,0-1 0,0 0 0,0 0 0,0 0 1,1 0-1,0-6 0,1-3-35,0 1 0,1 0 0,0 0 0,1 0 0,1 0 0,0 1 0,7-15 1,1 0-40,2 1 0,17-26 1,-18 34-118,0 0 1,24-24-1,-29 34 28,1-1 1,-1 1-1,1 0 1,1 1-1,-1 0 1,17-7-1,-23 12 167,1 0 0,-1 0 0,1 0 0,0 0 0,-1 0 0,1 1 0,0 0 0,-1 0 0,1 0 1,0 0-1,0 0 0,-1 1 0,1 0 0,0 0 0,-1 0 0,1 0 0,-1 0 0,1 1 0,-1-1 0,0 1 0,6 4 0,3 3 134,-1 1-1,0 1 0,0-1 1,11 16-1,-10-12 46,18 18 0,-17-22-67,0 0-1,0-1 1,1-1-1,0 0 1,0 0-1,1-2 1,-1 0-1,2 0 1,-1-1-1,26 4 1,-23-7 57,1 0-1,0-1 1,1-1 0,-1 0 0,0-2-1,0 0 1,-1-1 0,33-10 0,-34 7-92,0-1 0,-1-1 0,0 0 0,24-17 0,58-49 186,-51 37-67,96-70-1560,-121 94 101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13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274 44 2656,'1'-3'256,"0"0"0,0 0 0,0 1 0,1-1 0,-1 1 0,0-1 0,1 1 0,0-1 0,0 1 0,0 0 0,0 0 0,0 0 0,0 0 0,0 0 0,5-3 0,-6 5-213,-1 0 0,1-1 0,-1 1 0,1 0 0,0 0 0,-1-1 0,1 1 0,0 0 0,-1 0 0,1 0 0,0 0 0,-1 0 0,1 0 0,0 0 0,-1 0 0,1 0 0,0 0 0,-1 0-1,1 0 1,-1 0 0,1 1 0,0-1 0,-1 0 0,1 0 0,-1 1 0,1-1 0,0 0 0,-1 1 0,1-1 0,-1 1 0,1-1 0,-1 1 0,1 0 0,13 21 861,-10-14-640,6 11 10,0 1 0,-2 0 0,0 0 0,8 36 0,9 87 127,-13-46-56,-4 1-1,-6 101 1,-2-193-323,-1 9 204,0-1 1,-1 1-1,-4 17 1,5-28-140,0 0 1,0-1-1,-1 1 1,1 0-1,-1-1 0,0 1 1,0-1-1,-1 1 1,1-1-1,0 0 1,-1 0-1,0 0 0,0-1 1,0 1-1,0 0 1,0-1-1,-5 3 1,0-2 62,1 0 1,-1 0 0,-1-1 0,1 0-1,0 0 1,0-1 0,-1 0 0,1 0-1,-13-1 1,-11-3 17,-37-6-1,41 4-84,-6-1-64,-36-11 1,26 2-2683,33 12-596,5 3 977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17.5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427 7 2496,'0'0'46,"0"0"-1,0 0 1,0-1-1,0 1 1,0 0-1,0 0 1,0 0 0,0-1-1,0 1 1,0 0-1,0 0 1,0-1 0,0 1-1,0 0 1,0 0-1,0 0 1,0-1 0,0 1-1,0 0 1,0 0-1,0 0 1,1-1 0,-1 1-1,0 0 1,0 0-1,0 0 1,0 0 0,0-1-1,0 1 1,1 0-1,-1 0 1,0 0-1,0 0 1,0 0 0,0 0-1,1 0 1,-1-1-1,0 1 1,0 0 0,2 1 509,-2-1-482,0 1 0,0-1-1,0 0 1,0 0 0,0 0 0,0 0 0,0 1-1,0-1 1,1 0 0,-1 0 0,0 0 0,0 1-1,0-1 1,0 0 0,0 0 0,0 0 0,-1 1 0,1-1-1,0 0 1,0 0 0,0 0 0,0 1 0,0-1-1,0 0 1,0 0 146,-1 1-147,0 2 87,-1 1-1,1 0 0,0 0 0,0-1 0,0 1 1,0 4-1,-3 13 137,-32 119 1230,-17 58-714,1 1 71,-5 18-441,43-174-281,-2-2 0,-1 1 0,-25 39 0,29-58 164,-2 0 0,0-1 0,-22 23 0,35-44-257,0 0 1,0 0 0,0 0 0,0 0-1,0 0 1,0-1 0,0 1 0,-1 0 0,1-1-1,0 0 1,0 0 0,-1 1 0,1-1-1,0-1 1,-5 1 0,-2-1 304,8 1-369,1-1 0,0 1 0,-1-1 0,1 1 0,0-1 0,0 0 0,-1 1 0,1-1 0,0 1 0,0-1 0,0 0 0,0 1 0,0-1 0,0 0 0,0 1 0,0-1 0,0 0 0,0 1 0,1-2 0,2-14 43,5 2-55,0 2-1,2-1 0,0 1 1,14-13-1,6-8-64,69-96-364,-16 28 81,-77 94 293,0 0 0,11-10 0,-11 12 37,0-1 1,0 0-1,7-9 0,8-9-21,-3 5 182,-14 14-172,-3 4 41,0 0 0,0 0 0,-1 1 0,1-1-1,0 0 1,-1 0 0,1 0 0,-1 0 0,1 0-1,-1 0 1,1 0 0,-1 0 0,0 0 0,0 0 0,1 0-1,-1-2 1,1-4-110,2 10-392,1 17 1,-4-1 491,-4 104-364,2-96 377,3 32 0,1-14 56,-2-36-67,1-1 0,0 1-1,1 0 1,5 14 0,-1 0-54,-5-19 70,0 0 0,0-1 0,0 1 1,0-1-1,1 1 0,0-1 0,0 1 0,0-1 0,0 0 1,0 0-1,0 0 0,1 0 0,0-1 0,-1 1 0,1 0 1,0-1-1,0 0 0,0 0 0,1 0 0,4 2 1,-1-1 42,0-1 0,1 0 1,-1-1-1,1 1 1,-1-2-1,1 1 0,0-1 1,-1 0-1,9-1 1,23-2 201,1-1 0,0-2 0,75-23 0,-104 25-190,0-1 1,0 0-1,0-1 1,-1 0-1,0-1 1,0 0-1,0-1 1,-1 0-1,0 0 1,-1-1-1,1 0 1,-2 0 0,0-1-1,0 0 1,0-1-1,-1 1 1,-1-1-1,0 0 1,0-1-1,4-20 1,-3 11-1,5-38 1,-10 51-136,-1 0 0,0 0 1,0 0-1,0 0 0,-1 0 1,0 1-1,-1-1 0,-2-8 1,4 15 39,-1 0 1,1 0 0,0 0 0,-1 0 0,1 0 0,-1 0 0,0 0 0,1 0-1,-1 0 1,0 0 0,1 0 0,-1 0 0,0 1 0,0-1 0,0 0 0,0 1-1,0-1 1,0 0 0,0 1 0,0 0 0,0-1 0,0 1 0,0-1 0,0 1-1,0 0 1,0 0 0,0 0 0,0 0 0,-1-1 0,1 1 0,0 1 0,0-1-1,0 0 1,0 0 0,0 0 0,0 1 0,0-1 0,0 0 0,0 1 0,0-1 0,0 1-1,-2 1 1,-3 1-81,0 1-1,0 0 1,0 0-1,1 0 0,-10 11 1,3-3 48,1 2 0,1 0 1,0 0-1,0 1 0,1 0 1,-8 21-1,14-29 124,0 0-1,1 0 1,0 1 0,0-1-1,0 0 1,1 1 0,0-1 0,1 0-1,0 1 1,0-1 0,0 1 0,1-1-1,0 1 1,1-1 0,-1 0-1,1 1 1,5 10 0,-4-13-19,0 0 0,0-1-1,1 1 1,-1 0 0,1-1 0,0 0 0,0 0-1,1 0 1,-1-1 0,1 1 0,0-1 0,0 0 0,0 0-1,0-1 1,0 0 0,1 0 0,-1 0 0,1 0 0,-1-1-1,8 1 1,3 0 56,1 0 0,0-2 0,0 0 0,-1-1 0,29-5 0,-16 0-324,0-1 0,0-1 0,33-15 0,30-21-3717,-38 16 1637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21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213 888 2720,'-2'-2'960,"2"2"-854,0-1 1,0 1-1,0 0 1,0 0 0,0-1-1,0 1 1,-1 0-1,1-1 1,0 1 0,0 0-1,0 0 1,2-5 1706,-1 5-1707,-1-1-10,1 1 0,-1-1-1,1 0 1,-1 0 0,1 1 0,-1-1-1,0 0 1,1 0 0,-1 0-1,0 0 1,0 1 0,0-1 0,0-1-1,0 1-45,0-1 0,-1 1 0,1 0 0,-1 0 0,1 0 0,-1 0 0,0 0 0,0 0 0,1 0 0,-1 0 0,0 0 0,0 0 0,0 0 0,0 0 0,0 0 0,0 1 0,0-1 0,-2 0 0,2 0-35,-1 1 1,1 0 0,0 0 0,-1 0 0,1 0-1,0 0 1,0 0 0,-1 0 0,1 0-1,0 1 1,0-1 0,-1 0 0,1 1 0,0-1-1,0 1 1,-2 0 0,-16 15 105,11-8-41,-9 7-29,0 1 0,1 1 0,0 1 0,2 0 0,0 1 0,1 1 0,1 0 0,-10 24 0,20-38-56,0-1 1,1 1 0,-1 0 0,1-1-1,0 1 1,1 0 0,0 0 0,0 0-1,0 0 1,0 0 0,1 0-1,0 0 1,0-1 0,1 1 0,0 0-1,0-1 1,0 1 0,3 5 0,-2-7 46,-1 1 0,1-1-1,0 0 1,1 0 0,-1 0 0,1 0 0,0-1 0,0 1 0,0-1 0,0 0 0,0 0 0,1 0 0,-1-1 0,1 0 0,0 0 0,0 0 0,0 0 0,0-1 0,0 1 0,7-1 0,0 0 99,-1 0 1,1-2 0,0 1 0,-1-1-1,22-6 1,52-20 277,-58 16-351,-1-1-1,0-1 1,-1-1-1,0-1 1,-1-1-1,-1-2 1,0 0-1,-2-1 1,0-2-1,-1 0 1,23-32 0,18-33 137,-3-3 0,-5-2 1,70-162-1,-37-9-474,-81 244 250,17-71-194,-18 77 144,-2 7-28,0 0 0,0 0 0,-1 0 0,0 0 0,0 0 0,0 0 0,-1-1 0,1 1 0,-1 0 1,0 0-1,-2-9 0,2 14 82,0 0 1,0 0-1,-1 0 1,1-1-1,0 1 1,0 0 0,0 0-1,0 0 1,-1 0-1,1-1 1,0 1-1,0 0 1,-1 0-1,1 0 1,0 0 0,0 0-1,-1 0 1,1 0-1,0 0 1,0 0-1,-1 0 1,1 0-1,0 0 1,0 0-1,-1 0 1,1 0 0,0 0-1,0 0 1,-1 0-1,1 0 1,0 0-1,0 0 1,0 0-1,-1 0 1,1 0 0,0 1-1,0-1 1,-1 0-1,1 0 1,0 0-1,0 0 1,0 1-1,0-1 1,-1 0 0,1 0-1,0 0 1,0 1-1,0-1 1,0 0-1,0 1 1,-13 13-153,12-13 159,-9 12 53,1 1 1,1 0-1,0 1 1,-11 29 0,-16 67 132,24-71-104,-152 618 1616,128-451-703,34-196-97,5-15-250,9-22-69,-9 17-614,39-85 29,-29 59-261,1 2 0,2 0 0,22-32 0,-38 64 244,-1 0 1,1 0-1,-1 0 1,1 0 0,-1 1-1,1-1 1,0 0-1,-1 0 1,1 1-1,0-1 1,0 1-1,-1-1 1,1 1-1,0-1 1,0 1-1,0-1 1,0 1-1,0-1 1,0 1-1,0 0 1,0 0 0,1-1-1,-1 2 9,0-1 0,-1 0 1,1 1-1,0-1 0,-1 1 0,1-1 0,0 1 1,-1-1-1,1 1 0,-1 0 0,1-1 0,-1 1 0,1 0 1,-1-1-1,1 1 0,-1 0 0,0 0 0,1-1 1,-1 1-1,1 1 0,1 6-42,0 0 1,-1 1-1,1 16 1,0 12 73,-1 5 1,12 73 0,-12-109 18,0-1 1,1 1 0,0-1 0,0 0-1,0 0 1,0 0 0,1 0 0,6 9-1,-7-12 7,0 0-1,0 1 0,1-1 0,-1 0 0,1 0 1,-1 0-1,1 0 0,0-1 0,0 1 0,-1-1 1,1 0-1,0 0 0,0 0 0,0 0 0,1 0 0,-1 0 1,5-1-1,10 1 62,-1-2 0,0 0 0,1-1 1,-1-1-1,0-1 0,-1 0 0,1-1 0,-1-1 1,1-1-1,-2 0 0,1-1 0,15-11 0,-5 2-72,-1-2-1,-1 0 1,0-2-1,-2 0 1,-1-2-1,19-25 1,-12 13-92,41-57 172,-55 72-143,-1 0 0,16-38 1,-25 44-442,-11 20-197,-14 25 55,-29 61 472,42-77 149,-15 33 44,3 1 0,-16 54 1,34-96-18,0 1 1,0 0-1,0 0 1,0 11-1,2-16 11,0-1-1,0 1 0,1-1 1,-1 1-1,0-1 1,1 1-1,0-1 0,-1 1 1,1-1-1,0 1 1,0-1-1,1 0 0,-1 0 1,0 0-1,1 1 1,-1-1-1,1-1 0,2 3 1,-4-3-18,1-1 0,0 1 1,0-1-1,-1 1 0,1-1 0,0 0 1,0 1-1,-1-1 0,1 0 1,0 0-1,0 1 0,0-1 0,0 0 1,0 0-1,-1 0 0,1 0 0,0 0 1,0 0-1,0 0 0,0-1 1,-1 1-1,1 0 0,0 0 0,0-1 1,0 1-1,-1 0 0,1-1 0,0 1 1,0-1-1,-1 1 0,2-2 1,2-1 75,-1 0 0,1 0 1,-1 0-1,5-7 1,-1-1-28,-1 0 1,0-1 0,-1 0 0,0 0-1,0 0 1,4-21 0,-4 14 1,25-108-316,-29 121 270,3-17-768,-4 18 298,-1 12 222,-2 12-88,0 29 0,1-15 309,1-14 59,0 1 1,4 33 0,-2-47-31,0 0 0,0-1 0,0 1-1,0-1 1,1 1 0,0-1 0,0 1 0,1-1 0,-1 0-1,1 0 1,0 0 0,1-1 0,-1 1 0,5 3 0,-6-6 0,0-1 1,0 0 0,0 1-1,0-1 1,0 0-1,1 0 1,-1 0 0,0-1-1,1 1 1,-1-1 0,1 1-1,-1-1 1,1 0 0,-1 0-1,0 0 1,1 0 0,-1 0-1,1-1 1,-1 1 0,1-1-1,3-1 1,5-1 88,-1-2 0,1 1 1,12-9-1,-16 9-48,35-23 25,0-1 0,43-41 0,41-28-751,-123 94 600,1 1 0,0-1 0,1 1 1,-1 0-1,0 0 0,7-2 0,-10 4 47,0 0 0,0 0 1,1-1-1,-1 1 0,0 0 1,0 1-1,0-1 0,0 0 1,0 0-1,0 0 0,0 1 1,0-1-1,0 0 0,0 1 1,0-1-1,0 1 1,0-1-1,0 1 0,0 0 1,0-1-1,0 1 0,-1 0 1,1 0-1,0-1 0,0 1 1,-1 0-1,1 0 0,-1 0 1,1 0-1,-1 0 0,1 0 1,0 1-1,1 5 1,1 0 0,-2 0 1,1-1-1,0 1 0,-1 0 1,0 15-1,-4 45-28,1-41 53,2-14 8,-1 5 106,0 1 1,-5 18-1,7-33 662,4-6-389,8-15-107,2-7-251,-1-1 0,11-31-1,-11 26-154,25-45 0,-34 69 94,33-50-181,-33 51 114,-1 1-1,1-1 1,0 1-1,1 0 1,-1 0 0,1 1-1,7-5 1,-12 9 73,-1-1 0,1 1 0,0 0 0,-1-1 0,1 1 1,0 0-1,-1 0 0,1-1 0,0 1 0,0 0 1,-1 0-1,1 0 0,0 0 0,0 0 0,-1 0 1,1 0-1,0 0 0,-1 0 0,1 1 0,0-1 1,0 0-1,-1 0 0,1 1 0,0-1 0,-1 0 0,1 1 1,0-1-1,-1 1 0,1-1 0,-1 1 0,1-1 1,-1 1-1,1-1 0,-1 1 0,1-1 0,-1 1 1,0 0-1,1-1 0,-1 1 0,0 0 0,1-1 1,-1 1-1,0 0 0,1 1 0,0 4-2,1 0 0,-1 1-1,0-1 1,0 8 0,0-9 6,0 38-87,-1-34 96,0 0 0,1 0 0,0 0 0,0 0 1,1 0-1,0 0 0,0 0 0,7 14 0,-6-16 50,1 0-1,0 0 1,0-1 0,1 0-1,8 10 1,-11-13-45,1-1 0,0 0 0,0 1 0,0-1 0,0 0 0,0 0 0,0-1 0,0 1 0,1-1 1,-1 0-1,0 1 0,1-1 0,-1-1 0,8 2 0,6-2 57,-1-1-1,1 0 1,0-1 0,0-1 0,-1-1 0,0 0-1,0-1 1,30-13 0,-16 3-4,0-1 1,-1-2-1,40-31 1,-12 4-9,64-48-94,-115 88 29,21-16 89,-25 20-82,-1 0 1,0 0-1,0 0 1,0-1-1,0 1 1,0 0-1,0-1 1,0 1-1,-1-1 0,1 1 1,0-1-1,-1 0 1,1 1-1,-1-1 1,0 0-1,1-1 0,-1 3 0,0-1 0,0 1 0,0 0-1,0 0 1,0-1 0,0 1 0,0 0-1,-1-1 1,1 1 0,0 0-1,0 0 1,0-1 0,0 1 0,0 0-1,0 0 1,-1 0 0,1-1-1,0 1 1,0 0 0,0 0 0,-1 0-1,1-1 1,0 1 0,0 0-1,0 0 1,-1 0 0,1 0 0,0 0-1,0-1 1,-1 1 0,1 0-1,0 0 1,-1 0 0,1 0 0,0 0-1,0 0 1,-1 0 0,1 0-1,0 0 1,0 0 0,-1 0 0,1 0-1,0 0 1,-1 0 0,1 0-1,0 1 1,0-1 0,-1 0 0,1 0-1,0 0 1,0 0 0,0 0-1,-1 1 1,1-1 0,-19 11-190,14-8 151,0 2 8,-1-1-1,1 1 1,0 0 0,0 0-1,0 0 1,1 1 0,0 0-1,-6 10 1,-24 53-32,33-65 69,-16 42-35,-14 58 0,28-94 64,1 0-1,1 0 1,-2 19 0,3-25-13,0 0 1,0-1-1,1 1 1,-1 0 0,1 0-1,0 0 1,0 0-1,0-1 1,1 1-1,-1 0 1,1-1 0,0 1-1,2 2 1,-3-5 7,-1 0 0,1 0 0,0 0 0,0 0 0,0 0 0,0-1 0,0 1 0,-1 0 0,2-1 0,-1 1 0,0-1 0,0 1 0,0-1 0,0 1 0,0-1 0,0 0 0,0 1 0,1-1 0,-1 0 0,1 0 0,1 0 6,-1-1 0,0 1 0,0 0 0,0-1-1,0 0 1,0 1 0,0-1 0,0 0 0,0 0 0,3-2 0,0-1 34,0-1 1,0 1 0,0-1-1,-1 0 1,1 0 0,5-9-1,27-56 317,-21 39-378,-3 3-49,0-1 0,-2 0 1,-1-1-1,11-53 0,-20 80-26,-1 0 0,1 1 0,-1-1 1,1 0-1,-1 1 0,0-1 0,0 0 0,-1 0 1,1 1-1,0-1 0,-1 0 0,-1-3 1,-11 33-473,8-10 482,1 0 1,1 1-1,0-1 1,0 21-1,3 74 110,1-67-81,-4 51 0,-9 0 329,-29 117 0,39-206-279,-4 17 63,-1 1 0,-15 34 1,19-53-36,0 0 0,0-1 0,0 1 0,-1-1 0,0 1 0,0-1 0,0-1 0,0 1 0,-1 0 0,0-1 0,0 0 0,0 0 0,0-1 0,-12 7 0,13-9-9,0 0 0,1 0-1,-1 0 1,0-1 0,0 1-1,0-1 1,1 0-1,-1 0 1,0 0 0,0 0-1,0-1 1,0 0-1,1 1 1,-1-2 0,0 1-1,1 0 1,-1-1-1,1 1 1,-1-1 0,1 0-1,0 0 1,0 0-1,-3-3 1,-1-1 0,1 0-1,-1 0 1,2 0-1,-1-1 1,1 0 0,0 0-1,0 0 1,1-1 0,-4-9-1,5 11-68,1 0-1,-1-1 1,2 1 0,-1-1-1,1 1 1,0-1 0,0-13-1,1 17 1,0-1 0,1 1 0,-1-1 0,1 1 0,0-1-1,0 1 1,0 0 0,1 0 0,-1-1 0,1 1-1,0 0 1,-1 0 0,1 0 0,1 1 0,-1-1 0,0 0-1,4-2 1,4-3-45,0 1 0,17-9 0,-1 0 61,5-2 0,1 2-1,54-22 0,73-13 112,-77 25-108,-49 16 52,0-3-1,-1 0 1,46-29 0,-58 30-5,0-2 0,-1 0 1,-1-2-1,-1 0 0,0-1 1,16-21-1,-22 25 22,-2 0 0,1-1 0,-2 0 0,0 0-1,-1-1 1,8-20 0,-6 10-47,9-47 0,-17 67-62,-1 1 1,0 0-1,0 0 0,0 0 0,0 0 0,-1-5 0,1 9 31,0-1 0,0 0 0,-1 0 0,1 1 0,0-1 0,0 0 0,0 1 0,-1-1 0,1 0 0,0 1 0,-1-1 0,1 0 0,0 1 0,-1-1 0,1 0 0,-1 1 0,1-1 0,-1 1 0,1-1 0,-1 1 0,0 0 0,1-1 0,-1 1 0,0-1 0,1 1 0,-1 0 0,0 0 0,1-1 0,-1 1 0,0 0 0,1 0 0,-1 0 0,0 0 0,0 0 0,1 0 0,-1 0 0,0 0 0,0 0-1,-2 1-4,-1 1 0,1 0-1,1 0 1,-1 0-1,0 0 1,0 0-1,1 1 1,-1-1 0,1 1-1,0-1 1,0 1-1,0 0 1,-2 4-1,0-2 17,-4 8 37,0 1 1,1-1-1,1 1 1,0 0-1,-5 20 1,4-11 79,2 0 1,-4 43-1,8-61-65,1 0-1,0 0 1,0 1 0,1-1-1,-1 0 1,1 0 0,0 0-1,0 0 1,1 0 0,0 0-1,0-1 1,0 1-1,0 0 1,1-1 0,-1 1-1,1-1 1,0 0 0,1 0-1,-1 0 1,1-1 0,-1 1-1,1-1 1,0 1-1,0-1 1,1-1 0,-1 1-1,1-1 1,-1 1 0,1-1-1,0-1 1,0 1 0,0-1-1,0 1 1,0-1 0,0-1-1,8 1 1,12-3-160,0 0 1,-1-2-1,0-1 0,0-1 1,0-1-1,30-14 0,2-2-616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23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1 470 3136,'0'0'1029,"18"2"2619,-11-3-3393,1-1 0,-1 0 0,0 0 0,0-1 0,0 1 0,0-2 0,-1 1 0,1-1 0,-1 0 0,11-9 0,2-4-120,-1-1 1,-1 0-1,0-1 0,-1-1 0,-2 0 0,0-1 0,-1-1 0,15-33 0,50-120 591,-76 171-706,0 0-33,-1 0 0,1 1 0,-1-1 0,0 0 0,0 0 0,0 0 0,0 0 1,0-4-1,-4 4-386,-2 8 175,-4 9 79,0 7 38,1 0 1,1 0 0,1 1 0,-5 30 0,-4 88 199,14-133-89,0 15 22,1 26 1,1-41 62,0 1-1,0 0 1,0-1-1,1 0 1,0 1-1,0-1 1,0 0-1,5 8 1,-7-13-58,1 0 1,0 0 0,0 0-1,-1 0 1,1 0 0,0 0-1,0 0 1,0 0 0,0 0-1,0 0 1,0-1 0,0 1 0,0 0-1,1-1 1,-1 1 0,0-1-1,0 1 1,1-1 0,-1 1-1,0-1 1,1 0 0,-1 0-1,0 0 1,1 0 0,-1 0-1,0 0 1,0 0 0,1 0 0,-1 0-1,0 0 1,1-1 0,-1 1-1,2-1 1,5-2 74,-1 0 0,0 0 1,0-1-1,0 0 0,0 0 0,0-1 1,9-8-1,40-43 122,-43 42-197,-6 6-21,140-139-324,-141 142 192,1 0-1,-1 1 0,1-1 1,-1 1-1,9-3 0,-14 6 88,0 1 0,0-1-1,1 1 1,-1-1 0,0 1-1,0 0 1,1-1-1,-1 1 1,0 0 0,1 0-1,-1 0 1,1 0 0,-1 0-1,0 0 1,1 0 0,-1 0-1,0 1 1,1-1-1,-1 0 1,0 1 0,0-1-1,1 1 1,-1 0 0,0-1-1,0 1 1,0 0-1,0 0 1,0-1 0,0 1-1,0 0 1,0 0 0,0 0-1,0 0 1,0 1-1,-1-1 1,1 0 0,0 2-1,2 3 42,-1 0 0,-1 0 0,1 1 0,-1-1 0,0 0 0,-1 1 0,1 9 0,-6 47 424,4-57-401,-6 46 222,3-29 18,-2 41 0,6-63-231,0-1 1,0 1-1,0 0 0,0 0 0,0 0 0,0 0 0,0-1 1,0 1-1,1 0 0,-1 0 0,0-1 0,0 1 0,1 0 0,-1 0 1,1-1-1,0 2 0,-1-2-10,1 1-1,-1-1 1,0 0 0,1 0-1,-1 0 1,1 0 0,-1 1-1,0-1 1,1 0 0,-1 0-1,1 0 1,-1 0 0,0 0-1,1 0 1,-1 0 0,1 0 0,-1 0-1,1 0 1,-1 0 0,0-1-1,1 1 1,-1 0 0,1 0-1,3-2 145,0-1 0,0 1-1,-1-1 1,7-5 0,-5 4-146,101-99 36,-62 57-370,-41 43 217,-1 1-1,1-1 1,0 1-1,0 0 1,0 0-1,0 0 1,4-2-1,-6 3 63,0 1 0,0 0-1,-1 0 1,1 0 0,0 0 0,0-1 0,0 1-1,0 0 1,0 1 0,-1-1 0,1 0-1,0 0 1,0 0 0,0 0 0,0 1 0,-1-1-1,1 0 1,0 1 0,0-1 0,-1 0 0,1 1-1,0-1 1,0 1 0,-1-1 0,1 1-1,-1 0 1,1-1 0,0 1 0,-1 0 0,1-1-1,-1 1 1,0 0 0,1 0 0,0 0 0,2 8 36,1-1 1,-1 0-1,0 1 1,-1-1-1,0 1 1,1 16-1,-1-14 149,-1 0 0,2 0 1,6 18-1,-7-23-89,0 0 0,1-1-1,0 0 1,0 0 0,0 0 0,1 0 0,-1 0-1,9 7 1,-10-10-40,0-1 0,1 1 0,-1 0 0,1-1 0,0 0 0,-1 0 0,1 0 0,0 0 0,0 0 0,0 0 0,0-1 0,-1 1 0,1-1 0,0 0 0,0 0 0,0 0 0,0 0 0,0-1 0,5 0 0,-5 0-360,-1 0-1,1 0 1,0 0-1,-1 0 0,1 0 1,-1 0-1,1-1 1,-1 1-1,0-1 1,0 1-1,0-1 0,1 0 1,-2 0-1,1 0 1,0 0-1,0-1 1,-1 1-1,1 0 0,-1-1 1,0 1-1,2-5 1,2-6-1667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24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39 4576,'-35'-20'2048,"27"16"-1760,3 0-320,10 1-32,0-5-96,3 8 64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25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1233 1888,'0'0'613,"4"0"694,2-1-954,-1 1 0,0-1 0,0 0-1,1-1 1,-1 1 0,0-1 0,8-4 0,33-19 605,-35 17-819,1-1 0,-2 0 0,1 0-1,-1-1 1,13-17 0,37-58 100,-37 49-211,81-120-3,-86 132-6,92-117 53,-106 136-68,23-24 98,30-46 0,-57 75-86,5-10-98,-6 8-94,-6 7-14,-5 5 202,0 1 0,1 0 0,1 0 1,0 2-1,0-1 0,1 1 0,1 0 0,0 1 0,-5 14 0,-9 23 170,-17 63 0,27-75 6,2 0 0,2 0 0,-3 41 0,11-51 227,0-28-379,0 0-1,0-1 1,0 1-1,0 0 1,0 0-1,0 0 1,0 0-1,1-1 1,-1 1-1,0 0 1,0 0-1,1 0 1,-1-1-1,1 1 0,-1 0 1,0 0-1,1-1 1,-1 1-1,1 0 1,0-1-1,-1 1 1,1-1-1,-1 1 1,1-1-1,0 1 1,0-1-1,-1 1 1,1-1-1,0 0 1,1 1-1,1-2 19,1 0 0,-1-1-1,0 0 1,1 1 0,-1-1 0,0 0-1,0 0 1,0-1 0,0 1 0,-1-1 0,5-3-1,137-150 598,-51 66-563,34-38 117,-86 83-104,36-52 1,199-341 133,-267 423-236,5-9-175,-1-1 0,12-27 1,-25 51 151,0 1 1,0 0-1,1-1 1,-1 1 0,0 0-1,0-1 1,0 1-1,0-1 1,1 1-1,-1 0 1,0-1 0,0 1-1,0-1 1,0 1-1,0 0 1,0-1 0,0 1-1,0-1 1,0 1-1,0 0 1,0-1-1,0 1 1,-1-1 0,1 1-1,0 0 1,0-1-1,0 1 1,0 0 0,-1-1-1,1 1 1,0 0-1,0-1 1,-1 1-1,1 0 1,0-1 0,-1 1-1,0 0-8,0 0 0,0 0 0,0 0 0,0 0-1,0 1 1,0-1 0,0 1 0,0-1 0,0 0 0,1 1-1,-1-1 1,0 1 0,0 0 0,0-1 0,1 1 0,-1 0-1,-1 1 1,-9 10 121,0 1-1,1 0 0,0 0 0,1 1 1,-10 20-1,-29 81 205,15-31-60,-150 304 781,-12 15-278,182-375-598,-9 13 641,19-35-22,7-10-340,12-15-71,191-222-693,-200 233 216,0 1 0,0-1 0,1 2 0,0-1 0,0 1 0,12-6 0,-19 11 108,-1 1 0,1-1-1,0 1 1,0 0 0,0-1 0,0 1 0,0 0 0,0 0 0,0 0-1,0 0 1,0 0 0,0 0 0,0 0 0,0 0 0,0 0 0,0 0-1,0 0 1,-1 1 0,1-1 0,0 0 0,0 1 0,1 0 0,0 0-10,0 1 0,0-1 0,0 1 0,0 0 0,-1-1 0,1 1 0,-1 0 0,3 4 0,1 2-14,-1 1-1,0 0 1,4 14-1,-4-10 45,1 5 9,1-1 1,0 0 0,11 20 0,-14-33 16,-1 1-1,1-1 1,0 0 0,0 0 0,1 0-1,-1 0 1,1-1 0,0 1 0,0-1 0,0 0-1,0 0 1,1-1 0,-1 1 0,1-1-1,0 0 1,6 2 0,-2-2 34,0 0 1,0 0-1,0-1 0,0-1 1,1 0-1,-1 0 0,0-1 1,0 0-1,0 0 0,1-1 1,-1 0-1,-1-1 0,1 0 1,0 0-1,-1-1 0,1 0 1,-1 0-1,10-8 0,-7 4 31,0-1 0,-1 0 0,0 0 0,0-1 0,-1 0 0,0-1-1,-1 0 1,0 0 0,-1-1 0,-1 0 0,10-21 0,-12 21-72,1 0 0,-2-1 0,5-24 0,-8 33-67,1 0 0,-1-1-1,0 1 1,0-1 0,-1 1 0,0 0 0,1-1-1,-1 1 1,-1 0 0,1 0 0,-1-1-1,1 1 1,-1 0 0,-3-4 0,4 7 8,0-1 0,0 0 0,-1 1 1,1 0-1,0-1 0,-1 1 0,1 0 0,-1-1 0,1 1 1,-1 0-1,0 0 0,1 1 0,-1-1 0,0 0 1,0 0-1,0 1 0,-2-1 0,0 0-19,1 1 0,-1 0 0,1 0 1,-1 0-1,1 1 0,-1-1 0,1 1 0,-7 1 0,0 2-36,1 0 0,-1 1 1,1 0-1,0 0 0,-9 7 0,1 1 62,0 0 1,1 1-1,1 1 0,0 1 0,1 0 0,-15 24 1,20-26 149,0 0 1,1 1 0,1 0-1,1 0 1,-6 18 0,10-26-63,0 1 0,0-1 0,1 1 0,0 0 0,0-1 1,1 1-1,0 0 0,0 0 0,1 0 0,0-1 1,0 1-1,1 0 0,2 7 0,-2-11-22,0 0 1,0 0-1,1-1 0,-1 0 0,1 1 0,0-1 0,0 0 1,0 0-1,0 0 0,0-1 0,1 1 0,-1-1 1,1 0-1,0 0 0,0 0 0,-1 0 0,8 2 0,6 1 78,0-1-1,33 4 0,-44-7-92,27 3 86,1-1 1,-1-2-1,1-1 0,44-6 1,-64 4-370,0-1 0,0-1 1,0 0-1,0 0 0,18-10 1,-25 10-292,1-1 1,-1 0 0,0 0 0,0 0-1,0-1 1,-1 0 0,0 0-1,0 0 1,9-14 0,-14 18 178,0 0 0,0-1 0,0 1 0,0 0 0,0-1 0,-1 1 0,1-3 0,3-15-1620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26.2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21 173 4992,'-21'-19'2240,"21"13"-1952,13-2 128,4 3-288,27-17 256,4 6-256,46-12 96,6 6-128,21-5 160,-7 7-160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33.9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1375 896,'0'0'64,"-1"0"-1,1 0 1,0 0-1,0 0 1,0 0-1,-1 0 1,1 0-1,0 0 1,0 0-1,0 0 1,0 0 0,-1 0-1,1 0 1,0 0-1,0 0 1,0 0-1,-1 0 1,1 0-1,0 0 1,0 1 0,0-1-1,-1 0 1,1 0-1,0 0 1,0 1 190,-1-1-190,1 0-1,0 0 1,0 0-1,0 0 1,0 1-1,0-1 1,0 0-1,0 0 1,0 0 0,0 0-1,-1 1 1,1-1-1,0 0 1,0 0-1,0 0 1,0 1-1,0-1 1,0 0-1,0 0 1,0 0 0,0 1-1,1-1 1,-1 0-1,0 0 1,0 0-1,0 1 1,0-1-1,0 0 1,0 0 0,0 0-1,0 0 1,0 1-1,1-1 1,8 11 1996,-7-10-1885,1 0 1,0 0-1,0 0 1,0 0-1,-1 0 1,1 0-1,0-1 1,0 0-1,0 1 1,0-1-1,0 0 1,3-1-1,-2 1-174,1 0 66,0 0 0,0 0-1,0 0 1,0-1 0,0 0-1,0 0 1,0 0 0,0-1-1,-1 0 1,1 0 0,0 0-1,-1 0 1,1-1 0,-1 0-1,6-4 1,38-28 8,62-54 439,-73 62-307,54-51 0,-77 62-188,0 1 1,-2-2-1,0 1 1,14-29 0,-8 16-12,79-158 217,-83 158-194,15-29 19,68-146 60,-89 187-100,-1-1-1,-1 0 0,0-1 1,-2 1-1,0-1 0,-1 0 1,1-23-1,-4 15-80,-1 0-1,-1 0 1,-1 0-1,-1 0 1,-2 1-1,0 0 1,-2 0-1,-1 0 1,-21-41-1,28 63 9,-1-1 0,0 1 0,0 0 0,0 0-1,0 0 1,-1 0 0,1 1 0,-1-1 0,-8-5 0,10 8 23,0 0 0,0 0 1,0 1-1,1-1 1,-1 0-1,0 0 1,0 1-1,0 0 1,0-1-1,0 1 1,0 0-1,0 0 1,-1 0-1,1 0 1,0 0-1,0 0 1,0 1-1,0-1 0,0 1 1,0-1-1,1 1 1,-1 0-1,0 0 1,0 0-1,0 0 1,0 0-1,-2 2 1,-1 2 17,0 0 0,0 1 0,0-1 0,1 1 0,0 0 0,0 0 0,1 1 0,-1-1 1,1 1-1,1 0 0,-3 7 0,-4 11 2,-87 229 1,70-172 15,-16 102 0,9 36 269,27-153 123,3 91-1,3-142-195,2 0 0,6 30-1,-7-41-92,0-1-1,0 1 0,1-1 0,-1 0 0,1 0 0,0 0 0,0 0 0,1 0 0,-1 0 0,1-1 0,0 1 0,0-1 0,0 0 0,1 1 0,3 2 0,-4-5-62,0 0 0,-1 0-1,1-1 1,0 1 0,-1-1-1,1 1 1,0-1 0,0 0-1,-1 0 1,1 0 0,0 0-1,0-1 1,-1 1 0,1-1 0,0 1-1,-1-1 1,1 0 0,4-2-1,6-4 17,0 1 1,13-10-1,-25 16-44,6-5 21,58-36 157,61-50-1,-111 79-169,0-1 0,-1-1 0,0 0 0,19-27 0,8-24-805,-58 121 607,14-48 165,-3 10 49,1 0 0,0 0-1,1 0 1,-2 24 0,5-38-11,1 1 0,0 0 0,0 0 0,1-1 0,0 1 0,-1-1 0,1 1 0,1 0 0,-1-1 0,1 0 0,0 1 0,0-1 0,0 0 0,0 0 0,1 0 0,-1 0 0,1 0-1,0-1 1,1 1 0,-1-1 0,0 0 0,6 4 0,-6-5 30,0 0 1,0 0-1,0-1 0,0 1 0,0-1 0,1 0 0,-1 1 0,1-1 0,-1-1 1,1 1-1,-1 0 0,1-1 0,-1 0 0,1 0 0,-1 0 0,6-1 1,16-2 76,0 0 1,0-2-1,-1-1 1,1-1 0,-1-1-1,-1-1 1,0-2-1,25-13 1,-38 16-122,0 1-1,13-14 1,-14 12-46,0 1 1,16-10-1,0-2 60,-20 15-47,1 1 1,-1 0-1,1 0 1,8-5-1,-11 9-3,-1-1 0,1 0 0,-1 1 0,1 0-1,0 0 1,-1 0 0,1 0 0,0 0 0,-1 1 0,1-1 0,4 2-1,14 1 2,-14-2 87,-7-1-49,1 1 0,-1-1 0,0 0 0,0 0 1,0 0-1,1 0 0,-1 1 0,0-1 0,0 0 1,0 0-1,1 0 0,-1 0 0,0 0 1,0 0-1,1 0 0,-1 0 0,0 0 0,0 0 1,1 0-1,-1 0 0,0 0 0,0 0 0,1 0 1,-1 0-1,0 0 0,0 0 0,1 0 1,-1 0-1,0 0 0,0 0 0,0 0 0,1-1 1,-1 1-1,0 0 0,0 0 0,0 0 0,1 0 1,-1-1-1,0 1 0,0 0 0,0 0 1,0 0-1,1-1 0,-1 1 0,0 0 0,0 0 1,0-1-1,0 1-15,-1-1 1,1 0 0,0 1-1,-1-1 1,1 1-1,-1-1 1,1 1 0,-1 0-1,1-1 1,-1 1-1,1-1 1,-1 1-1,1 0 1,-1-1 0,0 1-1,0-1 1,0 1-81,-2-2 77,0 1 0,1 0 0,-1-1 1,0 1-1,0 0 0,0 0 0,-4 0 0,4 0 231,-5-2-246,0 1 0,0 0 0,0 0 0,0 0 0,0 1 0,0 1 0,-1-1 0,1 1 0,0 1 0,0-1 0,-1 1 0,-9 3 0,-5 4-283,1 0 0,0 2 0,0 0 0,-28 19 0,48-27 287,-1-1 0,1 1 0,0-1 0,-1 1 1,1 0-1,0 0 0,0 0 0,0 1 0,0-1 1,1 0-1,-1 1 0,1-1 0,-1 1 0,1-1 1,0 1-1,0 0 0,-1 5 0,1-5 50,1 0 0,0 0 0,0 0-1,0 1 1,1-1 0,-1 0 0,1 0-1,0 0 1,0 0 0,0 1 0,0-1 0,1-1-1,2 6 1,3 2 63,0 0 0,1 0-1,0-1 1,1 0 0,0-1 0,0 0-1,12 8 1,-11-10-26,0 0-1,0-1 1,0 0 0,1 0-1,-1-1 1,13 3 0,66 10 381,-52-13-493,0-2-1,0-1 1,0-2 0,0-1 0,0-2 0,47-12 0,-83 16-83,24-8-2291,-24 8 2318,-1 0-1,0 0 1,1 0-1,-1 0 1,0-1-1,1 1 1,-1 0-1,0 0 1,0 0-1,1-1 1,-1 1-1,0 0 1,0 0-1,1-1 1,-1 1-1,0 0 1,0-1-1,0 1 1,1 0-1,-1 0 1,0-1-1,0 1 1,0-1-1,0 1 1,0 0 0,0-1-1,0 1 1,0 0-1,0-1 1,0 1-1,0 0 1,0-1-1,0 1 1,0 0-1,0-1 1,0 1-1,0 0 1,0-1-1,0 1 1,-1 0-1,1-1 1,0 1-1,0 0 1,0-1-1,0 1 1,-1 0-1,1 0 1,0-1-1,0 1 1,-1 0-1,-8-9-2389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29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1259 2656,'0'0'18,"0"0"0,0 0 1,0 0-1,1 0 146,-1 1-146,0-1 0,0 0 0,0 0 0,0 0 1,0 0-1,0 0 0,0 0 0,0 0 0,0 0 1,0 0-1,0 0 0,0 0 0,0 0 0,0 0 1,0 0-1,0 0 0,0 0 0,0 0 0,0 1 1,0-1-1,0 0 0,0 0 0,0 0 0,0 0 1,0 0-1,0 0 0,0 0 0,0 0 110,0 0-110,0 0 0,-1 0 0,1 0 0,0 0 1,0 0-1,0 0 0,0 0 0,0 0 0,0 0 1,0 0-1,0 1 0,0-1 0,0 0 0,0 0 1,0 0-1,0 0 0,7-1 1305,13-4 2624,-11-1-3696,-1 0 0,0-1 0,0 1 0,-1-2 0,0 1 0,-1-1 0,11-15 0,-9 13-110,70-106 245,-48 68-325,40-47-1,-49 70-121,1 1 0,1 1 0,1 1 0,1 1 0,0 1 0,2 2 0,1 0 0,39-18 0,-63 34-9,1 0 1,-1 0-1,1 1 1,0 0-1,0 0 1,8-1-1,-12 2 70,0 0-1,1 0 1,-1 0-1,0 0 1,1 0-1,-1 0 1,0 1-1,1-1 1,-1 0-1,0 1 1,0-1-1,1 1 1,-1-1-1,0 1 1,0 0-1,0 0 0,0-1 1,0 1-1,0 0 1,0 0-1,0 0 1,0 0-1,0 0 1,-1 0-1,1 0 1,0 0-1,-1 1 1,2 1-1,-1 0 19,0 0 0,-1 0 0,1 0-1,-1 1 1,0-1 0,0 0-1,0 0 1,0 0 0,0 0 0,-1 0-1,0 1 1,0 2 0,-16 38 169,11-29-87,-15 32 114,-2 0 0,-2-2 0,-2 0 1,-2-2-1,-38 43 0,38-49 799,70-79 481,37-43-1665,140-116 0,-185 172-266,75-46 0,-106 74 354,0 0 0,0 0 1,0 0-1,1 0 0,-1 0 1,0 0-1,1 0 0,-1 1 1,1-1-1,2 1 0,-4 0 65,0 0-1,-1 0 1,1 0-1,-1 0 1,1 0-1,-1 0 1,1 1-1,-1-1 1,1 0-1,-1 0 1,1 1-1,-1-1 1,1 0-1,-1 1 1,1-1-1,-1 1 1,0-1-1,1 0 1,0 2 0,-1-1 9,1 0 1,-1 0 0,1 1 0,-1-1 0,1 0 0,-1 1 0,0-1 0,0 0 0,0 1 0,1-1 0,-2 2 0,-1 20 48,-1 0 1,-9 36 0,7-36 55,-35 106 67,12-43 0,18-54-48,4-13 117,0 0 0,-3 27-1,9-46-214,-1 1 0,1-1 0,0 1 0,0-1 0,0 0 0,0 1 0,0-1 0,0 1 0,0-1 0,0 1 0,0-1 0,0 1 0,0-1 0,0 0 0,0 1 0,0-1 0,1 1 0,-1-1 0,0 1 0,0-1 0,0 0 0,1 1 0,-1-1 0,0 1-1,0-1 1,1 0 0,-1 1 0,0-1 0,1 0 0,-1 0 0,0 1 0,1-1 0,-1 0 0,1 0 0,-1 1 0,0-1 0,1 0 0,-1 0 0,1 0 0,-1 0 0,1 0 0,-1 0 0,1 0 0,-1 0 0,0 0 0,1 0 0,-1 0 0,1 0 0,-1 0 0,1 0 0,-1 0 0,1 0 0,-1 0 0,1-1 0,3 0 66,-1 0 1,1-1-1,-1 1 1,0-1-1,4-3 1,3-2-10,0-1 0,-1 0 0,0-1 1,11-14-1,29-43 34,-35 45-96,35-43 50,106-104 0,-70 80-202,-79 81-103,1 1 1,-1-1 0,1 1 0,11-6 0,-37 42-457,-22 48 729,4 1 1,-37 114-1,71-184 12,1 0 0,0 0 0,1 0 0,0 0 0,0 10 0,0-16-15,1-1 0,0 0 0,0 0 0,1 0 0,-1 0 0,0 0 0,1 0 0,-1 0 0,1 0 0,0 0 0,-1 0 0,1 0 0,0-1 0,0 1 0,1 0 0,-1 0 0,0-1 0,0 1 0,1-1 0,-1 1 0,1-1 0,-1 1 0,1-1 0,0 0 0,-1 0 0,1 0 0,0 0 0,3 1 0,1-1 40,-1 0 1,0 0-1,1-1 1,-1 1-1,1-1 1,-1-1 0,0 1-1,1-1 1,-1 0-1,0 0 1,9-3 0,-2-1-5,-1 0 1,1 0 0,-1-1 0,13-9 0,-6 1 19,0 0-1,-2-1 0,1-1 1,25-34-1,48-80 89,-84 121-189,23-35-381,42-87-1,-68 124-115,-6 11 190,-6 15 146,-3 21 208,2 1 1,1 0-1,3 0 0,1 1 1,1 70-1,3-105 12,2 1 1,-1-1-1,1 1 0,0-1 1,1 0-1,0 1 0,0-1 1,0 0-1,1 0 0,0 0 1,6 9-1,-8-14-16,0-1 1,0 0-1,1 0 1,-1 0-1,0 0 1,0 0-1,0-1 1,1 1-1,-1 0 1,0 0-1,1-1 1,-1 1-1,1-1 0,-1 1 1,1-1-1,-1 0 1,1 0-1,-1 1 1,1-1-1,-1 0 1,1 0-1,-1-1 1,1 1-1,-1 0 1,1 0-1,-1-1 1,1 1-1,-1-1 1,2 0-1,3-2 18,0 0 1,0 0-1,0 0 0,0-1 1,9-8-1,14-15 155,43-54 0,-40 45-72,-20 22-101,25-31-239,3 2-1,78-64 1,-114 103 155,0 1 0,1 1 0,-1-1-1,10-3 1,-14 5 47,1 1 0,0-1 0,0 1-1,0 0 1,0 0 0,0-1 0,0 1 0,0 0-1,0 0 1,0 0 0,0 0 0,0 0 0,0 0-1,0 0 1,0 1 0,0-1 0,0 0-1,-1 0 1,1 1 0,0-1 0,0 0 0,0 1-1,0-1 1,0 1 0,-1-1 0,1 1-1,0 0 1,0-1 0,-1 1 0,1 0 0,0 0-1,0 1 1,1 1 13,-1 1-1,0-1 1,1 1-1,-1-1 0,-1 1 1,1 0-1,0-1 1,-1 1-1,0 0 1,0 0-1,-1 5 1,-1 9 136,-5 20 1,4-23-83,-8 28 204,-32 78-1,24-71-66,7-23 192,12-27-366,1 0-1,-1 0 0,0 1 0,0-1 0,0 0 0,1 0 1,-1 0-1,0 0 0,0 0 0,0 0 0,1 0 0,-1 0 0,0 0 1,0 0-1,0 0 0,1 0 0,-1 0 0,0 0 0,0 0 1,1 0-1,-1 0 0,0 0 0,0 0 0,0 0 0,1 0 0,-1 0 1,0 0-1,0 0 0,0 0 0,1-1 0,-1 1 0,0 0 0,0 0 1,0 0-1,0 0 0,1-1 0,17-17 19,-1-2 0,-1 0 0,21-35 0,22-28-121,-46 67-33,1 1 1,24-20 0,-38 35 100,1-1 1,-1 1 0,1-1-1,0 0 1,-1 1 0,1 0-1,0-1 1,0 1-1,-1-1 1,1 1 0,0 0-1,0-1 1,0 1-1,-1 0 1,1 0 0,0 0-1,0 0 1,0 0 0,0 0-1,-1 0 1,1 0-1,0 0 1,0 0 0,0 0-1,0 0 1,1 1-1,-1 0 2,0 0-1,0 0 1,0 0-1,-1 0 0,1 0 1,0 0-1,0 0 0,-1 0 1,1 0-1,0 0 0,-1 1 1,0-1-1,1 0 0,-1 0 1,1 2-1,0 6 0,0 0 0,0-1 0,-1 17-1,-3 11 60,-2-1 0,-14 52-1,7-38 76,10-17 938,17-58-1006,-1-1-1,14-35 1,-17 34-131,2 1 0,17-28 0,-23 43 15,0 1 1,1 1-1,0 0 0,1 0 1,0 0-1,1 1 1,12-8-1,-21 16 49,0 0 1,0 0-1,0 0 1,0 1-1,0-1 0,0 0 1,0 1-1,1-1 0,-1 1 1,0-1-1,1 1 0,-1 0 1,0-1-1,0 1 0,1 0 1,-1 0-1,0 0 0,1 0 1,-1 0-1,0 0 0,1 0 1,2 1-1,-3 0 10,0 0 1,0 0-1,1 0 0,-1 0 0,0 0 0,0 1 1,0-1-1,0 0 0,0 0 0,-1 1 0,1-1 0,0 1 1,-1-1-1,1 0 0,0 1 0,0 2 0,1 7 10,0 0 0,-1 0 0,0 0 0,-1 13-1,0-21-8,0 19-4,3 112-17,-3-131 38,0 0 0,0 0 0,1 0 0,-1 0 1,1-1-1,0 1 0,0 0 0,0-1 0,0 1 0,1 0 0,-1-1 0,0 1 0,1-1 0,2 3 0,-3-4 14,1 0-1,-1 1 1,1-1-1,0 0 1,0 0-1,-1 0 0,1-1 1,0 1-1,0 0 1,0-1-1,0 1 1,0-1-1,0 1 1,0-1-1,0 0 0,0 0 1,0 0-1,0 0 1,0 0-1,0-1 1,2 0-1,11-2 7,0-1 1,-1-1-1,0 0 0,0-1 0,-1-1 0,1 0 1,-1 0-1,-1-2 0,1 1 0,-2-2 0,1 0 1,-1 0-1,13-16 0,9-16-8,-2-1 0,40-71 0,2-5 143,64-78-182,15-52 192,-58 91-400,-24 40-400,-69 118 610,-1-1 0,0 1-1,1-1 1,-1 1 0,1-1 0,-1 1-1,0-1 1,1 0 0,-1 1 0,0-1 0,0 1-1,0-1 1,1 0 0,-1 1 0,0-1-1,0 1 1,0-1 0,0 0 0,0 1-1,0-1 1,0 0 0,0 1 0,0-1 0,-1 1-1,1-1 1,0 0 0,0 1 0,-1-1-1,1 0 1,-1 1-5,0 0 0,0 0 1,1 0-1,-1 0 0,0 0 0,0 0 0,0 0 0,0 0 0,1 0 0,-1 0 1,0 1-1,0-1 0,1 0 0,-1 1 0,0-1 0,0 0 0,1 1 0,-1-1 1,0 1-1,1-1 0,-1 1 0,1 0 0,-2 0 0,-6 7-36,-1 1 1,1 0-1,1 0 0,-1 1 0,-10 19 0,-23 55 38,-53 135 256,4-13-227,71-157 46,3 1 1,-14 67-1,22-71 7,-5 19 249,-4 67 0,17-132-314,1 25 350,-1-24-334,0-1 0,0 1 0,0-1 0,0 1 0,0 0 0,0-1-1,0 1 1,0-1 0,0 1 0,0-1 0,0 1 0,1-1 0,-1 1 0,0-1 0,0 1 0,1-1 0,-1 1 0,0-1 0,1 1-1,-1-1 1,0 1 0,1-1 0,-1 0 0,1 1 0,-1-1 0,0 1 0,1-1 0,-1 0 0,1 0 0,-1 1 0,1-1 0,0 0-1,-1 0 1,1 0 0,-1 0 0,1 0 0,0 1 0,2-2 7,-1 0 0,0 0-1,0 0 1,0 0 0,0-1 0,1 1 0,-2-1-1,1 1 1,0-1 0,3-3 0,18-23 42,-15 18-34,51-64-1,119-134-722,-177 206 656,1 1-1,-1-1 1,1 1 0,0 0-1,-1-1 1,1 1-1,3-2 1,-4 3 24,-1 0 1,1 0-1,-1 0 1,1 0-1,-1 0 1,1 0 0,-1 0-1,1 0 1,-1 0-1,1 0 1,-1 0-1,1 0 1,-1 0 0,0 0-1,1 0 1,-1 0-1,1 0 1,-1 1-1,1-1 1,-1 0 0,1 0-1,-1 1 1,2 1-11,0 0 0,-1 0 0,1 0 0,-1 1 0,0-1 0,0 0-1,0 1 1,0-1 0,1 5 0,1 1 61,1 6-52,2 0 0,0-1 0,0 0 0,1 0 0,1 0 0,9 11 0,-13-19 28,1 0 1,-1 0 0,1 0 0,0-1-1,0 0 1,1 0 0,-1 0 0,1-1-1,0 0 1,0 0 0,0 0-1,0 0 1,1-1 0,-1 0 0,10 1-1,-11-3 4,0 1 0,1-1-1,-1-1 1,0 1-1,0-1 1,0 0-1,0 0 1,0 0 0,0-1-1,-1 1 1,7-4-1,4-3 120,-1-1-1,16-11 0,-3-2-71,-1-1 0,-1 0-1,-2-2 1,0-1 0,31-46 0,-51 68-90,10-18-36,-13 22 54,1-1 1,-1 1-1,0-1 0,0 1 1,1-1-1,-1 1 0,0-1 1,0 1-1,0-1 0,0 0 1,0 1-1,0-1 1,0 1-1,0-1 0,0 1 1,0-1-1,0 1 0,0-1 1,-1 0-1,1 1 0,0-1 1,0 1-1,0-1 0,-1 1 1,1-1-1,0 1 1,-1-1-1,1 1 0,0 0 1,-1-1-1,1 1 0,-1-1 1,1 1-1,-1 0 0,1 0 1,-1-1-1,1 1 0,-1-1 1,-2 1-47,0-1 0,0 0 0,0 1 0,0-1 0,0 1 0,0 0 0,0 0 0,0 0 0,0 0-1,0 1 1,0-1 0,1 1 0,-7 2 0,2-1 11,-1 1 0,1 1 0,0-1 0,-10 8 0,7-4 24,1 1-1,-1 1 1,1-1-1,1 1 0,0 1 1,0 0-1,1 0 1,0 0-1,-9 21 0,8-13 42,1 0 0,1 0 0,0 1 0,1-1 0,-3 32 0,7-45 2,0 1 0,1-1-1,0 0 1,0 0-1,1 1 1,0-1-1,0 0 1,0 0-1,0 0 1,4 9-1,-4-12-10,0 0 0,0 0-1,0-1 1,1 1-1,-1 0 1,1 0-1,-1-1 1,1 1 0,0-1-1,0 1 1,-1-1-1,1 0 1,0 0 0,0 0-1,0 0 1,0 0-1,0 0 1,1 0 0,-1-1-1,0 1 1,0-1-1,0 0 1,1 1-1,-1-1 1,0 0 0,0 0-1,1-1 1,2 0-1,14-2 54,-1 0 0,1-2-1,25-10 1,56-28-16,-77 32-33,48-20-38,100-32 0,-162 61-30,1 0 0,-1 0 0,1 0 0,-1 2 0,1-1 0,0 1 0,10 1 0,-15 0 29,1 0 1,0 0-1,-1 0 1,1 1-1,-1 0 1,1 0-1,-1 1 0,0-1 1,0 1-1,0 0 1,0 1-1,-1-1 0,5 5 1,21 23 161,-21-21-21,0 0-1,1-1 1,-1 0-1,2-1 1,-1 0-1,1 0 1,1-1-1,19 9 0,-16-11-24,0-1-1,0 0 1,0-1-1,0-1 1,0-1-1,30 0 1,-21-2-278,0-2 0,0 0 1,40-12-1,-12-1-416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31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216 676 2496,'-4'-15'2006,"0"3"1190,3 12-3144,1-1-1,-1 1 1,1 0-1,-1 0 1,0-1-1,1 1 1,-1 0-1,1 0 1,-1 0-1,1 0 1,-1 0-1,0 0 1,1 0 0,-1 0-1,1 0 1,-1 0-1,0 0 1,1 0-1,-1 0 1,1 0-1,-1 1 1,1-1-1,-1 0 1,0 1-1,-8 3 135,1 0 0,0 1 0,0 0-1,1 0 1,-1 1 0,1 0 0,0 0 0,-11 13-1,-2 6 155,-20 33 0,31-44-305,1 0 0,1 0 0,-8 21-1,12-27-44,0 1 0,1-1 0,0 1 0,1-1 0,-1 1 0,2 0 0,-1 14 0,2-19 79,-1 0 0,1-1 1,0 1-1,0 0 0,0-1 0,0 1 1,1-1-1,0 1 0,3 5 0,-4-7-18,1 0 0,-1-1-1,1 1 1,-1 0 0,1-1 0,0 1-1,0-1 1,-1 0 0,1 1-1,0-1 1,0 0 0,1 0 0,-1 0-1,0 0 1,0-1 0,0 1 0,4 0-1,0-1 35,0 0-1,0 0 0,0 0 0,0-1 1,0 0-1,0 0 0,0-1 1,0 0-1,10-5 0,-4 2 85,0-1 1,-1-1-1,17-12 0,-19 11-103,0 0-1,0 0 0,-1-1 1,0-1-1,0 1 0,-1-1 1,-1-1-1,10-18 1,-13 23-82,0-1 0,0 0 0,-1 0 0,0 0 1,0 0-1,-1 0 0,0 0 0,0 0 1,0 0-1,-1-1 0,0 1 0,-1 0 1,0 0-1,0-1 0,-3-11 0,2 15-13,0-1 0,-1 1 0,1-1 0,-1 1 0,0 0 0,0-1-1,0 2 1,0-1 0,-1 0 0,0 1 0,0-1 0,-8-5 0,10 8-34,-1-1 1,0 1 0,1-1-1,-1 1 1,0 0-1,0 0 1,0 0 0,0 1-1,0-1 1,0 1 0,0-1-1,0 1 1,0 0-1,0 0 1,0 0 0,0 1-1,0-1 1,0 1-1,0-1 1,0 1 0,0 0-1,-3 2 1,2-1-18,2-1 54,0-1 1,1 1-1,-1 0 0,0 0 1,1 0-1,-1 0 0,1 0 1,-1 1-1,1-1 0,-1 0 1,1 1-1,0-1 0,0 1 1,0-1-1,-2 4 0,3-5 29,0 0 0,0 0 0,0 1 0,0-1 0,0 0 0,0 0 0,0 1 0,0-1 0,0 0 0,1 0 0,-1 0 0,0 1 0,0-1 0,0 0 0,0 0 0,0 0 0,0 1 0,1-1 0,-1 0 0,0 0 0,0 0 0,0 0 0,0 0 0,1 1 0,-1-1 0,0 0 0,0 0 0,0 0 0,1 0 0,-1 0 0,0 0 0,0 0 0,0 0 0,1 0 0,-1 0 0,0 0 0,0 0 0,1 0 0,-1 0 0,0 0 0,0 0 0,1 0 0,-1 0 0,0 0 0,0 0 0,0 0 0,1 0 0,-1 0 0,19-3 155,-18 2-153,24-6 346,-1-1 0,48-22 0,-8 2 265,-33 16-328,47-27-1,-62 29-259,0 0 0,-1-1 0,-1-1 0,24-23 0,-18 11-4,0-1 1,-1-1 0,22-40 0,37-91 86,-27 52-81,-35 71-184,-7 15-148,14-24 0,-22 49 57,-17 64 101,-20 111 138,27-133 7,-28 178-53,-25 111 8,31-217 521,-90 221 0,110-317-207,-1-1 1,-25 38-1,33-55-219,2-3 2,1-1 0,-1 1 0,0 0 1,0-1-1,0 1 0,0-1 0,0 0 0,0 0 0,-1 0 1,1 0-1,-1 0 0,1 0 0,-1-1 0,0 1 0,0-1 1,0 0-1,-4 2 0,6-3-19,-1 1-1,1-1 1,-1 0 0,0 0 0,1 0 0,-1 0 0,0 0-1,1 0 1,-1 0 0,0 0 0,1-1 0,-1 1 0,0-1-1,1 1 1,-1-1 0,1 0 0,-1 1 0,-1-3 0,1 1 3,0 1 1,0-1 0,0 0-1,0 0 1,1 0 0,-1-1-1,1 1 1,0 0 0,-1-1 0,0-4-1,-1 0-8,1 0-1,1 0 1,-1 0-1,2 0 1,-1-1-1,1 1 1,0-12-1,2 8-47,0 1 0,0-1 0,1 1 0,1 0 0,-1 0 0,2 0 1,-1 0-1,2 1 0,10-16 0,-3 7-81,2 1 1,0 0 0,30-25-1,-18 20 49,1 1 0,60-35 0,-68 46-396,-1 1 1,1 0-1,1 2 0,-1 0 1,1 2-1,25-4 1,2 7-1090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36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1080 3328,'0'0'1061,"15"-8"614,0 2-834,-11 5-675,0-1 0,0 1 1,0-1-1,0 0 0,-1 0 1,6-4-1,4-5 89,0-1-1,-1-1 0,20-26 1,25-48 427,-50 77-601,142-230 917,-142 231-1413,-4 9 117,-2 17 121,-1-9 251,0 205 555,0-207-585,0 1 1,1-1-1,-1 1 0,2-1 1,-1 0-1,0 1 0,1-1 1,0 0-1,5 9 0,-5-12 15,0 0-1,-1 0 0,2-1 1,-1 1-1,0-1 0,0 1 1,1-1-1,0 0 1,-1 0-1,1 0 0,0 0 1,0 0-1,0-1 0,0 1 1,0-1-1,0 0 1,0 0-1,1 0 0,5 1 1,4-1 83,0 0 0,0-1 1,0 0-1,0-1 0,-1-1 1,1 0-1,0 0 0,-1-1 1,20-8-1,0-3-39,-1 0 1,39-26-1,132-109-2,-79 54-206,-87 69-21,58-30 0,-78 48 40,-10 5 23,0 1 0,0-2 0,-1 1 0,1 0 0,4-5 0,-1 1-488,-12 13 300,-14 17 88,-95 91-78,26-29 370,21-12 79,-21 23 154,79-88-311,-24 25 112,30-31-126,0-1-1,0 1 1,0 0 0,0-1 0,0 1-1,0 0 1,0 0 0,0 0-1,1 0 1,-1 0 0,0 0 0,1 0-1,0 0 1,0 0 0,-1 0-1,1 0 1,1 2 0,-1-3-13,0 0 0,1-1 1,-1 1-1,0-1 0,1 1 1,-1-1-1,1 1 0,-1-1 0,1 1 1,-1-1-1,1 1 0,-1-1 1,1 0-1,-1 1 0,1-1 0,-1 0 1,1 1-1,0-1 0,-1 0 1,1 0-1,0 0 0,-1 1 1,1-1-1,0 0 0,-1 0 0,1 0 1,0 0-1,0 0 0,21-4 333,-12-1-276,1 0-1,-1-1 1,0 0-1,0 0 0,-1-1 1,0-1-1,0 1 1,-1-2-1,11-12 1,-6 5 10,-1-1 1,0 0 0,-1-1 0,13-29 0,-4 7-460,-19 39 327,-1 1 0,0-1-1,1 1 1,-1-1 0,0 0-1,0 1 1,0-1 0,1 1-1,-1-1 1,0 0 0,0 1-1,0-1 1,0 1 0,0-1-1,0 0 1,0 1 0,0-1-1,0 1 1,-1-2 0,1 2 18,0 0 1,-1 0-1,1 0 1,0-1-1,0 1 1,-1 0 0,1 0-1,0 0 1,-1 0-1,1 0 1,0 0-1,0 1 1,-1-1-1,1 0 1,0 0-1,0 0 1,-1 0 0,1 0-1,0 0 1,0 0-1,0 0 1,-1 1-1,1-1 1,0 0-1,0 0 1,0 0-1,-1 0 1,1 1 0,0-1-1,0 0 1,0 0-1,0 1 1,0-1-1,-1 0 1,1 0-1,0 1 1,0-1 0,0 0-1,0 0 1,0 1-1,0-1 1,0 1-1,-6 9-47,1 1-1,1 0 1,0 0 0,0 1-1,1-1 1,0 1-1,1 0 1,0 0 0,1 23-1,1-32 89,0 0-1,1 0 1,0 0 0,-1 0-1,1 0 1,0-1-1,0 1 1,0 0 0,1-1-1,-1 1 1,1-1-1,-1 1 1,1-1 0,0 0-1,0 1 1,0-1-1,0 0 1,0 0 0,1-1-1,-1 1 1,0 0 0,1-1-1,0 1 1,-1-1-1,1 0 1,0 0 0,-1 0-1,4 0 1,6 2 104,1-1 0,-1 0 0,0-1 0,0 0 0,16-2 0,-1 0-25,1-2 0,-1 0 1,0-2-1,0-1 0,0-1 0,-1-2 0,0 0 1,0-2-1,-1-1 0,-1 0 0,0-2 1,25-19-1,-37 24-99,63-51 66,-64 52-221,-2-2-1,1 1 1,-1-1-1,14-21 1,-77 93-1107,30-32 1185,2 1 0,1 2 1,-27 52-1,46-80 94,0 0 0,0 0-1,1 1 1,-1-1 0,1 0 0,1 0 0,-1 1 0,1 10 0,0-15 14,0 1 1,0-1 0,0 0-1,0 1 1,1-1 0,-1 1-1,0-1 1,1 1 0,0-1-1,-1 0 1,1 1 0,0-1-1,-1 0 1,1 0 0,0 0-1,0 0 1,0 1 0,0-1 0,0 0-1,1-1 1,-1 1 0,0 0-1,0 0 1,0 0 0,1-1-1,-1 1 1,0-1 0,1 1-1,-1-1 1,1 1 0,-1-1-1,1 0 1,-1 0 0,0 1 0,1-1-1,2-1 1,2 1 79,-1-1 0,1 0 0,0 0 0,0 0 0,-1-1 0,1 0-1,-1 0 1,10-5 0,2-3 97,24-18 0,-11 4-191,-2-2 0,-1 0 1,24-31-1,67-94 424,-110 140-422,31-41 3,-4-2-1,37-72 1,-44 65-160,-3-1 0,-3-2 0,21-97 0,-40 148 100,-1 5-61,0 0 1,0 0-1,-1 1 1,0-1-1,-1 0 1,1 0-1,-1 0 1,-1 0-1,-1-10 1,2 18 81,0 0 1,0-1 0,0 1 0,0-1 0,0 1-1,0-1 1,-1 1 0,1 0 0,0-1 0,0 1 0,0 0-1,0-1 1,0 1 0,-1-1 0,1 1 0,0 0-1,0-1 1,-1 1 0,1 0 0,0-1 0,-1 1 0,1 0-1,0 0 1,-1-1 0,1 1 0,0 0 0,-1 0-1,1 0 1,-1 0 0,1-1 0,0 1 0,-1 0 0,1 0-1,-1 0 1,1 0 0,0 0 0,-1 0 0,1 0-1,-1 0 1,1 0 0,0 0 0,-1 0 0,1 0 0,-1 0-1,1 1 1,0-1 0,-1 0 0,1 0 0,-1 0-1,1 0 1,0 1 0,-1-1 0,0 1 0,-1 1-13,0 0-1,0 0 1,0 0 0,0 0 0,0 1 0,-2 3 0,-29 57 91,2-4 50,19-37-89,-95 174 195,93-165-127,1 1 0,2 0 1,1 1-1,-9 50 0,13-44 59,1 62 0,5-80-92,1 1 0,1 0 0,1-1 0,8 30 0,-9-45 17,0-1 1,0 1-1,0-1 1,1 0-1,0 0 1,0 0-1,5 7 0,-6-10-33,0 0-1,0 0 0,0 0 0,0 0 1,0 0-1,1-1 0,-1 1 0,0-1 1,1 0-1,-1 0 0,1 0 0,-1 0 1,1 0-1,0 0 0,-1-1 0,1 1 1,0-1-1,3 0 0,-1 0-14,0-1 1,0 1-1,0-1 0,0 0 1,0-1-1,0 1 0,-1-1 0,1 0 1,-1-1-1,1 1 0,-1 0 1,5-5-1,4-3 25,0-1 1,15-17-1,-10 6-58,0 0 0,-2-2-1,23-44 1,-11 19-82,-13 26-90,-14 22 136,0 0 0,-1-1 1,1 1-1,0 0 0,0 0 0,1 0 0,-1 0 0,0 0 0,0 0 0,0 0 1,1 0-1,-1 0 0,3-1 0,-4 3 28,0 0 0,1 0 0,-1 0 0,0 0 0,0 0 0,0 0 0,0 0 0,0-1 0,0 1 0,0 0 0,0 0 0,0 0 0,0 0 0,0 0 0,0 0 0,-1 0 0,1 1 0,-32 136-202,26-104 259,2 0-1,-1 41 1,5-72 0,0 0 0,0 0-1,0 1 1,1-1 0,-1 0 0,1 0 0,0 1 0,0-1 0,0 0 0,0 0-1,1 0 1,-1 0 0,3 4 0,-2-6-10,0 1 0,0 0 0,0-1 0,0 1 0,0-1 0,0 1 0,0-1 0,0 0 0,0 0 0,1 0 0,-1 0 0,1 0 0,-1-1 0,0 1 0,1-1 0,-1 1 0,4-1 0,5 0-4,0 0 0,0 0-1,0-2 1,0 1 0,-1-1-1,13-4 1,62-26-106,-37 13 19,-16 7 14,0-2 0,47-28 0,-86 48-92,-1 1-1,-8 12 1,-4 1 116,20-19 22,-6 4-2,0 1 0,1 1 1,0-1-1,-7 11 0,11-15 7,1-1 1,-1 0-1,0 0 0,1 0 1,-1 1-1,1-1 1,-1 0-1,1 1 1,0-1-1,-1 0 0,1 1 1,0-1-1,0 1 1,0-1-1,0 0 1,0 1-1,0-1 0,1 0 1,-1 1-1,0-1 1,1 0-1,-1 1 1,1-1-1,-1 0 0,1 1 1,0-1-1,-1 0 1,1 0-1,0 0 1,0 0-1,0 0 0,0 0 1,0 0-1,0 0 1,1 1-1,2 0 18,0 0 0,0 0 1,1-1-1,-1 1 0,0-1 0,0 0 0,1 0 0,-1 0 1,0 0-1,1-1 0,-1 0 0,5 0 0,-2 0 18,0-1 0,0 0 0,0 0 0,0 0 0,0-1 0,-1 0 0,7-3 0,-8 2-22,-1 0-1,1 0 0,-1 0 1,0-1-1,0 1 0,0-1 0,-1 0 1,1 0-1,-1 0 0,0-1 0,0 1 1,0-1-1,-1 0 0,0 0 1,0 1-1,0-2 0,0 1 0,-1 0 1,0 0-1,0 0 0,0-11 0,0 11-45,-1-1 0,0 1 0,0-1 0,0 0 0,-1 1 0,0-1 0,0 1 0,-1-1 0,1 1 0,-1 0 0,0 0 0,-1-1 0,1 1 0,-1 1 0,0-1 0,0 0 0,-1 1 0,1-1 0,-1 1 0,0 0 0,-5-4 0,-11 0-84,9 6 30,11 3 77,-1-1 1,1 0 0,0 0-1,0 0 1,-1 0 0,1 0-1,0 0 1,0 0-1,-1 0 1,1 1 0,0-1-1,0 0 1,0 0 0,-1 0-1,1 0 1,0 1-1,0-1 1,0 0 0,0 0-1,0 0 1,-1 1 0,1-1-1,0 0 1,0 0-1,0 1 1,0-1 0,0 0-1,0 0 1,0 1 0,0-1-1,0 0 1,0 1 0,1 0-9,0 0 1,-1 0 0,1 0 0,0-1 0,0 1 0,0 0 0,1 0 0,-1-1 0,0 1 0,0-1 0,0 1 0,0-1 0,1 1-1,0-1 1,2 2 7,7 2 41,1 0 0,-1 0 0,1-1 0,0-1 0,0 0 0,0-1 0,0 0 0,13-1 0,15-3 34,44-8 1,-2 0-58,-43 8-306,43-5-2425,-67 5-66,22-5 0,-24 6 991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36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23 5824,'-31'-11'2624,"18"3"-2272,10 5-128,3 6-192,-5-3 0,10 0-256,3 5 128,0-2-2560,7 8 1440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38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264 854 2400,'6'-17'5537,"-6"16"-5432,-11 2 1515,8 0-1485,-1 0-1,0 1 1,0 0-1,1-1 1,-7 5-1,-51 42 1103,-77 78 1,134-123-1212,1 1 0,-1 0 0,1 0 0,0 0 1,0 1-1,0-1 0,-3 8 0,5-11-3,1 0 1,0 0-1,-1 0 1,1 1-1,0-1 0,-1 0 1,1 0-1,0 1 0,0-1 1,0 0-1,0 0 1,0 1-1,0-1 0,1 0 1,-1 0-1,0 0 0,1 1 1,-1-1-1,0 0 0,1 0 1,0 0-1,-1 0 1,1 0-1,0 0 0,-1 0 1,1 0-1,0 0 0,0 0 1,0 0-1,0 0 0,0 0 1,0-1-1,0 1 1,0 0-1,2 0 0,1 1 73,0-1 0,0 1 0,0-1 0,0 0 0,0 0-1,0 0 1,0-1 0,1 0 0,-1 1 0,0-2 0,0 1 0,1 0-1,-1-1 1,0 0 0,0 1 0,0-2 0,0 1 0,0 0 0,4-3-1,0 0-19,-1 0 0,-1 0 0,1 0 0,-1-1 0,1 0 0,-1 0 0,-1 0 0,1-1 0,5-7 0,2-6-53,0 0-1,11-24 0,-18 32-137,-1-1 0,-1 0 0,0 0 0,0 0 0,2-16 0,-5 22-34,-1 5 97,0 0 0,1 0 0,-1 0 0,0 0 0,0-1 1,0 1-1,0 0 0,0 0 0,0 0 0,0 0 0,0 0 1,0 0-1,0 0 0,-1 0 0,1 0 0,0 0 1,-1 0-1,1 0 0,-1 0 0,0-1 0,1 2 31,-1 0-1,1 1 0,-1-1 1,1 0-1,-1 0 0,1 0 0,0 1 1,-1-1-1,1 0 0,-1 0 1,1 1-1,0-1 0,-1 0 1,1 1-1,0-1 0,-1 0 1,1 1-1,0-1 0,0 1 1,-1-1-1,1 0 0,0 1 1,0-1-1,0 1 0,0-1 1,-1 1-1,-5 14-315,3-2 403,0 0 1,1 1-1,0-1 0,1 1 1,0-1-1,3 19 1,-2-27-28,1 1 0,0-1 1,0 0-1,1 0 0,0 0 1,0 0-1,0 0 0,4 7 1,-4-10-26,0 1 1,0-1-1,0 1 0,0-1 1,0 0-1,1 0 1,-1 0-1,1 0 1,0 0-1,-1-1 1,1 1-1,0-1 1,0 0-1,0 1 1,4 0-1,0-1 60,1 0-1,-1 0 1,1 0-1,-1-1 1,1 0 0,10-2-1,47-10 210,-41 6-201,153-45 324,-146 38-372,0 0 0,-1-2 0,-1-2 0,0 0 0,-1-2 0,-1-1 0,28-27-1,-29 24-111,48-45-158,-74 67 233,7-8-171,-7 9 160,0 0 0,1 0-1,-1-1 1,0 1 0,0 0-1,0-1 1,0 1 0,0 0-1,1-1 1,-1 1 0,0 0-1,0-1 1,0 1 0,0 0-1,0-1 1,0 1 0,0 0-1,0-1 1,0 1 0,0 0-1,0-1 1,0 1 0,-1-1-1,1 1 1,0 0 0,0 0 0,0-1-1,-1 0 1,0 2 21,-1 0 0,1 0 1,-1 0-1,1 0 0,0 1 1,-1-1-1,1 0 0,0 0 1,0 1-1,0-1 0,-1 3 1,0-2 0,-31 36 227,18-22-147,-16 23 0,27-32-77,-51 79 149,45-69-104,1 1 0,1 0-1,-6 20 1,13-35-33,0 0 0,0 0 0,1 1 0,-1-1 0,1 0 0,0 1 0,0-1 0,0 0 0,0 1 0,0-1 0,1 0 0,-1 0 0,1 1 0,2 4 0,-1-5 1,-1-1 0,0 0 0,1 0 0,-1 0 0,1 0 1,-1 0-1,1 0 0,0 0 0,0-1 0,0 1 0,0-1 0,0 1 0,0-1 0,1 0 0,-1 0 0,0 0 1,1 0-1,-1 0 0,4 0 0,5 1 13,0 0 0,0-1 0,0-1 1,1 0-1,-1 0 0,11-2 0,66-16 73,-67 14-80,19-5 71,-1-1 0,0-2 1,43-20-1,-58 20-100,-1-1 0,0-1-1,0-2 1,-2 0 0,0-1 0,24-25-1,174-239 545,-159 197-615,-47 66 50,15-20 49,43-75-1,-22 5-108,-23 50 16,-15 35-72,-1-1-1,-1-1 1,-1 1-1,5-31 1,-12 51 70,0-1-1,-1 1 1,0-1 0,0 0-1,0 1 1,-1-7 0,1 11 55,0-1 1,0 1 0,0-1-1,0 1 1,0-1 0,0 1-1,0-1 1,-1 1 0,1 0-1,0-1 1,0 1 0,0-1-1,-1 1 1,1 0 0,0-1-1,0 1 1,-1-1-1,1 1 1,0 0 0,-1 0-1,1-1 1,0 1 0,-1 0-1,1-1 1,0 1 0,-1 0-1,1 0 1,-1 0 0,1-1-1,-1 1 1,1 0 0,0 0-1,-1 0 1,1 0-1,-1 0 1,1 0 0,-1 0-1,1 0 1,-1 0 0,1 0-1,0 0 1,-1 0 0,1 0-1,-1 0 1,1 1 0,-1-1-1,1 0 1,0 0 0,-1 0-1,1 1 1,-1-1-1,1 0 1,0 0 0,-1 1-1,-22 19-119,20-17 131,-9 9-27,0 2-1,1 0 1,-15 24 0,-21 48-10,44-81 38,-27 52-52,-52 108 24,68-133 52,1 2 0,2-1-1,-8 44 1,14-52 11,1 1-1,2-1 1,0 1-1,2 0 1,0 0 0,8 41-1,-6-56-12,1 7 43,1-1-1,0 0 0,11 25 1,-13-38-37,0 1-1,0-1 1,1 0 0,0 0 0,0 0 0,0 0 0,0 0-1,1 0 1,-1-1 0,1 0 0,0 0 0,0 0 0,0 0-1,0 0 1,1-1 0,-1 0 0,6 2 0,3 0 93,0 0 0,1-2-1,-1 0 1,18 1 0,53-4 4,-64 0-125,-1-2 0,0 0-1,0-1 1,-1-1 0,20-8 0,-34 12-173,-1-1 0,0 0 1,0 1-1,0-1 0,0 0 0,-1-1 1,1 1-1,0 0 0,-1-1 1,0 0-1,1 1 0,-1-1 0,2-4 1,-3 6-172,0 0 0,-1-1 0,1 1 0,0-1 0,0 0 0,-1 1 0,1-1 0,-1 1 1,0-1-1,1 0 0,-1 0 0,0 1 0,0-1 0,0 0 0,0 1 0,0-1 0,0 0 0,-1 1 0,1-1 1,0 0-1,-1 1 0,1-1 0,-1 0 0,0 1 0,-1-3 0,-6-4-1983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38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27 5408,'-25'-16'1728,"24"16"-1673,0-1 0,0 0 1,0 1-1,0-1 0,0 1 0,0-1 1,0 1-1,0-1 0,0 1 0,0 0 1,0-1-1,0 1 0,0 0 1,0 0-1,0 0 0,0 0 0,-2 0 1,-10-4 4810,25 3-2587,26 5-1187,-34-4-1002,75 3 433,-30-2-475,183 20-75,-134-4-4186,-73-12 1050,-6 2 1025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39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29 3072,'-10'18'7268,"-10"21"-6083,-9 18 94,15-31-729,-15 41-1,26-59-527,0-1 0,1 1 0,1 0 0,-1 0-1,1 0 1,0 1 0,1-1 0,0 0 0,0 0 0,2 8 0,-1-10 54,1-1 0,-1 0 0,1 0 0,0 1 0,1-1 0,-1-1 0,1 1 1,6 8-1,-8-11-23,1 0 0,0 0 0,0 0 0,-1 0 1,1 0-1,0-1 0,1 1 0,-1-1 1,0 1-1,0-1 0,1 0 0,-1 0 0,0 0 1,1 0-1,-1 0 0,1-1 0,0 1 1,-1-1-1,1 0 0,3 1 0,7-3 90,-1 0 0,0-1 0,0 0 0,0 0 0,22-11-1,-5-1-69,27-18 0,-10 2 42,-1-1 0,-2-3 0,-1-2 1,59-66-1,-98 99-122,5-5-154,0 0-1,11-18 1,-36 65 28,-28 71 270,38-87-102,0 0 0,2 0 0,-4 28 0,9-46-5,-1 0-1,1 0 1,0 0-1,0-1 1,1 1-1,-1 0 1,2 5-1,-2-8-4,1 0 0,-1 0 0,1 1-1,0-1 1,-1 0 0,1 0 0,0 1 0,0-1 0,-1 0-1,1 0 1,0 0 0,0 0 0,0 0 0,1 0 0,-1-1-1,0 1 1,0 0 0,0 0 0,1-1 0,-1 1 0,0-1-1,0 1 1,3 0 0,2-1 27,0 1 0,0-1 0,0 1 0,0-2 0,0 1 0,0-1 0,0 0 0,0 0 0,0 0 0,-1-1-1,1 0 1,0 0 0,-1-1 0,0 1 0,1-1 0,8-7 0,-2 0-43,0 0-1,0 0 0,-1-1 1,0-1-1,11-15 0,-8 6-18,16-31 0,4-6-343,-30 50 307,1 2-400,-4 6 431,0 1 1,-1-1-1,1 0 0,-1 1 0,0-1 1,1 1-1,-1-1 0,1 1 0,-1-1 1,0 1-1,1-1 0,-1 1 0,0-1 1,1 1-1,-1-1 0,0 1 1,0 0-1,13 32 55,-11-27-12,-1 0 0,2 1-1,-1-2 1,1 1 0,0 0 0,7 9-1,-6-10-21,1 1 0,1-2 0,-1 1-1,1-1 1,0 1 0,0-1 0,0-1-1,0 1 1,1-1 0,0-1 0,-1 1-1,1-1 1,0 0 0,0 0 0,9 0-1,5 0 55,0 0-1,0-2 1,-1 0-1,23-4 1,-23 1 17,-1 0 0,0-2 1,0 0-1,0-1 0,26-12 1,-38 14-77,1-1 0,-1 0 1,0 0-1,-1 0 0,1-1 0,-1 0 1,0-1-1,-1 1 0,0-1 0,0 0 1,0 0-1,-1-1 0,0 1 0,0-1 1,0 0-1,2-13 0,-4 18-11,-1-1 0,0 0 0,-1 1 0,1-1 0,-1 0 0,1 1-1,-1-1 1,0 0 0,-1 0 0,1 1 0,-1-1 0,1 0 0,-1 1 0,0-1 0,0 1 0,-1-1 0,1 1-1,-4-6 1,3 6-25,0 0 0,-1 1 0,0-1 0,1 1-1,-1 0 1,0-1 0,0 1 0,0 0-1,0 1 1,0-1 0,-1 1 0,1-1 0,0 1-1,-1 0 1,1 0 0,-1 0 0,0 1 0,1-1-1,-7 1 1,-1 0 53,1 1 0,0 0 0,0 0 0,0 1 0,0 1 0,0 0 0,0 0 0,0 1 0,1 0 0,0 0 0,0 1 0,-12 8 0,13-7 36,1-1 1,0 1-1,0 0 1,1 0-1,-1 1 1,1 0-1,1 0 0,-1 1 1,1-1-1,1 1 1,-1 0-1,1 0 1,1 1-1,-4 12 1,5-17-28,2 0 0,-1 0 0,0 0 0,1 0 0,0 1 0,0-1 0,0 0 0,0 0 0,1 0 0,0 0 0,0 1 0,0-1 0,0 0 0,1 0 0,-1 0 0,1-1 0,0 1 0,0 0 0,3 3 0,0-2 11,0 1 0,0-1-1,0-1 1,1 1 0,-1-1-1,1 0 1,0 0-1,1 0 1,-1-1 0,9 3-1,17 6-232,1-2-1,0-1 1,0-2-1,0-1 1,48 1-1,-64-6-1077,22-1 0,-34-1 834,1 0 1,-1 0 0,0 0 0,1 0 0,-1-1-1,0 0 1,0 0 0,5-3 0,15-15-3439,-22 17 3396,23-20-2473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40.1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42 7040,'-35'-34'3200,"22"30"-2752,5 0-544,8 8-32,5-4 256,3 4-64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44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1310 2400,'-36'30'4416,"43"-39"-1105,10-7-2649,30-22-465,-3-1 1,0-2-1,41-52 0,-47 44-194,-1 2-274,77-77 1,-111 121 253,0 1 1,0-1-1,0 0 1,1 1-1,-1 0 1,6-3-1,-8 5 25,0-1 0,1 1 0,-1 0 0,0 0 0,0 0-1,0-1 1,1 1 0,-1 1 0,0-1 0,0 0 0,0 0-1,0 0 1,1 1 0,-1-1 0,0 0 0,0 1-1,0-1 1,0 1 0,0-1 0,0 1 0,0 0 0,0-1-1,0 1 1,0 0 0,0 0 0,0 1 0,2 2 28,0 0-1,-1 0 1,1 0 0,-1 0 0,0 0 0,0 0 0,-1 1 0,1-1 0,-1 1 0,0-1-1,0 1 1,0 0 0,-1-1 0,0 9 0,0 7 112,-1-1-1,-5 25 1,-4 1 230,-24 71-1,5-24 148,23-74-352,4-10 959,14-25-480,27-36-636,49-51 0,-28 37-232,89-77 0,-143 139 158,6-5-88,20-14 1,-28 22 87,0 0 1,-1 0-1,1 0 1,0 1-1,0-1 1,0 1 0,0 0-1,1 0 1,-1 0-1,7 0 1,-10 1 45,0 1 1,1-1 0,-1 0-1,0 0 1,1 0-1,-1 1 1,0-1-1,1 1 1,-1-1-1,0 1 1,0-1-1,0 1 1,1 0-1,-1 0 1,0 0 0,0-1-1,0 1 1,0 0-1,0 0 1,0 0-1,-1 1 1,1-1-1,0 0 1,0 0-1,-1 0 1,1 1-1,-1-1 1,1 0 0,-1 0-1,0 1 1,1-1-1,-1 3 1,1 4 22,0 1 1,-1 0-1,1-1 1,-3 11-1,2-7 22,-2 33 280,-2-1 0,-18 82 0,18-110-260,-7 31 162,10-43-173,1 0 0,0 0 0,0 0 0,0 0 0,0 0 0,0 0 0,1 0 0,0 0 0,2 6 0,-3-9-19,0 0 1,1 0 0,-1 0 0,1 0 0,0 0 0,-1 0 0,1 0 0,0 0 0,0 0 0,-1 0-1,1 0 1,0-1 0,0 1 0,0 0 0,0 0 0,0-1 0,0 1 0,0-1 0,0 1 0,1-1 0,0 1-1,0-1 2,0 0 0,0 1 1,0-1-1,1 0 0,-1-1 0,0 1 0,0 0 0,0-1 0,0 1 0,4-2 0,1-1 8,-1 0-1,1 0 1,-1-1 0,0 0-1,11-8 1,7-13 16,-1 0-1,-1-2 1,36-54 0,-9 11-57,-34 48-47,-12 15 3,2 1 0,-1 0 0,1 0 0,8-8 0,-13 14 45,0 0 0,0-1-1,1 1 1,-1 0 0,0 0 0,0-1 0,1 1-1,-1 0 1,0 0 0,0 0 0,1-1 0,-1 1 0,0 0-1,1 0 1,-1 0 0,0 0 0,1 0 0,-1 0 0,0-1-1,1 1 1,-1 0 0,1 0 0,-1 0 0,0 0 0,1 0-1,-1 1 1,0-1 0,1 0 0,-1 0 0,0 0 0,1 0-1,-1 0 1,0 0 0,1 0 0,-1 1 0,1 0-11,-1 0 1,1 0 0,-1 0-1,1-1 1,-1 1 0,0 0-1,1 0 1,-1 0-1,0 0 1,0 0 0,0 0-1,0 1 1,0 0 0,-2 22-20,0-1 0,-2 0 1,-12 40-1,-3 16 296,13-50-136,3-14 24,-3 25 0,5-36-109,1 1 0,0-1 0,0 1 1,1-1-1,-1 1 0,1-1 1,0 1-1,0-1 0,4 8 0,-5-10-17,1-1-1,-1 0 1,1 0-1,-1 1 1,1-1-1,0 0 1,0 0-1,0 0 1,-1 0-1,1 0 1,0 0-1,0 0 1,0-1-1,0 1 0,1 0 1,-1 0-1,0-1 1,0 1-1,0-1 1,1 1-1,-1-1 1,0 1-1,0-1 1,1 0-1,-1 0 1,0 0-1,1 1 1,-1-1-1,0-1 0,1 1 1,1 0-1,3-2 47,0 0 0,-1 0 0,1 0 0,-1-1 0,10-6-1,-3 2-28,20-13 17,-1-1 0,0-1 1,-2-2-1,-1-1 0,-1-1 1,-1-1-1,25-34 0,-7 6-455,-43 55 391,-1-1 0,0 1-1,0 0 1,0 0 0,0-1-1,1 1 1,-1 0 0,0 0-1,0-1 1,1 1-1,-1 0 1,0 0 0,1 0-1,-1 0 1,0-1 0,0 1-1,1 0 1,-1 0-1,0 0 1,1 0 0,-1 0-1,0 0 1,1 0 0,-1 0-1,0 0 1,1 0 0,2 7-170,-5 12-40,-7 13 67,2-12 201,-5 38-1,11-50 5,0 0-1,1 0 0,0 0 0,1 0 1,0-1-1,0 1 0,0 0 1,4 11-1,-3-14-13,-1-1-1,1 0 1,0 1 0,1-1-1,-1 0 1,1 0 0,-1 0-1,1 0 1,5 4 0,-6-6 7,0 0 0,0-1-1,0 1 1,0-1 0,1 0 0,-1 1 0,0-1 0,1 0 0,-1-1 0,1 1-1,-1 0 1,1-1 0,0 1 0,-1-1 0,1 0 0,-1 0 0,1 0 0,4 0-1,6-2-23,0 0-1,1-1 0,-1-1 1,0 0-1,-1-1 0,1 0 1,-1-1-1,15-8 0,92-57 38,-42 29-69,164-85-108,-225 119 139,-10 4-45,0 1 0,0 1 0,1-1 0,-1 1 0,8-2 0,-6 3-119,-11 8-81,-1 1 181,-1 2 34,-2-1 0,1 0 0,-1-1 0,0 0 0,-1 0 0,0 0 0,-11 7 0,-5 7-101,-16 13 122,-24 25 211,58-53-224,-1 1 0,2 0 0,-1 0-1,1 0 1,0 1 0,1-1 0,0 1 0,-3 9 0,6-15 0,0 0 1,1 0 0,-1 0 0,1 0 0,0 0 0,-1 0-1,2-1 1,-1 1 0,0 0 0,0 0 0,1 0 0,1 5-1,-1-6 16,0 0 1,0 0-1,0 0 0,1 0 0,-1 0 0,1-1 0,-1 1 0,1-1 0,-1 1 0,1-1 0,0 1 0,0-1 0,0 0 0,0 0 0,0 0 0,0 0 0,0 0 0,0 0 0,3 0 0,1 1 34,1-1 1,0 0-1,0 0 0,1-1 0,-1 0 0,0 0 1,0 0-1,11-3 0,2-1 44,32-12 0,-9-1 50,0-2-1,70-43 0,-76 38-151,-1-1-1,39-37 1,54-65 10,-83 77 30,-2-2-1,52-78 0,-63 74-65,-3-2-1,38-99 0,73-295-460,-138 441 348,0 0 0,-1 0 0,1-21 0,-3 31 133,1 1-1,-1 0 1,0-1-1,0 1 1,0 0-1,0 0 0,0-1 1,0 1-1,0 0 1,0-1-1,0 1 0,0 0 1,-1-1-1,1 1 1,0 0-1,0-1 1,0 1-1,0 0 0,0 0 1,-1-1-1,1 1 1,0 0-1,0 0 1,0-1-1,-1 1 0,1 0 1,0 0-1,0-1 1,-1 1-1,1 0 0,0 0 1,-1 0-1,-8 4-299,-8 16 174,8-2 137,0 1 1,0 1-1,2-1 1,-6 27-1,5-20-37,-28 117-3,7-24-40,1-23 47,-31 113 217,18 2-88,40-204-78,-3 26 69,1 0-1,2 56 0,2-56 97,-1-23-170,1 0 0,0 0 0,0 1 0,5 17 0,-3-19 46,-2-4-36,0-1 1,0 1-1,1-1 1,0 1 0,0-1-1,0 0 1,1 0 0,-1 0-1,5 5 1,1 0 256,-7-7-268,1 0-1,0 0 1,0 0 0,-1 0-1,2 0 1,-1 0 0,0-1-1,0 1 1,0-1-1,1 0 1,2 2 0,25 11-90,-25-11 92,1 0 1,0 0 0,0-1 0,0 0 0,0 0 0,0 0 0,0-1 0,12 2 0,-7-4 65,0 0-1,0 0 1,0-1 0,0 0 0,0-1 0,0 0 0,20-10-1,-11 3 2,0-1 0,35-27 0,-53 37-66,0-1 0,0 0 0,0 0 0,0 0 0,0 0 0,0 0 0,-1 0 0,1 0 0,-1 0 0,1-1 0,-1 1 0,0-1 0,0 1 0,0-1 0,-1 1 0,2-5 0,-1-1 0,-1 0-1,0 0 1,-1 0 0,-1-10 0,1 9-17,0 5-16,0 0 0,0 1 0,0-1 0,0 0 0,-1 1 0,1-1 0,-1 1 0,0 0 0,0 0 0,0-1 0,-1 1 0,1 0 0,-1 1 0,0-1 0,1 0 0,-1 1 0,0 0 1,-4-3-1,5 4 6,-1-1 0,1 1 0,0 0 0,0 0 1,0 0-1,-1 1 0,1-1 0,0 0 1,-1 1-1,1-1 0,0 1 0,-1 0 0,1 0 1,-1 0-1,1 0 0,-1 0 0,1 1 1,0-1-1,-1 1 0,1-1 0,0 1 1,-1 0-1,1 0 0,0 0 0,0 0 0,0 0 1,0 1-1,-3 1 0,-3 5 106,3-4-138,1-1-1,-1 1 0,1 1 1,1-1-1,-1 0 1,0 1-1,-4 10 0,1-2 47,1 1-1,-6 26 0,10-33-12,1 0 0,0 0 0,0 1 0,1-1 0,0 1 0,0-1 0,2 11 0,3 30 122,-3-37-77,1-1 1,1 1-1,-1-1 0,2 0 0,5 11 0,-8-19-17,1 0 0,-1 0-1,1 0 1,-1-1-1,1 1 1,4 1-1,-4-1-20,19 12 104,-22-13-208,9 5 187,-9-5-69,3 0-9,1 1 1,-1-1 0,0 0-1,1 0 1,-1 0-1,1 0 1,-1-1 0,8 1-1,72 2 19,-69-4 16,-1 0 0,1 0 0,-1-2 1,18-4-1,52-22 57,-38 12 88,-14 5-131,1-1 1,-2-1-1,0-2 1,-1-1-1,-1-1 1,39-32-1,-59 42-54,1 0 1,-1 0-1,0-1 0,-1 0 1,0 0-1,-1-1 0,0 0 0,9-20 1,-12 26-43,-3 4 49,1-1-1,-1 1 0,1-1 0,-1 1 0,0-1 1,1 1-1,-1-1 0,0 1 0,0-1 0,1 0 1,-1 1-1,0-1 0,0 1 0,0-1 0,0 0 1,1 1-1,-1-1 0,0 0 0,-1 0 0,0 7-150,-1 1-1,0-1 0,0 1 0,-4 6 0,0 1 111,-7 22 0,10-21-24,-1-2 44,2 0 0,-2 16 1,3-26 50,1 1 0,0 0 0,1 0 0,-1-1 0,0 1 0,1 0 0,0-1 0,0 1 0,0-1 0,0 1 0,1-1 0,3 6 0,-4-6-29,1 0 0,1 0 1,-1 0-1,0 0 0,1 0 0,-1-1 1,1 1-1,0-1 0,5 4 0,-6-5 10,1 0 0,0 0 0,0 0 0,0 0 0,0-1 0,0 1 0,0-1 0,0 0 0,0 0 0,0 0 0,4 0 0,19-2 204,-14 2-179,-1 0-1,0-1 1,0-1 0,1 0-1,17-6 1,-6 1-240,-17 5-538,-1 0 0,1 0 1,-1 0-1,1 0 0,9-7 1,-12 7-295,10-9-2059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3:44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47 7232,'-26'-27'3264,"26"24"-2848,-5-2 1120,5 2-1152,10 3-224,-2-5-480,0 5 192,1-3-896,4 6 576,8 5-4992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34.3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26 36 4992,'-21'-35'2240,"21"39"-1952,-5-4-224,5 4-96,0 0-192,5 4 128,-2 4-1664,12 2 992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02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13 374 1728,'-13'4'8656,"35"-25"-6368,16-19-1883,-27 28-216,23-22 1,7 1-174,73-54 112,-102 79-85,-1 0 0,21-20 1,-28 23 6,1 1 1,-1-1 0,0 0 0,-1 0-1,1-1 1,-1 1 0,0-1-1,4-8 1,-7 14-53,0-1-1,0 1 0,0 0 1,0 0-1,1-1 1,-1 1-1,0 0 1,0-1-1,0 1 0,0 0 1,0-1-1,0 1 1,0 0-1,0-1 1,0 1-1,0 0 0,0 0 1,0-1-1,0 1 1,0 0-1,0-1 0,0 1 1,-1 0-1,1-1 1,0 1-1,0 0 1,0 0-1,0-1 0,-1 1 1,1 0-1,0 0 1,0-1-1,0 1 0,-1 0 1,1 0-1,0 0 1,0-1-1,-1 1 1,1 0-1,0 0 0,-1 0 1,1 0-1,-1-1 1,1 1-12,-1 1 1,0-1-1,1 0 1,-1 0 0,1 0-1,-1 0 1,0 0 0,1 1-1,-1-1 1,1 0-1,-1 0 1,1 1 0,-1-1-1,1 0 1,-1 1 0,1-1-1,-1 1 1,1-1-1,-1 1 1,1-1 0,0 1-1,-1 0 1,-15 33-467,14-30 491,-1 0 0,1 0 0,0 0 1,0 0-1,0 1 0,1-1 0,0 0 0,-1 1 1,2-1-1,-1 1 0,0-1 0,1 1 0,0 0 0,0-1 1,0 1-1,1-1 0,-1 1 0,1-1 0,0 1 1,1-1-1,-1 1 0,1-1 0,0 0 0,0 0 0,0 0 1,0 0-1,1 0 0,-1 0 0,1-1 0,6 7 1,-3-4 93,0-1 1,0 0-1,0 0 1,0-1 0,1 1-1,14 5 1,-16-8-34,-1 0 0,1-1 0,0 0 1,0 0-1,0-1 0,0 0 0,0 1 0,0-2 0,0 1 1,0 0-1,10-3 0,-3-1 36,0-1-1,-1 0 1,1 0-1,-1-1 1,0 0 0,-1-1-1,1-1 1,9-8 0,0 0 75,8-7-121,-1-1 0,-2-2-1,34-42 1,-44 50-133,-13 16 21,18-19-558,-20 21 591,1 0 0,-1-1 0,0 1 1,1 0-1,-1-1 0,0 1 1,1 0-1,-1 0 0,1-1 1,-1 1-1,0 0 0,1 0 0,-1 0 1,1 0-1,-1-1 0,1 1 1,-1 0-1,1 0 0,-1 0 1,0 0-1,1 0 0,-1 0 0,1 0 1,-1 0-1,1 1 0,-1-1 1,1 0-1,-1 0 0,1 0 1,-1 0-1,0 1 0,1-1 0,-1 0 1,1 0-1,-1 1 0,0-1 1,1 0-1,-1 1 0,0-1 1,1 0-1,-1 1 0,0-1 0,0 0 1,1 1-1,-1-1 0,0 1 1,0-1-1,0 0 0,1 2 1,1 6 53,1 0 1,-2 0 0,1 1-1,-1-1 1,0 1 0,-1-1 0,0 1-1,0-1 1,-1 1 0,0-1 0,0 1-1,-1-1 1,-3 10 0,-5 11 217,-2-1 0,-19 36 1,24-51-206,3-5 54,-1 1 0,0-1 0,-1 0 1,0 0-1,-7 7 0,12-13-54,0-1 0,-1 1-1,1-1 1,-1 1 0,1-1-1,-1 0 1,0 0 0,0 0 0,1 0-1,-1 0 1,0 0 0,0 0-1,0-1 1,0 1 0,0 0 0,0-1-1,0 0 1,0 0 0,0 1 0,0-1-1,0 0 1,0-1 0,0 1-1,0 0 1,0-1 0,0 1 0,0-1-1,0 1 1,-2-2 0,3 2-69,-1-1 1,1 0 0,0 1 0,0-1-1,0 0 1,0 1 0,0-1-1,0 0 1,0 0 0,0 0 0,0 0-1,0 0 1,1 0 0,-1 0 0,0 0-1,1 0 1,-1 0 0,1-1-1,-1 1 1,1 0 0,-1-2-1,1 2-10,0-1 0,0 1 0,1 0-1,-1-1 1,0 1 0,1 0 0,-1-1-1,1 1 1,-1 0 0,1-1-1,-1 1 1,1 0 0,0 0 0,0 0-1,0 0 1,1-2 0,4-3-63,1 0 1,0 1 0,0 0-1,13-8 1,-18 12 109,20-11-18,1 1-1,0 1 0,1 1 1,0 1-1,46-9 1,-6 6-2076,69-1 1,-126 11 921,14 0-495,-20 1 1482,-1 0 0,1 0 0,-1 0 0,1 0 0,-1 0 0,1 0 0,-1 0 0,0 0 0,1 0 1,-1 0-1,1 1 0,-1-1 0,1 0 0,-1 0 0,0 0 0,1 1 0,3 5-2672,-4 4 423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02.6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13 121 4640,'-12'-35'2112,"15"16"-1824,-3 7 192,9 4-320,-1-8-288,10 5 64,8 0-416,1 3 256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10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353 815 2912,'-1'-2'208,"-1"-2"591,5 5 706,-9 17 287,6-17-1760,-5 31 1445,-12 42 0,-14 43-341,-57 145-117,59-185-191,-4-1 1,-69 115-1,99-186-728,2-2 6,-1-1 1,1 0-1,0 0 0,-1 0 1,1 0-1,-1 0 0,0 0 1,0 0-1,0-1 0,0 1 1,-3 2-1,4-4-88,1 0 0,0 1 0,-1-1-1,1 0 1,0 0 0,-1 0 0,1 0 0,0 1-1,-1-1 1,1 0 0,0 0 0,-1 0 0,1 0-1,0 0 1,-1 0 0,1 0 0,0 0 0,-1 0-1,1 0 1,-1 0 0,1 0 0,0-1 0,-1 1-1,1 0 1,0 0 0,-1 0 0,1 0 0,0-1-1,-1 1 1,1 0 0,0 0 0,0 0 0,-1-1-1,1 1 1,0 0 0,0 0 0,-1-1 0,1 1-1,0 0 1,0-1 0,0 1 0,0 0 0,0-1-1,-1 1 1,1 0 0,0-1 0,0 0 0,0-1 11,-1-1 1,1 0 0,0 1 0,0-1 0,0 0 0,0 0 0,1-3-1,18-62-51,-15 54 18,12-42 1,41-123-85,24-4-259,-54 126 241,145-269-934,-167 318 939,0 0 1,1 0-1,-1 1 0,2 0 1,-1 0-1,1 0 1,13-9-1,-18 14 101,0 0 0,1 1 0,-1-1 1,1 1-1,-1 0 0,1-1 0,-1 1 0,1 0 0,0 1 1,-1-1-1,1 1 0,0-1 0,0 1 0,0 0 0,-1 0 1,1 0-1,0 0 0,0 0 0,0 1 0,-1-1 0,1 1 1,0 0-1,-1-1 0,1 2 0,0-1 0,-1 0 0,1 0 1,-1 1-1,4 2 0,-1 1 54,1 0 0,-1 1 1,-1 0-1,1 0 0,-1 0 0,0 0 1,0 1-1,-1-1 0,1 1 0,-1 0 1,-1 0-1,0 0 0,0 1 0,0-1 1,-1 0-1,1 9 0,-1-1 40,-1 0-1,0-1 0,-1 1 1,0 0-1,-1-1 0,-1 1 1,-6 18-1,5-18 30,-2 1 1,0-1-1,-1 0 0,0 0 1,-1-1-1,-1 0 0,-19 23 1,25-34-74,0 0 0,0 0 0,0-1 0,-1 1 0,1-1 1,0 0-1,-1 0 0,0-1 0,1 1 0,-1 0 0,0-1 0,0 0 1,0 0-1,0 0 0,0-1 0,-5 1 0,6-1-82,0 0 1,0 0-1,0-1 0,0 1 1,0-1-1,0 0 0,0 1 0,0-1 1,0-1-1,1 1 0,-1 0 1,0-1-1,0 1 0,1-1 0,-1 0 1,1 0-1,0 0 0,0 0 1,-1 0-1,1 0 0,-3-5 0,4 5-11,0 1-1,0 0 0,1-1 0,-1 1 0,0 0 1,0-1-1,1 1 0,-1-1 0,1 1 1,-1-1-1,1 1 0,0-1 0,-1 0 0,1 1 1,0-1-1,0 1 0,0-1 0,0 0 0,0 1 1,1-1-1,-1 1 0,1-1 0,-1 1 0,1-1 1,-1 1-1,1-1 0,0 1 0,-1-1 0,1 1 1,0 0-1,0 0 0,0-1 0,0 1 0,0 0 1,0 0-1,1 0 0,-1 0 0,3-2 0,1 0-114,1 0 0,0 0 0,0 1 0,0 0 0,0 0 0,0 0 0,1 1 0,10-1 0,125-2 406,-121 4-155,10-1 348,0 0 0,33-7 0,-47 5-295,1-1 0,-1-1 0,0-1 0,31-15 0,-30 12-84,-1-1-1,0-1 0,-1 0 1,0-2-1,-1 0 0,0 0 1,23-28-1,47-74-125,-83 112 51,7-11-71,0 1-1,16-17 0,-25 30 83,0 0-1,0 0 0,0 0 1,1 0-1,-1 0 0,0 0 1,0 0-1,0 0 0,1 0 1,-1 0-1,0 0 0,0 0 1,0 0-1,0 0 0,1 0 0,-1 0 1,0 0-1,0 0 0,0 0 1,0 0-1,1 0 0,-1 0 1,0 1-1,0-1 0,0 0 1,0 0-1,0 0 0,1 0 0,-1 0 1,0 0-1,0 1 0,0-1 1,0 0-1,0 0 0,0 0 1,0 0-1,0 1 0,0-1 1,1 0-1,-1 0 0,0 0 1,0 1-1,5 11 12,-3-6-15,2 3-19,0 1-1,-1 0 1,-1-1-1,0 1 1,2 18-1,-1 54 194,-3-71-156,0-6-6,0-1 0,0 1-1,1 0 1,-1 0 0,1-1 0,0 1-1,1 0 1,-1-1 0,1 1 0,0-1-1,0 0 1,0 0 0,1 0 0,-1 0-1,1 0 1,7 7 0,-7-8 22,1 0 1,1 0-1,-1 0 1,0-1-1,1 1 1,-1-1-1,1 0 0,-1-1 1,1 1-1,0-1 1,0 0-1,0 0 1,0 0-1,0-1 1,0 0-1,8 0 0,8-2 7,0-1 0,0 0-1,-1-2 1,0-1-1,0 0 1,0-1-1,32-17 1,-13 2-15,-1-1 0,56-46-1,-28 11-488,-77 85 341,-74 137 240,83-160-127,-1 1 1,1 0-1,0 0 0,1 0 1,-1 0-1,1 0 0,0 0 0,0 8 1,1-11 25,0-1-1,0 1 1,0 0 0,0 0 0,1 0 0,-1-1-1,1 1 1,-1 0 0,1 0 0,0-1 0,-1 1 0,1-1-1,0 1 1,0-1 0,0 1 0,1-1 0,-1 1-1,0-1 1,0 0 0,1 0 0,-1 1 0,1-1 0,-1 0-1,1 0 1,-1-1 0,1 1 0,0 0 0,1 0-1,-1 0 18,0-1-1,1 1 0,-1-1 0,0 0 0,0 1 0,0-1 1,0 0-1,0 0 0,1-1 0,-1 1 0,0 0 1,0-1-1,0 1 0,0-1 0,0 0 0,0 0 0,0 0 1,0 0-1,0 0 0,0 0 0,0 0 0,-1-1 0,1 1 1,0-1-1,-1 1 0,1-1 0,-1 1 0,2-4 0,0 1-7,0 0-1,0-1 1,-1 1 0,1-1-1,-1 1 1,0-1-1,0 0 1,-1 0-1,1 0 1,0-8-1,-1 7-60,-1 1 0,0 0 1,0-1-1,-1 1 0,0-1 0,0 1 0,0-1 1,0 1-1,-1 0 0,-4-10 0,4 12-8,0 0 0,0-1 0,0 1-1,-1 0 1,1 0 0,-1 1 0,0-1 0,0 0-1,0 1 1,0 0 0,0 0 0,0 0 0,-1 0-1,1 0 1,-1 1 0,-6-3 0,8 4 28,-22-6-342,23 6 333,1 0-1,-1 0 1,1 0-1,-1 0 0,1 0 1,-1 0-1,1 0 1,-1 0-1,1 0 1,-1 0-1,1 0 1,-1 0-1,1 0 1,-1 0-1,1 0 0,-1 0 1,1 0-1,-1 1 1,1-1-1,-1 0 1,1 0-1,0 1 1,-1-1-1,1 0 1,-1 1-1,1-1 1,0 1-1,-1-1 0,1 0 1,0 1-1,-1-1 1,1 1-1,0-1 1,0 1-1,-1-1 1,1 1-1,0-1 1,0 1-1,0 0 1,1-1 38,0 1 0,0 0 0,1-1 0,-1 1 0,0-1 0,1 0 0,-1 1 0,0-1 0,1 0 1,-1 0-1,1 0 0,-1 0 0,0 0 0,3 0 0,-4 0 9,8-1 64,-1 1 0,0-1-1,1 0 1,-1-1 0,0 0-1,0 0 1,0-1 0,10-4-1,4-5-10,26-18 0,-3 2-173,-27 17 91,54-27-110,-64 34 55,1 1 0,-1 0-1,1 1 1,0 0 0,0 0-1,0 1 1,13-1 0,-19 2 65,0 0 1,0 0-1,-1 1 0,1-1 1,0 0-1,0 1 1,-1 0-1,1-1 1,0 1-1,-1 0 0,1 0 1,0 0-1,-1 0 1,1 0-1,-1 0 0,0 0 1,1 1-1,-1-1 1,0 0-1,0 1 0,0-1 1,0 1-1,0 0 1,0-1-1,0 1 0,0 2 1,2 2 19,-2 0 1,1 1-1,0-1 0,-1 0 1,0 1-1,0 6 0,-2 2 32,1-1-1,-2 1 0,1-1 1,-2 0-1,0 0 1,-7 18-1,0 5 11,-20 73-52,-106 358 586,81-327 329,54-139-850,-5 9 232,3-11 43,2-9 264,7-31-253,-3 24-318,10-65 11,10-42-285,-13 86 136,2 2 0,1 0 0,2 0 1,1 2-1,23-35 0,9-6-157,61-71 1,107-97-648,-215 240 890,2-1-27,0 0 0,0 0-1,1 0 1,6-5 0,-9 8 39,-1-1-1,1 1 0,-1 0 1,1 0-1,-1-1 0,1 1 1,-1 0-1,1 0 0,-1 0 1,1 0-1,-1 0 0,1 0 1,0 0-1,-1 0 0,1 0 1,-1 0-1,1 0 0,-1 0 0,1 0 1,-1 0-1,1 0 0,0 1 1,-1-1-1,1 0 0,-1 0 1,1 1-1,-1-1 0,1 0 1,-1 1-1,0-1 0,1 0 1,-1 1-1,1-1 0,-1 1 1,0-1-1,1 1 0,-1-1 1,0 1-1,0-1 0,1 1 1,-1-1-1,0 1 0,0-1 1,0 1-1,1 2 9,0-1-1,-1 1 1,0-1 0,1 1-1,-1-1 1,0 1 0,0-1-1,-1 1 1,1-1 0,0 1-1,-1-1 1,0 1-1,1-1 1,-3 5 0,-1 6 21,0 0-6,-1-1 0,1 1 0,-2-1-1,0 0 1,0 0 0,-2-1 0,-9 13 0,2-6 8,-1 0 0,-1-1 1,-24 19-1,22-21-29,-1 1 35,1 0 0,1 1 0,-20 23 0,37-39-29,0 0 1,0 0 0,0 0 0,1 0-1,-1 0 1,0 0 0,1 0-1,-1 1 1,1-1 0,-1 0-1,1 0 1,0 0 0,-1 1-1,1-1 1,0 0 0,0 3 0,0-4-6,0 1 1,1-1 0,-1 1 0,0 0 0,1-1 0,-1 1 0,0-1 0,1 1-1,-1-1 1,1 1 0,-1-1 0,0 0 0,1 1 0,-1-1 0,1 0 0,-1 1 0,1-1-1,0 0 1,-1 1 0,1-1 0,-1 0 0,1 0 0,1 1 0,4 0 4,1-1 0,-1 1 0,1-1 1,12-2-1,-12 2-33,49-5-43,81-19 0,51-24 18,-11 2-56,-148 40 113,-3 1 196,40-14 0,-60 16-136,-7 2-166,-14 4-187,-12 3 184,0 2-1,0 0 1,1 2 0,0 1-1,-32 20 1,54-29 87,0 1 0,0 0 0,0 0 0,0 1 0,-5 6 0,8-10 13,0 1 1,1-1-1,-1 1 0,1 0 0,-1-1 0,1 1 1,-1 0-1,1-1 0,0 1 0,-1 0 1,1-1-1,0 1 0,-1 0 0,1 0 1,0 0-1,0-1 0,0 1 0,0 0 0,0 0 1,0 0-1,0 0 0,0-1 0,0 1 1,0 0-1,0 0 0,0 0 0,1-1 0,-1 1 1,0 0-1,1 0 0,-1-1 0,0 1 1,1 0-1,-1-1 0,1 1 0,-1 0 0,1-1 1,-1 1-1,1-1 0,0 1 0,-1-1 1,2 1-1,1 1 29,0 0 1,1-1 0,-1 0-1,1 0 1,-1 0-1,1 0 1,-1 0-1,1-1 1,0 1 0,-1-1-1,5 0 1,41-6 406,-41 5-342,-1-1-1,0 0 0,0 0 1,1-1-1,-2 0 1,1-1-1,0 1 0,8-7 1,-12 9-79,-1-1-1,0 1 1,0-1 0,0 0 0,-1 0 0,1 0 0,0 0 0,-1 0 0,1 0 0,-1 0 0,1 0 0,-1 0 0,0-1 0,0 1 0,0-1 0,0 1-1,-1-1 1,1 1 0,-1-1 0,1 1 0,-1-1 0,0 1 0,0-1 0,0 1 0,0-1 0,-1 0 0,0-2 0,0 2-43,0 0 0,0 0 0,-1 0 0,1 1-1,-1-1 1,0 0 0,1 1 0,-1 0 0,0-1 0,-1 1 0,1 0 0,0 0 0,-1 0 0,1 0 0,-5-2 0,-3-1-152,0 0 1,-21-6-1,13 4-114,17 7 287,1 0 0,0 0 0,-1 0 0,1 0 0,0 0 0,-1 0 0,1 0 0,0 0-1,0 0 1,-1-1 0,1 1 0,0 0 0,-1 0 0,1 0 0,0 0 0,0-1 0,-1 1-1,1 0 1,0 0 0,0-1 0,0 1 0,-1 0 0,1 0 0,0-1 0,0 1 0,0 0 0,0 0-1,0-1 1,0 1 0,-1 0 0,1-1 0,0 0 0,10-5-230,22-2-26,-30 8 260,84-13-18,98-1-1,-122 10 73,-29 3-79,66 7 0,-94-6 43,-1 1-1,0 0 1,0 0 0,0 0 0,0 0 0,0 1-1,0 0 1,0 0 0,5 3 0,-8-4-13,1 0 0,-1 0 0,0 0 0,0 0 0,1 1 1,-1-1-1,0 0 0,0 1 0,0-1 0,0 1 0,0-1 0,-1 1 1,1-1-1,0 1 0,-1-1 0,1 1 0,-1 0 0,0-1 0,1 1 1,-1 0-1,0 0 0,0-1 0,-1 4 0,0 5 66,-2 0 1,0-1-1,-5 12 0,5-13-41,0-1-1,1 1 1,0-1-1,0 1 1,0-1 0,0 12-1,2-17-27,0-1 0,0 1 0,0-1 0,1 1 0,-1-1 0,0 1-1,1-1 1,-1 1 0,1-1 0,-1 0 0,1 1 0,-1-1 0,1 0 0,0 1 0,0-1 0,0 0 0,0 0-1,0 0 1,0 0 0,2 2 0,-1-2 32,0 0-1,1 1 1,-1-1-1,0 0 1,1 0-1,0-1 1,-1 1-1,1 0 1,-1-1-1,5 1 1,5-1 87,0-1 0,0 0 0,22-5 0,-32 6-135,35-8 97,54-19 0,-76 22-50,0-2-1,-1 0 0,0 0 1,0-1-1,-1-1 1,17-14-1,-13 7 2,0-2-1,26-36 0,23-44 331,74-129-99,-118 188-251,37-62-274,61-146 1,-116 237 182,-1 0 0,1 0 0,-2 0-1,1 0 1,-2-1 0,1 1 0,-1 0 0,-1-15-1,0 24 67,0 0 0,0 0-1,0 0 1,0 0 0,0 1-1,0-1 1,0 0 0,0 0-1,-1 0 1,1 1 0,0-1-1,-1 0 1,1 0 0,0 1-1,-1-1 1,1 0 0,-1 1-1,1-1 1,-1 0 0,1 1-1,-1-1 1,0 1 0,-1-2-1,2 2 3,-1 0-1,0 0 0,0 0 0,0 0 0,0 0 0,0 0 0,0 0 0,1 0 0,-1 0 1,0 0-1,0 1 0,0-1 0,0 0 0,1 1 0,-1-1 0,0 0 0,0 1 0,0 0 0,-4 3-29,-1 0 0,1 0 0,1 0 0,-8 9-1,-13 21 5,1 0-1,1 2 1,2 0-1,2 2 0,2 0 1,-13 41-1,19-44 82,2 0 0,-7 50-1,1 71 20,12-117-55,2-10-2,1 44-1,2-58 46,0-1 1,0 0 0,1 0-1,1 0 1,6 14-1,-10-26-22,1 1 1,0-1-1,0 0 0,1 0 0,-1 0 1,0 0-1,1 0 0,-1 0 0,1-1 1,-1 1-1,1 0 0,0-1 0,0 1 1,0-1-1,0 0 0,0 0 0,0 0 1,3 1-1,-2-1 4,0 0 1,0 0-1,1-1 0,-1 1 1,0-1-1,1 0 1,-1 0-1,0-1 0,1 1 1,-1-1-1,5-1 0,5-2 20,-1-1-1,1 0 0,-2-1 0,1-1 0,16-11 0,153-125-210,-174 137 37,-1 0 0,2 1 1,9-6-1,-16 10 120,-1 1-1,0 0 1,1 0 0,-1-1-1,0 1 1,0 0-1,1 0 1,-1 0 0,0 0-1,1-1 1,-1 1-1,0 0 1,1 0 0,-1 0-1,0 0 1,1 0-1,-1 0 1,0 0 0,1 0-1,-1 0 1,1 0-1,-1 0 1,0 0-1,1 0 1,-1 0 0,0 0-1,1 0 1,-1 0-1,0 0 1,1 1 0,-1-1-1,0 0 1,1 0-1,-1 0 1,0 1 0,1-1-1,-1 0 1,0 0-1,0 1 1,1-1 0,-1 2 8,0-1 0,0 1 0,1-1 0,-1 1-1,-1-1 1,1 1 0,0-1 0,0 0 0,0 1 0,-1-1 0,0 3 0,-24 57-205,17-43 183,0 1 0,-8 28 0,15-42 43,0 0-1,0 0 0,0 1 0,1-1 0,0 0 0,0 0 1,1 8-1,-1-11-7,1 0 1,-1 0 0,1 0 0,-1-1-1,1 1 1,0 0 0,0-1-1,0 1 1,0-1 0,0 1 0,0-1-1,0 1 1,1-1 0,-1 0 0,0 1-1,1-1 1,-1 0 0,1 0-1,-1 0 1,1 0 0,-1 0 0,1-1-1,0 1 1,0 0 0,3 0-1,4 1 13,1-1-1,0 1 0,0-2 1,0 1-1,0-2 0,0 1 1,-1-1-1,1-1 0,0 0 1,0 0-1,-1-1 0,1 0 1,12-6-1,10-7-16,0-2 0,40-29 1,-38 23-77,9-7 80,49-46 1,-66 50-563,-73 58-229,38-22 783,-1 0 1,2 0 0,0 1-1,0 1 1,0-1 0,1 1-1,1 0 1,-9 23 0,13-31 0,1 0 1,0 0-1,0 0 0,1 0 1,-1 0-1,1 1 1,-1-1-1,1 0 0,0 0 1,0 0-1,0 1 1,1-1-1,-1 0 0,3 6 1,-3-7 8,1 0-1,1 0 1,-1 0 0,0 0 0,0 0 0,1 0-1,-1 0 1,1 0 0,-1 0 0,1-1 0,0 1-1,0-1 1,0 1 0,0-1 0,0 0-1,0 0 1,0 0 0,0 0 0,0 0 0,4 1-1,3 0 49,1-1-1,-1 1 0,0-2 0,0 1 1,1-1-1,-1-1 0,0 1 1,1-2-1,-1 1 0,0-1 0,0-1 1,0 1-1,-1-2 0,1 1 0,0-1 1,-1 0-1,10-8 0,-15 11-43,-1-1 1,0 0-1,0 0 0,0 0 1,0 0-1,0-1 0,0 1 0,-1 0 1,1-1-1,-1 1 0,1-1 1,-1 0-1,2-4 0,-3 5-31,0 0-1,0 0 0,0 0 1,0 0-1,0 0 1,0 0-1,0 0 0,-1 1 1,1-1-1,-1 0 1,1 0-1,-1 0 0,0 0 1,0 1-1,0-1 1,0 0-1,0 1 0,0-1 1,0 0-1,0 1 1,-1 0-1,-1-2 0,0-1-42,-1 1-1,0 0 0,-1 0 1,1 1-1,0-1 1,-1 1-1,0 0 0,1 0 1,-9-2-1,-8 0 25,-22-3 1,0 0 70,20 3-86,16 4 48,1-1 0,-1 0 0,1 0 0,0-1 0,-7-2-1,12 4-8,1 0 0,0-1-1,0 1 1,-1 0 0,1 0-1,0 0 1,0 0 0,-1-1-1,1 1 1,0 0 0,0 0-1,0 0 1,0-1 0,-1 1-1,1 0 1,0 0 0,0-1-1,0 1 1,0 0 0,0 0-1,-1-1 1,1 1 0,0 0-1,0 0 1,0-1 0,0 1-1,0 0 1,0-1 0,0 1-1,0 0 1,0 0 0,0-1-1,0 1 1,0 0 0,0-1-1,1 1 1,-1 0 0,0 0-1,0-1 1,0 1 0,0 0-1,0 0 1,1-1 0,-1 1-1,0 0 1,11-10-115,-3 6 75,0-1-1,1 2 1,-1-1 0,1 1-1,11-2 1,48-7 16,-55 10 61,33-5-4,69-10-17,-91 15 6,0 1 1,44 4 0,-61-2-28,-1 0 0,1 0 0,-1 1 0,0 0 0,1 0 0,-1 0 0,9 6-1,-13-7 12,0 0-1,0 1 0,0-1 0,0 1 0,0 0 0,0-1 0,0 1 1,-1 0-1,1 0 0,-1 0 0,1 0 0,-1 0 0,0 1 0,0-1 1,0 0-1,0 1 0,0-1 0,-1 1 0,1-1 0,-1 0 0,1 1 1,-1 4-1,0 0 29,-1 0 1,0 0 0,0 0-1,0 0 1,-1 0-1,0 0 1,-1-1 0,0 1-1,0-1 1,-4 7 0,-5 7 113,-27 30-1,8-10 213,66-62 26,20-19-446,29-19-150,-68 50 153,1 0-1,0 1 0,21-8 1,-33 15 22,1 0 0,0 0 0,0 1 0,0-1 0,1 1 0,7 0 0,-13 1 38,0 0-1,0 0 0,1 0 0,-1 0 0,0 1 0,0-1 0,0 0 0,0 0 0,1 1 0,-1-1 0,0 1 0,0-1 0,0 1 0,0-1 0,0 1 0,0 0 0,0 0 1,0-1-1,0 1 0,0 0 0,-1 0 0,1 0 0,0 0 0,-1 0 0,1 0 0,0 0 0,-1 0 0,1 0 0,-1 0 0,1 0 0,-1 0 0,0 1 0,0-1 0,1 0 1,-1 0-1,0 0 0,0 1 0,0 1 0,-1 4 3,0 0 0,-1 1 0,-3 12 1,2-13 11,1 1 0,0 0 1,1 0-1,0 1 0,0 7 1,1-14-8,0 0-1,0 0 1,0 0 0,1 0 0,-1 0 0,1 0 0,-1 0 0,1-1-1,0 1 1,-1 0 0,1 0 0,0-1 0,0 1 0,1 0 0,-1-1-1,0 1 1,1-1 0,-1 1 0,0-1 0,1 0 0,0 0 0,-1 0-1,1 0 1,0 0 0,2 2 0,2-1 26,0 0 0,0-1 0,-1 0 0,1 1-1,0-2 1,1 1 0,-1-1 0,0 0 0,6 0 0,59-11 56,-44 6-124,-3 0 23,0-1 0,-1-1-1,0-1 1,42-22 0,84-56-95,-84 46 177,87-55-44,-167 103-183,6-5 190,0 2 0,-12 8 0,0 3-13,2 1-1,-23 26 1,-5 4 163,25-27-116,5-6 41,1 1-1,1 1 0,-22 28 0,36-43-94,1-1-1,-1 1 0,1 0 1,-1-1-1,1 1 1,0 0-1,-1-1 1,1 1-1,0 0 1,-1-1-1,1 1 1,0 0-1,0 0 1,0-1-1,0 1 1,0 0-1,0 0 1,0-1-1,0 2 1,0-1-9,0-1 1,1 0 0,-1 0-1,1 0 1,-1 1-1,0-1 1,1 0 0,-1 0-1,0 0 1,1 0 0,-1 0-1,1 0 1,-1 0-1,1 0 1,-1 0 0,0 0-1,1 0 1,-1 0-1,1 0 1,-1 0 0,0 0-1,1 0 1,-1-1-1,1 1 1,27-13 64,-12 1-139,21-21 0,-24 20-105,0 1-1,20-12 1,-31 23 147,12-7-427,-11 11 264,-4 7 109,-1-3 37,0 0 1,1 0-1,0 1 0,1-1 1,0 14-1,0-19 51,0 0-1,0 0 1,1 0-1,-1 0 1,1 0-1,-1 0 1,1 0-1,0 0 1,-1-1-1,1 1 0,0 0 1,0 0-1,0-1 1,1 1-1,-1-1 1,0 1-1,1-1 1,-1 1-1,1-1 1,-1 0-1,1 0 1,-1 0-1,1 0 1,0 0-1,0 0 1,0 0-1,2 1 1,7 0 38,-1-1 0,0 0 0,1 0 1,-1-1-1,1 0 0,19-3 0,62-18 82,-87 20-128,11-3-8,0-1 1,0 0-1,0-1 0,-1-1 0,0-1 0,0 0 0,0-1 0,22-18 0,7-14 78,59-71-1,-81 87-39,75-83-36,72-85-200,-143 158 147,-1 0 0,-2-1 0,35-73 0,-53 96-38,1-1 0,-2 0 0,1 1 0,1-17 0,-6 28 76,1 1-1,-1-1 1,0 1 0,0-1 0,0 0-1,0 1 1,0-1 0,0 0 0,0 1-1,0-1 1,-1 0 0,1 1 0,-1-1-1,1 1 1,-2-4 0,1 5 14,1 0 1,0-1-1,-1 1 0,1 0 0,-1-1 1,1 1-1,-1 0 0,1-1 0,-1 1 1,1 0-1,-1 0 0,1 0 0,-1 0 1,0-1-1,1 1 0,-1 0 1,1 0-1,-1 0 0,0 0 0,-2 1-3,1-1-1,0 1 1,0-1-1,0 1 1,-1 0-1,1 0 1,-3 1-1,-8 7-1,-1-1-1,1 2 1,-15 14 0,-35 38-62,43-42 75,1 2 1,1 0-1,1 1 0,1 1 1,1 0-1,-15 34 0,25-47 18,1 1 0,1 0-1,-1 0 1,2 0 0,0 1 0,0-1-1,1 15 1,1-17 14,1 0 0,0 0 0,0 0 0,1-1 0,1 1 0,0 0 0,0-1 0,1 0 0,9 18 0,-8-19-39,1 1 1,0-2-1,0 1 0,1 0 1,0-1-1,0-1 0,0 1 0,1-1 1,0 0-1,0-1 0,1 0 1,0 0-1,10 4 0,-8-5-490,0 0-1,1-1 0,-1 0 0,16 1 1,-15-2-788,-1-2 0,1 0-1,-1 0 1,17-3 0,7-2-2117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10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7136,'-13'0'3648,"18"0"-3360,-1 3-256,0 2-96,5-2 32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11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58 8640,'-25'-26'3904,"63"22"-3392,-7 0-608,4 8-64,26-8 256,3 0-32,45-3 128,0 2-96,15-3-416,-2 8 192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13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1046 2400,'-17'7'1387,"26"-6"2249,-6-1-3408,-1-1 1,1 1 0,0-1 0,-1 1-1,1-1 1,4-2 0,9-8 218,0 1 0,-1-2 0,27-25 0,35-48-38,-51 55-297,185-183 351,-196 199-446,13-13 38,97-95 41,-98 91-104,-1 0 1,31-48-1,-18 9 264,-3-1 0,30-84 0,-63 146-210,-1 7-52,-1-1 0,0 0 0,0 0-1,0 1 1,0-1 0,-1 0 0,1 0 0,-1 0 0,0 0 0,1-6 0,-1 9 3,-1 0 1,1 0 0,0 0 0,0 0 0,0-1 0,0 1-1,0 0 1,0 0 0,0 0 0,0 0 0,0-1-1,0 1 1,-1 0 0,1 0 0,0 0 0,0 0 0,0 0-1,0 0 1,0 0 0,-1-1 0,1 1 0,0 0-1,0 0 1,0 0 0,0 0 0,-1 0 0,1 0 0,0 0-1,0 0 1,0 0 0,-1 0 0,1 0 0,0 0-1,0 0 1,0 0 0,0 0 0,-1 0 0,1 0 0,0 0-1,0 0 1,0 0 0,0 0 0,-1 0 0,1 1-1,0-1 1,0 0 0,0 0 0,0 0 0,-1 0 0,1 0-1,0 0 1,0 1 0,0-1 0,0 0 0,0 0 0,0 0-1,0 0 1,0 1 0,-1-1 0,1 0 0,-8 11-63,-4 10 52,-12 30 0,-4 8 93,-79 130 522,81-140-435,1 1 0,-17 54 1,36-86-147,0-1 0,1 1 1,1 0-1,1 1 0,0-1 1,1 1-1,1-1 0,1 1 1,4 34-1,-3-50 46,-1 0 0,1 0 0,0 1 0,0-1 0,0 0 0,0-1 0,1 1 0,-1 0 0,1 0 0,0 0 0,0-1 0,0 1 0,0-1 0,0 0 0,4 4 0,-4-5-10,1 1 1,-1-1 0,1 0 0,-1 0 0,1 0-1,0 0 1,-1 0 0,1 0 0,0-1 0,0 0-1,-1 1 1,1-1 0,0 0 0,0 0-1,0 0 1,-1-1 0,5 0 0,-2-1-25,1 1 0,-1-1 0,1 0 0,-1-1 0,0 0 0,0 1 1,8-8-1,31-27 83,-40 34-97,18-19 27,0 0 0,33-45 0,-38 37-606,-17 28 188,-1 4-2,-8 17-197,-14 33 605,3 2 0,-21 87 0,38-128 55,1 0 0,0 0 1,1 0-1,1 22 0,0-32-49,1 0-1,-1 0 1,1 0-1,0 0 1,-1 0 0,1 0-1,1 0 1,-1 0-1,0-1 1,1 1-1,2 3 1,-3-5 2,0 1 0,0-1 0,1 0 0,-1 0 0,1 0 0,-1 0 0,1 0 0,-1 0 0,1-1 0,-1 1 0,1 0 0,0-1 0,-1 1 0,1-1 0,0 0 0,0 1 0,-1-1 0,1 0 0,0 0 0,0 0 0,2-1 0,-1 1 21,0-1 0,-1 0 1,1 0-1,0 0 0,-1 0 0,1 0 1,-1 0-1,1-1 0,-1 0 0,0 1 1,1-1-1,-1 0 0,0 0 0,0 0 1,0 0-1,0 0 0,2-5 0,-1 2 17,1-1 0,-1 0-1,0 0 1,-1 0 0,1 0-1,2-12 1,-4 6-231,0-1 1,-1 1 0,0-1-1,-1 1 1,-1 0-1,0 0 1,0-1 0,-1 1-1,-9-21 1,11 31 106,0-1 0,0 1 1,-1 0-1,1 0 0,-1 0 0,1 0 1,-1 0-1,0 0 0,0 0 1,1 0-1,-1 0 0,-1 1 0,1-1 1,0 1-1,0 0 0,0 0 0,-1 0 1,1 0-1,-1 0 0,1 0 0,-1 0 1,1 1-1,-1-1 0,-3 1 1,6 0 46,0 0 0,0 0 1,-1 0-1,1 0 0,0 0 1,-1 0-1,1 0 0,0 0 1,0 0-1,-1 0 0,1 0 1,0 0-1,0 0 0,-1 0 1,1 0-1,0 0 1,0 0-1,-1 0 0,1 1 1,0-1-1,0 0 0,-1 0 1,1 0-1,0 0 0,0 1 1,0-1-1,-1 0 0,1 0 1,0 0-1,0 1 0,0-1 1,0 0-1,0 0 1,-1 1-1,1-1 0,0 0 1,0 0-1,0 1 0,0-1 1,0 0-1,0 1 0,0-1 1,0 0-1,0 0 0,0 1 1,0-1-1,0 0 0,0 0 1,0 1-1,0-1 0,0 0 1,1 1-1,-1-1 1,0 0-1,0 0 0,0 1 1,0-1-1,0 0 0,1 0 1,-1 0-1,0 1 0,0-1 1,2 2 18,-1-1 1,0 1 0,1 0 0,-1-1-1,1 0 1,-1 1 0,1-1 0,2 2 0,2 0 26,-1-1 1,1 0 0,0 0 0,0 0 0,-1-1 0,1 0 0,10 0 0,44-1 135,-53-1-161,182-17 71,-109 0-2622,-74 17 1821,-1-1 1,1 0 0,7-4-1,-12 6 517,0-1-1,0 1 0,0-1 0,0 1 0,-1-1 0,1 1 1,0-1-1,0 0 0,-1 1 0,1-1 0,-1 0 1,1 1-1,0-1 0,-1 0 0,1 0 0,-1 0 0,0 0 1,1 1-1,-1-1 0,0 0 0,1 0 0,-1 0 0,0 0 1,0 0-1,0 0 0,0-1 0,-2-8-2135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13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89 5632,'-16'-12'2560,"47"1"-2208,-5 3 576,4 8-576,31-11 704,3 8-608,19-10-160,-1 10-160,14-8 160,-10 3-160,14 0-3200,-14 8 1664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15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491 3 3232,'-2'-2'2270,"-1"9"-1251,-4 13 12,-5 10-235,-1 0 1,-2-1-1,-27 42 1,32-56-533,-3 8 22,-108 179 1383,18 5-722,24 4-260,27-68-78,39-109 168,7-23 54,7-19-168,6-15-731,2 0-1,0 1 1,1 0-1,1 1 0,17-24 1,80-96-539,-101 132 562,38-39-355,-42 44 307,1 0-1,0 1 1,0 0 0,1 0 0,-1 0 0,1 1 0,-1-1 0,1 1 0,8-2 0,-12 3 84,-1 1 1,1 0-1,0 0 1,-1 0-1,1 0 1,0-1-1,-1 1 1,1 0-1,0 0 1,-1 1-1,1-1 1,-1 0-1,1 0 1,0 0-1,-1 0 1,1 0-1,0 1 1,-1-1-1,1 0 1,-1 1-1,1-1 1,-1 0-1,1 1 1,0-1-1,-1 1 1,0-1-1,1 1 1,-1-1-1,1 1 1,-1-1-1,1 1 1,-1-1-1,0 1 0,0-1 1,1 2-1,0 1 24,0 0-1,-1 0 1,1 1-1,-1-1 1,0 6-1,0-1 25,0 18 128,-1 1 0,-1 0 0,-2-1 0,-9 38-1,-5 33 445,18-91-573,-1 0 0,1 0-1,0 0 1,0 0 0,1 0 0,0 0 0,0 0 0,0-1-1,3 9 1,-3-11-13,0-1 0,1 1 0,-1-1 0,1 1 0,-1-1 1,1 0-1,0 0 0,0 0 0,-1 0 0,2 0 0,-1 0 0,0-1 0,0 1 0,0-1 0,1 1 0,-1-1 0,1 0 0,-1 0 0,1 0 0,0 0 0,-1 0 0,4 0 0,5 0 36,0 1-1,-1-2 0,1 0 0,0 0 0,0-1 1,-1 0-1,1-1 0,16-4 0,-12 1-22,0-1-1,0-1 1,-1 0-1,0 0 1,14-11-1,11-12-39,-3-1-1,61-65 0,-78 76-4,7-6-20,-17 19-77,-1-1 0,0-1 0,0 0 1,-1 0-1,10-16 0,-16 21-240,-6 7 186,-10 14 20,-21 37 250,-55 115 0,87-161-82,0 1 0,1-1-1,0 1 1,1-1 0,0 1 0,0 0 0,1 0 0,0-1 0,0 16-1,1-23-3,0 0 0,1 0 0,-1 0 0,0 0 0,0-1-1,1 1 1,-1 0 0,0 0 0,1 0 0,-1-1 0,1 1-1,-1 0 1,1 0 0,-1-1 0,1 1 0,0-1 0,-1 1-1,1 0 1,0-1 0,-1 1 0,1-1 0,0 0 0,1 1-1,0 0 19,0-1 1,0 1-1,0-1 0,0 0 0,0 0 0,0 1 0,0-2 1,0 1-1,0 0 0,2-1 0,4-1 16,0 0-1,0-1 1,14-6-1,-7 1-15,-1-1-1,-1 0 1,1 0-1,-2-2 1,1 1-1,-2-2 1,1 0-1,-1 0 1,-1-1-1,-1 0 1,1-1-1,-2 0 0,0 0 1,-1-1-1,0 0 1,-1 0-1,-1 0 1,-1-1-1,5-24 1,-8 34-97,-1 1 1,1-1 0,-1 1 0,0-1-1,-1 1 1,1-1 0,-1 1-1,0-1 1,-3-8 0,3 12 25,1 0 1,-1 0-1,0 1 1,0-1-1,0 0 1,0 0-1,-1 0 1,1 1 0,-1-1-1,1 1 1,-1-1-1,1 1 1,-1-1-1,0 1 1,1 0-1,-1 0 1,0 0-1,0 0 1,0 0-1,0 0 1,0 1 0,0-1-1,0 1 1,0-1-1,0 1 1,0 0-1,-4-1 1,-1 2-9,1 0 1,-1 0-1,0 1 0,1-1 1,0 1-1,-1 1 1,1-1-1,0 1 0,0 0 1,0 1-1,1-1 1,-1 1-1,1 0 0,0 0 1,-8 9-1,8-8 18,0 0 1,1 0-1,0 1 0,0-1 0,0 1 1,0 0-1,1 1 0,0-1 1,0 0-1,1 1 0,0 0 0,0-1 1,1 1-1,-1 0 0,1 8 0,1-13 24,0-1 0,0 1-1,0-1 1,0 0 0,0 1-1,1-1 1,-1 1 0,1-1-1,-1 0 1,1 0 0,-1 1-1,1-1 1,0 0 0,0 0-1,-1 0 1,1 1 0,0-1-1,2 1 1,-1 0 18,1-1 1,-1 1-1,0-1 1,1 0 0,-1 0-1,1 0 1,-1 0-1,1 0 1,3 0-1,5 1 58,-1-1-1,1-1 1,-1 0 0,14-1-1,6-3-55,-1-1 0,1-1 0,-1-2 0,0-1 0,46-20 0,-11-3 36,76-49 0,-48 28-79,-73 45-33,-18 7 46,-1 1 0,0 0 0,1 0 1,-1 0-1,1-1 0,-1 1 1,1 0-1,0 0 0,-1 0 1,1 0-1,-1 0 0,1 0 0,-1 0 1,1 0-1,-1 0 0,1 0 1,-1 0-1,1 0 0,-1 1 1,1-1-1,-1 0 0,1 0 1,-1 0-1,1 1 0,-1-1 0,1 0 1,-1 1-1,0-1 0,1 0 1,-1 1-1,0-1 0,1 0 1,-1 1-1,0-1 0,1 1 0,-1 0 1,1 4 20,-1-1 1,0 1 0,0 0-1,0 0 1,-1 0 0,0-1-1,0 1 1,-2 7 0,-2 6 90,-15 73-146,-6 32 143,25-116-38,1 0-1,-1 0 0,1-1 1,1 10-1,-1-15-48,0 0 1,1 1-1,-1-1 0,0 0 1,0 0-1,1 0 0,-1 0 1,1 0-1,-1 0 1,1 0-1,0 0 0,-1 0 1,1 0-1,1 1 0,-2-1-7,1-1 1,0 0-1,-1 1 0,1-1 0,0 0 0,-1 0 0,1 0 0,0 1 1,0-1-1,-1 0 0,1 0 0,0 0 0,-1 0 0,1 0 0,0 0 1,-1-1-1,1 1 0,0 0 0,0 0 0,-1 0 0,1-1 0,0 1 1,-1 0-1,1-1 0,-1 1 0,2-1 0,16-12 67,0 0 0,-1-1 1,0-1-1,15-18 0,-13 14-48,70-87-88,-65 73-57,2 2-1,32-30 1,-57 60 93,16-12-303,-11 14 157,-3 8-4,-2 0 146,-1 0-1,0 0 1,0 0 0,-1 0-1,-3 12 1,-1 8 6,4-12 19,-1 0-1,2 0 0,0 0 1,1 0-1,1 0 0,6 28 1,-6-39 29,-1 0 1,1 0 0,0-1-1,1 1 1,-1-1 0,1 0-1,0 0 1,1 0 0,-1 0-1,1 0 1,0-1 0,0 0-1,0 1 1,1-2-1,-1 1 1,1 0 0,0-1-1,0 0 1,0 0 0,1 0-1,-1-1 1,11 4 0,-12-6-17,0 1 0,0-1 0,0 0 0,0 0 1,-1 0-1,1 0 0,0-1 0,0 1 0,0-1 0,0 0 1,-1-1-1,1 1 0,0 0 0,-1-1 0,1 0 1,-1 0-1,0 0 0,0 0 0,1-1 0,-1 1 0,4-6 1,1 0 30,-1 0-1,0 0 1,-1-1 0,0 1 0,0-2 0,8-16 0,-3 1-39,-2 1-1,0-2 0,-1 1 1,-1-1-1,4-38 1,-11 59-19,0 0 1,0 0 0,-1 0 0,0 1 0,0-1-1,0 0 1,0 0 0,0 0 0,-4-6-1,4 8-15,0 1 0,-1-1-1,1 1 1,-1-1-1,1 1 1,-1 0 0,0 0-1,0 0 1,0 0-1,0 0 1,0 0 0,0 0-1,0 1 1,-1-1 0,1 1-1,-1 0 1,-4-2-1,1 2-415,15 4 441,20 5 309,223-3 0,-182-5-263,159-9 497,-228 9-607,1 0-1,0 0 1,0 0 0,-1 0 0,1-1 0,0 1 0,-1 0 0,1-1-1,0 1 1,-1-1 0,1 0 0,0 1 0,-1-1 0,1 0 0,-1 0-1,0 0 1,3-3 0,-4-1-1516,0 1 470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19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0 483 3328,'1'1'171,"0"1"-1,-1-1 1,1 0 0,-1 1-1,1-1 1,-1 1 0,1 7 3658,7-18-619,3-4-2862,-2 0 0,1-1 0,12-25 0,-7 11-214,88-136 383,-82 138-398,2 1 1,1 1-1,0 1 0,2 2 1,1 0-1,0 1 0,47-24 1,-73 44-127,4-3 13,0 0 0,0 0 0,1 1 0,-1 0 0,9-2 0,-13 4 0,-1 0 0,1 0-1,-1-1 1,1 1 0,0 0 0,-1 0 0,1 0 0,-1 1-1,1-1 1,-1 0 0,1 0 0,-1 0 0,1 0 0,-1 0-1,1 1 1,-1-1 0,1 0 0,-1 0 0,1 1 0,-1-1-1,1 0 1,-1 1 0,1-1 0,-1 1 0,1 0 0,-1 0 6,1 1 0,-1-1 0,1 1 0,-1-1 0,0 1 0,0-1 0,0 0 0,0 1 0,0-1 0,0 1 0,0-1 0,-1 1 0,1-1 0,-1 1 0,0 0 0,-9 28 167,-1-1 0,-18 32 1,7-16-19,-58 121 559,78-162-596,0 0 1,0 1 0,1-1-1,-2 9 1,3-13-117,0 0 1,0 0-1,0 0 0,0 0 1,0 0-1,0 1 1,0-1-1,0 0 1,0 0-1,0 0 0,0 0 1,0 0-1,0 1 1,0-1-1,0 0 0,0 0 1,0 0-1,0 0 1,0 0-1,0 0 0,0 1 1,0-1-1,0 0 1,0 0-1,0 0 1,0 0-1,1 0 0,-1 0 1,0 0-1,0 1 1,0-1-1,0 0 0,0 0 1,0 0-1,1 0 1,-1 0-1,0 0 0,0 0 1,0 0-1,0 0 1,0 0-1,0 0 0,1 0 1,-1 0-1,0 0 1,0 0-1,0 0 1,0 0-1,0 0 0,1 0 1,-1 0-1,0 0 1,16-13 324,44-45-354,2 3-1,2 3 1,98-62 0,-138 99 22,-6 3-179,0 2 0,34-16-1,-50 25 159,1 0 0,-1 1 0,1-1 0,-1 0 1,0 1-1,1 0 0,-1-1 0,1 1 0,-1 0 0,1 0 0,-1 0 0,1 1 0,4 0 0,-6 0 23,0-1 1,0 1 0,0 0 0,0-1 0,0 1 0,0 0 0,0 0 0,0 0 0,0 0 0,0 0-1,0 0 1,0 0 0,-1 0 0,1 0 0,-1 0 0,1 0 0,-1 0 0,1 1 0,-1-1 0,1 0 0,-1 0-1,0 1 1,0-1 0,0 0 0,0 1 0,0-1 0,0 2 0,-2 26 125,-1 0 0,-2 0 0,0-1 0,-18 50 0,18-67 144,2-4 71,9-12 42,36-49-72,6-6-442,-28 42 75,0 0 0,1 1-1,1 1 1,1 1 0,0 1-1,0 1 1,49-18 0,-63 27-33,22-7-114,-29 11 177,0-1 1,0 1-1,-1 0 1,1 0-1,0 0 1,0 0-1,0 0 1,0 0-1,0 0 0,-1 1 1,1-1-1,0 1 1,0-1-1,2 2 1,-4-2 13,1 1 1,0 0-1,-1-1 1,1 1-1,0 0 0,-1-1 1,1 1-1,-1 0 1,1 0-1,-1 0 1,0-1-1,1 1 1,-1 0-1,0 0 0,0 0 1,1 0-1,-1 0 1,0-1-1,0 1 1,0 0-1,0 0 1,0 1-1,-3 25 10,2-22 3,-5 23 50,-18 48 0,-3 15-94,25-80 96,1-1 0,-1 1 0,2 0-1,-1-1 1,2 1 0,2 20-1,-2-27-30,0 1-1,0-1 0,0 0 1,1 0-1,0 1 0,0-1 1,0-1-1,0 1 0,1 0 0,-1 0 1,1-1-1,0 0 0,0 1 1,0-1-1,1 0 0,-1 0 0,1-1 1,-1 1-1,1-1 0,0 0 1,0 0-1,0 0 0,0 0 0,0-1 1,1 0-1,-1 0 0,5 1 1,1 0 0,0-1 1,0-1-1,0 0 1,0 0-1,-1-1 1,1 0-1,0-1 1,0 0-1,-1 0 1,1-1 0,12-5-1,20-13 35,62-44-1,-34 21 9,189-119 145,-240 152-153,16-11-90,-32 20 25,-1 0 1,1 0-1,-1 0 1,1 0-1,-1-1 1,0 1-1,0-1 1,3-4-1,-5 7 6,0 0 0,0 0-1,0 0 1,1-1-1,-1 1 1,0 0 0,0 0-1,0 0 1,0-1 0,0 1-1,0 0 1,0 0-1,0 0 1,0-1 0,0 1-1,0 0 1,0 0-1,-1 0 1,1 0 0,0-1-1,0 1 1,0 0 0,0 0-1,0 0 1,0-1-1,0 1 1,0 0 0,-1 0-1,1 0 1,0 0-1,0 0 1,0-1 0,0 1-1,-1 0 1,1 0-1,0 0 1,0 0 0,0 0-1,0 0 1,-1 0 0,1 0-1,0 0 1,0 0-1,0 0 1,-1 0 0,1 0-1,0 0 1,0 0-1,0 0 1,-1 0 0,1 0-1,0 0 1,0 0 0,0 0-1,-1 0 1,1 0-1,0 0 1,0 0 0,0 0-1,-1 0 1,-22 8 4,-4 6-9,1 2 1,0 0-1,1 2 0,1 1 1,1 1-1,1 1 0,0 1 1,2 0-1,0 2 0,2 0 0,1 2 1,-28 52-1,43-74 25,1 0-1,-1 0 0,1 0 1,0 0-1,0 0 1,0 1-1,0 6 1,0-10-5,1 0 0,1 0-1,-1 0 1,0 0 0,0 0 0,0 0 0,0 0 0,1 0 0,-1 0 0,0 0 0,1 0 0,-1 0-1,1 0 1,-1 0 0,1 0 0,-1 0 0,1-1 0,0 1 0,0 0 0,-1 0 0,1-1-1,0 1 1,0 0 0,0-1 0,-1 1 0,1-1 0,0 1 0,0-1 0,0 0 0,0 1 0,0-1-1,0 0 1,0 0 0,0 1 0,2-1 0,2 0 18,1 0 0,-1 0-1,0-1 1,1 1 0,-1-1 0,0 0 0,0-1-1,8-2 1,41-21 25,-28 10-14,-1-1 0,0-1 1,30-28-1,58-69 120,-21-7-317,-74 96 6,-23 57-84,-11 35 166,3 1 0,-5 78 0,18-136 109,0 1-1,0-1 1,1 1-1,3 15 1,-4-23-5,1 0 1,0 0-1,0 0 1,0-1-1,0 1 1,0 0-1,0-1 0,1 1 1,-1 0-1,1-1 1,0 0-1,0 1 1,0-1-1,0 0 1,0 0-1,0 0 1,0 0-1,1 0 0,-1-1 1,5 3-1,-4-3-21,-1-1 0,1 0 0,-1 0 0,1 1 0,-1-2 0,1 1-1,-1 0 1,0 0 0,1-1 0,-1 1 0,1-1 0,-1 0 0,0 0 0,1 0-1,-1 0 1,0 0 0,0 0 0,0-1 0,3-2 0,6-4-7,0-2 0,11-11 0,-12 12-4,32-32-24,23-22-27,96-72 0,-76 76 27,-67 49-46,-1 0-1,1 1 0,20-7 1,-35 15 35,0 0 0,-1 0 1,1 1-1,0-1 0,0 1 1,0-1-1,0 1 0,0 0 0,0 0 1,0 1-1,0-1 0,4 1 1,-6 0 27,1-1 0,-1 1 0,1 0 0,-1 0 0,0 0 0,1 0 0,-1 0 0,0 0 0,0 0 1,0 0-1,0 0 0,0 0 0,0 1 0,0-1 0,0 0 0,-1 1 0,1-1 0,0 1 0,-1-1 0,1 1 0,-1-1 0,1 1 1,-1-1-1,0 3 0,2 10-1,-2 0 1,0 0-1,0 0 1,-1 0-1,-1 0 1,-5 21 0,-29 82 148,30-102-137,-9 23 7,9-22 252,-7 21-1,14-32-16,3-8-162,7-10-64,-9 12-2,16-23-97,-1 0-1,22-44 1,-18 31-67,-6 12 77,1 1-1,1 0 1,1 2 0,37-37-1,-38 44 19,0 1 0,1 1 0,1 0 0,0 1 0,0 1 0,35-13 0,-43 19 5,-3 2-15,0-1 0,1 1 0,0 1-1,-1 0 1,11-2 0,-17 4 46,0 0 0,-1 0-1,1 0 1,0 0 0,0 0-1,-1 0 1,1 1 0,0-1 0,0 1-1,-1-1 1,1 1 0,-1-1-1,1 1 1,0 0 0,-1 0 0,1 0-1,-1 0 1,0 0 0,1 0-1,-1 0 1,0 0 0,0 1 0,0-1-1,0 0 1,0 1 0,0-1-1,0 1 1,0-1 0,0 1 0,-1 0-1,1-1 1,0 4 0,0 1 17,0-1-1,0 1 1,-1-1 0,0 1 0,0-1 0,0 1-1,-1-1 1,-1 9 0,0-4 14,-26 107 110,19-86-81,1 0 0,-6 55 0,14-83-19,0 25 170,0-28-195,0 1 0,0-1 0,0 1 0,0-1 1,0 1-1,0 0 0,1-1 0,-1 1 0,0-1 1,0 1-1,0-1 0,1 1 0,-1 0 0,0-1 0,1 1 1,-1-1-1,0 0 0,1 1 0,-1-1 0,1 1 1,-1-1-1,1 0 0,-1 1 0,0-1 0,1 0 0,0 1 1,-1-1-1,1 0 0,-1 0 0,1 1 0,-1-1 1,1 0-1,-1 0 0,1 0 0,0 0 0,-1 0 0,2 0 1,3-1 26,1-1 0,-1 0 1,0-1-1,0 1 0,0-1 1,-1 0-1,1 0 0,0-1 1,6-6-1,-3 3-47,22-20 30,-2-1 1,36-46 0,-36 40-202,47-45 1,-69 74 136,-4 3 22,0-1 0,1 1 1,0 0-1,-1 0 1,5-2-1,-6 4 18,-1-1 0,1 1 1,0 0-1,-1 0 0,1 0 0,0-1 0,-1 1 0,1 0 0,0 0 1,-1 0-1,1 0 0,0 0 0,-1 0 0,1 0 0,0 1 0,-1-1 1,1 0-1,0 0 0,-1 0 0,1 1 0,-1-1 0,1 0 0,0 1 1,-1-1-1,1 0 0,-1 1 0,1-1 0,-1 1 0,1-1 0,-1 1 1,1 0-1,1 2-10,0 0 0,0 0 0,0 1 0,0-1 0,-1 0 0,0 1 0,0-1 0,0 1 1,0-1-1,1 5 0,1 39-95,-3-32 96,0 75-9,1 35 430,-1-122-360,1 1 1,-1 0 0,1-1-1,-1 1 1,1-1 0,0 1-1,1-1 1,-1 1-1,0-1 1,1 0 0,3 5-1,-5-7-27,1-1 0,0 1 0,-1-1-1,1 1 1,0 0 0,-1-1 0,1 0-1,0 1 1,0-1 0,-1 1-1,1-1 1,0 0 0,0 0 0,0 1-1,-1-1 1,1 0 0,0 0 0,0 0-1,0 0 1,1 0 0,0-1 1,1 1 1,-1-1-1,0 0 0,0 0 1,0 0-1,0 0 0,0 0 1,0 0-1,-1 0 1,1-1-1,2-2 0,22-21 94,39-50 0,-24 24-131,-12 17-126,2-3 192,42-40-1,-69 74-104,15-12-256,-19 15 308,0 0-1,0-1 0,1 1 0,-1 0 0,0 0 0,0 0 0,0 0 0,1 0 0,-1-1 0,0 1 0,0 0 0,1 0 0,-1 0 0,0 0 0,0 0 0,0 0 0,1 0 0,-1 0 0,0 0 0,0 0 0,1 0 0,-1 0 0,0 0 0,0 0 1,1 0-1,-1 0 0,0 0 0,0 1 0,1-1 0,-1 0 0,0 0 0,0 0 0,0 0 0,1 0 0,-1 1 0,0-1 0,0 0 0,0 0 0,0 0 0,1 0 0,-1 1 0,0-1 0,0 0 0,0 0 0,0 1 0,0-1 0,0 0 0,0 0 1,0 0-1,0 1 0,0-1 0,1 0 0,-1 0 0,0 1 0,0-1 0,0 0 0,-1 0 0,1 1 0,0-1 0,0 0 0,0 0 0,0 1 0,0-1 0,0 0 0,0 0 0,0 0 0,-1 1 0,1 4 3,-1 0 0,0 0 0,-1 0 0,1 0 0,-1 0 0,0-1 0,-4 9 0,-3 5 20,-80 152 196,19-42-259,8 7-23,-48 93 20,89-193 73,0 0 0,-3-2 0,-1 0 0,-33 33 0,28-37 216,-43 31 1,63-52-131,-1 0 0,0-1 0,-1-1 0,-12 6 0,20-10-63,-1-1-1,0 1 1,1-1 0,-1 0 0,0 0 0,0 0 0,0-1-1,0 1 1,0-1 0,1 0 0,-1-1 0,-9-1 0,11 1-50,1 0 1,0 1 0,0-1-1,0 0 1,0 0 0,0 0-1,0-1 1,1 1 0,-1 0-1,0-1 1,0 1 0,1-1-1,-1 0 1,1 1 0,0-1-1,-1 0 1,1 0 0,0 0 0,0 0-1,0 0 1,0 0 0,1 0-1,-1 0 1,1-1 0,-1 1-1,1-2 1,-1-5-23,0 0 0,1 0 1,0 0-1,3-16 0,2-1 37,0 1-1,1 0 1,2 0-1,1 0 1,0 1-1,2 0 1,27-43 0,-25 47-48,1 1 1,1 1 0,0 1 0,1 0-1,1 1 1,0 0 0,2 2-1,-1 0 1,25-13 0,0 5-54,2 1 0,0 3 0,1 1 1,1 3-1,1 1 0,64-7 0,-92 17-838,-1-1-739,0 2 1,0 0 0,27 1 0,-19 5-817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20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27 3648,'1'-2'155,"-1"1"0,1-1 0,0 1 1,0-1-1,0 1 0,0 0 0,1 0 0,-1-1 0,0 1 0,0 0 1,1 0-1,-1 0 0,1 0 0,-1 0 0,1 1 0,-1-1 1,1 0-1,2 0 0,6-4 3025,-13 9-2964,-1 0 1,1 1 0,-1-1-1,1 1 1,1 0 0,-1 0 0,1 0-1,-1 0 1,-1 9 0,-2 1 53,-10 23 309,3 1-1,1 1 1,-10 56 0,21-91-483,1 0 0,-1 0 0,1 1 0,2 9 1,-2-14-53,0 1 1,0-1 0,1 1-1,-1-1 1,0 1 0,1-1-1,0 1 1,-1-1-1,1 0 1,0 1 0,0-1-1,0 0 1,-1 0 0,1 1-1,1-1 1,-1 0 0,0 0-1,0 0 1,0 0 0,2 1-1,0-1 26,0 0-1,0-1 1,0 1 0,0-1-1,0 1 1,0-1 0,0 0-1,0 0 1,0 0 0,0-1-1,0 1 1,0-1-1,0 1 1,0-1 0,0 0-1,0 0 1,3-2 0,7-4 65,0 0 0,16-12 1,-20 13-79,30-22 58,47-46 0,31-24-403,-90 82 186,-13 12 53,-14 4 50,0 0-1,0 0 0,0-1 0,0 1 0,0 0 1,0 0-1,1 0 0,-1 0 0,0 0 0,0 0 1,0 0-1,0 0 0,0 1 0,0-1 0,1 0 1,-1 0-1,0 0 0,0 0 0,0 0 0,0 0 1,0 0-1,0 0 0,0 0 0,1 0 0,-1 0 1,0 0-1,0 0 0,0 1 0,0-1 0,0 0 1,0 0-1,0 0 0,0 0 0,0 0 0,0 0 1,0 0-1,0 1 0,1-1 0,-1 0 0,0 0 1,0 0-1,0 0 0,0 0 0,0 0 0,0 1 1,0-1-1,0 0 0,0 0 0,0 0 0,0 0 1,-1 0-1,1 0 0,0 1 0,0-1 0,0 0 1,0 0-1,0 0 0,0 0 0,-18 44 66,-2-2 0,-37 59-1,-74 86 392,35-54-114,3 17 132,-22 33 704,114-182-1143,-25 32 398,25-32-410,0 0 0,0 0 0,1 0 1,-1-1-1,0 1 0,0 0 0,0 0 1,0 0-1,0-1 0,0 1 1,0-1-1,0 1 0,0-1 0,-1 1 1,1-1-1,0 0 0,0 1 1,0-1-1,0 0 0,-1 0 0,1 0 1,0 0-1,0 0 0,0 0 0,-1 0 1,0-1-1,1 1-14,1 0 0,-1-1 0,1 1 0,-1 0 0,1-1 0,0 1 0,-1-1 0,1 1 0,0-1 0,-1 1 0,1 0 0,0-1 0,0 1 0,0-1 0,-1 1 0,1-1 0,0 0 0,0 1 0,0-1 0,0 1 0,0-1 0,0 1 0,0-1 0,-1-10-16,2 1 0,-1 0 1,1 0-1,1-1 0,-1 1 0,2 0 1,-1 0-1,8-16 0,-2 7-128,1 0 1,1 1-1,17-25 0,-16 29 70,0 1-1,1 0 1,1 0-1,0 1 1,1 1-1,21-14 1,95-47-171,-79 45 164,123-70 127,210-156 0,-298 181 211,-70 59-324,-9 7-22,-9 7-153,-5 5 237,0-1 1,1 1 0,-1 0 0,1 0-1,0 1 1,1 0 0,-10 15 0,6-7-30,1 1 1,1 0-1,-6 18 1,11-28 39,0 0 1,0 1 0,1-1-1,0 1 1,0-1 0,1 1 0,0 0-1,0-1 1,0 1 0,1 0-1,0-1 1,0 1 0,1-1-1,2 8 1,-2-10 3,0-1 0,0 1 0,0-1-1,0 1 1,0-1 0,0 0 0,1 0 0,0 0 0,0 0 0,0 0-1,0-1 1,0 1 0,0-1 0,1 0 0,-1 0 0,1 0 0,-1 0-1,1-1 1,0 1 0,0-1 0,-1 0 0,1 0 0,0 0 0,5-1-1,-3 1 10,0-1-1,0-1 0,0 1 0,0-1 0,0 0 0,0 0 0,0-1 1,-1 0-1,1 0 0,0 0 0,5-4 0,0 0 32,0-1-1,-1 0 0,0 0 1,11-12-1,-16 14-55,0-1 0,0 0 0,0 0 1,-1-1-1,0 1 0,0-1 0,-1 0 0,0 0 0,0-1 0,-1 1 0,0 0 1,0-1-1,0 1 0,0-14 0,-2 17-13,1 0 1,-1 0-1,0 0 1,-1 0-1,1 0 1,-1 0-1,1 0 0,-1 0 1,-1 0-1,1 0 1,0 0-1,-1 0 1,0 1-1,0-1 0,0 0 1,0 1-1,-1 0 1,1 0-1,-1-1 1,0 1-1,0 1 0,0-1 1,0 0-1,-1 1 1,1 0-1,-1 0 1,1 0-1,-7-3 0,-3 1-29,1 0-1,-1 1 1,1 1-1,-1 0 1,0 1-1,-17 0 1,20 1 10,0 1 0,0 0-1,0 0 1,0 1 0,0 1 0,1-1 0,-1 2 0,-13 5 0,22-8 28,-1 0 0,1-1 0,-1 1 0,1 0 1,-1 0-1,1 0 0,0 0 0,0 0 0,0 1 1,-1-1-1,1 0 0,0 0 0,0 1 0,0-1 0,1 0 1,-1 1-1,0-1 0,0 4 0,1-4 5,0 0-1,0 0 1,0 0-1,0 0 1,1 0-1,-1 0 1,0-1-1,1 1 1,-1 0-1,0 0 1,1 0 0,0 0-1,-1 0 1,1 0-1,-1-1 1,1 1-1,0 0 1,-1-1-1,1 1 1,0 0-1,0-1 1,0 1-1,0-1 1,-1 1-1,1-1 1,0 1 0,0-1-1,0 0 1,0 0-1,1 1 1,11 3 30,0-1 1,-1 0 0,1-1 0,0 0-1,0-1 1,14-1 0,8-1 1,37-6 1,-39 1-8,0-1 0,39-14 0,61-30-16,-3 2 53,-105 41-101,59-18-114,-84 26 146,0 0 1,0 0-1,0 0 0,0-1 0,0 1 0,1 0 0,-1 0 0,0 0 0,0 0 0,0 0 1,0 0-1,0 0 0,1 0 0,-1 0 0,0 0 0,0 0 0,0 0 0,0 0 0,1 0 1,-1 0-1,0 0 0,0 0 0,0 0 0,0 0 0,0 0 0,1 0 0,-1 0 0,0 1 0,0-1 1,0 0-1,0 0 0,0 0 0,0 0 0,1 0 0,-1 0 0,0 0 0,0 0 0,0 1 1,0-1-1,0 0 0,0 0 0,0 0 0,0 0 0,0 0 0,0 1 0,-3 6-7,-46 72 150,-19 32-132,62-100-25,-14 29 269,-27 70 0,46-107-225,0 0 0,0 0 0,0 0 0,1 0 0,-1 0 0,1 0 0,0 0 0,0 0 0,1 5 0,-1-7-13,0 0-1,1 0 0,-1-1 1,0 1-1,1 0 0,-1 0 0,1-1 1,-1 1-1,1 0 0,-1-1 1,1 1-1,-1-1 0,1 1 0,0-1 1,-1 1-1,1-1 0,0 1 1,-1-1-1,1 0 0,0 1 0,0-1 1,-1 0-1,1 0 0,0 1 1,0-1-1,0 0 0,-1 0 1,1 0-1,0 0 0,0 0 0,0 0 1,-1 0-1,1 0 0,0-1 1,0 1-1,0 0 0,-1 0 0,2-1 1,13-3 53,-1-1 1,1-1-1,-2 0 1,17-9-1,52-36-12,-70 43-54,70-47-42,94-59-384,-173 112 411,4-2-36,0 0-1,1 0 0,12-4 1,-19 8 44,0-1 0,0 1 0,1 0 0,-1-1-1,0 1 1,0 0 0,1 0 0,-1 0 0,0-1 0,0 1 0,0 1 0,1-1 0,-1 0 0,0 0 0,0 0 0,1 1 0,-1-1-1,0 0 1,0 1 0,0 0 0,0-1 0,0 1 0,0-1 0,0 1 0,0 0 0,0 0 0,0 0 0,0-1 0,0 1 0,0 0-1,1 2 1,0 2 29,-1-1-1,1 0 1,-1 1-1,0-1 1,0 1-1,0 0 0,-1-1 1,1 7-1,-4 41 294,1-29-183,1 2 187,2 33 0,-1-47-262,2 0 0,0-1 0,0 1 1,1-1-1,7 19 0,-8-26-73,0 1 1,0-1-1,0 0 1,0 1-1,1-1 1,-1-1-1,1 1 1,0 0-1,0-1 0,0 1 1,0-1-1,0 0 1,1 0-1,-1 0 1,1 0-1,-1-1 1,1 1-1,0-1 0,-1 0 1,1 0-1,0 0 1,0-1-1,0 1 1,0-1-1,5 0 1,10-1-844,0-1 0,0 0 0,36-10 0,-29 6-280,-6 1-272,-1 0 0,1-1 1,-2-1-1,1-1 0,-1 0 0,22-14 1,27-22-3200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35.3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82 138 4224,'-2'-1'172,"1"0"0,-1 1 0,0-1 0,0 1 0,0-1-1,0 1 1,0 0 0,0-1 0,0 1 0,0 0 0,0 0 0,0 1 0,0-1 0,1 0 0,-1 1 0,0-1 0,0 1 0,-3 1 0,1 0-10,0 0 1,0 0 0,0 1 0,1 0 0,-1-1 0,1 1 0,-4 4 0,6-5-130,0-1-1,0 1 0,0 0 1,0-1-1,0 1 0,1 0 0,-1-1 1,0 1-1,1 0 0,-1 0 1,1-1-1,0 1 0,-1 0 0,1 0 1,0 0-1,0 0 0,0 0 0,1-1 1,-1 1-1,0 0 0,1 0 1,-1 0-1,1 0 0,-1-1 0,1 1 1,2 2-1,0 2 51,0-1-1,0 1 1,1-1 0,0 0 0,0-1-1,7 8 1,-4-6 42,0 0 0,1-1 0,0 1 0,-1-1 0,2-1 1,-1 0-1,11 5 0,-12-7-39,-1-1 0,0 1 0,1-1 0,-1 0 0,1 0 0,-1-1 0,1 0 0,0 0 0,-1-1 0,13-2 0,-17 3-50,1-1 0,0 1 0,-1-1 0,1 0 0,-1 0 0,0 0 0,1 0 0,-1-1 0,0 1 1,0-1-1,0 1 0,1-1 0,-2 0 0,1 1 0,0-1 0,0 0 0,-1 0 0,1-1 0,1-1 0,-2 1-16,0 0-1,0-1 1,0 1-1,0 0 1,-1 0-1,1-1 1,-1 1-1,0 0 1,0-1-1,0 1 1,-1 0-1,1-1 1,-2-3-1,0-3-73,-1 1 0,-1 0 0,0 0 0,0 0 0,-1 0-1,0 1 1,0-1 0,-1 1 0,-9-10 0,-44-33 272,25 23-52,34 28-166,0 0 0,-1-1 1,1 1-1,0 0 0,0 0 0,0-1 1,-1 1-1,1 0 0,0 0 0,0 0 1,0-1-1,0 1 0,-1 0 0,1-1 1,0 1-1,0 0 0,0 0 0,0-1 1,0 1-1,0 0 0,0-1 0,0 1 1,0 0-1,0-1 0,0 1 0,0 0 1,0 0-1,0-1 0,0 1 0,0 0 1,0-1-1,0 1 0,1 0 0,-1 0 1,0-1-1,0 1 0,0 0 0,0 0 0,1-1 1,-1 1-1,0 0 0,0 0 0,0 0 1,1-1-1,-1 1 0,0 0 0,0 0 1,1 0-1,-1 0 0,0 0 0,1-1 1,-1 1-1,0 0 0,0 0 0,1 0 1,0 0-1,22-7-91,-16 6 61,22-6 94,0 0-1,0 2 0,1 2 1,0 0-1,-1 2 1,1 1-1,0 2 1,32 5-1,-53-5-56,1 0-1,-1 1 1,0 0 0,0 1-1,-1-1 1,1 2 0,-1-1-1,0 1 1,0 0 0,13 12-1,-18-14 13,0 0 0,0 0 0,0 0 0,-1 1 0,1-1 0,-1 1 0,0 0 0,0 0 0,0 0-1,0 0 1,-1 0 0,0 0 0,0 0 0,0 0 0,0 0 0,0 1 0,-1-1 0,0 0 0,0 1 0,0-1 0,-1 0 0,1 1-1,-1-1 1,0 0 0,-2 6 0,-1 2 86,0 1 1,-2 0-1,1-1 0,-1 0 0,-1-1 0,-9 13 0,103-54 1522,-55 15-1650,32-22 0,-38 21-334,0 1 1,38-14 0,-61 28 360,-1 0 0,1 0-1,-1 0 1,1 1 0,-1-1-1,1 1 1,-1-1 0,1 1-1,-1 0 1,1 0 0,0 1 0,-1-1-1,1 0 1,-1 1 0,1 0-1,-1-1 1,1 1 0,-1 0-1,0 0 1,1 0 0,-1 1 0,0-1-1,3 2 1,1 3 99,0 1 1,0-1-1,0 1 0,-1 0 1,7 12-1,-7-10 92,1-1 0,0 0-1,13 15 1,-14-20-102,0 1-1,-1-1 1,1 0 0,0 0-1,1 0 1,-1-1 0,0 0-1,1 0 1,0 0 0,-1 0-1,1-1 1,0 0 0,0-1-1,7 1 1,8-1 108,0-2-1,34-5 1,-31 3-129,-15 2-11,5 1-455,-1-2 0,1 1 0,0-2 0,24-9 0,-24 6-764,41-22-5017,-40 20 3983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23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1312 3072,'0'1'139,"0"0"0,0 0 0,0 0 0,-1 0 0,1 0 0,0 0 0,0 0-1,-1 0 1,1 0 0,-1 0 0,1 0 0,-3 4 1436,7-2-218,-4-3-1292,0 1 1,0-1-1,0 0 0,0 0 0,1 1 1,-1-1-1,0 0 0,0 0 0,0 1 1,1-1-1,-1 0 0,0 0 0,0 0 1,1 0-1,-1 1 0,0-1 0,0 0 1,1 0-1,-1 0 0,0 0 0,0 0 1,1 0-1,-1 0 0,0 0 0,1 0 1,-1 0-1,0 0 0,0 0 0,1 0 1,-1 0-1,0 0 0,1 0 0,-1 0 1,0 0-1,0 0 0,1 0 0,-1 0 1,0-1-1,1 1 0,-1 0 0,9-5 193,0 0 0,-1 0 0,1 0-1,-1-1 1,-1-1 0,1 1 0,-1-1 0,0-1-1,-1 1 1,0-1 0,7-10 0,81-154 194,-66 116-275,52-79-1,-76 130-186,-1 0-7,0 0 1,0 1 0,0-1-1,1 1 1,-1 0-1,1 0 1,0 0-1,1 1 1,-1-1-1,0 1 1,1 0-1,7-3 1,-11 5 14,0 1 1,0 0-1,0 0 1,0-1-1,0 1 0,0 0 1,0 0-1,0 0 1,0 0-1,0 1 0,0-1 1,0 0-1,0 0 1,0 1-1,0-1 1,0 0-1,0 1 0,0-1 1,0 1-1,1 0 1,0 1 6,0 0 1,0 0-1,0 0 1,0 0-1,0 0 1,-1 0-1,3 4 1,1 4 61,0 0 0,6 19 0,-10-26-50,6 23 192,-1 0-1,-1 1 1,1 35-1,-6-61-204,2 19 131,-1 0 0,-1 0 1,-1-1-1,-1 1 0,-1 0 1,-1-1-1,0 0 1,-1 1-1,-1-2 0,-1 1 1,-1-1-1,-17 30 0,22-43-88,-1 1 70,0 0 0,0 0 0,-6 6 0,8-10-75,0-1-1,-1 1 1,1 0 0,0-1-1,0 1 1,-1-1 0,1 0-1,-1 0 1,1 0 0,-1 0-1,1 0 1,-5 0-1,2 0 2,-1-1 0,1 0 0,-1 0 0,1-1 0,-1 1 0,1-1 0,0 0 0,0-1 0,-1 0 0,1 1 0,0-2 0,0 1 0,0 0 0,-7-6 0,-3-2-181,1-1-1,0-1 1,-14-14-1,26 23-12,-1 1-8,1 0 0,-1 0 0,1-1 0,0 1 0,0 0 0,0-1 0,1 0 0,-1 1 0,1-1 0,-1 0 0,-1-4 1,4 7 132,-1 0 1,0-1-1,0 1 1,1 0 0,-1 0-1,0-1 1,0 1-1,1 0 1,-1 0 0,0 0-1,1 0 1,-1-1-1,0 1 1,1 0 0,-1 0-1,0 0 1,1 0-1,-1 0 1,0 0 0,1 0-1,-1 0 1,0 0 0,1 0-1,-1 0 1,1 0-1,12 1-71,20 3-29,-13-1 176,26 1 0,7-4 218,82-11 0,-117 9-212,-1-2 0,1 0 0,-1-1 0,0-1 0,0-1 0,0 0 0,-1-1 0,24-16 0,-20 9 45,-1-2 1,32-34 0,29-43-1,-73 85-97,53-64 83,70-94 407,-91 106-326,-3 0-1,40-96 0,-31 41-399,58-236 0,-102 352 227,-1-1 0,0 0 0,0 1 0,0-1 0,1 1 0,-1-1 0,0 0 0,0 1 0,0-1 0,0 0 0,0 1 0,0-1 0,0 0 0,-1 1 0,1-1 0,0 0 0,0 1 0,0-1 0,-1 0 0,0 0 0,1 1 2,-1 0 1,0 0 0,1 0-1,-1 0 1,0 0-1,1 1 1,-1-1-1,0 0 1,1 0 0,-1 1-1,1-1 1,-1 0-1,1 1 1,-1-1 0,0 1-1,1-1 1,-1 0-1,1 1 1,0-1 0,-1 1-1,1 0 1,-1-1-1,1 1 1,-1 0-1,-5 8 32,-1 0 0,1 1 0,0 0 0,-7 20-1,-81 240-155,77-213 100,-1 4 53,3 1 1,-11 92 0,21-101 28,3 0 0,4 53 0,0-84-3,1 0 0,1 0 0,0-1 0,2 1 0,0-1 0,2-1 0,14 30 0,-18-43-21,0-1-1,0 0 1,0 0-1,0 0 1,1-1 0,0 0-1,1 0 1,-1 0-1,1 0 1,0-1 0,0 0-1,0 0 1,0-1-1,1 1 1,-1-1 0,1-1-1,0 1 1,0-1-1,0-1 1,0 1-1,0-1 1,1 0 0,-1-1-1,0 0 1,1 0-1,-1 0 1,0-1 0,0 0-1,0 0 1,1-1-1,-1 0 1,-1-1-1,10-3 1,-2-2-25,0 0 0,0-1 1,22-20-1,33-37-70,-46 43 103,63-72-55,-78 83 16,-14 19 155,-21 33-30,-27 43-186,-36 80 55,85-156 22,1 1 0,1-1 0,-1 1 0,1 0 0,0 0 0,1 0 0,0 0 0,0 0 0,1 1 0,-1 8 0,2-16 0,0-1-1,0 0 0,0 1 0,0-1 0,0 1 0,0-1 1,0 1-1,0-1 0,0 0 0,0 1 0,1-1 1,-1 1-1,0-1 0,0 0 0,0 1 0,1-1 0,-1 1 1,0-1-1,0 0 0,1 1 0,-1-1 0,0 0 0,1 0 1,-1 1-1,0-1 0,1 0 0,-1 0 0,0 1 1,1-1-1,-1 0 0,0 0 0,1 0 0,-1 0 0,1 1 1,-1-1-1,1 0 0,-1 0 0,0 0 0,1 0 1,-1 0-1,1 0 0,-1 0 0,1 0 0,-1 0 0,0-1 1,1 1-1,-1 0 0,1 0 0,-1 0 0,0 0 0,1-1 1,-1 1-1,1 0 0,24-15 205,-14 6-211,1-1 0,-1 0-1,-1-1 1,0 0-1,0-1 1,-1 0 0,9-17-1,-3 3-52,-2-1 0,17-47-1,-25 60 30,13-44 48,-17 54-52,0 0 1,0-1 0,0 1-1,-1 0 1,0 0 0,0 0-1,0 0 1,-1-1 0,1 1-1,-1 0 1,-1-5 0,2 8 11,0 0-1,-1 1 1,1-1 0,0 1 0,0-1-1,0 1 1,0 0 0,-1-1 0,1 1 0,0-1-1,0 1 1,-1-1 0,1 1 0,0-1 0,-1 1-1,1 0 1,0-1 0,-1 1 0,1 0 0,-1-1-1,1 1 1,0 0 0,-1 0 0,1-1 0,-1 1-1,1 0 1,-1 0 0,1 0 0,-1 0 0,1 0-1,-1 0 1,1-1 0,-1 1 0,1 0 0,-1 0-1,1 0 1,-1 1 0,1-1 0,-1 0 0,1 0-1,-1 0 1,1 0 0,-1 0 0,1 1 0,-1-1-1,1 0 1,-1 0 0,1 1 0,0-1-1,-1 0 1,1 1 0,-1-1 0,1 0 0,0 1-1,-1-1 1,1 1 0,-1 0 0,-2 3-30,-1 1 0,1 0 0,-5 9 0,7-11 48,-7 13-38,0 0 0,2 1-1,-8 27 1,12-35 14,0 0 0,1 0 1,-1 0-1,2 0 0,0 0 0,0 0 1,0 1-1,4 15 0,-3-22 15,0 0 0,0 0 0,0 0 1,0 0-1,1 0 0,-1-1 0,1 1 0,0-1 0,0 1 0,0-1 0,0 1 0,0-1 0,4 3 1,-1-2 16,0 0 0,-1 0 0,1 0 0,0-1 0,0 0 1,1 0-1,5 1 0,6 1 93,0-1-1,0-1 1,32-1-1,-25-1-34,1-2-1,-1 0 1,0-2-1,28-7 1,-37 7-50,-1-1 1,0 0-1,0-1 1,0-1-1,-1 0 1,0-1-1,22-17 1,-26 18-24,-3 3-3,-1-1 0,1 1 0,-1-1 0,0-1 0,0 1 1,-1-1-1,1 1 0,-1-1 0,0 0 0,3-8 0,-5 7 12,-1 6-12,0-1 0,0 0 0,0 0 0,0 0 0,-1 0 0,1 0 0,-1 0 0,1 0 0,-1 0 0,0 0 0,0 0 0,0 0 0,0 0 0,0 0 0,0 0 0,-1 0 0,1 0 0,-2-4 0,2 6-5,0-1-1,0 1 1,0-1 0,-1 1-1,1 0 1,0-1 0,0 1-1,0-1 1,0 1-1,0-1 1,1 1 0,-1-1-1,0 1 1,0-1 0,0 1-1,0 0 1,0-1 0,1 1-1,-1-1 1,0 1 0,0 0-1,1-1 1,-1 1-1,0 0 1,0-1 0,1 1-1,-1 0 1,0-1 0,1 1-1,-1 0 1,1-1 0,-1 1-1,0 0 1,1 0-1,-1 0 1,1 0 0,-1-1-1,1 1 1,-1 0 0,1 0-1,1-1-9,0 1 1,0-1-1,1 0 0,-1 1 0,0 0 0,0-1 0,0 1 0,2 0 0,0 1 0,0 0-1,0 0 0,-1 0 1,1 0-1,-1 1 1,1-1-1,-1 1 1,1 0-1,-1 0 1,0 0-1,0 1 1,0-1-1,0 1 1,-1 0-1,1-1 1,-1 1-1,1 0 1,-1 1-1,0-1 1,0 0-1,2 6 1,2 6 10,-1 1 1,0-1 0,5 32-1,0-1 65,-8-40-2,-2-3-64,1 1-1,0-1 1,0 0 0,0 0 0,0 0 0,1 0 0,2 5 0,-2-7 12,-1 0 0,0 0 0,0 0-1,1 0 1,-1 0 0,0-1 0,1 1 0,-1 0 0,1-1-1,-1 1 1,1-1 0,-1 1 0,1-1 0,0 0 0,-1 1-1,1-1 1,-1 0 0,1 0 0,1-1 0,9 1 13,-1-1 0,1-1 0,-1 0 0,0-1 1,0 0-1,0 0 0,0-1 0,-1-1 0,1 0 1,-1 0-1,0-1 0,-1 0 0,16-13 0,-5 0-18,0-1 0,-1-1 0,0 0-1,-2-1 1,16-28 0,76-157 62,-81 140-85,-3-2-1,-3 0 1,-3-2 0,-3 0-1,10-98 1,-26 164-96,0 13 24,-2 21-28,-11 60-8,-9 72 216,21-152-73,-20 259 218,20-220-202,2-1 1,3 1-1,15 81 1,-16-119 30,0 1 1,0-1-1,1 0 1,1-1-1,-1 1 1,1-1 0,1 0-1,0 0 1,0 0-1,10 9 1,-13-15-131,0 0 0,0-1 0,0 1 0,0-1 0,1 0 0,-1 0 0,1 0 0,0 0 0,-1-1 0,1 1 0,0-1 0,6 1 0,-7-2-206,1 1 1,0-1-1,-1-1 1,1 1-1,-1 0 0,1-1 1,0 0-1,-1 0 1,1 0-1,-1 0 0,0 0 1,1-1-1,-1 0 1,0 0-1,5-3 1,11-12-2873,1 0 1014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24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56 7232,'-25'-15'3399,"32"12"-2910,9-1 449,74 1 1266,-30 2-1672,239-14 419,-101 3-4659,-186 10 2913,4 1-334,-4 4-2664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24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58 4384,'-8'0'2016,"41"-8"-1760,2 5 1056,4-2-768,35-6 352,9 3-544,21-8 224,-10 10-320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26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201 861 3808,'-16'-14'4446,"16"14"-4412,-7 12 1480,-41 67 1274,17-25-1768,2-11-393,18-29-523,2 0 0,-1 1 0,2 0 0,0 1 0,1 0 0,-7 21 0,13-36-94,1 0 1,0 0-1,-1 1 1,1-1-1,0 0 1,0 0 0,0 0-1,0 1 1,0-1-1,0 0 1,0 0-1,0 1 1,1-1-1,-1 0 1,0 0-1,1 1 1,-1-1-1,1 0 1,-1 0-1,1 0 1,-1 0-1,1 0 1,0 0-1,0 0 1,0 0-1,-1 0 1,1 0-1,0 0 1,0-1-1,0 1 1,0 0-1,0-1 1,1 1-1,-1 0 1,0-1 0,0 0-1,0 1 1,2 0-1,1-1 12,0 1 1,0 0-1,0-1 0,0 0 1,1 0-1,-1 0 0,0-1 1,0 1-1,0-1 1,8-2-1,33-16 349,80-46 0,-111 57-350,81-53-10,-58 36-171,42-21-1,-79 45 152,0 1 0,0 0 0,0 0 0,0 0 0,0 0 0,0 0 0,0 0 0,0 0 0,0 0 0,0 0 0,1 0 0,-1 0 0,0 0 0,0 0 0,0 0 0,0-1 0,0 1 0,0 0 1,0 0-1,1 0 0,-1 0 0,0 0 0,0 0 0,0 0 0,0 0 0,0 0 0,0 0 0,0 1 0,1-1 0,-1 0 0,0 0 0,0 0 0,0 0 0,0 0 0,0 0 0,0 0 0,0 0 0,0 0 0,0 0 0,1 0 0,-1 0 0,0 0 0,0 0 0,0 1 0,0-1 0,0 0 0,0 0 0,0 0 0,0 0 0,0 0 0,0 0 0,0 0 0,0 0 0,0 1 0,0-1 0,0 0 0,0 0 0,0 0 0,0 0 0,0 0 0,-3 12-189,-10 13 102,6-15 67,1 0 0,0 1 0,1 0 0,1 0 0,-7 22 0,10-30 30,0 1 1,1-1-1,-1 1 1,1-1-1,0 1 0,0-1 1,0 1-1,0-1 1,1 1-1,0-1 0,-1 1 1,1-1-1,0 0 1,1 1-1,-1-1 0,1 0 1,-1 0-1,1 0 1,0 0-1,0 0 0,0 0 1,1-1-1,-1 1 0,6 4 1,-3-3 38,-1-1-1,1 0 1,1 0 0,-1-1-1,0 1 1,1-1 0,-1 0-1,1 0 1,-1-1 0,1 0-1,0 0 1,0 0 0,0-1-1,0 1 1,-1-2 0,12 0 0,-9 0 46,0-1 1,0 0 0,0-1 0,0 1 0,-1-1 0,1-1 0,-1 0 0,0 0 0,0 0-1,0-1 1,9-7 0,-10 7-42,1-1 0,-1 0 0,0 0-1,0 0 1,-1-1 0,0 1 0,0-1 0,0-1-1,4-10 1,-4 6-98,-1 0-1,0 0 1,-1 0 0,-1 0-1,0-1 1,0 1 0,-2-1-1,1 1 1,-1-1 0,-1 1-1,-1-1 1,1 1 0,-2-1-1,0 1 1,0 0 0,-6-13 0,-3 5-698,10 17 191,8 7 280,2 2 351,-2-3-79,0 0 1,0 0 0,0 0 0,0-1 0,0 0 0,1 0 0,-1-1 0,8 2 0,5-1 33,29 0 1,89-9 75,-82 3-11,100 4-1,-151 1-55,1-1 1,0 1-1,0 0 1,-1 1-1,1-1 1,0 1-1,6 3 1,-9-4-21,0 0 1,-1 0-1,1 0 1,-1 0-1,0 0 1,1 1-1,-1-1 1,0 0-1,0 1 1,1-1-1,-1 1 1,-1 0-1,1-1 1,0 1-1,0 0 1,0-1-1,-1 1 1,1 0-1,-1 0 1,0-1-1,1 1 1,-1 0-1,0 2 1,0 5 63,-1-1 1,0 0-1,-1 1 1,1-1 0,-2 0-1,-5 14 1,-25 46 443,2-8-222,31-59-292,-1 0 1,0 0-1,1 1 0,-1-1 1,1 0-1,0 1 1,-1-1-1,1 0 1,0 1-1,0-1 0,0 1 1,0-1-1,0 0 1,0 1-1,0-1 0,0 1 1,1-1-1,-1 0 1,0 1-1,1-1 1,-1 0-1,1 0 0,0 1 1,-1-1-1,1 0 1,0 0-1,0 0 1,-1 0-1,1 0 0,0 0 1,0 0-1,0 0 1,1 0-1,-1 0 0,0 0 1,2 0-1,1 1 26,0-1 1,0 1-1,0-1 0,0-1 0,0 1 0,0 0 0,0-1 0,0 0 1,0 0-1,0 0 0,0 0 0,5-2 0,3-1-10,0-1-1,0 0 0,0 0 1,-1-1-1,0-1 0,0 0 1,0 0-1,11-10 1,11-11 55,30-32 1,-59 56-78,137-143 79,-1 1-4,14-13-253,-131 131 165,-1-2 1,-1 0-1,33-64 1,-12 4-434,-60 125-25,-34 49-1,16-28 377,-152 293 72,180-335 24,-44 97 138,44-91-94,1 0 1,0 1-1,-4 30 1,10-50-39,1 0 0,0 0 0,-1 0 0,1 0 0,0 0 1,0 0-1,0 0 0,1 0 0,-1-1 0,0 1 0,1 0 0,-1 0 1,1 0-1,-1 0 0,1 0 0,0 0 0,0-1 0,0 1 0,0 0 0,0-1 1,1 1-1,2 2 0,-2-3 15,0 1 0,1-1 0,-1 0 1,1 0-1,-1 0 0,1 0 0,0-1 0,-1 1 1,1-1-1,0 0 0,0 1 0,-1-1 0,1 0 1,0-1-1,0 1 0,3-1 0,6-1 12,-1-1 0,1 0-1,-1 0 1,0-1 0,0-1 0,0 0-1,16-10 1,-12 5-11,-1-1-1,-1 0 1,0-1 0,0 0-1,11-16 1,87-124 1,-40 52-187,32-28 97,-11 15 126,-44 47-90,63-113 0,-76 115 19,-5 9 89,30-74 1,-55 110-18,-5 19-63,0 0 0,0 0 0,0 0 0,1 0 0,-1 0 0,0-1 0,0 1 0,0 0 0,0 0 0,0 0 0,0 0 0,0 0 0,0-1 0,0 1 0,0 0 0,0 0 0,0 0 0,0 0 0,0-1 0,0 1 0,0 0 0,0 0 0,0 0 0,0 0 0,0-1 0,0 1 0,0 0 0,0 0 0,0 0 0,-1 0 0,1 0 0,0-1 0,0 1 0,0 0 0,0 0 0,0 0 0,0 0 0,0 0 0,-1 0 0,1 0 0,0-1 0,0 1 0,0 0 0,0 0 0,-1 0 0,1 0 0,0 0 0,0 0 0,0 0 0,0 0 0,0 0 0,-1 0 0,1 0 0,0 0 0,0 0 0,0 0 0,-1 0 0,-6 6 37,1 2-28,1-1-1,0 1 0,-7 15 1,5-7-5,-140 237 459,102-179-74,-63 146 1,-12 89-92,82-206-110,23-64-45,-18 58 832,33-97-974,0 0 0,-1 0 0,1 0 0,0 0-1,0 1 1,0-1 0,0 0 0,0 0 0,0 0 0,0 0 0,0 1 0,0-1-1,0 0 1,0 0 0,0 0 0,0 0 0,0 0 0,0 1 0,0-1 0,0 0-1,0 0 1,0 0 0,0 0 0,0 1 0,0-1 0,0 0 0,0 0 0,0 0-1,0 0 1,1 0 0,-1 0 0,0 1 0,0-1 0,0 0 0,0 0 0,0 0-1,0 0 1,0 0 0,1 0 0,-1 0 0,0 0 0,0 0 0,0 1 0,0-1-1,0 0 1,1 0 0,-1 0 0,0 0 0,0 0 0,0 0 0,0 0 0,1 0-1,-1 0 1,0 0 0,0 0 0,0 0 0,0 0 0,0 0 0,1 0 0,-1-1 0,15-7-140,23-21-342,-32 24 418,-1 1 28,1 1 1,-1-1 0,1 1 0,0 0-1,0 0 1,0 1 0,1 0 0,-1 0-1,0 0 1,1 1 0,-1 0 0,1 0-1,0 0 1,7 1 0,9 2-82,1 0 0,38 10 1,-19-3 194,104 30-134,-36-7-6617,-96-31 2964,-2-1 1185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26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4736,'25'0'2144,"24"11"-1856,-29-8 1312,6 5-928,14-8 224,3 0-544,13-3 64,5 3-256,0-8 480,-10 8-352,-7-5-1056,-4 5 416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27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12 5888,'-35'-8'2688,"40"8"-2336,8 0-192,4 0-160,22-3-224,9 3 128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28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473 649 3072,'-27'-2'1452,"21"2"-1215,1-1-1,-1 1 0,1 0 0,-1 0 1,1 1-1,0 0 0,-1 0 0,-9 3 0,-6 3 836,-10 3 400,-33 16 0,35-13-770,-94 50 911,109-54-1552,-1 1-1,1 0 0,1 1 1,0 0-1,-22 25 1,33-33-36,0 0 1,0 0-1,0-1 1,1 1-1,-3 6 1,4-9-11,0 1 1,0-1-1,-1 1 1,1-1-1,0 1 1,0-1-1,0 1 1,0-1-1,0 1 1,0 0 0,0-1-1,0 1 1,0-1-1,0 1 1,0-1-1,0 1 1,0-1-1,0 1 1,0-1-1,0 1 1,1-1 0,-1 1-1,0-1 1,0 1-1,1-1 1,-1 1-1,0-1 1,1 1-1,-1-1 1,1 0-1,-1 1 1,0-1-1,1 0 1,-1 1 0,1-1-1,-1 0 1,1 1-1,-1-1 1,1 0-1,-1 0 1,1 0-1,0 1 1,2-1 44,0 0 0,0 0-1,0 0 1,0 0 0,0 0 0,0-1 0,0 1-1,0-1 1,0 0 0,3-1 0,31-14 199,-25 9-168,21-9 153,-1-3 0,-1 0 0,37-31 0,-54 38-292,37-26-699,-51 38 745,0 0-1,0-1 1,0 1-1,0 0 0,0 0 1,1 0-1,-1 0 1,0 0-1,0 0 1,0 0-1,0-1 1,0 1-1,0 0 0,1 0 1,-1 0-1,0 0 1,0 0-1,0 0 1,0 0-1,0 0 0,1 0 1,-1 0-1,0 0 1,0 0-1,0 0 1,0 0-1,0 0 1,1 0-1,-1 0 0,0 0 1,0 0-1,0 0 1,0 0-1,1 0 1,-1 0-1,0 0 1,0 1-1,0-1 0,0 0 1,0 0-1,0 0 1,1 0-1,-1 0 1,0 0-1,0 0 1,0 0-1,0 1 0,0-1 1,0 0-1,0 0 1,0 0-1,0 0 1,0 0-1,0 1 1,0-1-1,0 0 0,1 0 1,-1 0-1,0 0 1,0 1-1,0-1 1,0 0-1,-2 9-85,2-8 87,-4 13 147,1 1 0,0 0 1,1 0-1,1 0 0,0 0 1,1 0-1,1 0 0,3 21 1,-4-35-128,1 1 0,-1-1 0,0 0 0,1 1 1,-1-1-1,1 0 0,-1 0 0,1 0 0,-1 0 0,1 1 1,0-1-1,0 0 0,-1 0 0,1 0 0,0 0 0,0-1 1,0 1-1,0 0 0,0 0 0,0 0 0,1-1 0,-1 1 1,0-1-1,0 1 0,0-1 0,1 1 0,-1-1 0,0 0 1,0 0-1,1 1 0,-1-1 0,0 0 0,1 0 0,-1 0 1,0 0-1,1-1 0,1 1 0,4-2 31,1-1 0,-1 1 1,1-1-1,-1-1 0,8-4 0,-5 3-13,393-230 203,-387 224-266,-9 5-36,0 1 0,1 0 1,-1 1-1,1 0 0,0 0 1,11-4-1,-18 8 62,0 0-1,0 0 1,0-1 0,0 1 0,0 0-1,0 0 1,0 0 0,0 0 0,0 0-1,0 0 1,-1 0 0,1 0 0,0 1-1,0-1 1,0 0 0,0 1 0,0-1-1,0 0 1,0 1 0,-1-1 0,1 1-1,0-1 1,0 1 0,0 1 7,0-1 0,0 0 0,-1 0 0,1 0 0,-1 0 0,1 0 0,-1 1 0,1-1 0,-1 0 0,0 0 0,0 1 0,1-1 1,-1 0-1,0 3 0,-1 2 58,1 0 0,-1 0 0,0 0 0,-1-1 0,-2 10 0,-2-2 97,-1 0-1,0-1 0,0 0 0,-1 0 0,-12 13 0,-2 4 158,18-21-152,4-8-162,0 0 0,0 0 0,0 0 1,1 0-1,-1 0 0,0 0 0,0 0 1,0 0-1,0 0 0,0 0 0,0 0 0,0 0 1,0 0-1,1 0 0,-1 0 0,0 0 1,0 0-1,0 0 0,0 0 0,0 0 0,0 0 1,0 0-1,0 0 0,0 0 0,1 0 1,-1 0-1,0 1 0,0-1 0,0 0 0,0 0 1,0 0-1,0 0 0,0 0 0,0 0 1,0 0-1,0 0 0,0 0 0,0 0 0,0 1 1,0-1-1,1 0 0,-1 0 0,0 0 1,0 0-1,0 0 0,0 0 0,0 0 1,0 0-1,0 1 0,0-1 0,0 0 0,0 0 1,0 0-1,-1 0 0,1 0 0,0 0 1,0 0-1,0 0 0,0 1 0,0-1 0,0 0 1,0 0-1,0 0 0,33-22 150,-15 9-275,1 1 0,35-17 0,-49 26 76,1 1 1,-1 0-1,1 1 1,-1-1-1,1 1 1,0 0-1,0 0 1,-1 1-1,1 0 1,0 0-1,0 0 1,0 1-1,-1 0 1,1 0-1,9 3 1,-11-2 48,-1 0 1,1 0 0,-1 0-1,0 0 1,0 1 0,0 0-1,0-1 1,0 1 0,-1 0-1,1 1 1,-1-1 0,0 0-1,3 6 1,-2-3 27,1 0 1,0-1-1,8 9 0,-10-12-16,0 0 0,0-1 0,0 1-1,0-1 1,0 0 0,0 0 0,1 1-1,-1-1 1,0-1 0,1 1 0,-1 0-1,1-1 1,-1 1 0,3 0 0,16-1 34,-1 0 0,0-1-1,36-6 1,-19 0-86,40-15 0,-18 3-138,58-29-1,-90 36 142,211-105 0,-223 109-145,-15 7 131,-3 2 18,-23 12-19,9-2-30,-26 13 32,1 3-1,-73 60 0,108-81 57,1 0 0,-1 0-1,1 1 1,1-1 0,-1 2-1,1-1 1,-8 16 0,13-23-1,0 1 1,-1 0-1,1 0 1,0 0 0,0-1-1,0 1 1,0 0-1,0 0 1,0 0-1,0-1 1,0 1 0,0 0-1,0 0 1,0 0-1,0-1 1,1 1-1,-1 0 1,0 0-1,1-1 1,-1 1 0,0 0-1,1 0 1,-1-1-1,1 1 1,-1-1-1,1 1 1,-1 0 0,1-1-1,0 1 1,-1-1-1,1 1 1,0-1-1,-1 0 1,1 1 0,0-1-1,0 1 1,-1-1-1,1 0 1,0 0-1,0 0 1,-1 1-1,1-1 1,0 0 0,0 0-1,0 0 1,0 0-1,-1 0 1,1 0-1,0-1 1,0 1 0,0 0-1,25-7 118,-1 0 0,0-2 0,-1 0 0,27-16 0,-39 20-101,9-5-8,-1 0 1,0-2-1,-1 0 0,0-1 1,-1-1-1,-1 0 0,0-1 1,-1-1-1,-1-1 1,25-35-1,-18 16 6,-3-1-1,0 0 1,-3-2-1,18-61 1,-29 81-5,10-29-105,-3-1 0,12-101 0,-24 149 83,0-2-29,1-1 1,-1 0 0,0 0 0,0 0 0,0 0 0,0 1-1,-1-1 1,0 0 0,0 0 0,0 1 0,0-1 0,-3-5-1,4 8 23,-1 1 0,1-1 0,-1 1 0,1-1 0,-1 1 0,1 0-1,-1-1 1,1 1 0,-1-1 0,0 1 0,1 0 0,-1 0 0,0-1 0,1 1-1,-1 0 1,0 0 0,1 0 0,-1 0 0,0 0 0,1 0 0,-1 0 0,0 0-1,1 0 1,-1 0 0,0 0 0,0 0 0,1 1 0,-1-1 0,1 0-1,-1 0 1,0 1 0,1-1 0,-1 0 0,0 1 0,1-1 0,-1 1 0,1-1-1,-1 1 1,1-1 0,-1 1 0,0 0 0,-3 3-16,0 0 1,1 0 0,-1 0-1,-4 8 1,-2 6 29,1 1 0,0-1 0,1 2 0,2-1 0,0 1 0,0 0 0,-1 22 0,-1 17 66,1 70 0,7-87-55,1 0 0,2 0-1,2 0 1,2-1 0,17 54 0,-4-35-140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30.6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1 3904,'-3'0'392,"3"0"-345,-1 0 0,1 1-1,0-1 1,-1 0-1,1 0 1,-1 0 0,1 1-1,-1-1 1,1 0-1,0 1 1,-1-1 0,1 0-1,-1 1 1,1-1-1,0 1 1,0-1 0,-1 0-1,1 1 1,0-1-1,0 1 1,-1-1 0,1 1-1,0-1 1,0 1-1,0-1 1,0 1 0,0-1-1,0 1 1,-57 155 3675,2-6-1121,-58 172 110,2 15-1233,95-295-620,16-42-850,0 0 0,0 0-1,0 0 1,0 0 0,0 0 0,0 0 0,0 0-1,0 0 1,0 0 0,0 0 0,0 0-1,0 0 1,0 0 0,0 0 0,0 0 0,0 0-1,0 0 1,0 0 0,1 0 0,-1 0-1,0 0 1,0 0 0,0 0 0,0 0 0,0 0-1,0 0 1,0 0 0,0 0 0,0 0-1,0 0 1,0 0 0,0 0 0,0 0 0,0 0-1,0 0 1,0 0 0,0 0 0,0 0-1,0 0 1,0 0 0,0 0 0,4-6 22,1-4-6,93-171-91,-83 158-30,1 0 1,1 1-1,1 0 0,1 1 0,29-25 0,-44 43 50,0 0-1,0 0 0,0 1 0,0-1 0,0 1 0,1 0 0,-1 0 0,7-2 0,-10 4 41,0 0 0,0 0 0,0 0 1,0 0-1,-1 0 0,1 0 0,0 0 0,0 0 0,0 0 0,0 0 0,0 0 0,0 1 1,0-1-1,0 0 0,0 1 0,0-1 0,-1 0 0,1 1 0,1 0 0,-1 1 6,0-1-1,0 0 0,0 0 0,0 1 1,0-1-1,-1 1 0,1-1 0,0 1 1,-1-1-1,1 1 0,-1-1 0,0 1 0,0 0 1,1-1-1,-1 3 0,0 14 47,0 0-1,-1-1 1,-6 29-1,-16 58 132,9-46 57,8-36-130,2-8-31,1-1 1,-2 19 0,5-30-43,-1 1-1,1 0 1,0 0 0,0 0 0,1 0-1,-1 0 1,1 0 0,-1 0 0,1 0-1,0 0 1,0 0 0,0-1 0,0 1-1,1 0 1,-1-1 0,3 4-1,-2-4 1,0-1 0,0 1 0,1 0 0,-1 0 0,0-1 0,1 1 0,-1-1-1,1 0 1,0 0 0,-1 0 0,1 0 0,0 0 0,0 0 0,-1-1 0,7 1 0,3-1 43,0 0 0,19-3 1,-31 3-74,25-2-42,-1-2 0,0-1 1,0-1-1,0-1 0,0-1 0,-1-1 0,-1-1 0,1-1 1,-2-1-1,1-1 0,-2-1 0,22-19 0,18-29-93,-21 19 190,-37 42-407,-3 2 121,-6 9 34,-15 19 215,17-22-88,-51 72-83,47-65 193,0 1-1,1 0 1,-9 27-1,16-39-7,0 1-1,0-1 0,0 1 0,1-1 1,-1 1-1,1 0 0,0 3 0,0-6-16,0 1-1,0-1 0,0 0 0,1 0 0,-1 0 0,0 0 0,1 0 0,-1 0 0,1 0 0,-1 0 0,1 0 0,-1 0 0,1 0 0,0 0 0,-1 0 0,1 0 0,0 0 0,0-1 0,0 1 0,0 0 1,0-1-1,0 1 0,0 0 0,0-1 0,0 1 0,2 0 0,1 0 40,1 0-1,-1-1 1,1 1 0,0-1 0,-1 0 0,1 0-1,0-1 1,-1 1 0,1-1 0,-1 0 0,1 0 0,-1-1-1,1 1 1,-1-1 0,0 0 0,0 0 0,8-5-1,-6 2-41,1 1 0,-1-2 0,0 1 0,0-1 0,0 1 0,-1-2 0,1 1 0,-2 0 0,8-14 0,-3 2 17,-1-1 0,-1 0 0,-1 0 0,0-1 0,-2 1 0,0-1 0,-1 0 0,0-26 0,-3 42-69,0 0-1,0 0 1,-1 0-1,1-1 1,-1 1-1,0 0 1,0 0 0,0 0-1,-1 0 1,1 0-1,-3-4 1,3 7 25,1 0 1,-1 0-1,0 0 1,1 0-1,-1 0 0,1 1 1,-1-1-1,0 0 1,0 1-1,1-1 1,-1 0-1,0 1 1,0-1-1,0 1 0,0-1 1,0 1-1,0 0 1,0-1-1,0 1 1,0 0-1,0 0 1,0-1-1,0 1 0,0 0 1,0 0-1,0 0 1,0 0-1,0 0 1,0 1-1,0-1 1,0 0-1,0 0 0,0 1 1,1-1-1,-3 1 1,0 1-13,0 0 1,0 0-1,0 0 1,0 0-1,1 0 1,-1 1-1,1 0 1,-4 4-1,-10 16 17,-16 28 0,28-44 4,0 0 0,1 0 0,0 0 0,0 1 0,1 0 0,0-1 0,1 1 0,-2 15-1,3-21 28,0-1-1,0 1 0,0-1 0,0 1 0,0-1 0,0 1 0,1-1 0,-1 1 0,1-1 0,-1 1 0,1-1 0,-1 0 0,1 1 0,0-1 1,0 0-1,-1 0 0,1 1 0,0-1 0,0 0 0,0 0 0,3 2 0,-2-2 8,0 0-1,0 0 1,0-1-1,0 1 1,1 0-1,-1-1 1,0 1-1,0-1 1,1 0 0,-1 0-1,0 0 1,5 0-1,5-2 25,-1 0-1,1-1 1,0-1 0,13-5-1,-23 8-58,331-158-68,-296 140-10,-18 8 116,-16 8-26,1 1 1,-1 0-1,1 0 1,-1 0-1,1 0 0,0 0 1,0 1-1,0 0 1,-1 0-1,1 0 1,1 0-1,6 0 0,-10 1-6,0 0 0,0 1 0,0-1 0,-1 0 0,1 0 0,0 1-1,0-1 1,0 1 0,-1-1 0,1 1 0,0-1 0,0 1-1,-1 0 1,1-1 0,0 1 0,-1 0 0,1-1 0,-1 1 0,1 0-1,-1 0 1,1 0 0,-1-1 0,0 1 0,1 0 0,-1 0 0,0 0-1,0 0 1,0 0 0,1 0 0,-1 1 0,0 2 10,0 1 0,0 0 1,0 0-1,-1 8 0,-3 6 99,0-1 1,-1 0-1,-11 28 1,-30 50 226,35-72-213,8-21-72,1 1 0,0 0 0,1 0 0,-1 0 0,1 0 0,-1 0 0,1 0 0,0 0 0,1 0 0,-1 1 0,1-1 0,0 6 0,0-9-33,0 0-1,1 0 0,-1 0 0,0-1 0,1 1 1,-1 0-1,1 0 0,-1-1 0,1 1 0,-1 0 1,1-1-1,-1 1 0,1-1 0,0 1 0,-1-1 1,1 1-1,0-1 0,-1 1 0,1-1 0,0 1 1,0-1-1,-1 0 0,1 1 0,0-1 1,0 0-1,0 0 0,0 0 0,-1 0 0,1 0 1,0 0-1,0 0 0,0 0 0,0 0 0,0 0 1,-1 0-1,3-1 0,3 0-11,0 0 0,-1 0 0,1-1-1,6-2 1,-4-1 0,0 1 0,1-1-1,-2-1 1,1 0 0,-1 0-1,0 0 1,0-1 0,0 0-1,9-14 1,3-1-46,88-110-370,-106 131 404,1-2-32,0 0 0,1 1 1,-1-1-1,1 1 0,-1-1 0,1 1 1,0 0-1,0 0 0,3-2 0,-5 4 35,-1 0 0,0 0 0,1 0 0,-1 0 0,1 0 0,-1 0-1,0 0 1,1 0 0,-1 0 0,1 0 0,-1 1 0,0-1 0,1 0-1,-1 0 1,0 0 0,1 1 0,-1-1 0,0 0 0,1 0 0,-1 1-1,0-1 1,1 0 0,-1 1 0,0-1 0,0 0 0,0 1 0,1-1 0,-1 0-1,0 1 1,0-1 0,0 0 0,0 1 0,0-1 0,1 1 0,-1-1-1,0 0 1,0 1 0,0-1 0,0 1 0,0 0 0,1 19 13,-2 13 5,0-20-9,1 0-1,0 0 1,4 21-1,-3-25 15,0-3-36,0 0 0,1 0 0,3 8 0,-5-12 11,1-1 1,-1 0 0,1 1 0,0-1-1,-1 0 1,1 0 0,0 0 0,0 0-1,0 0 1,0 0 0,0 0 0,0 0-1,0 0 1,0 0 0,0 0 0,1-1-1,-1 1 1,0-1 0,1 1 0,1 0-1,2 0 43,1 0-1,-1-1 0,0 0 0,1 1 0,-1-2 0,0 1 1,1-1-1,-1 0 0,0 0 0,1 0 0,8-4 0,-3 0-39,-1 0-1,1-1 1,-1 0-1,12-10 0,-12 8 1,-1 0 0,0-1 0,0-1 0,-1 1 0,0-1 0,-1-1 0,7-11 0,36-82-364,-26 50-58,-12 25 275,-8 19 40,0 1 1,0-1 0,1 1-1,7-11 1,-10 18 102,0 0 1,0-1-1,0 1 0,0 1 1,0-1-1,0 0 0,0 0 1,1 1-1,-1-1 0,1 1 1,-1 0-1,1 0 0,0 0 1,-1 0-1,1 0 0,0 0 1,0 1-1,-1 0 0,1-1 1,3 1-1,195 3 706,-186-3-934,128 6-5541,-91 1 3142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32.9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1145 2304,'-29'11'752,"20"-3"1642,24-8-2068,1-1-1,-1 0 0,0-2 1,0 1-1,0-2 0,0 0 1,-1-1-1,0-1 0,0 0 1,0 0-1,0-2 0,-1 0 1,21-16-1,21-24-2,52-56 0,-30 26-206,46-34 62,40-41 164,-111 98-112,-2-3 0,-3-3-1,75-126 1,-37 16 937,-84 169-1142,2-3 47,-1 1 1,0-1 0,0 0-1,0 0 1,-1 1-1,0-1 1,0-1-1,1-4 1,-2 10-70,0-1 0,0 1 0,0 0 0,0 0 0,0 0 0,0-1 0,0 1 0,0 0 0,0 0 0,0-1 0,0 1 0,0 0 0,0 0 0,0 0-1,0-1 1,0 1 0,0 0 0,0 0 0,0-1 0,0 1 0,0 0 0,-1 0 0,1 0 0,0-1 0,0 1 0,0 0 0,0 0 0,0 0 0,-1 0 0,1 0 0,0-1 0,0 1 0,0 0 0,0 0 0,-1 0 0,1 0 0,0 0 0,0 0 0,-1 0 0,1 0 0,0-1 0,0 1 0,0 0 0,-1 0 0,1 0 0,0 0 0,0 0 0,-1 0 0,-9 7 24,9-7-22,-6 6 21,1 0 0,-1 0 0,1 1-1,0 0 1,-9 12 0,2-1 26,-211 288 1189,188-254-871,-55 110 0,74-123-275,1 0 0,2 1 0,-16 74-1,27-99-57,0 0 0,2 0 0,-1 23 0,3-32 1,-1 0 0,1 0 0,0 0 0,1 0 0,-1 0 0,1 0 0,1 0-1,-1 0 1,1-1 0,0 1 0,4 5 0,-5-8-17,1 1 0,0-1 0,0 0 0,1 0 0,-1 0 0,1 0 0,-1-1-1,1 0 1,0 1 0,0-1 0,0 0 0,0-1 0,0 1 0,0-1 0,0 0 0,1 0 0,-1 0 0,0-1 0,1 1-1,4-1 1,2 0 7,0-1 0,0 0 0,0-1-1,0 0 1,0-1 0,19-7-1,-7 1-19,-1-2 0,0-1-1,0 0 1,-2-2 0,1 0-1,27-26 1,-18 10 30,-1 0-1,49-69 0,-77 99-53,14-24-197,-15 23 185,1 1 0,0-1 0,-1 0 0,1 0 0,-1 0 0,0 1 0,1-1 0,-1 0 0,0 0 0,1 0 0,-1 0 0,0 0 0,0 0 0,0 0 0,0 0 0,0 0 0,0 0 0,0 0 0,0 0 0,0 0 0,-1 0 0,-2 5-218,-17 23 199,1 1-1,2 1 1,0 0 0,2 1 0,2 1-1,0 0 1,3 1 0,-10 42 0,19-69 87,0 0 1,1 0-1,0-1 0,-1 1 1,2 0-1,-1 0 1,0 0-1,1 0 0,0 0 1,0 0-1,2 4 1,-1-6-6,-1-1 1,0 1-1,1-1 1,-1 1-1,1-1 1,0 0-1,0 0 1,0 0-1,0 0 1,0 0-1,0 0 1,1 0 0,-1-1-1,0 1 1,1-1-1,0 0 1,-1 0-1,1 0 1,0 0-1,2 1 1,-2-2-17,0 1 1,0-1-1,1 0 0,-1 0 1,0 0-1,0 0 1,0-1-1,0 1 1,0-1-1,1 0 0,-1 1 1,0-2-1,-1 1 1,1 0-1,3-2 0,2-2 51,0 0-1,0-1 0,12-12 1,-9 7-38,-1 0 0,0-1 0,-1-1 0,-1 0 0,0 0 0,-1 0 0,0-1 0,9-26 0,-8 13 10,-1 0 0,-1 0 0,5-56 0,-11 78-121,0 0 0,0 0 0,0 0 0,-1 0 1,1 0-1,-1 0 0,-1 1 0,-2-9 0,4 12 64,-1-1 0,0 1-1,1-1 1,-1 1 0,0 0 0,0-1 0,0 1-1,0 0 1,0 0 0,0 0 0,0-1 0,0 1-1,-1 1 1,1-1 0,0 0 0,-1 0 0,1 0-1,-1 1 1,1-1 0,0 0 0,-1 1 0,1 0-1,-1-1 1,0 1 0,1 0 0,-1 0 0,1-1-1,-1 1 1,1 1 0,-3-1 0,-1 1-12,1 0 0,-1 1 0,1-1 0,0 1 0,0 0 0,0 1 0,0-1 0,0 0 0,0 1 0,1 0 0,-1 0 0,1 0 0,0 1 0,0-1 0,-5 7 0,8-9 22,-1-1-1,1 1 1,-1-1 0,1 1 0,0-1 0,-1 1-1,1 0 1,0-1 0,-1 1 0,1-1 0,0 1-1,0 0 1,0-1 0,-1 1 0,1 0 0,0-1-1,0 1 1,0 0 0,0 0 0,0-1 0,0 1-1,1 0 1,-1-1 0,0 1 0,0 0 0,0-1-1,1 1 1,-1-1 0,0 1 0,1 0 0,-1-1-1,0 1 1,1-1 0,-1 1 0,1-1-1,-1 1 1,2 0 0,-1 0 23,1 0 0,0 0 0,0 0 0,-1-1 0,1 1 1,0 0-1,0-1 0,0 0 0,0 1 0,0-1 0,3 0 0,23-2 76,1-1 0,45-10 1,-19 2-131,224-31-88,-251 39 43,42 0 0,-58 3 70,-1 1-1,1 0 0,0 1 1,-1 1-1,1-1 0,10 6 0,-19-7 30,0 0 0,0 1-1,-1-1 1,1 1-1,-1 0 1,1 0-1,-1 0 1,0 0-1,1 0 1,-1 0-1,0 1 1,-1-1-1,1 0 1,0 1 0,-1 0-1,1-1 1,-1 1-1,0 0 1,0 0-1,0 0 1,1 5-1,-1 0 61,-1-1 0,1 1 0,-1 0 0,0-1 0,-1 1 0,0-1 0,-2 12 0,-3 3 85,0-1 0,-2-1 0,0 1 0,-1-1 0,-1-1 0,-1 0 0,0 0-1,-2-1 1,0 0 0,-20 20 0,25-29-103,-7 8 516,13-16-334,9-9-196,15-22-108,-1 1-65,1 1 0,1 1 0,54-48 0,-49 54 72,37-23 0,-49 35-3,0 1-1,1 0 1,0 1-1,20-6 1,-35 13 48,1-1 0,-1 0 0,0 1 0,1 0 0,-1-1 0,1 1 0,-1 0 0,0 0 0,1 0 0,-1 1 0,0-1 0,1 0 0,-1 1 0,0 0 0,1-1 0,-1 1 0,0 0 0,0 0 0,0 0 0,3 2 0,-3-1 4,-1 0 0,1 0 0,0 0 0,-1 0 0,0 0 0,1 1 0,-1-1 0,0 0 0,0 1 0,0-1 1,0 1-1,-1-1 0,1 1 0,-1-1 0,0 1 0,1-1 0,-1 1 0,0 3 0,-2 7 28,1 1 0,-2-1-1,0 0 1,0 0-1,-11 26 1,9-28-3,0 1 1,1 0-1,1 1 1,0-1-1,0 0 1,1 1-1,1 0 1,0 12-1,2-23-16,-1 0-1,0-1 1,1 1-1,-1-1 1,1 1-1,0-1 1,-1 0-1,1 1 1,0-1-1,0 0 1,0 1-1,0-1 1,0 0-1,0 0 1,1 0-1,-1 0 1,0 0-1,0 0 1,1 0-1,-1 0 1,1-1-1,-1 1 1,0 0-1,1-1 1,-1 1-1,1-1 1,0 0-1,-1 1 1,3-1-1,7 2 21,0-2-1,0 1 0,14-2 0,-18 1-7,11-1 6,0-2 1,-1 1-1,1-2 1,-1-1-1,19-7 1,1-2-35,42-25 1,33-22-25,-4-6 1,113-91-1,-207 148 58,-1 0-97,0 0 0,0-2 0,20-23 1,-29 26-72,-6 7 51,-6 2-43,-6 5 53,0-1-1,1 2 1,-24 12 0,7 0 78,0 2 1,-39 35 0,-51 59-45,44-27 111,64-71-43,1 0 0,1 0 0,-15 34 0,23-47-2,1 1 0,0-1 0,0 1 0,0-1-1,0 1 1,1-1 0,0 1 0,-1 0-1,2 3 1,-1-5-6,0-1 0,0 0-1,1 1 1,-1-1 0,0 1 0,1-1-1,-1 0 1,1 0 0,0 1 0,-1-1-1,1 0 1,0 0 0,0 0 0,0 0-1,0 0 1,0 0 0,0 0 0,0 0-1,0 0 1,0 0 0,0 0 0,0-1-1,1 1 1,-1 0 0,0-1 0,2 1-1,0 0 20,0-1 0,-1 1 0,1-1-1,0 0 1,0 0 0,-1 0-1,1 0 1,0-1 0,0 1 0,-1-1-1,1 1 1,0-1 0,-1 0-1,1 0 1,0 0 0,-1-1 0,0 1-1,4-2 1,1-3-3,1 0 0,0 0-1,-1-1 1,8-10 0,-3 3 25,-2 0 1,0-2-1,-1 1 1,-1-1-1,13-31 0,23-91-65,-41 128 0,2-8-12,4-14-207,8-50-1,-17 76 87,-2 9 31,-7 17-4,8-15 118,-59 167-69,-57 276 0,44-136 141,6-30 374,62-255-382,-21 78 200,22-93-180,0-1-1,-1 0 0,0 0 1,-1 0-1,0-1 1,-12 16-1,17-24-55,-1 0 0,0 0 0,0 1 0,-1-1 0,1-1 0,0 1 0,-1 0 0,1-1 0,-1 1 0,1-1 0,-1 0-1,0 1 1,1-1 0,-1-1 0,0 1 0,0 0 0,0-1 0,0 1 0,0-1 0,0 0 0,1 0 0,-1 0 0,-4-1 0,1 0 1,0-1 0,0 0 0,1 0 0,-1-1 0,1 1 0,0-1 0,0 0 0,0 0 0,0-1 0,-5-4 0,-11-13 23,1-1-1,0-1 1,2 0-1,-30-51 1,28 44-137,10 14 62,1-1 1,0 1-1,1-1 1,0-1-1,2 1 1,0-1-1,1 0 0,-3-23 1,6 30 11,2 1 1,-1-1 0,1 0 0,1 0-1,0 1 1,1-1 0,0 0 0,0 1-1,1 0 1,0 0 0,1-1-1,0 2 1,1-1 0,0 0 0,11-14-1,-4 9-12,1 1 0,0 0 0,1 1 0,0 1-1,1 0 1,0 1 0,1 0 0,30-14 0,-12 9 27,0 2 1,1 2-1,62-14 1,-63 19 43,1 2 1,0 1-1,51 1 1,-63 4-1180,34 6 1,-20 3-249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34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332 13 3232,'-9'-13'5551,"-8"38"-4222,5 4-728,1 1 1,1 1-1,2 0 1,-6 36 0,4-16 30,-3 66 0,13-109-518,0 1 0,0-1 0,1 0 1,0 0-1,0 1 0,5 13 1,-6-21-58,1 1 1,-1-1-1,1 0 1,-1 1-1,1-1 1,0 0-1,0 0 1,-1 1-1,1-1 1,0 0-1,0 0 1,0 0-1,0 0 1,2 1-1,-2-2-34,-1 1 1,1-1-1,0 0 0,-1 0 0,1 0 1,0 1-1,-1-1 0,1 0 0,0 0 1,0 0-1,-1 0 0,1 0 0,0 0 1,-1-1-1,1 1 0,0 0 0,0 0 0,-1 0 1,1-1-1,1 1 0,1-3 19,0 1-1,0-1 1,0 1-1,0-1 1,0 0-1,0 0 0,-1 0 1,0 0-1,4-5 1,18-35 178,24-59 0,-32 63-262,2 2 0,44-69 0,-35 66-326,-22 34 254,-4 8 70,-7 18 47,4-13-8,-21 65 19,-37 106-86,24-95 479,-3-1 1,-4-3-1,-3-1 1,-89 113-1,120-171-224,-2-1 0,-20 19 0,33-34-137,-12 9 83,15-13-123,1 1 1,-1-1-1,1 0 1,-1 0-1,1 1 0,-1-1 1,0 0-1,1 0 1,-1 0-1,1 0 1,-1 0-1,0 0 1,1 0-1,-1 0 1,0 0-1,1 0 1,-1 0-1,1 0 1,-1 0-1,0 0 1,1-1-1,-1 1 0,1 0 1,-1-1-1,0 1-4,1 0-1,0 0 1,-1-1-1,1 1 0,0 0 1,0-1-1,0 1 1,-1 0-1,1-1 1,0 1-1,0 0 0,0-1 1,0 1-1,-1 0 1,1-1-1,0 1 0,0 0 1,0-1-1,0 1 1,0 0-1,0-1 0,0 1 1,0-1-1,0 1 1,0 0-1,1-1 1,-1 1-1,0 0 0,0-1 1,0 1-1,0 0 1,0-1-1,1 0 0,3-8-50,0 1 0,0-1 0,1 0 0,0 1-1,1 0 1,0 0 0,0 1 0,8-8 0,7-4-287,41-32 0,166-96 37,-144 100 313,133-79-188,-115 56 249,145-126-1,-247 196-72,0 0-1,0-1 0,0 1 0,0 0 0,0 0 0,0 0 0,1 0 0,-1 0 0,0 0 0,0-1 0,0 1 0,0 0 0,0 0 0,0 0 0,1 0 0,-1 0 0,0 0 0,0 0 0,0 0 1,0 0-1,1 0 0,-1 0 0,0 0 0,0 0 0,0 0 0,0 0 0,1 0 0,-1 0 0,0 0 0,0 0 0,0 0 0,0 0 0,0 0 0,1 0 0,-1 0 0,0 0 0,0 7-90,-7 16-53,-44 82 70,10-23 91,34-68 13,-13 33 74,19-44-63,0 1 1,0-1-1,0 1 0,1 0 0,-1-1 0,1 1 1,0-1-1,0 1 0,0 0 0,1 6 0,0-9-22,-1 1 0,0-1 1,1 0-1,0 1 0,-1-1 0,1 0 0,0 1 0,0-1 0,-1 0 0,1 0 0,0 0 0,0 0 0,0 0 0,1 0 0,-1 0 0,0 0 0,0 0 0,0-1 0,1 1 0,-1 0 0,0-1 0,1 1 0,-1-1 0,0 1 0,1-1 0,-1 0 0,1 0 0,-1 1 0,1-1 0,-1 0 0,1 0 0,-1 0 0,0-1 0,1 1 0,1-1 0,3 0 13,-1 0-1,1-1 0,-1 0 0,0 0 0,0-1 1,0 1-1,0-1 0,6-4 0,12-12 7,-1-1 0,0-1 0,-2 0 0,-1-2-1,0 0 1,-2-1 0,-1-1 0,-1-1 0,0 0-1,-3-1 1,0 0 0,12-42 0,-22 62-61,-1 1 0,0-1 0,0 0 1,0 1-1,-1-1 0,-1-8 1,1 13 7,0-1 0,0 1 1,-1 0-1,1-1 1,-1 1-1,0 0 1,1 0-1,-1 0 1,0 0-1,-1-1 0,1 1 1,0 1-1,0-1 1,-1 0-1,1 0 1,-1 0-1,0 1 1,1-1-1,-1 1 0,0-1 1,-3-1-1,1 1 5,1 1-1,-1 0 0,0-1 0,1 2 0,-1-1 1,0 0-1,0 1 0,1-1 0,-1 1 0,0 0 1,0 1-1,0-1 0,1 1 0,-1-1 0,0 1 1,0 0-1,1 0 0,-1 1 0,1-1 0,-7 4 1,-1 2-29,0 1 0,1 0 1,-1 0-1,-17 19 0,22-20 31,1-1 1,-1 2-1,1-1 0,0 1 0,0-1 0,1 1 0,-5 12 0,8-17 13,0 0 0,0 0 1,0 0-1,0 1 0,1-1 0,-1 0 1,1 0-1,0 0 0,0 1 0,0-1 1,0 0-1,1 0 0,-1 0 0,1 1 0,0-1 1,0 0-1,0 0 0,0 0 0,0 0 1,1 0-1,-1-1 0,1 1 0,0 0 1,3 4-1,0-3 20,0 0 1,0-1-1,0 1 1,0-1-1,1 0 1,-1 0-1,1-1 1,-1 0-1,1 0 1,0 0-1,0-1 1,0 0-1,0 0 1,0 0 0,10-1-1,7 0 11,-1-2 0,40-7 0,-18-1 51,83-28 0,35-31 16,-100 40-98,52-22-131,-105 47 122,-5 2 2,0 1 1,-1-1-1,1 1 0,0 0 0,7-2 0,-10 3 2,0 0 0,-1 0 0,1 0-1,-1 0 1,1 0 0,-1 0 0,1 0 0,-1 0-1,1 1 1,-1-1 0,1 0 0,-1 0-1,1 0 1,-1 1 0,1-1 0,-1 0 0,1 1-1,-1-1 1,0 0 0,1 1 0,0 0 3,-1 0 0,1 0 1,-1 0-1,0 0 0,1 0 1,-1 0-1,0 0 1,0 0-1,0-1 0,0 1 1,0 0-1,0 0 0,0 0 1,0 0-1,0 2 0,-3 13 84,0 0 0,-1 0 0,-7 18 0,-23 50 109,29-72-176,-51 105 163,-15 38 238,70-152-356,0 0-1,0 1 1,0-1 0,0 0-1,1 1 1,0-1-1,-1 6 1,1-9-51,0 1 1,0-1 0,1 1 0,-1 0-1,0-1 1,0 1 0,0-1-1,0 1 1,1-1 0,-1 1 0,0-1-1,1 1 1,-1-1 0,0 1-1,1-1 1,-1 1 0,0-1 0,1 1-1,0 0 1,0-1 2,0 0 0,0 1 0,0-1 0,-1 0 0,1 0 0,0 0 0,0 0 0,0 0 0,0 0-1,-1 0 1,1 0 0,0 0 0,0 0 0,0-1 0,0 1 0,-1 0 0,1 0 0,1-1 0,25-12 38,0-2 0,-1 0 0,33-26 1,-45 31-47,143-112-21,59-41-343,-216 163 353,5-3-19,-1 0-1,0 1 1,1-1 0,0 1 0,-1 0-1,1 0 1,6-1 0,-10 2 17,0 1-1,0 0 1,-1 0 0,1 0 0,0 0 0,0 1 0,0-1 0,-1 0-1,1 0 1,0 0 0,0 1 0,-1-1 0,1 0 0,0 1 0,0-1-1,-1 1 1,1-1 0,0 0 0,0 2 0,0-1 4,0 1 0,1 0 1,-1-1-1,-1 1 0,1 0 0,0 0 0,0 0 1,-1-1-1,1 1 0,-1 0 0,1 3 1,3 23-3,-2 0 0,-1 0 0,-2 32 1,-1-26 361,6 55 0,-3-82-304,0-1 0,0 1 0,1-1 0,0 1 1,0-1-1,1 0 0,0 0 0,0 0 0,0 0 0,8 9 0,-9-13-13,0 1-1,1-1 0,-1 1 0,1-1 1,-1 0-1,1 0 0,0 0 1,0 0-1,0 0 0,0-1 1,0 0-1,1 1 0,-1-1 1,0 0-1,1 0 0,-1-1 1,0 1-1,1-1 0,-1 0 1,1 0-1,-1 0 0,6-1 1,3-1-382,0-1 1,0 0-1,0-1 0,-1 0 1,12-6-1,-14 5-1286,0 0-1,0-1 0,-1 1 0,0-2 0,0 1 0,10-12 0,8-10-2994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36.1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289 54 3488,'30'-31'3328,"-29"30"-3258,-1 1 0,0 0 1,1-1-1,-1 1 0,0-1 1,0 1-1,1-1 0,-1 1 0,0-1 1,0 1-1,0-1 0,0 1 1,1-1-1,-1 1 0,0-1 1,0 1-1,0-1 0,0 1 0,0-1 1,0 1-1,0-1 0,0 1 1,-1-1-1,1 1 0,0-1 1,0 1-1,0-1 0,-1 1 0,1-1 1,0 1-1,0-1 0,-1 1 1,1-1-1,0 1 0,-1 0 1,1-1-1,0 1 0,-1 0 0,1-1 1,-1 1-1,1 0 0,-1 0 1,1-1-1,-1 1 0,1 0 1,-1 0-1,1 0 0,-1-1 0,1 1 1,-1 0-1,1 0 0,-1 0 1,0 0-1,-3-1 22,0 1 1,1-1-1,-1 1 0,0 0 1,1 0-1,-5 1 0,-2 1 34,1 1-1,0 0 1,0 0-1,0 1 1,1 0-1,-1 0 1,1 1-1,0 1 1,0-1 0,-7 8-1,-10 10 22,-33 41 0,56-61-147,-7 7 39,-5 6-38,0 1 1,2 0 0,-15 25 0,24-37 22,0 1 0,1 0 0,0 0 0,0 0 1,0 0-1,-1 11 0,3-13 19,0-1-1,0 1 1,0 0-1,1 0 1,-1-1-1,1 1 1,0 0-1,0-1 1,0 1-1,0-1 1,1 1-1,2 4 1,-3-6-2,0 0 0,1 0 0,0 0 0,-1 0 0,1-1 0,0 1 0,0 0 0,0-1 0,0 1-1,0-1 1,0 0 0,0 0 0,0 0 0,0 0 0,1 0 0,-1 0 0,0-1 0,1 1 0,-1-1 0,1 1 0,-1-1 0,1 0 0,-1 0 0,1 0 0,3-1 0,5-1 92,0 0 1,0-1 0,0 0 0,13-6-1,-6 2-99,0-2 0,0 0 0,-1 0 0,0-2 0,26-20 0,-32 21-52,0-1 0,-1 0 0,0 0 0,0-1 0,-2 0 0,1 0 1,-2-1-1,9-18 0,-13 24-84,0 0-1,3-15 1,-6 20 63,1 1-1,-1-1 0,1 1 0,-1 0 0,0-1 1,0 1-1,0-1 0,0 1 0,0 0 0,0-1 1,0 1-1,-1-1 0,1 1 0,0 0 0,-1-1 1,1 1-1,-1 0 0,1-1 0,-1 1 1,0 0-1,1 0 0,-1-1 0,0 1 0,-2-1 1,3 1 40,-1 1-1,0 0 1,1 0 0,-1-1 0,0 1 0,1 0 0,-1 0 0,0 0 0,1 0 0,-1 0 0,0 0 0,1 0 0,-1 0 0,0 0 0,0 0 0,1 0 0,-1 1 0,0-1 0,1 0 0,-1 0 0,1 1 0,-1-1 0,0 0 0,1 1 0,-1-1-1,1 1 1,-1-1 0,1 1 0,-1-1 0,1 1 0,-1-1 0,1 1 0,-1 0 0,-1 2 68,0 0-1,0 1 0,0-1 1,0 0-1,-1 4 0,2-4-21,0 1-1,0-1 1,0 0-1,0 0 1,0 1-1,1-1 1,-1 1 0,1-1-1,0 0 1,0 1-1,0-1 1,1 0-1,-1 1 1,1-1-1,0 0 1,0 1-1,0-1 1,0 0 0,1 0-1,-1 0 1,3 4-1,0-2-6,1 0 1,-1-1-1,1 1 0,0-1 0,0 0 0,0 0 0,1-1 1,0 0-1,-1 0 0,8 3 0,10 2 30,31 8-1,-39-12 12,89 22-3227,-35-10-1836,-20-3 2406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37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282 505 2912,'2'-9'588,"0"1"1,1-1-1,0 1 1,1 0-1,0 0 0,0 0 1,0 0-1,9-10 1,-4-2 1666,-9 20-2184,0 0 0,1-1 1,-1 1-1,0-1 0,0 1 0,0 0 1,0-1-1,0 1 0,0 0 1,0-1-1,0 1 0,0-1 1,0 1-1,0 0 0,0-1 1,-1 1-1,1-1 0,0 1 0,0 0 1,-1-1-1,1 1-10,0 0 0,-1-1-1,1 1 1,-1 0 0,1 0 0,-1 0-1,1 0 1,-1 0 0,1 0 0,0 0-1,-1 0 1,1 0 0,-1 0 0,1 0-1,-1 0 1,1 1 0,-1-1 0,1 0-1,0 0 1,-1 0 0,1 1 0,-1-1-1,0 1 1,-4 2 166,0 0-1,0 0 0,0 1 0,0 0 1,0 0-1,-7 9 0,-24 34 474,23-29-477,-33 49 473,-48 60 373,73-104-748,-19 21 140,37-39-420,0-1 0,0 0 0,0 1 0,0 0 0,1 0 1,0 0-1,0 0 0,-1 5 0,2-9-23,1 0-1,0 0 1,0 0 0,0 0 0,0 0-1,0 0 1,0 0 0,0 0-1,0 0 1,0 0 0,0-1-1,0 1 1,1 0 0,-1 0 0,0 0-1,1 0 1,-1 0 0,1 0-1,-1-1 1,1 1 0,-1 0 0,1 0-1,-1-1 1,1 1 0,0 0-1,0-1 1,-1 1 0,1-1-1,0 1 1,0-1 0,-1 1 0,1-1-1,0 1 1,0-1 0,0 0-1,0 1 1,0-1 0,0 0-1,0 0 1,1 0 0,3 1 21,0-1-1,0 0 1,0 0 0,0 0 0,0-1 0,9-1-1,10-5-43,-1 0-1,0-2 1,35-17-1,61-45 263,-31 7-247,-50 36-148,-35 26 84,0-1 0,0 1 0,0 0-1,0 1 1,0-1 0,0 1 0,6-3 0,-9 4 50,1 0 1,-1 0 0,0 0-1,0 0 1,0 0-1,0 0 1,1 0 0,-1 0-1,0 1 1,0-1-1,0 0 1,0 0-1,1 0 1,-1 0 0,0 0-1,0 0 1,0 0-1,0 1 1,0-1 0,0 0-1,0 0 1,1 0-1,-1 0 1,0 1 0,0-1-1,0 0 1,0 0-1,0 0 1,0 0-1,0 1 1,0-1 0,0 0-1,0 0 1,0 0-1,0 0 1,0 1 0,0-1-1,0 0 1,0 0-1,0 0 1,0 1 0,0-1-1,0 0 1,-8 20-54,-3 2-71,-25 32 1,24-37 110,0 0 1,2 1 0,-17 36 0,26-52 39,1 0-1,-1 0 0,0 0 1,1 0-1,-1 0 1,1 0-1,0 0 0,0 0 1,0 0-1,0 0 1,0 0-1,0 0 1,0 0-1,1 0 0,-1 0 1,1 0-1,-1 0 1,1 0-1,0-1 0,0 1 1,0 0-1,0 0 1,0-1-1,0 1 1,0 0-1,3 2 0,-1-2 20,0 0 1,1 0-1,-1 0 0,0 0 0,1 0 0,-1-1 0,1 0 0,-1 0 0,1 0 0,0 0 0,-1 0 1,1-1-1,5 1 0,19-2 6,0-1 0,0-1 0,-1-1 0,1-1 0,27-9 0,-40 9-24,0-1 1,0 0-1,-1-1 1,0 0-1,0-1 1,0-1-1,-1 0 1,0-1-1,17-17 1,-18 14 2,0 0 0,0-1 1,-1-1-1,-1 1 0,0-2 1,-2 1-1,1-1 0,6-20 0,-13 30-47,0 0-1,0-1 0,0 1 1,-1-1-1,0 1 1,0-1-1,-1 1 0,1-1 1,-2 0-1,1 1 1,-1-1-1,0 1 0,0-1 1,-3-8-1,3 14 5,0-1 1,0 1-1,0 0 1,-1-1-1,1 1 1,0 0-1,-1 0 0,1 0 1,-1 0-1,0 0 1,1 0-1,-1 0 1,0 0-1,1 0 0,-1 1 1,0-1-1,0 1 1,-3-1-1,4 1-66,4 0-21,-2 0 77,487-34 16,-422 28 80,63-9 20,-67 9-229,-35 1 183,-21 4-41,0 0 1,0 0 0,1 0-1,-1 0 1,0 1 0,11 1-1,-1-1 4,-2 0-92,-13 1 76,-7 2 59,-12 5-25,0 1 0,1 0 0,-23 16 0,-47 41-93,22-16 47,-77 50-158,76-55 219,58-40-43,-2 2-4,-1 0-1,1 1 1,1 0-1,0 0 1,-15 18-1,23-26 12,1 1 0,-1 0 0,0 0 0,1 0 0,-1 0 0,1-1 0,-1 1 0,1 0 0,0 0 0,-1 0 0,1 0 0,0 0 0,0 0 0,-1 0 0,1 0 0,0 0 0,0 0 0,0 0 0,0 0 0,0 0 0,0 0 0,1 0 0,-1 0 0,1 2 0,0-2 15,0 1-1,0-1 1,0 0-1,0 0 1,0 0-1,0 0 1,0 0-1,1-1 1,-1 1 0,0 0-1,1 0 1,-1-1-1,0 1 1,4 0-1,2 1 54,1-1 0,-1 1 0,1-2 1,0 1-1,11-1 0,-5-1-72,0 0 1,1-1-1,-1 0 1,0-1-1,0-1 1,-1 0-1,1-1 1,-1-1-1,0 0 1,13-8-1,-9 2 6,0-1 0,-1 0 0,0-1 0,19-24 0,-7 3 27,25-39 0,-45 62-62,0 0 0,-1-1 0,0 0 0,-1 0 0,-1-1 0,7-21 0,-12 35 27,0-1 0,0 1 0,0 0 0,0-1 0,1 1 0,-1 0 0,0-1 0,0 1 0,0 0 0,0-1 0,0 1 0,0 0 0,0-1 0,0 1 0,0 0 0,0-1 0,0 1 0,-1 0 0,1-1 0,0 1 0,0 0 0,0-1 0,0 1 0,-1-1 0,-5 6-7,-8 15-124,1 4 92,1 1 0,1 0 0,1 0 0,2 1 0,1 0 0,-7 40-1,13-59 57,0-1-1,1 1 0,0 0 0,0-1 0,0 1 0,1-1 0,-1 1 1,2-1-1,2 11 0,-3-15 9,0 1 1,0 0-1,1-1 1,-1 1-1,1-1 1,0 1-1,-1-1 0,1 0 1,0 0-1,0 1 1,0-2-1,1 1 1,-1 0-1,1 0 0,-1-1 1,1 1-1,-1-1 1,1 0-1,0 1 1,-1-1-1,1-1 0,0 1 1,5 0-1,10 2 114,31 0 0,-41-3-106,0 0 0,0-1 0,0 0 0,-1 0 0,1-1 0,10-3 0,32-7 54,-2-3 84,-15 5-130,-22 7-14,0 0-1,0-1 0,-1 0 1,1-1-1,-1 0 0,0 0 0,-1-1 1,12-9-1,-6 1-39,0 0 0,0 0 0,-1-2 0,-1 0 0,-1 0 0,0-1 0,-1-1 0,-1 0 0,0 0 0,6-22 0,-8 19 49,6-19-27,-13 37-13,0 0 1,-1 0-1,1 0 0,-1 0 0,0 0 1,0 0-1,0 0 0,0-1 1,0 1-1,-2-4 0,2 6 4,0 1 0,0 0 0,0 0 0,0 0 0,0-1 0,0 1 0,-1 0 0,1 0 0,0 0 0,0 0 0,0-1 0,0 1 0,0 0 0,0 0 0,-1 0 0,1 0 0,0 0 0,0-1 0,0 1 0,0 0 0,-1 0 0,1 0 0,0 0 0,0 0 0,0 0 0,0 0 0,-1 0 0,1 0 0,0 0 0,0 0 0,0 0 0,-1 0 0,1 0 0,0 0 0,-8 4-50,-4 10-14,11-13 62,-6 10-1,0 1 1,0-1-1,-9 26 0,5-10 30,-8 25-165,9-21 264,7-24-91,2 0 0,-1 0 1,0 13-1,4-13 4,-1-5-40,0 0 0,0 0 0,-1 1 0,1-1-1,-1 0 1,0 1 0,1-1 0,-1 0 0,0 1-1,0-1 1,0 0 0,-1 1 0,1-1-1,-1 1 1,0 2 0,0-2-5,1 0 1,-1 0-1,1 0 1,0 0-1,-1 0 1,2 0-1,-1 3 0,1-2-2,-1 0-1,0 0 0,0 0 0,0 0 1,0 1-1,-2 4 0,2-6 9,-1 1 0,1-1 0,0 1 0,0 0 0,0-1 0,0 1 0,0-1 0,1 1-1,1 3 1,-2-5 18,1 0-1,-1 0 0,1 1 0,0-1 1,0 0-1,0 0 0,0 0 0,0-1 0,0 1 1,1 0-1,-1 0 0,1-1 0,-1 1 1,1-1-1,-1 1 0,1-1 0,0 0 1,0 1-1,0-1 0,0 0 0,0 0 1,0 0-1,0-1 0,0 1 0,0 0 1,0-1-1,0 1 0,1-1 0,-1 0 0,0 0 1,0 0-1,0 0 0,1 0 0,2-1 1,26-4 85,-1-2 1,1-1-1,42-17 1,-46 15-130,-6 3 64,1-1 0,-2-1 0,1-1 0,-1-1-1,-1-1 1,33-25 0,-31 17-12,-1 0-1,27-35 1,28-51 6,58-114-56,-108 172 6,-3-2 1,25-84-1,-40 115-12,-5 12-14,0 0 1,0 0-1,0 0 0,0-12 0,-24 70-402,4-8 441,2 0-1,-13 57 1,16-39-59,-9 119 0,21-141 96,1 1-1,2 0 1,2 0 0,10 46-1,-12-76 14,1 0 0,0 0 0,1 0-1,0 0 1,0 0 0,1-1-1,0 0 1,1 0 0,9 12 0,-10-16-13,0 0 1,0-1 0,0 1-1,0-1 1,1 0-1,0 0 1,0-1 0,0 0-1,0 0 1,0 0 0,1-1-1,-1 1 1,1-2-1,0 1 1,10 1 0,7-2-311,1 0 0,0-2 1,0-1-1,33-6 0,-32 3-1866,48-17 0,-47 8-766,-5 2 966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38.0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7040,'18'-4'3200,"81"1"-2752,-48-2 1280,-3 10-1024,31-5 352,-10 0-640,27 0-96,-5 0-192,12 0-32,-12 7-32,-8 1-1184,-19 0 608,-11-5-2880,-14 5 1888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38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55 8320,'-39'-55'3744,"44"60"-3232,-2-2-1696,2 0 544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0.2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569 731 2912,'0'0'22,"0"0"1,0 0-1,0 1 0,0-1 1,0 0-1,0 0 0,-1 0 1,1 0-1,0 0 0,0 0 0,0 0 1,0 0-1,0 0 0,0 0 1,0 0-1,-1 0 0,1 0 1,0 0-1,0 0 0,0 0 1,0 0-1,0 0 0,0 0 1,-1 0-1,1 0 0,0 0 1,0 0-1,0 0 0,0 0 1,0 0-1,0 0 0,0 0 1,0 0-1,-1-1 0,1 1 1,0 0-1,0 0 0,0 0 1,0 0-1,0 0 0,0 0 1,0 0-1,0 0 0,0 0 1,0-1-1,0 1 0,0 0 0,0 0 1,-1 0-1,1 0 0,0 0 1,0 0-1,0-1 0,0 1 1,0 0-1,0 0 0,0 0 1,0 0-1,0 0 0,1 0 1,-1 0-1,0-1 0,0 1 1,0 0-1,0 0 0,0 0 1,0 0-3,0 0 0,0 0 0,0-1-1,0 1 1,0 0 0,0 0 0,0 0 0,0 0 0,0 0 0,0 0 0,0 0 0,0 0 0,0 0 0,0-1 0,0 1 0,0 0 0,0 0 0,0 0 0,0 0 0,0 0-1,0 0 1,0 0 0,0 0 0,0 0 0,0 0 0,-1 0 0,1-1 0,0 1 0,0 0 0,0 0 0,0 0 0,0 0 0,0 0 0,0 0 0,0 0 0,0 0 0,0 0 0,0 0-1,-1 0 1,1 0 0,0 0 0,0 0 0,0 0 0,0 0 0,0 0 0,0 0 0,0 0 0,0 0 0,0 0 0,-1 0 0,1 0 0,0 0 0,0 0 0,0 0 0,0 0-1,0 0 1,0 0 0,0 0 0,0 0 0,0 0 0,0 0 0,0 0 0,-1 0 0,1 1 0,0-1 0,0 0 0,0-1 248,0-1-1,0 1 1,0 0 0,0-1 0,-1 1-1,1 0 1,-1 0 0,1-1 0,-1 1 0,1 0-1,-1 0 1,1 0 0,-1 0 0,0 0-1,0-1 1,0 2 0,1-1 0,-1 0 0,0 0-1,0 0 1,0 0 0,-2 0 0,0-1 11,-1 0 1,1 0 0,-1 1-1,0 0 1,0 0 0,1 0 0,-8-1-1,0 1-101,-1 1 0,1 0-1,0 0 1,-19 4 0,-9 6-54,0 2-1,1 2 1,-42 21-1,69-31-105,-8 5-3,0 1 0,1 0 0,0 2 0,1 0 0,0 1 0,-26 25 0,36-30-22,-1 0 1,1 0-1,0 1 0,1 1 1,0-1-1,1 1 0,0 0 1,0 0-1,1 0 1,0 1-1,1-1 0,0 1 1,1 0-1,-2 12 0,4-18 26,0 0-1,0 0 1,0 1-1,1-1 0,0 0 1,0 0-1,0 0 1,1 0-1,2 6 1,-4-10-5,1 1 1,0 0 0,0 0 0,0-1-1,0 1 1,0-1 0,0 1 0,1-1-1,-1 1 1,0-1 0,1 0 0,-1 0-1,1 0 1,0 0 0,-1 0 0,1 0-1,0 0 1,-1 0 0,1-1 0,0 1-1,0 0 1,0-1 0,0 0 0,0 1-1,-1-1 1,1 0 0,4 0 0,6-3 43,1 0 1,0-1 0,-1 0-1,0-1 1,13-6-1,18-13 186,-1-1 0,51-41-1,-13 1 1,-67 53-186,-1-1 0,0 0-1,18-28 1,-15 15-2,-1 0 0,-1-1 0,-2-1 0,16-53-1,15-120 167,-34 146-229,2-77 0,-13-52-459,2 174 326,0 0 0,0 0 0,-5-15 0,2 16-164,2 20 137,1 0 121,-14 65-66,1 51 498,2 177 1,15-234-1,2 0 0,26 122-1,-13-121-1659,-15-67 245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0.9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 5632,'-5'-5'3011,"5"5"-2925,1 0 1,-1 0-1,1 1 0,-1-1 1,1 0-1,-1 1 0,1-1 1,-1 0-1,1 1 0,-1-1 1,1 1-1,-1-1 1,0 1-1,1-1 0,-1 1 1,0-1-1,1 1 0,-1-1 1,0 1-1,0-1 0,1 1 1,-1 0-1,3 9 433,-1 0 1,1 0-1,-2 1 0,0-1 1,0 0-1,-1 13 1,-7 65 1173,1-35-996,-8 120 946,14-152-1323,0-21-308,0 1 0,0-1 1,0 0-1,0 0 0,0 0 0,0 1 0,0-1 0,0 0 0,0 0 1,0 0-1,0 1 0,0-1 0,0 0 0,0 0 0,0 0 1,0 1-1,0-1 0,0 0 0,1 0 0,-1 0 0,0 1 0,0-1 1,0 0-1,0 0 0,0 0 0,0 0 0,1 0 0,-1 1 1,0-1-1,0 0 0,0 0 0,0 0 0,1 0 0,-1 0 0,0 0 1,0 0-1,0 0 0,1 0 0,-1 0 0,0 0 0,0 0 1,0 0-1,1 0 0,-1 0 0,8-7 241,37-63 248,10-14-645,21-12 49,-61 79-37,1 0 0,1 1 0,25-19-1,-40 34 123,-1 0-1,1 0 1,0 0-1,0 0 1,-1 0-1,1 0 1,0 1-1,0-1 1,0 1-1,0-1 1,0 1-1,-1 0 1,1-1-1,0 1 1,0 0-1,0 0 1,0 1-1,3-1 1,-4 1 47,1-1 1,-1 1 0,1 0 0,-1 0 0,0 0 0,1-1 0,-1 1 0,0 1-1,0-1 1,0 0 0,1 0 0,-1 0 0,-1 0 0,1 1 0,0-1 0,0 0 0,0 1-1,-1-1 1,1 1 0,-1-1 0,1 1 0,-1-1 0,1 3 0,1 12 271,0 1 1,-1 0 0,0-1-1,-5 34 1,1-3-24,-6 67-55,0 30 120,7-100-2452,0-31-1983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2.3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4 4160,'-1'0'230,"0"-1"1,-1 1-1,1-1 0,0 1 1,0-1-1,-1 1 0,1 0 1,0-1-1,0 1 0,-1 0 1,1 0-1,0 0 0,-1 0 1,1 0-1,0 1 1,-1-1-1,-1 1 0,-23 11 3634,9-3-2525,14-7-775,-1 0 0,0 0 1,0 0-1,-5 4 0,67-8 423,52-2-600,55-4-86,-79 0-96,144 5 0,-90 3-824,-130 0-2436,-15 0 1498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2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16 1728,'-10'-5'13034,"37"10"-10685,-18-3-2373,1 0 0,16 1 0,147-16 853,-121 7-634,0 2 0,89 5 0,-140-1-224,26 5-597,-25-5 229,-1 0-1,0 1 0,0-1 0,1 1 1,-1-1-1,0 1 0,0-1 1,1 1-1,-1 0 0,0 0 1,0-1-1,0 1 0,0 0 0,0 0 1,0 0-1,0 0 0,1 2 1,2 5-2179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4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144 23 2144,'-6'-2'1206,"-1"1"-1,0-1 1,0 1-1,0 1 1,0-1 0,0 1-1,0 0 1,-8 2 0,-7-2 241,-29 0 1460,210-7-1916,-96 3-761,58-2 447,171 12 1,-260-6-2252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5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569 9 3072,'1'-1'255,"0"0"0,0 0-1,0 1 1,1-1 0,-1 0 0,0 1 0,1-1 0,-1 1 0,1-1-1,-1 1 1,1-1 0,-1 1 0,2 0 0,-3 2 79,0 1-1,-1 0 1,1-1 0,-1 1 0,0-1 0,0 1 0,0-1 0,0 1-1,0-1 1,0 0 0,-1 1 0,1-1 0,-1 0 0,0 0-1,0 0 1,1 0 0,-1 0 0,-3 1 0,-5 5 172,0-2 0,-18 10 1,20-11-55,-12 6 45,-14 6 234,1 1-1,1 2 0,-51 43 1,48-28-545,1 1 1,2 2 0,2 2-1,2 0 1,1 2 0,2 1-1,-22 54 1,33-66-25,-9 18-1197,13-16-2817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5.6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4896,'0'-1'74,"0"1"1,1-1-1,-1 1 1,0 0-1,0-1 1,1 1-1,-1 0 1,0-1-1,1 1 1,-1 0-1,0 0 1,1-1-1,-1 1 0,0 0 1,1 0-1,-1-1 1,0 1-1,1 0 1,-1 0-1,1 0 1,-1 0-1,1 0 1,-1 0-1,0 0 1,1 0-1,-1 0 1,1 0-1,-1 0 1,1 0-1,-1 0 0,0 0 1,1 0-1,-1 0 1,1 0-1,0 1 1,19 4 1009,6 5-476,-2 2 1,0 1-1,0 1 1,-1 0-1,-1 2 0,-1 1 1,0 1-1,-1 0 1,25 30-1,10 21 369,70 114 1,-122-178-927,20 33 207,-1 2 0,-2 1 0,-2 0 0,-1 1 0,-3 1 0,-1 1 0,7 47 0,9 99 680,-23-93-1912,-9-1-4829,2-68 3163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04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3904,'-1'-55'18143,"2"44"-17902,-1 5-1953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39.69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352 116 1472,'6'-3'310,"-2"1"0,1-1 0,0 0-1,0 0 1,6-6 0,-8 7-48,-1 0 0,0 0 0,0-1 0,0 1 0,0 0-1,-1-1 1,1 1 0,-1-1 0,1 0 0,-1 1 0,0-1 0,1-3 0,-2 5-167,0-1 1,0 1-1,0-1 0,-1 1 1,1 0-1,-1-1 1,1 1-1,-1 0 0,1 0 1,-1-1-1,0 1 1,1 0-1,-1 0 0,0 0 1,0 0-1,0 0 1,0 0-1,0 0 0,0 0 1,0 0-1,0 0 1,0 0-1,-1 1 0,1-1 1,-2 0-1,-34-16 643,36 17-719,-7-3 22,0 1 0,0 0 0,-1 0 0,1 1 0,-1 0 0,1 0 0,-1 1 0,1 1 0,-1-1 0,1 1 0,0 1 0,-1-1 0,1 1 0,0 1 0,0 0 0,0 0 0,0 0 0,1 1 0,-12 8 0,6-3 29,0 0 0,1 1 0,0 1 0,1 0 0,0 1 0,1 0 0,0 0 0,1 1 0,-13 24 0,12-18 15,1 0 1,1 1-1,1 1 0,1-1 1,-7 42-1,13-55-64,0 0 0,1 0 0,0 0-1,0 0 1,1 0 0,0 0 0,3 7 0,-5-13-17,2 2 14,0 0-1,0-1 1,1 1 0,-1-1 0,0 1 0,1-1 0,0 0 0,-1 0 0,1 0 0,0 0 0,0-1-1,5 2 1,-5-1-5,5 2 22,0-1 0,0 0 0,0 0-1,0-1 1,1 0 0,10 1 0,55 0 252,-32-1-295,33 2 456,78-6 0,-140 1-358,-1-1 0,1 0 1,-1-1-1,1-1 0,22-8 0,-28 8-36,0 1-1,0-1 0,0-1 0,0 1 0,-1-1 0,0 0 0,1 0 0,-2-1 0,1 0 0,8-12 0,-5 4-18,-1-1 0,-1 0 0,9-24-1,12-51-50,-19 38-181,-5 32 26,-5 12-283,-3 13 165,-4 14 29,-4 47-232,4-18 275,6-38 199,-4 19 3,-4 55 0,10-76 34,0 0 0,0 0 0,1 0 0,0 0-1,0 0 1,0-1 0,1 1 0,1-1 0,-1 1-1,1-1 1,1 0 0,3 8 0,-6-14 20,1 1 0,-1-1 0,0 0 0,0 0-1,0 0 1,1 0 0,-1 0 0,0-1 0,1 1 0,-1 0 0,1-1 0,-1 1 0,1-1 0,-1 1-1,1-1 1,-1 0 0,1 1 0,0-1 0,-1 0 0,1 0 0,-1 0 0,1 0 0,0-1 0,-1 1-1,1 0 1,-1-1 0,3 0 0,4-1 94,0-1 0,0-1 0,13-6 0,99-63 233,-101 59-314,-2 0-1,0-1 1,0 0 0,16-22-1,-8 4-77,-1 0-1,-2-2 0,20-44 1,-39 73-9,-1 4 17,-1 0-1,0 0 0,0 0 0,0 0 1,0 0-1,0 0 0,-1 0 1,1 0-1,-1-1 0,1 1 1,-1 0-1,0 0 0,0-1 1,0-3-1,0 6 5,0 0 0,-1 0 0,1-1 0,0 1 0,-1 0 0,1 0 0,0 0 0,0 0 0,-1 0 0,1 0-1,0 0 1,-1 0 0,1 0 0,0 0 0,-1 0 0,1 0 0,0 0 0,-1 0 0,1 0 0,0 0 0,-1 0 0,1 0 0,0 1 0,0-1 0,-1 0 0,1 0 0,0 0 0,0 0 0,-1 1 0,1-1 0,0 0 0,0 0 0,-1 0 0,1 1 0,0-1 0,0 0 0,0 1 0,-1-1 0,-8 11-250,3-1 271,0 0-1,1 1 1,1-1-1,0 1 1,-4 19-1,-6 57 281,13-80-277,1-1-1,0 1 1,1 0 0,-1-1 0,1 1 0,1-1 0,-1 1 0,1-1 0,0 0 0,0 1 0,1-1 0,4 7 0,-4-9 9,0 1-1,0 0 1,0-1 0,1 0 0,0 1-1,-1-2 1,2 1 0,-1 0 0,0-1-1,1 0 1,0 0 0,-1 0 0,1 0-1,10 3 1,-10-5 31,-1 1-1,1-1 1,0-1-1,0 1 1,-1-1-1,1 0 0,0 0 1,0 0-1,-1 0 1,1-1-1,0 0 1,0 0-1,-1 0 1,1-1-1,-1 0 1,1 0-1,-1 0 1,4-2-1,-1-1-14,-1 1 0,1-1-1,-1-1 1,-1 1 0,1-1 0,-1 0 0,0 0-1,0 0 1,-1-1 0,4-7 0,0 1-30,-2-1 1,10-27-1,-6 2-570,-9 37 541,0 0 0,0 0 1,0 0-1,0 1 1,0-1-1,0 0 1,1 1-1,-1-1 1,0 1-1,1 0 1,-1-1-1,1 1 1,0 0-1,-1 0 1,1 0-1,0 0 0,0 0 1,0 0-1,0 0 1,3 0-1,3-2 24,0 1-1,0 0 1,16-1 0,-13 2-11,0 0 0,0 1 1,0 1-1,0 0 0,14 3 1,-20-3 5,-1 1 1,1-1 0,0 1-1,-1 0 1,1 0 0,-1 0 0,0 1-1,0 0 1,0 0 0,0 0 0,0 0-1,-1 0 1,1 1 0,4 5 0,-4-2 7,1 0 1,-1 0 0,-1 1-1,1-1 1,-1 1 0,3 11-1,-1 4 7,2 22-1,-4-26-16,-2-12-10,0 1 0,1-1 0,0 1-1,0-1 1,1 0 0,6 12 0,-8-16 34,1-1 0,-1 0 0,0 0-1,1 0 1,0 0 0,0 0 0,-1 0 0,1 0-1,0-1 1,0 1 0,1 0 0,-1-1 0,0 0-1,0 0 1,1 1 0,-1-1 0,1-1 0,-1 1-1,1 0 1,-1-1 0,1 1 0,4-1 0,3 0 54,0-1 1,-1 0 0,1-1 0,-1 0-1,1-1 1,16-7 0,-1-1 71,26-17 1,-43 23-117,0-1 1,0 0 0,-1-1-1,0 1 1,0-1-1,-1-1 1,1 1 0,-2-1-1,1 0 1,-1-1-1,6-12 1,3-10 30,17-62 1,-26 78-65,4-22 11,-7 25-35,1 1 0,5-14 0,-5 12-316,-2 8 61,-2 11-124,-2 32 289,2 0-1,3 46 0,1-2-87,-3-71 252,0 1 0,1-1 1,1 0-1,0 0 1,0 0-1,1 0 1,1 0-1,5 11 1,-9-21-32,1 0 0,-1 0 0,1 1 1,-1-1-1,1 0 0,0-1 0,-1 1 1,1 0-1,0 0 0,0 0 1,-1 0-1,1 0 0,0-1 0,0 1 1,0 0-1,0-1 0,0 1 0,0-1 1,0 1-1,1-1 0,-1 0 0,0 1 1,0-1-1,0 0 0,0 0 1,0 0-1,1 1 0,-1-1 0,0-1 1,0 1-1,0 0 0,0 0 0,1 0 1,-1-1-1,0 1 0,2-1 1,3-2 97,1 0 0,-1-1 0,0 0 0,12-8 0,-7 3 26,1 0-62,0-1-1,-1-1 0,0 1 0,-1-2 1,0 1-1,12-21 0,43-84-95,-42 72-83,-13 22 100,11-18-448,-19 38 375,0-1-1,0 0 0,0 1 0,0-1 0,0 1 0,1 0 1,-1-1-1,1 1 0,0 0 0,5-2 0,-7 3 65,0 1 0,-1 0 0,1 0 0,0 0 0,0 0 0,0 0 0,-1 0 0,1 0 0,0 1 0,0-1 0,-1 0 0,1 0 0,0 1 0,0-1 0,-1 0 0,1 1 0,0-1 0,-1 1 0,1-1 0,0 1 0,-1-1 0,1 1 0,0 0 0,14 16-107,-14-17 115,28 38-18,44 51 123,-62-77-56,1-1 0,0 0 0,0-1 0,1 0 0,16 8 0,-24-15-19,0 0-1,0-1 1,0 0 0,0 0-1,0 0 1,1-1-1,-1 0 1,1 0 0,-1 0-1,1-1 1,0 1 0,-1-1-1,1-1 1,-1 1-1,1-1 1,0 0 0,-1 0-1,0-1 1,1 1-1,-1-1 1,0-1 0,0 1-1,0-1 1,0 1 0,8-8-1,-3 3 90,0-1 1,0-1-1,-1 1 0,-1-1 1,12-16-1,-16 20-84,-1 0 0,0 0 1,0 0-1,-1-1 0,1 0 0,-1 1 1,0-1-1,-1 0 0,1 0 0,-1 0 1,0 0-1,-1 0 0,0-11 0,0 10-27,-1 1-1,0-1 0,0 1 1,-1-1-1,0 1 0,0 0 1,0 0-1,-7-11 0,8 15-34,0 0-1,0 0 1,-1 1-1,1-1 1,-1 0-1,1 1 1,-1-1-1,0 1 1,1 0-1,-1-1 1,0 1-1,0 0 1,0 0-1,0 0 1,0 0-1,0 1 1,0-1-1,0 0 1,-1 1-1,1 0 1,0-1-1,0 1 1,0 0-1,-1 0 1,1 0-1,0 0 1,0 1-1,0-1 1,-1 1-1,-1 0 1,-1 1 44,-1 0 1,1 1-1,0 0 1,0 0-1,0 0 0,0 0 1,1 1-1,-1 0 1,1 0-1,0 0 1,0 1-1,0-1 1,1 1-1,0 0 0,0 0 1,0 0-1,0 0 1,1 1-1,0-1 1,0 1-1,-2 8 0,3-8 68,-1-1 0,1 1 0,0 0-1,1-1 1,0 1 0,0 0-1,0-1 1,0 1 0,1 0-1,0-1 1,0 1 0,1-1-1,-1 1 1,1-1 0,0 0 0,1 0-1,-1 0 1,1 0 0,0 0-1,0 0 1,1-1 0,6 7-1,-2-4 15,1 0-1,1-1 1,-1 0-1,1-1 0,0 0 1,1-1-1,-1 0 1,1 0-1,-1-1 0,13 2 1,17 1 93,57 2 1,-81-7-135,65 2-799,-27-6-2635,-27 2 1653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6.7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64 4064,'0'-5'4176,"-1"19"-2438,-3 58 289,-53 360 1733,57-430-3675,0 0-1,0 0 1,0 0 0,-1 0 0,1 0 0,-1 0 0,1 0-1,-1 0 1,-1 2 0,2-6-7,-1 0-1,1 0 1,0 0-1,0 0 1,0 0-1,0 0 1,0 0-1,1 0 1,-1 0 0,1-3-1,10-57 226,25-81 0,-27 117-440,0 1-1,2 1 1,0-1-1,2 2 1,30-44-1,-22 42 28,0 1-1,1 1 0,2 1 0,45-33 0,-64 51 66,0 0 0,1 1 0,0 0 0,-1 0 0,1 0 0,0 1 0,1 0 0,11-3 0,-15 5 51,-1-1-1,1 1 0,-1 0 1,1 0-1,-1 0 0,1 1 1,-1-1-1,1 1 0,-1-1 0,0 1 1,1 0-1,-1 0 0,0 0 1,1 0-1,-1 0 0,0 1 1,0-1-1,0 1 0,0-1 0,0 1 1,-1 0-1,1-1 0,0 1 1,-1 0-1,1 0 0,1 3 0,2 5 121,0 0 0,0 0 0,-1 1 0,0-1 0,-1 1 0,3 17 0,5 68 603,-10-79-590,6 106 450,8 78 214,-13-175-607,-2-20-477,0 1 1,1 0-1,0-1 0,0 1 0,3 11 1,-2-15-418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7.5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567 23 1824,'7'-8'6951,"-7"8"-6905,0 0-1,0 0 1,0-1-1,0 1 1,0 0-1,0 0 1,0 0-1,0 0 1,0 0-1,0-1 1,0 1-1,0 0 0,-1 0 1,1 0-1,0 0 1,0 0-1,0-1 1,0 1-1,0 0 1,0 0-1,0 0 1,0 0-1,0 0 1,-1 0-1,1 0 0,0-1 1,0 1-1,0 0 1,0 0-1,0 0 1,0 0-1,-1 0 1,1 0-1,0 0 1,0 0-1,0 0 1,0 0-1,-1 0 0,1 0 1,0 0-1,0 0 1,0 0-1,-19-4 560,1 1 1,-1 1-1,0 1 0,1 1 0,-1 0 0,-20 3 0,10 1-353,0 2-1,1 0 1,-38 15 0,44-13-123,0 1 0,1 1 1,1 1-1,0 1 0,0 1 1,-23 20-1,34-26-104,0 2-1,1-1 1,0 1 0,0 0-1,1 1 1,0 0-1,1 0 1,0 1 0,0-1-1,1 1 1,1 1 0,0-1-1,0 0 1,-2 15-1,5-22-1,1 0-1,0 0 0,-1 1 1,1-1-1,1 0 0,-1 0 0,1 1 1,-1-1-1,1 0 0,0 0 1,1 0-1,-1 0 0,1 0 0,0 0 1,0 0-1,0 0 0,0-1 0,1 1 1,-1-1-1,1 0 0,0 0 1,0 1-1,0-2 0,1 1 0,-1 0 1,1-1-1,-1 0 0,1 1 0,4 0 1,8 4 35,-1-1 1,1 0-1,0-2 0,1 0 1,-1-1-1,19 2 1,-7-3-635,1-1 0,0-2 0,0 0 0,0-2 0,46-11 0,-63 11-329,-1-1 0,1 0 0,-1 0 0,0-1 1,15-9-1,10-7-1431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7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17 4224,'-4'-14'1365,"4"14"-1315,1 0 0,-1 0-1,0-1 1,1 1 0,-1 0 0,1-1 0,-1 1-1,1 0 1,-1 0 0,1 0 0,-1 0-1,1 0 1,-1 0 0,1-1 0,-1 1 0,1 0-1,-1 0 1,1 0 0,-1 1 0,1-1-1,1 0 117,0-1 0,-1 1 0,1 0 0,0 0-1,-1 1 1,1-1 0,0 0 0,-1 0 0,1 1-1,-1-1 1,1 1 0,-1 0 0,1-1 0,-1 1-1,1 0 1,-1 0 0,1 0 0,-1 0 0,0 0-1,0 0 1,0 0 0,1 0 0,-1 1 0,0-1-1,0 0 1,-1 1 0,2 1 0,0 1-27,-1 1-1,0 1 1,0-1 0,-1 0-1,0 0 1,1 0 0,-2 6 0,1 0 188,-5 98 1417,-27 145 0,11-105-720,11-68-627,-24 225 779,27-231-980,-4 85 787,11-158-1043,0 0 0,0 0 0,0 1 1,0-1-1,1 0 0,-1 0 0,1 0 0,0 0 0,-1 0 0,2 3 1,-2-5-11,0 0 1,1 0 0,-1 1 0,0-1-1,0 0 1,1 0 0,-1 1 0,0-1 0,0 0-1,1 0 1,-1 0 0,0 1 0,1-1 0,-1 0-1,0 0 1,1 0 0,-1 0 0,0 0 0,1 0-1,-1 0 1,0 0 0,1 0 0,-1 0 0,0 0-1,1 0 1,0 0-111,0 0 0,0-1 0,0 1-1,0-1 1,0 1 0,0-1 0,0 0 0,0 1 0,0-1 0,0 0-1,0 0 1,0 0 0,17-23-4054,2-6 1354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8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286 0 4736,'1'1'229,"-1"0"-1,1 0 1,-1 0 0,1 0-1,-1 0 1,1 0 0,-1 0-1,1 0 1,-1 0 0,0 0-1,0 0 1,0 0 0,0 0-1,1 0 1,-1 1 0,-1-1-1,1 0 1,0 0 0,0 0-1,0 0 1,-1 0 0,1 0-1,0 0 1,-1 1 0,-1 7 384,-3 14 496,-1 1 0,-15 39 0,5-16-233,-83 214 1233,66-181-1557,5 1-77,-28 124-1,37-96-114,17-91-252,1 1-1,1 0 0,4 34 1,-3-47-38,0 1 0,1 0 0,0 0 1,0-1-1,1 0 0,0 1 0,4 7 1,-4-10-45,-1-1 1,0 0-1,1 0 1,0 0-1,0 0 1,0 0-1,0-1 1,0 1-1,0-1 1,1 0 0,-1 0-1,1 0 1,-1 0-1,5 1 1,2-1-8,0 1 1,1-2 0,-1 1 0,1-1-1,15-1 1,53-7 144,109-21-523,-65 1-2807,-122 27 3156,10-3-947,0 0 0,15-7 0,-23 9 532,-1-1-1,1 1 1,0-1-1,-1 0 1,1 0 0,-1 0-1,1 0 1,-1 0-1,0 0 1,0-1-1,0 1 1,0-1 0,2-3-1,5-14-2299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4:48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55 7712,'-13'-43'3520,"52"43"-3072,-9 0 128,9 5-416,21-5 1248,1 3-768,18-6 224,-2 3-512,14-8 0,-8 4-224,4 0-1344,-14 4 672,-12 4-5280,-10 3 3200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03.302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33 1248,'2'-2'95,"-1"0"-1,1 1 1,0-1-1,0 1 1,0 0 0,0 0-1,0 0 1,0 0-1,0 0 1,0 0-1,1 0 1,-1 1 0,0-1-1,0 1 1,1 0-1,-1-1 1,0 1 0,5 1-1,75-9 3335,303 0-842,-316 8-2157,-1 2 0,87 14 1,29 4-251,-22-4-35,316 25 238,-251-25-211,36-10-254,-189-7 68,323-4-56,235-14 214,-477 16-141,136-2-198,510 18 9,-465-8-15,4 1 343,173 5-164,-309-8-121,350-3-114,-217-2 311,-108 2-156,282-1-25,-56-14-23,137 0 188,23 10-236,-381 4 335,199 2-28,-197 1 5,232 9-170,-166 4 160,18 0 134,172-6-78,-366-12 46,303-2 1177,-309 13-1154,185 36 1,-286-40-627,-7-1-536,23 2 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04.073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7 189 2240,'0'0'35,"-1"0"0,1-1-1,-1 1 1,1 0 0,-1-1 0,1 1-1,-1-1 1,1 1 0,0-1 0,-1 1 0,1-1-1,0 1 1,-1-1 0,1 0 0,0 1 0,0-1-1,0 1 1,0-1 0,-1-1 0,10-3-94,7-3-407,6-10 28,-11 9 525,22-14 1,-30 20-94,1 1-1,0 0 0,0 1 1,0-1-1,0 1 0,1 0 0,-1 0 1,0 0-1,1 0 0,4 1 1,10 1 277,-16 0-54,0-1 0,0 0-1,0 1 1,0-1 0,-1 0 0,1-1 0,0 1-1,0 0 1,0-1 0,-1 0 0,1 0 0,0 0-1,3-1 1,81-38 1323,-72 34-1490,0 1 1,1 0-1,-1 1 1,17-1-1,95-16-245,-95 15-37,1 3-1554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05.548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1 200 576,'43'2'8016,"-28"4"-7824,-9-4-17,-1 1 0,1-1 1,-1-1-1,1 1 0,0-1 1,0 0-1,11 0 0,50-2 231,-30 0-268,479 9 1521,-310-6-1535,-61-1-99,192-14 9,-183 3 316,293-24 279,-232 15-554,367-21-85,-382 28-13,61-2 88,-27 5-50,222-2 8,-198 13-10,78 1 32,167 1-226,109-8 282,-255 2-35,-73 0-52,90 3 99,-132 1-247,47 2 157,175-3-46,-131-5 103,47 5 28,-123 2-77,258-12 145,-191 1-80,-170 4-37,127 0 228,116-2-520,-228 1 322,-29 3-62,89-3 42,422-4 859,-167 7-737,-159-2 194,-55-4-363,-253 7-423,0 0 0,26-7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07.637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 66 2976,'17'-13'4301,"15"4"-2826,-24 7-942,29-5-31,1 1-1,0 2 1,61 2-1,22-2-160,445-14-64,-433 25-268,46 1 222,-120-1 1561,-78-4-1645,-1 0 1,1-2-1,-22 0 0,-9 0 69,-198 28 1019,-2 23-481,-91 40-866,336-91 110,-5 2-86,-1 0-1,1 1 1,0 0 0,0 0-1,1 1 1,-1 1 0,-13 10-1,22-16 56,0 1 0,0 0 0,0 0 0,1 0 0,-1 0 0,0 0-1,0 0 1,1 1 0,-1-1 0,1 0 0,-1 0 0,1 0 0,0 1 0,-1-1 0,1 0 0,0 0-1,0 1 1,0-1 0,0 2 0,0 0-16,1-1-1,-1 0 1,1 0 0,-1 0-1,1 0 1,0 0 0,0 0-1,0 0 1,0 0 0,3 2-1,2 3-64,0-1 0,0 0 0,1 0-1,13 8 1,12 6 23,1-2 0,56 23 0,77 18-78,-34-25 260,-32-10-1,-94-22 11,-1 0 1,1 0-1,-1 0 0,6 5 1,-11-7-48,-1 1 1,0 0 0,1 0 0,-1-1 0,0 1 0,0 0 0,0-1-1,1 1 1,-1-1 0,0 1 0,0-1 0,0 1 0,-2 0 0,-17 6 120,-1-1 0,-32 5-1,2 0 203,-7 1 34,-79 5 0,26-4-716,111-13 295,-19 4-525,18-4 523,1 0 0,0 0 0,0 0 0,-1 0-1,1 0 1,0 0 0,0 1 0,-1-1 0,1 0 0,0 0 0,0 0 0,0 0 0,-1 0 0,1 0-1,0 1 1,0-1 0,0 0 0,-1 0 0,1 0 0,0 0 0,0 1 0,0-1 0,0 0 0,0 0-1,-1 1 1,1-1 0,0 0 0,0 0 0,0 0 0,0 1 0,0-1 0,0 0 0,0 0-1,0 1 1,0-1 0,0 0 0,0 0 0,0 1 0,0-1 0,0 0 0,0 0 0,0 1 0,0-1-1,0 0 1,1 0 0,-1 1 0,0-1 0,0 0 0,0 0 0,0 0 0,0 1 0,1-1 0,-1 0-1,0 0 1,0 0 0,0 0 0,0 1 0,1-1 0,-1 0 0,0 0 0,0 0 0,1 0-1,-1 0 1,0 0 0,1 1 0,6 2-89,0 1-1,0-1 1,0-1-1,1 1 1,-1-1-1,12 2 1,0 0-5,197 30-541,-66-13 736,-113-14-6,-1 2 0,38 13 0,-70-20-15,1 0-1,-1-1 1,0 2 0,0-1-1,1 0 1,-1 1 0,-1 0-1,6 4 1,-8-6-21,0 0 0,0 1 1,0-1-1,0 0 0,0 1 0,-1-1 0,1 1 0,0-1 1,-1 1-1,1 0 0,-1-1 0,1 1 0,-1-1 0,0 1 1,0 0-1,1 0 0,-1-1 0,-1 1 0,1 0 0,0-1 1,0 1-1,-1 0 0,1-1 0,0 1 0,-1-1 0,-1 3 1,-2 5 83,0-1 0,-11 14 1,11-17-158,0 0-1,0 0 1,1 1 0,0-1 0,0 1 0,0 0 0,1 0 0,0 0 0,-1 6 0,3-10-12,0 0 1,0 0 0,0 0-1,1 0 1,-1 0-1,1-1 1,-1 1-1,1 0 1,0 0 0,0 0-1,0-1 1,0 1-1,0 0 1,2 1-1,0 2-56,1-1 0,0 0 0,8 8-1,-4-7 21,0-1 0,0 1 0,1-1 0,-1-1 0,14 5 0,-13-6 106,-1 1 0,0 0 0,0 0 1,0 1-1,-1 0 0,17 17 1030,-25-20-1033,-8 6 336,-20 3-464,23-8 167,-27 6-326,0-1 0,-40 4 0,51-8-501,-1-1-1,0-2 1,1 0-1,-38-5 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08.788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515 99 3136,'-29'-22'4566,"27"22"-4490,-6-4 665,5 1-588,1 1 0,-1 0 0,0 0 0,0 0 1,1 0-1,-1 0 0,-1 0 0,1 1 0,0 0 1,0-1-1,-5 0 0,-62-21 444,26 15-45,-1 2-1,-48 0 1,43 3-351,37 2-205,2 0-88,-1 0 1,1 1-1,0 0 1,0 0-1,0 1 1,-18 4-1,44 5-748,13 0 821,135-3 1742,-348-13-326,184 6-1419,-44-5-1097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49.1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194 108 992,'0'0'38,"0"1"-1,1 0 1,-1-1 0,0 1-1,0-1 1,1 1 0,-1-1 0,0 1-1,1-1 1,-1 1 0,0-1-1,1 1 1,-1-1 0,1 1-1,-1-1 1,1 0 0,-1 1-1,1-1 1,-1 0 0,1 1 0,-1-1-1,2 0 1,16 7 581,-12-5-484,4 1 136,0 0 0,1-1 1,-1 0-1,19 1 0,45-4 225,-31 0-566,142-2 310,-131 2-162,39 1-23,56 4-108,-130-4 58,0 0 0,22-4 0,6 0 140,80-6 250,62-2 191,-136 12-378,1-1 0,82-14 0,102-20 704,-194 30-760,60-5 192,11 1 67,30-1-1,-36 9-321,106 2 14,-185 1-175,217 15 288,-65-9-97,5-1-51,25 28 44,-176-29-106,0-1 1,1-2-1,-1-1 0,53-5 1,-43 3 302,-44 0-469,-3 0 150,0 1 0,0-1 0,1 1 0,-1-1 0,0 1 0,0-1 0,0 1 0,1-1 0,-1 0 0,0 1 0,0-1 0,0 0 0,0 0 0,0 0 0,0 0 0,0 0 0,-1 0 0,2 0 9,-109 9 22,-121-7 124,31 0-77,-26-10 10,85 1-129,29 4 55,-248-10-387,111 5 326,171 9 86,-94 14-1,-24 11 255,35-17-179,52-5 5,-161 11-55,200-12 60,-75-7 1,16-6-43,-15-2-144,-183 5 440,203 0-416,-1 1 277,112 4-142,8 0-58,9 0-17,118-10 111,-26 4 64,77-3-29,-137 10-199,190 7 12,7 0 426,214-14-237,-252 4 132,-61 0-131,132-4-33,62-10 380,-248 11-370,322-17 614,44 12-86,-416 13-728,191 15 870,-189-12-1818,0 2 0,-1 1 0,0 2 0,50 21 0,-42-11-968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16.392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 35 4736,'-13'-34'2128,"14"40"-1591,-1 1-1,1-1 1,-1 1 0,-1 10 0,0 2 213,-7 270 1224,8-280-1948,-7 138 111,-3 121 2868,23-433-2794,-5 97 68,-7 54-263,7-61 523,18-81-1,-25 150-603,1 1 0,0-1 0,0 0-1,0 0 1,4-6 0,-5 11 56,-1 1 0,0-1 1,1 0-1,-1 1 1,1-1-1,-1 0 1,1 1-1,0-1 0,-1 1 1,1-1-1,-1 1 1,1-1-1,0 1 1,-1-1-1,1 1 0,0-1 1,0 1-1,-1 0 1,1 0-1,0-1 1,0 1-1,0 0 1,-1 0-1,1 0 0,0 0 1,0 0-1,0 0 1,-1 0-1,1 0 1,0 0-1,0 0 0,0 1 1,-1-1-1,1 0 1,0 0-1,0 1 1,-1-1-1,1 1 0,0-1 1,-1 0-1,1 1 1,0-1-1,-1 1 1,1 0-1,-1-1 0,2 2 1,2 3 2,0 1 0,0-1 0,-1 1 0,0 0 0,0 0-1,0 1 1,0-1 0,-1 0 0,2 10 0,-3-13 3,27 97 67,-6-19 96,49 116 0,-69-191-128,0-1 0,1 0 0,0 0 0,0 0 0,6 7 0,-9-12-29,0 1 1,1-1 0,-1 0-1,1 1 1,-1-1-1,0 0 1,1 1 0,-1-1-1,1 0 1,-1 0 0,1 1-1,-1-1 1,1 0-1,-1 0 1,1 0 0,-1 0-1,1 0 1,-1 1-1,1-1 1,-1 0 0,1 0-1,0 0 1,-1-1-1,1 1 1,-1 0 0,1 0-1,0 0 1,0-1-1,1 0 0,-1 0 0,0 0-1,1 1 1,-1-2 0,0 1 0,0 0 0,0 0 0,2-2 0,3-5 4,-1 0 1,6-15 0,-9 19 9,9-23 35,-1 0-1,-1-1 0,6-36 0,-8 30-101,-2 23-37,-4 11 83,-1 0 0,0 0 0,0 0 0,0 0 0,1 0 0,-1 0 0,0 0 0,0 0 0,0 0 0,0 1 0,1-1-1,-1 0 1,0 0 0,0 0 0,0 0 0,1 0 0,-1 0 0,0 0 0,0 0 0,0 0 0,0 1 0,0-1 0,1 0-1,-1 0 1,0 0 0,0 0 0,0 1 0,0-1 0,0 0 0,0 0 0,0 0 0,0 1 0,7 20-95,-1 23 253,-2-9 150,2 0 0,18 61 1,-21-91-33,0-7 4,3-10-115,-4 2-171,0-1 0,0 1 1,0-20-1,-1 10 28,4-225-76,-6 176-1042,2 67 1103,0-1 0,-1 1 0,1-1 0,0 1 0,0-1-1,0 1 1,1-1 0,-1 1 0,2-2 0,0-1-5,19-33 469,23-54-1,-44 92-464,6-19-403,12-19 0,-10 54-655,-2-1 1045,0 1-1,8 25 0,-6-15 0,-6-14-21,0 0 0,-1 0 0,2 15 0,-2-7-38,6 89-81,-4-36 165,-2-12 275,13-136-394,-12 57-9,0 0 1,1 1 0,1-1 0,8-18 0,-13 35 86,0 1-1,0-1 1,0 0 0,1 1-1,-1-1 1,0 1 0,1-1-1,-1 0 1,0 1 0,1-1 0,-1 1-1,1-1 1,-1 1 0,1-1-1,-1 1 1,1 0 0,-1-1-1,1 1 1,-1-1 0,1 1 0,1-1-1,-2 1-4,1 1 0,-1-1 0,1 0 0,-1 0 0,0 0 0,1 1 0,-1-1 0,1 0 0,-1 0 0,1 1 0,-1-1 0,2 2-165,-2-1 165,0-1 0,1 1 0,-1 0 0,3 5-220,-1 0-1,1 0 1,0 8-1,0-1-485,-1-1-1,0 0 0,-1 1 0,0-1 1,-1 1-1,-1 0 0,0-1 1,0 1-1,-6 18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19.966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30 832,'0'-22'373,"66"15"4239,-58 9-4301,3 2 343,0-1-1,0-1 1,0 0 0,0 0-1,0-1 1,1-1 0,19-1-1,-8 1-186,336 15 2018,-28 15-1609,-51-6-589,194 22 395,307-12-319,-387-26-186,86-1-61,312-14 188,-25-20-353,-7 1 7,-459 23 42,281 6 0,-160 15 0,-63 2 182,-118-10-251,84 6 180,251-1-15,-441-24-33,58 0-515,21 21-2079,-150-5 7,85 20 1,-58 8-3096,-79-29 4827,11 3-989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22.507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1 291 5984,'9'-10'3261,"-7"9"-3144,21-2 555,-4 0 94,30-14 1198,-5 2-464,58-13 1,243-38-109,-211 43-1095,279-43-157,-54 26 292,0 22 139,369 33-529,-459-9-85,-83-3 97,836 55 218,-963-54-327,578 68 265,-83-3 142,-472-66-287,98-9 0,-91 2-35,50-1 28,342-22 76,-90 5-12,-364 24-77,37 6 1,-56-7-94,1 0-37,6 2-247,-15-2 325,1-1-1,-1 1 1,0-1-1,1 1 1,-1-1 0,0 1-1,0-1 1,1 1-1,-1-1 1,0 1-1,0 0 1,0-1-1,0 1 1,0-1-1,0 1 1,0-1-1,0 1 1,0 0-1,0-1 1,0 1-1,0-1 1,0 1-1,0-1 1,-1 1-1,1-1 1,-1 2-1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29.968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 54 3072,'-2'-9'434,"-1"-9"684,14 17-974,53-10 1019,13-1 1892,-66 11-2633,0 1 0,0 0 1,0 0-1,0 1 0,13 3 1,-1 0 57,1-2 0,-1 0 0,1-2 0,-1-1 0,36-5 1,42-1 104,143 26-250,-36-1 18,-55-14-247,104 5 460,441 28-294,-386-36-341,72 2 48,613 2 4,-169 9 17,-277 10 0,-289-16 0,418 25 6,-282-16 60,-149-9 6,443-1 24,-466-8-69,630-13 69,35 21 256,-751-3-336,686-20 181,-340-2-272,24-3 12,-234-1 69,19-1 25,127 22 476,-1 27-478,-405-24-48,276 11 163,10 1 118,308 31-252,-444-43-667,-58-10-5411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31.556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24 156 5152,'-15'-10'1858,"7"2"-1407,63-4 3896,138-11-2395,-84 11-1542,348-37 518,-141 16-697,-5 24-72,-263 11-148,-1 2 1,0 2 0,0 2-1,77 24 1,-116-29 86,0 0 0,-1 1 0,13 6 0,-19-9-65,0 0 0,1 0-1,-1 0 1,0-1-1,0 1 1,0 0 0,0 0-1,-1 1 1,1-1-1,0 0 1,0 0 0,-1 0-1,2 2 1,-2-2-16,0 0 0,0 0 0,0-1 1,0 1-1,0 0 0,0 0 0,0-1 0,0 1 0,-1 0 0,1 0 1,0-1-1,0 1 0,-1 0 0,1-1 0,0 1 0,-1 0 1,1-1-1,-1 1 0,1-1 0,-1 1 0,1 0 0,-1-1 1,1 1-1,-1-1 0,0 0 0,-1 2 0,-8 4-8,0-1-1,-1 0 1,0 0-1,0-1 0,0-1 1,-1 0-1,1 0 1,-13 1-1,4-1 12,-328 68 289,108-27-124,-168 42-188,394-83-128,-1 1 0,1 1 0,0 1 0,0 0 0,0 0 0,-13 10-1,26-15 119,-1 0 0,1 0-1,0 0 1,0 0-1,0 0 1,0 0-1,0 0 1,0 0-1,1 1 1,-1-1-1,0 0 1,0 1-1,1-1 1,-1 0-1,1 1 1,0-1-1,-1 1 1,1-1-1,0 0 1,0 1-1,0-1 1,0 1-1,0-1 1,0 1-1,0-1 1,0 1-1,0-1 1,1 1-1,-1-1 1,1 0-1,-1 1 1,1-1-1,0 1 1,-1-1-1,1 0 1,0 0-1,0 0 1,1 2-1,4 4-34,0-1-1,0 0 1,0 0 0,15 10 0,3 0 39,1-1 0,42 20 0,58 16 87,20 9 201,-76-18 1217,-86-37-1077,-14-2-291,-1-1 0,-44-3 0,22 0-112,-23 1-576,-135-19 0,196 15 36,161 43-7885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32.883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3072,'35'39'7733,"-35"-37"-7733,1 0 92,0 1-1,0-1 1,0 1-1,0-1 1,1 1 0,-1-1-1,1 0 1,-1 1-1,1-1 1,0 0-1,0 0 1,0 0 0,0-1-1,0 1 1,4 2-1,6 4 65,22 9 0,-31-15-136,31 13 45,0-2 0,63 15-1,73 4 20,-117-25-10,78 0 0,49-12 101,-165 5-173,67-3 21,16-1 91,107-16 0,-103 8 109,-4 0 18,-76 10-192,-16 2-73,-1-1 0,1 0 1,-1 1-1,8-4 0,-7 3-400,0 0 1,0 1-1,0-1 0,0 1 0,-1 0 1,9 2-1,6-1 532,53-8 692,-67 4-923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49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1472,'0'0'3488,"0"4"-2646,2 2-569,-1-1-1,0 1 0,-1 0 1,1 0-1,-1 0 0,0 0 1,-1 6-1,-10 45 530,0-5-353,-18 361 1001,34-51-644,-2-303-462,2 0 0,4-1 0,19 75 0,-23-116-750,0 0 1,16 31 0,-12-33-811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50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183 32 2304,'0'0'4666,"5"4"-3199,-6 1-1264,1 0 0,-1-1 0,0 1 0,0 0 0,0-1 0,-1 1 0,1-1 0,-1 1 0,0-1 0,-4 5 0,-4 7 34,-17 19 0,-3 4 75,12-10-175,2 0 1,0 1-1,2 1 1,-19 58 0,27-72 838,15-32-363,12-49-280,6-15-63,0 19-374,31-77-304,-57 132 292,1 1 0,-1 0 0,1-1 0,0 1 0,0 0 0,0 0 0,0 0 1,1 0-1,0 0 0,4-4 0,-7 8 103,0 0 1,1 0-1,-1 0 0,0 0 0,1 0 1,-1 0-1,0 0 0,1 0 1,-1 0-1,0 0 0,1 0 1,-1 0-1,0 0 0,1 1 1,-1-1-1,0 0 0,0 0 0,1 0 1,-1 0-1,0 1 0,0-1 1,1 0-1,-1 0 0,0 1 1,0-1-1,0 0 0,1 0 1,-1 1-1,0-1 0,0 0 0,0 1 1,0-1-1,0 0 0,0 0 1,1 1-1,-1-1 0,0 1 1,4 14 56,-3-14-59,11 42 144,0-3 12,7 50-1,-8-27-128,-6-42 183,-1 0-1,-1 0 1,-1 0-1,0 1 1,-4 38-1,2-59-165,0 0-1,0-1 1,0 1 0,0 0 0,0 0-1,0-1 1,0 1 0,-1 0 0,1-1-1,0 1 1,0 0 0,-1-1-1,1 1 1,0 0 0,-1-1 0,1 1-1,0-1 1,-1 1 0,1-1 0,-1 1-1,1-1 1,-1 1 0,1-1 0,-1 1-1,0-1 1,1 1 0,-1-1-1,1 0 1,-1 1 0,0-1 0,1 0-1,-1 0 1,0 0 0,1 1 0,-1-1-1,0 0 1,0 0 0,1 0 0,-1 0-1,0 0 1,1 0 0,-1 0-1,-1-1 1,-2 0 41,1-1-1,-1 1 1,0-1-1,1 0 1,-1-1-1,-2-1 1,5 3-72,-77-51 285,74 49-276,-1 0 1,1 0-1,-1 1 1,0 0-1,-5-2 0,8 4-79,1-1 0,-1 1 0,0-1 0,1 1 0,-1 0 0,1 0 0,-1 0 0,0 0 0,1 0-1,-1 0 1,1 1 0,-1-1 0,0 0 0,1 1 0,-1-1 0,1 1 0,-1 0 0,1-1 0,-2 2 0,-11 13-776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59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1008 2080,'0'0'667,"-6"-7"1114,31-34 1515,-6 17-2782,25-26 0,2-1-172,13-23-213,15-19-50,43-37 60,-109 120-241,0 1-1,2-1 1,-1 2-1,20-15 1,-29 23 101,1-1-1,-1 1 0,1-1 1,-1 1-1,1-1 1,-1 1-1,1 0 1,-1-1-1,1 1 1,0 0-1,-1 0 1,1 0-1,0-1 1,-1 1-1,1 0 1,0 0-1,-1 0 1,1 0-1,0 0 0,-1 0 1,1 0-1,0 0 1,-1 0-1,1 0 1,0 1-1,-1-1 1,1 0-1,0 0 1,-1 1-1,1-1 1,-1 0-1,1 1 1,0-1-1,-1 0 1,1 1-1,-1-1 0,1 1 1,-1-1-1,1 1 1,-1-1-1,0 1 1,1-1-1,-1 1 1,0 0-1,1 0 1,0 3 42,0 0 0,0-1 1,0 1-1,-1 0 0,1 0 0,-1 6 1,-2 17 128,-1-1 1,-1 1-1,-16 51 1,10-37 16,-8 18 0,-3 19 197,20-77-380,-1 25 406,2-26-393,-1 1 0,1-1 0,0 1-1,0-1 1,0 0 0,0 1 0,0-1-1,0 1 1,0-1 0,0 0 0,1 1-1,-1-1 1,0 1 0,0-1 0,0 0-1,0 1 1,0-1 0,1 0 0,-1 1 0,0-1-1,0 0 1,1 1 0,-1-1 0,0 0-1,0 1 1,1-1 0,-1 0 0,0 0-1,1 1 1,-1-1 0,1 0 0,-1 0-1,0 0 1,1 0 0,-1 1 0,0-1-1,1 0 1,-1 0 0,1 0 0,-1 0-1,0 0 1,1 0 0,-1 0 0,1 0-1,-1 0 1,0 0 0,1 0 0,-1 0-1,1-1 1,0 1 0,3-2 25,0 0 0,1 0-1,-1 0 1,0-1 0,0 0 0,-1 0 0,1 0 0,4-4-1,27-35 236,-29 34-269,77-112-179,-54 75 31,2 1 0,39-42-1,-70 85 139,26-24-289,-24 24 236,-1-1 0,1 1 1,0-1-1,0 1 1,0 0-1,0 0 1,0 0-1,0 0 1,0 0-1,0 0 1,0 1-1,4-1 1,-5 1 43,-1 0 0,1 0 0,0 0 0,-1 0 0,1 0 0,0 0 0,-1 0 0,1 1 0,0-1 0,-1 0 0,1 0 0,-1 1 0,1-1 0,-1 0 0,1 1 0,-1-1 0,1 1 0,-1-1 0,1 1 0,-1-1 0,1 1 1,-1-1-1,1 1 0,-1-1 0,0 1 0,0 0 0,1-1 0,-1 1 0,0-1 0,0 1 0,1 0 0,-1-1 0,0 1 0,0 0 0,0 0 0,-2 26 236,2-23-194,-55 272 764,52-262-642,0 0 0,1 1 1,1 18-1,0-33-114,1 1 1,0 0-1,0 0 1,0 0-1,0 0 1,0-1-1,0 1 1,1 0-1,-1 0 1,0 0-1,0-1 1,1 1-1,-1 0 1,0 0-1,1-1 1,-1 1-1,1 0 1,-1 0-1,1-1 1,0 2-1,0-2-11,-1 0 0,1 0 0,-1 0 0,1 1 0,0-1 0,-1 0 0,1 0 0,-1 0 0,1 0 0,0 0 0,-1 0-1,1-1 1,-1 1 0,1 0 0,-1 0 0,1 0 0,0-1 0,-1 1 0,1 0 0,-1 0 0,1-1 0,5-3 108,-1 0 0,0 0 1,9-10-1,-10 10-141,34-36 268,51-71-1,22-52-573,-68 97 81,-37 56 202,2-1-753,-14 24 177,-10 21 349,-13 40 1,15-36 267,2-5 29,1-9 58,2 1 0,1 0 0,-9 51 0,16-73-46,1 0 0,0 0 0,0 0 0,0 0 0,0 0 1,0 0-1,1 0 0,-1 0 0,1-1 0,0 1 0,0 0 0,0 0 0,0 0 0,3 3 0,-3-5-12,0 0 0,0 0-1,0 0 1,0 0 0,0 0 0,0 0 0,1-1 0,-1 1-1,0 0 1,0-1 0,1 1 0,-1-1 0,0 1 0,1-1-1,-1 0 1,1 0 0,-1 1 0,0-1 0,1 0 0,-1 0-1,1-1 1,-1 1 0,0 0 0,1 0 0,-1-1 0,1 1-1,-1 0 1,0-1 0,0 0 0,1 1 0,1-2 0,1-1 5,1 1 0,-1-1 0,0 0 0,0-1 0,0 1 0,0-1 0,6-7 0,23-34 63,-27 36-79,84-131-324,-89 137 205,1 1 1,0-1-1,0 1 1,0 0-1,0-1 1,5-2-1,-7 4 60,1 1 0,-1 0 0,1-1 0,0 1 0,-1 0 0,1 0 0,0-1 0,-1 1 0,1 0-1,0 0 1,0 0 0,-1 0 0,1 0 0,0 0 0,-1 0 0,1 0 0,0 0 0,0 0 0,-1 1 0,1-1 0,0 0 0,-1 0 0,1 1 0,0-1 0,-1 0-1,1 1 1,-1-1 0,1 1 0,-1-1 0,1 1 0,-1-1 0,1 1 0,-1-1 0,1 1 0,3 4-11,-1 1 0,0-1 1,0 0-1,0 1 0,-1-1 1,0 1-1,0 0 0,2 8 0,4 13 175,23 68 312,-30-91-386,1 0 1,0 1 0,0-1 0,4 5 0,-5-7-5,-1-1 0,1 1 0,0-1 0,1 0 0,-1 0 0,0 0 0,0 1 0,0-1 0,1 0 0,-1 0 0,0-1 0,1 1 0,-1 0 0,1 0 0,1 0 0,-1-1-10,0-1 0,-1 1-1,1 0 1,-1-1 0,1 1-1,0-1 1,-1 0 0,1 1-1,-1-1 1,1 0 0,-1 0-1,1 0 1,-1 0 0,0 0-1,0 0 1,1 0 0,-1-1-1,1-1 1,24-29 286,-24 29-299,123-151-152,-119 147-8,0 0 0,0 1 0,1-1 1,0 2-1,12-9 0,-18 13 116,0 1 0,1-1 0,-1 0-1,1 0 1,-1 1 0,1-1-1,-1 1 1,1 0 0,-1-1-1,1 1 1,0 0 0,-1 0 0,1 0-1,-1 0 1,1 0 0,0 0-1,-1 0 1,1 1 0,-1-1-1,1 0 1,-1 1 0,1 0 0,-1-1-1,1 1 1,-1 0 0,1-1-1,-1 1 1,0 0 0,0 0 0,1 0-1,-1 1 1,0-1 0,0 0-1,0 0 1,0 0 0,0 1-1,0-1 1,-1 1 0,2 1 0,0 2 59,0 0 1,0 0-1,-1 0 1,0 0-1,0 0 1,0 0-1,-1 1 1,1-1 0,-1 0-1,0 0 1,-1 1-1,0 6 1,0-2 97,-2 11 37,-10 38 0,9-42-78,0 0 1,1 0-1,-2 26 1,5-42-99,0-1 1,0 0-1,0 0 0,0 0 1,0 1-1,0-1 0,0 0 1,0 0-1,0 1 1,0-1-1,0 0 0,0 0 1,0 0-1,0 1 1,0-1-1,0 0 0,0 0 1,0 1-1,0-1 0,0 0 1,0 0-1,0 0 1,1 1-1,-1-1 0,0 0 1,0 0-1,0 0 0,0 1 1,1-1-1,-1 0 1,0 0-1,0 0 0,0 0 1,0 0-1,1 1 0,-1-1 1,0 0-1,0 0 1,0 0-1,1 0 0,-1 0 1,0 0-1,0 0 0,1 0 1,-1 0-1,0 0 1,0 0-1,1 0 0,-1 0 1,0 0-1,11-7 270,-8 5-172,10-10-51,0 0 0,-1-1 1,0 0-1,10-15 0,4-5-236,19-22-48,18-21-67,-60 72 260,0 1-1,0 0 1,1 0-1,-1 0 1,1 1-1,6-4 1,-9 5 24,0 1 0,-1 0 0,1-1 0,0 1 0,-1 0 0,1 0 0,0 0 0,0-1 0,-1 1 0,1 0 0,0 0 0,0 0 1,0 0-1,-1 0 0,1 1 0,0-1 0,0 0 0,-1 0 0,1 0 0,0 1 0,-1-1 0,1 0 0,0 0 0,0 1 0,-1-1 0,1 1 0,-1-1 0,1 1 0,0-1 0,-1 1 0,1-1 0,-1 1 0,1 0 0,-1-1 0,0 1 0,1 0 1,-1-1-1,1 1 0,-1 0 0,0-1 0,0 1 0,1 0 0,-1 1 0,4 14 13,-1 0-1,0 0 1,-1 0 0,-1 1 0,-1-1-1,0 1 1,-3 17 0,0 27 0,3-60 27,1 17 70,-1-18-80,1 0 1,-1 1-1,0-1 0,0 1 1,0-1-1,0 0 0,0 1 1,0-1-1,0 1 0,1-1 1,-1 0-1,0 1 0,0-1 1,0 0-1,1 1 0,-1-1 1,0 0-1,1 0 0,-1 1 1,0-1-1,0 0 0,1 0 1,-1 1-1,1-1 0,-1 0 1,0 0-1,1 0 0,-1 0 1,0 1-1,1-1 0,0 0 0,3-4 301,9-22-103,-1-1-1,12-39 1,-17 41-500,2 0 1,1 1 0,22-38-1,-32 61 263,0 1 0,0-1 0,0 1 0,0 0 0,1-1 0,-1 1 0,0 0 0,0-1 0,0 1 0,1 0 0,-1 0 0,0-1 0,1 1 0,-1 0 0,0 0 0,1-1 0,-1 1 0,0 0 0,1 0 0,-1 0 0,0-1 0,1 1 0,-1 0 0,0 0 0,1 0 0,-1 0 0,1 0 0,-1 0 0,0 0 0,1 0 0,-1 0 0,1 0-1,0 1 3,-1-1-1,1 1 0,-1-1 1,1 1-1,-1 0 0,1-1 1,-1 1-1,1 0 0,-1-1 0,1 1 1,-1 0-1,0 0 0,0-1 1,1 2-1,5 32-95,-2 23 286,9 80-120,-13-132-34,1 0 1,0 0-1,1-1 1,-1 1 0,1-1-1,-1 1 1,2-1 0,-1 1-1,0-1 1,4 4-1,-5-7 13,0 1 1,0-1-1,1 0 0,-1 0 0,0 0 0,1 0 0,-1 0 0,1-1 0,-1 1 0,1 0 0,-1-1 0,1 1 0,-1-1 0,1 1 0,0-1 0,-1 0 1,1 0-1,0 1 0,-1-1 0,1 0 0,0-1 0,-1 1 0,1 0 0,0 0 0,-1-1 0,1 1 0,-1-1 0,1 1 0,-1-1 0,3-1 0,-1 0-8,1 0 0,-1 0 0,0 0 0,0 0 0,0-1 0,0 1 0,0-1 1,4-5-1,0 0-17,18-22 81,-2-1 0,-2 0 1,22-43-1,-26 45-52,44-73 139,62-111-76,-99 166-208,-2-2-1,24-81 1,-22 35-610,-21 83 339,-5 14 11,-4 22 188,-30 143 91,-4 27 182,22 5 187,16-151-146,3 1-1,7 51 0,-6-89-85,0 1-1,8 20 1,-9-28 6,1 1 0,0-1 0,0 0 0,0 0 0,0 0 0,1 0 0,0-1 0,-1 1 0,2-1 0,3 5 0,-6-7-24,1 0 1,-1-1-1,0 1 0,0 0 0,0-1 1,0 1-1,1-1 0,-1 0 0,0 1 1,1-1-1,-1 0 0,0 0 0,0 0 1,1 1-1,-1-1 0,0-1 1,1 1-1,1 0 0,0-1 3,0 0 0,0 0 0,0 0 0,-1-1 0,1 1 0,-1-1 0,1 1 0,2-3 0,2-2-29,0-1 0,-1 0 0,0 0 1,10-14-1,89-153-2,-100 167 3,0-1 1,-1-1-1,0 1 1,-1 0 0,1-1-1,-2 0 1,1 0-1,1-13 1,-3 17-7,0 1-1,0-1 1,-1 0 0,1 0 0,-1 0 0,-1 1-1,1-1 1,-1 0 0,1 0 0,-1 1 0,-1-1-1,1 1 1,-1-1 0,-3-6 0,-12-13-3,17 24-5,-1-1 0,1 0-1,0 1 1,-1-1-1,1 1 1,0 0-1,-1-1 1,1 1-1,-1-1 1,1 1-1,-1-1 1,1 1 0,-1 0-1,1 0 1,-1-1-1,1 1 1,-1 0-1,1 0 1,-1-1-1,0 1 1,1 0-1,-1 0 1,1 0-1,-1 0 1,0 0 0,0 0-1,0 0-3,0 1-1,0-1 1,0 0-1,0 1 1,1-1-1,-1 1 0,0 0 1,0-1-1,0 1 1,1 0-1,-1-1 1,0 1-1,1 0 1,-2 1-1,-1 2-17,1 1-1,-1 0 1,0-1 0,-2 10-1,-1 6 34,1 0 0,1 0 0,0 0 0,2 1 0,0 0 0,2-1 0,0 1 0,1 0 0,1-1 0,5 23 0,-6-40 30,0 0 0,0 1 0,0-1-1,0 0 1,1 0 0,-1 0 0,1 0 0,0 0-1,0 0 1,0 0 0,0 0 0,0-1 0,1 1-1,-1-1 1,1 0 0,0 1 0,0-1 0,-1 0-1,1-1 1,0 1 0,1-1 0,-1 1 0,0-1-1,0 0 1,1 0 0,-1 0 0,0-1 0,1 1-1,-1-1 1,1 1 0,-1-1 0,1-1 0,5 0-1,8-1-9,-1-2 0,0-1 0,1 0 0,-1 0 0,-1-2 0,28-15 0,33-13-26,-74 34-14,1 0 0,0 1-1,-1-1 1,1 0 0,0 1 0,0 0 0,0 0 0,0-1 0,-1 2 0,1-1 0,0 0 0,0 1 0,0-1-1,-1 1 1,1 0 0,0 0 0,-1 0 0,1 0 0,0 0 0,-1 0 0,4 4 0,3 1 39,-1 2 0,-1-1 1,1 1-1,9 14 0,-11-14 46,0 0 0,1-1 0,0 1 0,15 11-1,-15-15-59,0 0 0,1-1 0,-1 0-1,1 0 1,0-1 0,-1 0-1,1 0 1,0-1 0,0 0-1,0 0 1,0-1 0,0 0-1,14-2 1,8-2-812,-1-2 1,38-12-1,-67 17 799,7 0-399,15-6-1391,1 0 0,-1-1-1,39-21 1,-45 18-685,27-24 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55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1 899 2144,'0'0'3482,"1"0"-2788,3 0-583,1-1 0,-1 1 0,0-1 0,0 0 0,0-1 0,0 1 0,-1-1 0,1 1 0,0-1 0,-1 0 0,1-1 0,3-2 0,7-6 113,18-19 0,-24 23-94,27-30 231,48-64 0,21-47-218,-27 36-197,50-75 228,-99 144-418,-52 107-198,3-7 420,2 0 1,2 2 0,-10 76-1,22-110 129,2 1 0,-1 34-1,8-36 182,-4-24-271,0 1 1,0-1-1,1 1 0,-1-1 1,0 1-1,0-1 1,0 1-1,1-1 0,-1 1 1,0-1-1,0 1 0,1-1 1,-1 0-1,0 1 1,1-1-1,-1 0 0,0 1 1,1-1-1,-1 0 0,1 1 1,-1-1-1,1 0 1,-1 0-1,0 1 0,1-1 1,-1 0-1,1 0 0,-1 0 1,1 0-1,-1 0 1,1 1-1,-1-1 0,1 0 1,-1 0-1,1 0 0,-1-1 1,1 1-1,0 0 1,-1 0-1,0 0 0,1 0 1,0-1-1,3-1 57,0-1 0,-1 0 0,1 0 1,-1-1-1,5-5 0,2-2 9,43-48 289,58-61-296,44-35-284,-132 134 227,-2-1 0,-1 0 1,-1-2-1,27-43 0,-30 39-13,54-97 73,-57 88 12,-11 35-233,-3 7 103,-2 10 28,-6 15 88,-1 0 1,-1 0-1,-2-1 0,-1-1 1,-20 30-1,-85 109 328,-10 53 29,70-116 140,52-92-471,-7 12 575,8-17 374,6-7-1034,3-6 17,-1 0 0,1 0-1,0 0 1,1 1 0,-1-1 0,9-8 0,2-5-50,-3 3-14,41-53-178,-45 60 70,1 1-1,0 1 1,0-1-1,0 1 0,18-11 1,-24 17 94,0 0 0,0 0 0,0 0 0,0 0 0,0 0 1,0 1-1,1-1 0,-1 1 0,0-1 0,0 1 0,1 0 0,-1 0 0,0 0 0,1 0 0,3 0 0,-5 1 16,1 0 0,0-1-1,0 1 1,0 0-1,-1 0 1,1 0-1,0 0 1,-1 1-1,1-1 1,-1 0-1,1 1 1,-1-1-1,0 1 1,2 2-1,2 4-61,0 1 0,-1 0 1,-1 0-1,1 0 0,2 17 0,-4-21 41,8 36-106,-4-13 200,1-1 0,22 52 0,-28-75 24,1 0 1,0-1-1,0 1 1,1-1-1,-1 0 0,1 0 1,0 0-1,-1 0 1,1 0-1,1 0 0,-1-1 1,7 5-1,-8-6-18,0-1 0,0 1 0,0 0-1,0-1 1,0 0 0,0 1 0,0-1 0,0 0 0,0 0-1,1 0 1,-1 0 0,0-1 0,0 1 0,0-1 0,0 1-1,0-1 1,0 1 0,0-1 0,0 0 0,-1 0 0,1 0-1,0 0 1,0-1 0,-1 1 0,1 0 0,1-2 0,3-3 14,0 0 0,-1 0 1,0-1-1,0 1 0,-1-1 1,0 0-1,4-9 1,21-55 230,-22 50-213,-6 20-86,27-86 348,-25 78-462,-1 0 0,-1-1 1,0 1-1,0 0 0,-1-1 1,0 1-1,-2-12 0,2 20 99,0 1 0,0 0 0,0 0 0,0 0 0,0 0 0,0-1-1,0 1 1,0 0 0,0 0 0,0 0 0,0-1 0,0 1 0,-1 0 0,1 0 0,0 0-1,0 0 1,0 0 0,0-1 0,0 1 0,-1 0 0,1 0 0,0 0 0,0 0 0,0 0-1,0 0 1,-1 0 0,1 0 0,0 0 0,0 0 0,0-1 0,-1 1 0,1 0 0,0 0-1,0 0 1,0 0 0,-1 0 0,1 0 0,0 0 0,0 1 0,0-1 0,-1 0 0,1 0-1,0 0 1,0 0 0,0 0 0,0 0 0,-1 0 0,1 0 0,0 0 0,0 1 0,0-1-1,0 0 1,0 0 0,-1 0 0,1 0 0,0 0 0,0 1 0,0-1 0,0 0 0,0 0-1,0 0 1,0 0 0,0 1 0,-1-1 0,-9 13-327,7-4 318,-1-1 0,1 1 0,0-1 0,1 1 0,-3 16 0,-2 49 362,6-49-190,0-16-115,1 0 1,0 0-1,1 0 0,0 0 1,0 0-1,1 0 1,0 0-1,5 13 1,-5-18-4,-1 0 0,1-1 0,0 1 0,1 0 1,-1-1-1,1 1 0,-1-1 0,1 0 0,0 0 0,0 0 1,1 0-1,-1 0 0,1-1 0,-1 0 0,1 0 0,0 0 1,-1 0-1,1 0 0,0-1 0,5 2 0,2-1-6,0 0-1,0 0 1,-1-2 0,1 1-1,13-2 1,-13 0-1007,0-1-1,18-4 1,-11 2-295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55.0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 1 1888,'2'0'4636,"0"11"-2851,-1-4-1626,-1-5-32,0-1 1,0 1-1,0-1 0,0 1 1,0-1-1,0 1 0,0-1 1,-1 1-1,1-1 1,0 1-1,-1-1 0,1 1 1,-1-1-1,-2 3 784,1-4-1161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5:56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18 201 3072,'-18'-16'5376,"18"12"-4608,10-8 224,2 5-576,24-12 192,-3 3-352,20-11-64,-2 8-128,15-4 32,-2 4-64,10-5 480,0 9-288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03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213 801 1984,'-7'-18'1078,"5"14"-535,1-1 0,-1 1 0,0-1 1,-4-5-1,5 9-481,1 0 0,-1 0 0,0 0 0,1 1 0,-1-1 1,0 0-1,0 1 0,1-1 0,-1 0 0,0 1 0,0-1 0,0 1 1,0 0-1,0-1 0,0 1 0,0-1 0,0 1 0,0 0 1,0 0-1,0 0 0,0 0 0,0 0 0,0 0 0,0 0 0,0 0 1,-1 0-1,-4 2 55,1 0 1,-1 0-1,1 0 1,-1 1-1,1 0 1,0 0-1,0 0 1,0 0 0,1 1-1,-1 0 1,-3 4-1,-10 11 94,-18 25 1,23-27-77,8-12-128,1 0 1,0 1 0,1 0-1,-1 0 1,1 0-1,0 0 1,1 0 0,-1 1-1,-1 6 1,4-11 12,0 1 1,-1-1-1,1 1 1,0-1-1,0 0 1,0 1-1,1-1 1,-1 1 0,1-1-1,-1 0 1,1 1-1,0-1 1,0 0-1,0 0 1,0 1-1,0-1 1,0 0-1,1 0 1,-1 0-1,1 0 1,-1-1-1,1 1 1,0 0-1,-1-1 1,1 1-1,0-1 1,3 2-1,0 1 62,0-2 1,0 1-1,1 0 0,-1-1 0,0 0 0,1 0 0,-1-1 0,8 2 1,-10-3-50,0 0 0,1 0 0,-1 0 0,0 0 0,0 0 0,0-1 0,0 0 0,0 1 0,1-1 0,-1 0 0,0 0 0,-1-1 0,1 1 0,0-1 1,0 1-1,2-3 0,1-2 30,-1 0 0,0 0 0,0 0 1,0-1-1,-1 1 0,0-1 0,0 0 1,-1 0-1,0-1 0,2-7 1,-1 6-30,113-353 505,-99 283-628,-3-1-1,-4-1 1,2-140 0,-13 209 71,0 4-29,1 0 0,-2 1 0,1-1 0,-1 0 0,0 1 0,-3-9 0,4 16 43,0-1 0,0 1 0,0 0 1,-1-1-1,1 1 0,0-1 0,0 1 0,0 0 0,0-1 1,-1 1-1,1 0 0,0-1 0,0 1 0,0 0 0,-1-1 0,1 1 1,0 0-1,-1-1 0,1 1 0,0 0 0,-1 0 0,1-1 1,0 1-1,-1 0 0,1 0 0,-1 0 0,1 0 0,0 0 0,-1-1 1,0 2-6,0-1 0,1 0 1,-1 1-1,0-1 0,1 0 0,-1 1 1,1-1-1,-1 1 0,1-1 1,-1 1-1,1-1 0,-1 1 0,1-1 1,0 1-1,-1 0 0,-13 29-157,-34 140 508,17-54-92,20-76-73,3 0 0,-5 54 0,6 82-31,8-140-83,1-1 0,2 1 0,2-1 0,1 0 0,15 43 1,-19-70-39,0 0 1,1-1 0,0 1 0,0-1 0,1 0 0,0 0 0,0 0 0,0 0-1,1-1 1,0 0 0,0 0 0,1-1 0,0 0 0,0 0 0,0 0 0,13 5-1,-7-4 129,0-1-1,-1-1 0,2 0 1,-1-1-1,0 0 0,1-1 1,-1-1-1,1 0 1,24-2-1,-18 0 51,-8 0-141,0 1-1,0-2 0,0 0 0,0 0 0,-1-1 1,18-6-1,-19 5-14,0 0 0,-1-1 0,1-1 0,-1 1 0,0-1 0,0-1 0,14-14 0,-14 8 29,-1 0 1,-1 0-1,11-27 0,-14 31-35,-1 0 1,0-1-1,-1 1 0,0-1 0,0-17 1,-3-51-116,1 71 20,-1 0-1,0 0 0,0 0 0,-1 1 1,-3-10-1,4 14 4,0-1 0,0 0 0,0 1 0,-1-1 0,0 1 0,1-1 0,-1 1 0,0 0 0,0 0 0,0-1 0,0 1 0,-1 1 0,1-1 0,-5-3 1,5 5 17,1-1 1,0 1 0,0 0-1,-1 0 1,1-1 0,0 1-1,0 0 1,-1 0 0,1 0-1,0 0 1,0 1 0,-1-1-1,1 0 1,0 1 0,0-1 0,-1 0-1,1 1 1,0-1 0,0 1-1,0 0 1,0-1 0,0 1-1,-2 1 1,-22 22-428,21-19 395,-11 12-3,2 0 0,-1 1 0,2 1 0,1 0 0,0 0 0,2 1 0,0 1 0,-11 36 0,19-51 84,-1 1 1,1-1-1,0 0 0,1 1 0,0 0 1,0-1-1,0 1 0,2 7 0,-1-11-3,0 1-1,0 0 0,0-1 0,0 1 0,1-1 0,0 1 0,0-1 0,0 0 1,0 0-1,0 0 0,1 0 0,-1 0 0,1 0 0,5 4 0,-1-2 72,0 0 0,1 0 0,0-1 0,-1 1 0,2-2-1,-1 1 1,0-1 0,1-1 0,-1 1 0,1-1 0,10 1 0,-8-3-19,-1 0 1,0 0 0,0-1-1,0 0 1,-1-1 0,1 0-1,0-1 1,0 1 0,14-8 0,22-12 42,0-1 1,-2-3 0,-1-1 0,68-58 0,24-43-302,-133 127 146,-1 0 0,0-1 0,1 1 0,-1 0 1,1 0-1,-1 0 0,1 0 0,-1 0 0,1 0 0,0 1 1,0-1-1,-1 0 0,1 1 0,0 0 0,0-1 0,0 1 1,0 0-1,-1 0 0,1 0 0,0 0 0,0 0 0,0 0 1,0 0-1,-1 1 0,1-1 0,0 1 0,0-1 0,0 1 1,-1 0-1,1 0 0,-1 0 0,1 0 0,0 0 0,-1 0 1,1 0-1,1 3 0,8 9-49,11 20 1,-16-22 303,1-1-1,17 19 663,-28-48 286,3 13-1098,-2-8-51,-1-1 0,0 1 1,-6-14-1,8 24-50,0 1 0,0-1 1,0 1-1,0 0 0,0-1 0,-1 1 0,-3-3 1,5 5 5,-1 0 1,1 0-1,-1 0 1,1 0-1,-1 0 1,0 0-1,1 0 0,-1 0 1,0 1-1,0-1 1,0 1-1,0-1 1,0 1-1,1 0 1,-4-1-1,2 2-9,0-1-1,1 1 0,-1-1 0,0 1 1,0 0-1,1 0 0,-1 0 1,1 0-1,-1 0 0,-4 3 1,2-1-34,-5 4 0,1-1 0,0 1 0,0 0-1,0 1 1,1 0 0,-12 16 0,-39 59-329,45-61 266,1-2 154,1 0-1,0 1 1,2 0 0,-13 36 0,23-54 7,-1 0 0,0 0 0,1 0 0,0-1-1,0 1 1,0 0 0,0 0 0,0 0 0,0 0 0,1 0 0,-1-1 0,1 1 0,0 0 0,0 0 0,0-1 0,0 1 0,0-1 0,1 1 0,-1-1 0,1 1 0,-1-1 0,1 0 0,0 0 0,0 0 0,0 0 0,0 0 0,1 0 0,-1 0 0,0-1 0,1 1 0,3 1 0,1 1 56,1-1-1,0 1 1,1-2 0,-1 1 0,0-1-1,1 0 1,-1 0 0,1-1-1,10 0 1,8-3 98,49-8 1,-40 4 2,22-6-60,0-3 1,79-31 0,-78 25-147,-50 18 29,205-78 91,-181 66-68,0-2-1,-2-1 1,0-1 0,37-31-1,-63 46 13,-1 1-27,1-1 1,-1 0-1,0 0 0,5-7 1,-8 11-15,-1-1 0,0 1 0,1-1 0,-1 0 0,1 1 0,-1-1 0,0 0 0,1 1 0,-1-1 0,0 0 0,0 1 0,0-1 0,1 0 0,-1 0 0,0 1 0,0-1 0,0 0 0,0 0 0,0 1-1,0-1 1,0 0 0,-1 0 0,1 1 0,0-1 0,0 0 0,-1 1 0,1-1 0,0 0 0,-1 1 0,1-1 0,-1 0 0,1 1 0,0-1 0,-1 1 0,1-1 0,-1 0 0,0 1 0,1 0 0,-1-1 0,1 1 0,-2-1 0,1 1-12,0-1 0,0 1-1,-1 0 1,1 0 0,0 0 0,0 0 0,0 0-1,-1 0 1,1 0 0,0 0 0,0 0-1,0 1 1,0-1 0,-1 0 0,1 1-1,-1 0 1,-3 1-48,-10 4-72,0 0 1,0 1 0,0 1-1,-25 18 1,-50 46-112,86-68 237,-21 16-39,6-4-38,0 0 0,1 1 0,0 1 0,-25 34 1,42-50 121,-1 0 0,1 1 1,0-1-1,0 0 0,-1 1 1,1-1-1,1 1 0,-1-1 1,0 1-1,1-1 0,-1 1 1,1 0-1,0-1 0,0 1 1,0 5-1,1-8 4,-1 1-1,0 0 0,1 0 1,-1 0-1,0 0 1,1 0-1,-1-1 1,1 1-1,0 0 0,-1 0 1,1-1-1,-1 1 1,1 0-1,0-1 0,0 1 1,-1 0-1,3 0 1,-2 0 23,1-1 0,0 1 1,0-1-1,0 1 0,0-1 0,0 0 1,-1 1-1,1-1 0,0 0 1,0 0-1,3-1 0,2 0 21,0-1 1,0 0-1,0 0 0,0 0 0,-1-1 0,1 0 1,11-7-1,-7 2-7,1 0 0,-1-1 0,10-11-1,-8 5-82,0-1-1,-2-1 1,0 1-1,-1-2 1,-1 0-1,9-22 1,-5 12-87,-6 15 16,-4 7-34,0-1 0,0 1 0,0-1 0,-1 1 0,0-1 0,2-10 1,1 40-1332,-5-1 1259,0 3 55,4 39-1,-3-55 172,1-1 0,0 1 0,1-1 0,-1 1 0,2-1 0,-1 0 0,1 0 0,6 9 0,-4-8-38,-1 0 107,1 0 0,1-1 0,-1 0 0,12 11-1,-17-18-66,0 0-1,1 1 0,-1-1 1,0 0-1,1 0 0,-1 0 1,1 0-1,-1-1 0,1 1 1,-1 0-1,1-1 0,0 1 1,-1-1-1,1 1 0,0-1 1,-1 0-1,1 0 0,0 0 1,-1 0-1,1 0 0,0 0 1,0 0-1,-1 0 0,1-1 1,0 1-1,-1-1 0,1 1 1,-1-1-1,1 0 0,-1 1 1,1-1-1,-1 0 0,1 0 1,1-2-1,9-9 84,-1-1-1,0 0 1,-1-1 0,-1 0-1,15-29 1,6-8-56,2-1-141,23-34-488,-53 84 488,-1 0 1,1 0-1,0 0 1,-1 0-1,1 1 1,0-1-1,0 1 1,4-3-1,-5 4 49,-1-1 0,1 1-1,0 0 1,-1 0 0,1 0-1,0 0 1,-1 0 0,1 0-1,0 0 1,-1 0 0,1 0 0,0 0-1,-1 0 1,1 1 0,0-1-1,-1 0 1,1 0 0,-1 1-1,1-1 1,-1 0 0,1 1-1,0-1 1,-1 1 0,1-1 0,-1 0-1,1 1 1,-1-1 0,0 1-1,1 0 1,-1-1 0,0 1-1,1-1 1,-1 1 0,0-1-1,1 1 1,-1 0 0,4 8 21,-1 0 0,1 1 0,-2-1 0,1 1 0,-2-1 0,2 16 0,-1-10 139,6 26 0,-4-30-71,-1 0 1,2 0 0,-1 0 0,2 0-1,9 15 1,-13-23-19,0-1 1,0 1-1,0-1 0,0 1 1,1-1-1,-1 0 1,1 0-1,-1 0 0,1 0 1,0 0-1,0-1 0,0 1 1,0-1-1,0 0 0,0 0 1,0 0-1,0 0 1,1-1-1,-1 1 0,0-1 1,1 0-1,-1 1 0,0-2 1,7 0-1,-5 0 31,1 0-1,-1-1 0,0 0 1,1 0-1,-1 0 1,0-1-1,0 1 1,-1-1-1,1-1 1,0 1-1,-1-1 1,0 1-1,6-8 0,3-4-49,-1-1 0,15-26 0,-11 17 20,79-132-976,-86 143 475,-8 14 442,-1-1 0,0 1 0,1 0 0,-1-1 0,1 1 0,-1 0 1,0 0-1,1-1 0,-1 1 0,1 0 0,-1 0 0,1 0 0,-1 0 0,1 0 0,-1 0 1,1 0-1,-1 0 0,1 0 0,-1 0 0,1 0 0,-1 0 0,1 0 0,0 0 0,0 1 9,0 0 0,0-1 0,0 1 0,0 0 0,0 0-1,0 0 1,0 0 0,0 0 0,0 0 0,0 0 0,0 1 0,-1-1-1,1 0 1,0 0 0,-1 1 0,1-1 0,-1 0 0,1 3-1,5 29-18,-5-25 19,2 18 12,-2 1 0,0 0 0,-1 0 0,-2 0 0,-8 44-1,-45 128 460,42-161-392,-1 0 0,-2-1 0,-2 0 0,-2-2 0,-1 0 0,-37 47 0,35-57-7,-1-1 0,0-1 0,-2-2 0,-1 0 0,-1-2 0,0-1 0,-41 20 0,57-32 131,1-1 0,-22 6-1,31-10-171,-1 0-1,1 0 0,-1-1 0,1 1 1,-1-1-1,1 0 0,-1 0 1,1 0-1,-1 0 0,0 0 0,1 0 1,-1-1-1,1 1 0,-1-1 1,1 0-1,0 0 0,-1 0 1,1 0-1,-5-3 0,7 4-29,-1-1-1,1 0 1,-1 1-1,1-1 1,-1 0-1,1 0 1,0 0-1,-1 1 1,1-1-1,0 0 1,0 0-1,-1 0 1,1 0-1,0 0 1,0 0-1,0 1 1,0-1 0,0 0-1,0 0 1,0 0-1,1 0 1,-1 0-1,0 0 1,0 1-1,1-3 1,1 0-19,-1-1 1,1 1 0,0 0-1,0 0 1,2-4-1,4-2-54,0 0 0,0 1 0,1 0-1,19-14 1,44-21-11,-24 15 120,286-203 114,-118 82 61,-53 40 7,-146 96-209,0-1 0,-1 0 0,-1-1 0,0-1 0,20-29 0,-9 6 88,29-61 0,-49 89-238,-5 7 44,0 1 0,1 0 0,-1 0 0,1 0-1,0 0 1,0 0 0,0 0 0,0 0 0,1 0 0,4-4 0,-6 7 86,-1 0-1,0 0 1,1 0 0,-1 0 0,0 0 0,0 0-1,1 0 1,-1 0 0,0 0 0,1 0 0,-1 0 0,0 0-1,0 0 1,1 0 0,-1 0 0,0 0 0,1 0-1,-1 0 1,0 0 0,0 0 0,1 1 0,-1-1 0,0 0-1,0 0 1,0 0 0,1 1 0,-1-1 0,0 0-1,0 0 1,0 0 0,1 1 0,-1-1 0,0 0-1,0 0 1,0 1 0,0-1 0,0 0 0,0 1 0,4 12-261,-4-13 263,5 36-50,-2-1 0,-1 1-1,-2-1 1,-1 1-1,-8 43 1,8-71 75,0 0 0,-1 0 0,0 0 0,0 0 0,-1-1 0,0 1 0,-7 13 0,8-18 31,0-1-1,0 1 1,0-1-1,0 1 1,0-1-1,-1 0 1,1 0 0,-1 0-1,1 0 1,-1 0-1,0 0 1,0-1-1,0 1 1,0-1-1,0 0 1,0 0-1,0 0 1,0-1 0,0 1-1,-1-1 1,1 1-1,-4-1 1,1 0 12,1 0 0,0 0 0,0-1 0,-1 0 0,1 0-1,0 0 1,0 0 0,0-1 0,0 0 0,0 0 0,0 0 0,1-1 0,-1 1 0,-8-8 0,13 10-64,0 0 0,0 0 0,-1 0 0,1 0-1,0 0 1,0 0 0,0-1 0,0 1 0,-1 0 0,1 0 0,0 0 0,0 0-1,0 0 1,0-1 0,0 1 0,0 0 0,0 0 0,-1 0 0,1-1 0,0 1-1,0 0 1,0 0 0,0 0 0,0-1 0,0 1 0,0 0 0,0 0 0,0-1-1,0 1 1,0 0 0,0 0 0,0 0 0,0-1 0,0 1 0,1 0 0,-1 0-1,0 0 1,0-1 0,0 1 0,0 0 0,0 0 0,0 0 0,0 0-1,1-1 1,-1 1 0,0 0 0,0 0 0,0 0 0,0 0 0,1 0 0,-1 0-1,0-1 1,0 1 0,0 0 0,1 0 0,-1 0 0,0 0 0,0 0 0,0 0-1,1 0 1,16-2-48,-13 2 71,28-2 87,62 3-1,-65 1-59,7-2-162,28 3-2672,-58-3 1298,1 2 1,0-1-1,11 4 1,-4 3-1661,-1 3-912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04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0 223 4320,'2'1'1926,"2"0"-1698,0 0 0,-1 1 1,1-1-1,0 0 0,7 0 1,353-9 4649,-248 5-4034,485-32 1131,-436 23-1640,945-91-944,-813 72-3092,-104 12 843,-2-1-1782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07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21 509 2144,'-1'0'66,"0"0"-1,0 0 1,0 0 0,0 0-1,1 0 1,-1 0 0,0 1-1,0-1 1,0 0 0,0 1-1,0-1 1,0 0 0,0 1-1,1-1 1,-1 1 0,0-1 0,0 1-1,-1 1 1,2-2-20,0 0-1,0 0 1,0 0-1,0 0 1,0 0 0,-1 0-1,1 0 1,0 1 0,0-1-1,0 0 1,0 0 0,0 0-1,0 0 1,0 0-1,-1 1 1,1-1 0,0 0-1,0 0 1,0 0 0,0 0-1,0 0 1,0 1 0,0-1-1,0 0 1,0 0-1,0 0 1,0 1 0,0-1-1,0 0 1,0 0 0,0 0-1,0 0 1,0 1 0,0-1-1,0 0 1,0 0-1,0 0 1,0 0 0,0 1-1,1-1 1,-1 0 0,0 0-1,0 0 1,0 0 0,0 0-1,0 0 1,0 1-1,1-1 1,-1 0 0,0 0-1,0 0 1,0 0 0,0 0-1,0 0 1,1 0 0,-1 0-1,0 0 1,0 0-1,19 4 1655,22-4-482,-31-2-1112,1 0-1,-1 0 0,0-2 0,0 1 1,-1-1-1,1 0 0,-1-1 1,14-9-1,-11 5-24,0 0 1,-1-1-1,0-1 0,-1 0 1,11-15-1,4-9-9,-3-2 0,-1-1-1,18-44 1,34-84 611,-55 115-1094,-18 51 407,0 0 0,0 0 0,0 0 0,0 0 0,0 0 1,0 0-1,0 0 0,0 0 0,0-1 0,1 1 0,-1 0 0,0 0 0,0 0 0,0 0 0,0 0 1,0 0-1,0 0 0,0 0 0,0 0 0,0 0 0,0 0 0,1 0 0,-1 0 0,0 0 0,0 0 1,0 0-1,0 0 0,0 0 0,0 0 0,0 0 0,0 0 0,1 0 0,-1 0 0,0 0 0,0 0 1,0 0-1,0 0 0,0 0 0,0 0 0,0 0 0,0 0 0,1 0 0,-1 0 0,0 0 0,0 0 0,0 0 1,0 0-1,0 0 0,0 0 0,0 0 0,0 1 0,0-1 0,0 0 0,0 0 0,0 0 0,1 0 1,4 10-50,2 16 13,0 82 411,-10 166 0,2-247-103,-9 51 0,9-71-117,-1 0 1,0 0-1,0 0 1,-1 0 0,1 0-1,-2 0 1,1-1-1,-1 0 1,0 0-1,0 0 1,0 0 0,-7 6-1,9-10-111,0-1 0,-1 1 0,1-1-1,0 0 1,0 0 0,-1 0 0,1 0 0,0 0-1,-1-1 1,1 1 0,-1-1 0,1 1 0,-1-1-1,1 0 1,-1 0 0,0 0 0,1 0 0,-1 0-1,1-1 1,-1 1 0,1-1 0,-1 0 0,-2-1-1,-6-3-46,0 0-1,0 0 0,-16-12 1,23 14-16,4 3-13,-2-1-31,0 0 1,0 0-1,0 0 1,1-1-1,-1 1 1,0-1-1,1 1 0,-1-1 1,1 0-1,-2-2 1,34 11-933,-9-1 904,-9-4 81,1 0-1,0-1 1,0 0-1,0-1 1,0-1-1,24-4 1,82-25 517,-100 24-430,236-90 364,-175 58-538,-81 38 91,1 0 0,-1 0 1,0 0-1,0 0 0,1 0 0,-1 0 1,0 0-1,0 1 0,1-1 0,-1 0 1,0 0-1,0 0 0,0 0 0,1 1 1,-1-1-1,0 0 0,0 0 0,0 0 1,0 1-1,0-1 0,1 0 0,-1 0 1,0 1-1,0-1 0,0 0 0,0 0 1,0 1-1,0-1 0,0 0 0,0 0 0,0 1 1,0-1-1,0 0 0,0 1 0,0-1 1,0 0-1,0 0 0,0 1 0,0-1 1,0 0-1,-2 6-52,0-1 0,0 1 0,0-1 0,0 0 0,-1 0 1,0 0-1,-4 5 0,-28 34-158,18-24 108,8-9 63,-28 39 468,35-46-394,-1 0-1,1 0 1,0 0-1,0 0 1,1 1-1,-1-1 1,1 1 0,0-1-1,0 1 1,0 5-1,1-8 1,0-1-1,0 1 1,1 0 0,-1-1-1,1 1 1,-1 0-1,1-1 1,0 1 0,-1-1-1,1 1 1,0-1-1,0 1 1,0-1 0,0 0-1,0 0 1,1 1-1,-1-1 1,0 0 0,1 0-1,-1 0 1,0 0-1,1 0 1,-1-1-1,1 1 1,0 0 0,-1-1-1,1 1 1,-1-1-1,1 1 1,1-1 0,3 1 75,0 0 1,1 0-1,-1 0 1,0-1 0,0 0-1,11-1 1,-8-1 51,0 0 1,18-6-1,-24 7-125,0-1 0,0 1 0,0-1-1,0 1 1,0-1 0,0 0 0,-1 0-1,1-1 1,-1 1 0,1 0 0,3-6 0,-2 0 24,1 0 1,-1 0-1,-1-1 1,0 1-1,0-1 1,-1 1-1,0-1 1,0 0-1,-1 0 1,0 0 0,-1-15-1,0 16-93,0 1 1,-1-1-1,0 1 1,-1-1-1,1 1 1,-1 0-1,-1-1 0,1 1 1,-1 0-1,-1 1 1,1-1-1,-1 0 0,0 1 1,-7-8-1,10 13 2,0 0-1,0-1 1,-1 1-1,1 0 1,0 0-1,-1 0 1,1 0-1,-1 0 1,1 1-1,-1-1 1,0 0 0,1 1-1,-1-1 1,0 1-1,1-1 1,-1 1-1,0 0 1,0 0-1,1-1 1,-1 1-1,0 1 1,0-1-1,1 0 1,-3 1-1,-11 0-387,17-1 427,0 1 1,0-1-1,0 1 0,0-1 0,0 1 1,-1 0-1,1 0 0,3 2 0,10 5 83,-2-5-37,1 0-1,0 0 1,0-1 0,0-1-1,25 0 1,73-11 179,-77 7-92,69-13-370,-62 9-127,33-2-93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08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400 742 3328,'0'-2'136,"-1"0"0,0 0 0,0 1 0,0-1 0,0 0 0,0 1 0,0-1 0,-1 1 0,1-1 0,-1 1-1,1 0 1,0 0 0,-1-1 0,0 1 0,1 0 0,-1 0 0,0 1 0,0-1 0,1 0 0,-1 0 0,0 1 0,0-1 0,0 1 0,0 0 0,0-1 0,0 1 0,0 0 0,0 0 0,0 0 0,-3 1 0,-5 1 188,-1-1 0,1 2 0,0-1-1,-18 8 1,-119 56 800,131-57-1040,1 0 0,0 1 0,0 1 0,1 0 0,0 1 0,-22 25 0,35-36-82,0 0 0,0 0 0,1 0-1,-1 0 1,0 0 0,1 0-1,-1 0 1,1 0 0,-1 0 0,1 1-1,0-1 1,0 0 0,-1 0-1,1 0 1,0 0 0,0 1 0,0-1-1,0 0 1,0 0 0,0 0 0,1 0-1,-1 1 1,0-1 0,0 0-1,1 0 1,-1 0 0,1 0 0,-1 0-1,1 0 1,0 0 0,-1 0-1,1 0 1,0 0 0,1 1 0,1 1 19,0 0 0,1 0 0,-1-1 0,1 1 0,0-1 1,-1 0-1,1 0 0,6 2 0,-3-2 43,0 0 1,0 0-1,1-1 1,-1 0-1,0 0 0,12-1 1,44-6 394,-61 6-441,10-1 48,0-1 0,0-1 0,0 0 0,0-1 0,0 0 0,-1 0 0,1-1 1,-1-1-1,-1 0 0,1-1 0,-1 1 0,0-2 0,0 0 0,-1 0 0,0-1 0,-1 0 0,9-11 0,-7 5 19,-1-1 1,-1 0-1,12-32 0,12-54 246,-16 41-296,13-109 0,-20-31-136,-19-2-1100,7 187 569,0 33 262,-3 45 554,-6 88 213,6-33-20,6-1 0,21 174 0,-18-271-256,1 0 0,1 0 0,10 28 0,5-5-2605,-12-29-1116,1-2 1056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09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 3808,'0'0'129,"-1"0"-88,1 0 1,0 0 0,-1-1-1,1 1 1,0 0 0,-1 0-1,1 0 1,0 0 0,-1-1-1,1 1 1,-1 0 0,1 0-1,0 0 1,-1 0 0,1 0-1,0 0 1,-1 0 0,1 0-1,-1 0 1,1 0 0,0 0-1,-1 0 1,1 1 0,-1-1-1,1 0 1,0 0 0,-1 0-1,1 0 1,0 1 0,-1-1-1,1 0 1,0 0 0,0 0-1,-1 1 1,1-1-1,0 0 1,-1 1 0,-9 107 3637,4-28-1646,-1-16-17,7-64-2002,0 0 0,0 0 0,0 0 0,0 0 0,0 0 0,0-1 0,0 1 0,0 0 1,0 0-1,0 0 0,0 0 0,0 0 0,0 0 0,0 0 0,1 0 0,-1 0 0,0 0 1,0 0-1,0 0 0,0 0 0,0 0 0,0 0 0,0 0 0,0 0 0,0 0 0,0 0 0,0 0 1,0 0-1,1 0 0,-1 0 0,0 0 0,0 0 0,0 0 0,0 0 0,0 0 0,0 0 1,0 0-1,0 0 0,0 0 0,0 0 0,0 0 0,1 0 0,-1 0 0,0 0 0,0 0 1,0 0-1,0 0 0,0 0 0,0 0 0,0 0 0,0 0 0,0 0 0,0 0 0,0 1 0,0-1 1,0 0-1,0 0 0,0 0 0,0 0 0,0 0 0,0 0 0,0 0 0,0 0 0,9-10 446,-4 3-270,56-77 43,-36 47-662,30-35 1,-51 68 346,0 0 0,0 0 1,1 0-1,-1 0 1,1 1-1,-1 0 1,10-5-1,-12 7 90,0 1 0,0-1-1,0 0 1,0 1 0,0-1 0,0 1-1,0 0 1,1-1 0,-1 1-1,0 0 1,0 0 0,0 1 0,0-1-1,1 0 1,-1 1 0,0-1 0,0 1-1,0 0 1,0 0 0,0 0-1,0 0 1,3 2 0,1 2 41,-1-1 0,1 1 0,-2 0 0,1 1 0,0-1 0,-1 1 0,0 0 0,-1 0 0,5 8 0,3 11 279,8 29 0,-8-24-157,-3-5-22,-2 1 0,7 43 0,-4-11-4617,-5-47 2207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12.2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13 484 2656,'-13'0'2704,"30"-11"469,7-4-2316,0-1 0,39-33 0,-26 18-436,-18 15-389,-1-1 1,-1-1-1,0-1 1,-1 0-1,-1-1 1,-1-1-1,-1 0 1,-1-1-1,-1 0 0,0-1 1,11-38-1,-16 43 24,-3 11-158,-1 1-1,0 0 0,0-1 1,-1 1-1,2-8 0,-9 34-558,-10 74 241,-5 33 603,19-106-108,1-1 0,1 1 0,1 0 1,3 23-1,-3-40 6,0-1 0,-1 1 0,1-1 0,0 1 1,1-1-1,-1 1 0,0-1 0,1 0 0,0 0 0,0 0 1,0 0-1,0 0 0,0 0 0,5 4 0,-5-6-27,1 1 0,-1-1 0,1 1 0,-1-1 1,1 0-1,-1 0 0,1 0 0,-1-1 0,1 1 0,0-1 0,0 1 0,-1-1 0,1 0 0,0 0 0,-1 0 0,1 0 0,0-1 0,0 1 0,4-2 0,11-4 212,-1 0 0,28-15 0,-17 8-114,-8 4-127,0-2 0,0 0 0,-1-1 0,-1-1 0,0-1 0,-1-1 0,0 0 0,-1-1 0,-1 0 0,-1-2 0,0 0 0,-1 0 0,-1-1 0,-1-1 0,12-27 0,-17 32-23,6-16-417,31-53 1,-43 84 375,1 1 0,0-1 0,0 1 0,-1 0 1,1-1-1,0 1 0,-1 0 0,1 0 0,-1-1 0,1 1 1,-1 0-1,1 0 0,0 1 0,2 10 9,0 0 0,-1 0 0,-1 0 0,1 1-1,-2-1 1,-1 22 0,1-8-26,0-8 44,-3 85 106,1-89 18,0-1 0,0 1-1,-1-1 1,-1 0 0,-7 19-1,9-29-13,0 1 0,0 0-1,0 0 1,0 0 0,-1-1-1,0 1 1,1-1 0,-7 5-1,8-7-47,-1 0 0,1 0-1,0 0 1,0-1 0,-1 1-1,1 0 1,-1-1 0,1 1 0,-1-1-1,1 0 1,-1 1 0,1-1-1,-1 0 1,1 0 0,-1 0-1,1 0 1,-1 0 0,1 0-1,-1 0 1,1-1 0,-1 1-1,1-1 1,-1 1 0,1-1-1,0 1 1,-1-1 0,1 0-1,-2-1 1,-1-1 3,1 0 0,0 0 1,-1 0-1,1 0 0,1-1 0,-1 0 0,0 1 0,1-1 0,0 0 1,0 0-1,0 0 0,-2-7 0,3 8-91,0 0 1,0 0-1,0 0 0,1 0 0,-1 0 1,1 0-1,0 0 0,0 0 0,0 0 1,0 0-1,0-1 0,1 1 0,-1 0 1,1 0-1,0 1 0,0-1 0,0 0 1,0 0-1,3-5 0,-2 6-18,0 0-1,0 1 1,0-1 0,1 0-1,-1 1 1,0-1-1,1 1 1,-1 0 0,1 0-1,-1 0 1,1 0-1,-1 0 1,1 1 0,0-1-1,0 1 1,-1-1 0,4 1-1,6 0-83,0 0 0,17 4-1,-26-4 137,187 34-2726,-185-33 2176,-2 0 135,1 0 0,-1 0 0,0-1 0,0 2 0,0-1 0,0 0 0,0 1 0,0-1 0,0 1 0,3 3 0,4 12-3154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12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0 5408,'-48'0'2432,"45"16"-2112,6-8-2720,7 0 1248,11-1-1504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16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1325 2144,'-1'0'153,"1"0"1,-1 0 0,1 0-1,-1 0 1,1-1-1,0 1 1,-1 0-1,1 0 1,-1 0 0,1 0-1,-3-3 1229,2 3-1228,1-1-1,0 1 1,0 0 0,-1-1-1,1 1 1,0-1-1,0 1 1,0-1-1,0 1 1,0 0-1,-1-1 1,1 1 0,0-1-1,0 1 1,0-1-1,0 1 1,0-1-1,0 1 1,1 0 0,-1-1-1,0 1 1,0-1-1,0 1 1,0-1-1,9-26 497,-8 23-210,3-4-301,0 0 1,0 1-1,0-1 0,1 1 1,0 0-1,12-12 1,41-34 186,-46 42-279,73-57 339,41-38-63,-117 98-317,16-17-108,1 2-1,1 1 0,38-24 0,-62 44 58,1 0 0,-1 1 1,1-1-1,-1 1 0,1-1 1,5 0-1,-8 2 29,0 0 1,1 0 0,-1 0-1,0 0 1,0 0-1,0 0 1,0 0-1,1 1 1,-1-1 0,0 0-1,0 1 1,0-1-1,0 1 1,0-1 0,0 1-1,0-1 1,0 1-1,0 0 1,0 0-1,0 0 1,0-1 0,-1 1-1,1 0 1,1 2-1,2 3 26,-1-1-1,0 1 0,0 0 0,-1 0 0,0 0 1,0 1-1,0-1 0,0 1 0,-1-1 1,-1 1-1,1-1 0,-1 1 0,0 9 0,-3 10 92,0-1-1,-8 29 0,4-20-82,2-7 95,3-14 273,0-1-1,-8 24 1,8-29 498,6-14-176,-1 2-572,37-79 264,-29 62-484,44-76-139,-47 85 81,1 1 1,1 0-1,0 0 0,1 1 0,16-14 0,-26 24 102,1 0 0,-1-1 1,1 1-1,-1 0 0,1 0 0,0 1 0,0-1 0,-1 0 0,1 0 0,0 1 0,2-1 0,-3 1 7,0 0 0,1 0 0,-1 0-1,0 0 1,0 1 0,0-1-1,0 0 1,0 1 0,0-1 0,0 1-1,0-1 1,0 1 0,0-1 0,0 1-1,0 0 1,-1-1 0,1 1 0,0 0-1,0 0 1,-1 0 0,2 1 0,1 3-40,1 0 1,-1 0-1,0 1 1,0 0-1,-1-1 1,0 1 0,0 0-1,2 8 1,6 53 114,-6-37 66,0 3-9,-2-10-23,1 0 0,2-1 0,9 32 0,-12-48-20,1 1 1,0-1 0,0 0-1,0 0 1,1 0 0,0-1-1,0 1 1,1-1 0,-1 0-1,1 0 1,0 0-1,0-1 1,1 0 0,-1 0-1,1 0 1,7 3 0,-4-3 0,0 0 0,1 0 0,-1-1 0,1 0 0,0-1 1,0 0-1,0-1 0,0 0 0,0-1 0,10 0 0,-7-1 30,-1-1 0,0 0 0,0-1-1,0-1 1,0 0 0,0 0-1,20-11 1,-9 1 76,1 0 1,-2-1-1,39-34 0,-50 39-75,0-1-1,-1-1 1,0 1-1,-1-2 0,0 1 1,-1-1-1,-1-1 1,8-16-1,-13 22-105,1 1 0,-1 0 0,0 0-1,-1-1 1,0 1 0,0-1 0,-1 0-1,0-8 1,0 13-17,0 0-1,-1 1 0,1-1 1,-1 0-1,0 0 1,1 0-1,-1 0 0,-1 1 1,1-1-1,0 0 0,-1 1 1,1-1-1,-1 1 1,0 0-1,1-1 0,-1 1 1,0 0-1,-1 0 1,1 0-1,0 1 0,0-1 1,-1 0-1,-3-1 1,4 2 0,1 1 1,-1-1-1,1 1 1,-1 0-1,1-1 1,-1 1-1,1 0 1,0 0-1,-1 0 1,1 0-1,-1 0 1,1 1-1,-1-1 1,1 0-1,-1 1 1,1-1-1,-1 1 1,1-1-1,0 1 1,-1 0-1,1 0 1,0-1-1,0 1 1,0 0-1,-1 0 1,-1 2-1,-2 3-94,0 0 0,0 0-1,-7 14 1,10-18 106,-11 22-139,-18 48 1,28-64 148,-2 7 4,1 1 0,0-1 0,1 1 1,1 0-1,0 0 0,2 0 1,-1 0-1,2 0 0,0 0 0,5 22 1,-5-31 67,1-1 0,0 0 0,-1 0 1,2 0-1,-1 0 0,1 0 0,0 0 1,0 0-1,8 9 0,-9-12-3,1-1-1,-1 0 0,1 1 1,0-1-1,0 0 0,-1-1 1,1 1-1,0 0 0,1-1 1,-1 0-1,0 0 0,0 1 1,0-2-1,1 1 0,-1 0 1,1-1-1,-1 0 0,0 1 1,1-1-1,5-1 0,15-2 152,-1-2-1,0 0 1,30-11-1,68-32 94,-68 25-231,-17 8-3,-2-1 0,0-3 0,-1 0 0,50-41 0,-31 21-86,-29 23 41,37-34 0,-58 49-28,15-19-85,-16 19 82,0 0 1,0 0 0,-1-1 0,1 1-1,-1 0 1,1-1 0,-1 1 0,1 0 0,-1-1-1,1 1 1,-1 0 0,0-1 0,0 1-1,0-1 1,0 1 0,0-2 0,0 3-3,0-1 0,0 1 0,0 0-1,-1-1 1,1 1 0,0 0 0,0-1 0,0 1 0,0 0 0,0 0 0,-1-1 0,1 1 0,0 0 0,0 0-1,-1-1 1,1 1 0,0 0 0,0 0 0,-1 0 0,1 0 0,0-1 0,-1 1 0,1 0 0,0 0 0,0 0-1,-1 0 1,1 0 0,0 0 0,-1 0 0,1 0 0,0 0 0,-1 0 0,1 0 0,0 0 0,-1 0 0,1 0-1,0 0 1,-1 0 0,1 0 0,0 0 0,-1 0 0,1 0 0,0 1 0,-1-1 0,-13 8-377,-17 19-102,-37 41 0,52-50 463,1 0 0,0 0 0,-14 25-1,25-37 58,0 1 0,1 0-1,-1 0 1,2 0 0,-1 1-1,1-1 1,0 0-1,0 1 1,1 0 0,0-1-1,0 1 1,1 0 0,1 12-1,-1-19 2,0 0 0,0 0 0,0-1 0,1 1 0,-1 0 0,0 0 0,0 0 0,1 0-1,-1 0 1,0-1 0,1 1 0,-1 0 0,1 0 0,-1-1 0,1 1 0,-1 0 0,1-1 0,0 1 0,-1 0-1,1-1 1,1 1 0,-2 0-5,1-1 0,0 0 1,0 0-1,-1 0 0,1 0 0,0 0 0,-1 0 0,1 0 0,0 0 0,0-1 1,-1 1-1,1 0 0,0 0 0,-1-1 0,1 1 0,0 0 0,-1-1 0,1 1 0,1-1 1,1-2 58,0 0 0,1 0 0,-1 0 0,0-1 0,0 1 0,3-7 1,-1 1-31,-1 0 0,0-1 1,-1 0-1,0 0 0,0 0 1,-1 0-1,0 0 1,-1 0-1,0-13 0,2-19-853,-10 52-749,-3 13 1106,3 3 217,-7 51-1,5-23 192,-3 8 53,-2 0 0,-4-1 1,-1-1-1,-44 90 0,-26 14 337,63-121 117,-53 67-1,67-96-139,-16 16 0,23-26-212,1 0 1,-1-1-1,0 1 1,0-1-1,0 0 1,0 0-1,-8 2 0,11-4-100,1-1 0,-1 1 0,1-1 0,-1 1 0,0-1 0,1 0 0,-1 0-1,0 0 1,1 0 0,-1 0 0,0 0 0,1-1 0,-1 1 0,0-1 0,1 1-1,-1-1 1,1 1 0,-1-1 0,1 0 0,-1 0 0,1 1 0,-1-1 0,1 0-1,0-1 1,0 1 0,-1 0 0,1 0 0,0 0 0,0-1 0,0 1-1,0 0 1,1-1 0,-2-2 0,-1-2-30,0 0-1,1 1 1,0-1 0,1-1-1,-1 1 1,1 0 0,0-11-1,0 9-23,2 1-1,-1-1 1,1 0-1,0 1 1,0-1-1,1 1 1,0-1-1,1 1 1,0 0-1,5-12 1,-2 10-12,0 1-1,0-1 1,0 1 0,1 0-1,0 0 1,1 1 0,12-10 0,126-77 31,-8 6-69,-84 48 120,210-142-297,13 35 324,-33 19-86,-238 125 32,50-30 107,-48 28-79,-1-1-1,1 1 1,-1-2-1,9-9 1,-15 15-44,0 0 0,-1 0 1,1 1-1,0-1 0,-1 0 1,1 0-1,-1 0 0,0 0 1,1 0-1,-1 0 0,0-1 1,0 1-1,1 0 0,-1 0 1,0 0-1,0 0 0,0-1 1,-1 1-7,1 1 0,0-1 0,0 1 1,0-1-1,0 1 0,-1-1 0,1 1 1,0 0-1,0-1 0,-1 1 1,1 0-1,0-1 0,-1 1 0,1 0 1,0-1-1,-1 1 0,1 0 0,-1-1 1,1 1-1,0 0 0,-1 0 0,1 0 1,-1 0-1,1-1 0,-1 1 0,1 0 1,-1 0-1,1 0 0,-1 0 0,1 0 1,0 0-1,-1 0 0,1 0 1,-1 0-1,1 0 0,-1 0 0,1 0 1,-1 1-1,-7 1-102,1 0 0,0 1 0,0-1 1,0 2-1,0-1 0,1 1 0,-8 5 0,-42 35-191,46-35 320,-1 1-1,1 0 1,1 0 0,0 1-1,0 0 1,1 1 0,1 0-1,0 0 1,0 1 0,1 0-1,-5 17 1,10-26 24,1 0 1,-1 0 0,1 0-1,0 0 1,0 0-1,1 0 1,-1 0 0,2 6-1,-2-9-15,0 0 0,0 0-1,0 0 1,1-1-1,-1 1 1,0 0 0,0 0-1,1-1 1,-1 1-1,1 0 1,-1 0 0,0-1-1,1 1 1,-1 0 0,1-1-1,0 1 1,-1-1-1,1 1 1,-1 0 0,1-1-1,0 0 1,0 1 0,-1-1-1,1 1 1,0-1-1,0 0 1,-1 1 0,1-1-1,0 0 1,0 0 0,0 0-1,-1 0 1,1 0-1,0 0 1,0 0 0,0 0-1,-1 0 1,1 0 0,0 0-1,0 0 1,0 0-1,0-1 1,-1 1 0,1 0-1,0-1 1,1 0-1,3-2 57,0 0-1,0-1 1,-1 0-1,1 1 0,-1-2 1,0 1-1,0 0 1,4-7-1,26-45 421,-22 34-424,8-16-441,16-42-1,-31 71-169,-5 9 526,0 0 1,0 0 0,0 0-1,0 0 1,0 0 0,0 0-1,1 0 1,-1 0-1,0 0 1,0 0 0,0 0-1,0 0 1,0 0 0,0 0-1,0 0 1,0-1 0,0 1-1,0 0 1,0 0-1,0 0 1,0 0 0,0 1-1,0-1 1,1 0 0,-1 0-1,0 0 1,0 0 0,0 0-1,0 0 1,0 0 0,0 0-1,0 0 1,0 0-1,0 0 1,0 0 0,0 0-1,0 0 1,0 0 0,0 0-1,0 0 1,0 0 0,0 0-1,0 0 1,1 0-1,-1 0 1,0 0 0,0 0-1,0 1 1,0-1 0,0 0-1,0 0 1,0 0 0,0 0-1,0 0 1,0 0-1,0 0 1,0 0 0,1 18-709,-1-6 503,2-2 224,0 1-1,0-1 1,1 0 0,1-1 0,-1 1 0,1-1 0,9 16 0,-11-22 40,0 0 0,1 0 0,-1 0 0,1-1 0,-1 1 0,1 0 0,0-1 0,0 1 0,0-1 0,0 0 0,0 0-1,1-1 1,-1 1 0,0 0 0,1-1 0,0 0 0,-1 0 0,1 0 0,0 0 0,-1-1 0,1 0 0,0 1 0,0-1 0,3-1-1,7-1 117,0 0-1,0-1 1,25-10-1,39-20 188,-58 23-312,-3 1-12,1 0-1,-2-2 1,0 0-1,0 0 1,-1-2 0,0 0-1,-1-1 1,21-26-1,1-8 19,43-81 0,-13 20 8,50-56 192,-52 78-373,53-98-1,-79 108-115,50-148-1,-86 219 140,-1 3 9,1-1 1,-1 1 0,0 0-1,0-1 1,0 1 0,0-1-1,-1 1 1,0-1-1,1 1 1,-1-1 0,-1 1-1,0-8 1,1 11 83,0 0 0,0 0 0,0 0 0,0 0 0,0 0 0,0-1 0,-1 1 0,1 0 0,0 0 0,0 0 1,0 0-1,0 0 0,0 0 0,0 0 0,0 0 0,-1 0 0,1 0 0,0 0 0,0 0 0,0 0 0,0 0 0,0 0 0,0 0 0,-1 0 0,1 0 1,0 0-1,0 0 0,0 0 0,0 0 0,0 0 0,0 0 0,-1 0 0,1 0 0,0 0 0,0 0 0,0 0 0,0 0 0,0 0 0,0 1 0,0-1 1,0 0-1,-1 0 0,1 0 0,0 0 0,0 0 0,0 0 0,0 0 0,0 0 0,0 1 0,0-1 0,-4 5-81,-1-1 1,2 1-1,-1 1 0,1-1 0,-6 12 0,2-4 39,-41 74-109,-55 99 125,76-139 80,2 1 0,3 2 0,-24 72 0,16-27 62,-31 102 297,17 2 293,36-152-222,8-46-458,0-1 0,0 0 0,0 1 0,0-1 0,0 1 0,0-1 0,0 1 0,0-1 0,0 1 0,0-1 0,0 1 0,1-1 0,-1 0-1,0 1 1,0-1 0,0 1 0,1-1 0,-1 0 0,0 1 0,1-1 0,-1 1 0,0-1 0,1 0 0,-1 0 0,0 1 0,1-1 0,-1 0-1,1 1 1,0-1 22,0 0-1,-1 0 1,1 0-1,0 0 1,0 0-1,0 0 1,0 0-1,0 0 1,0 0-1,-1-1 1,1 1-1,0 0 1,1-1-1,4-2 146,-1 0 0,0 0-1,8-7 1,9-10 1,23-26-1,8-8-198,-28 31-77,-7 6-213,0 0-1,29-18 1,-46 34 283,1 0 0,-1 0 0,0 0 0,0 0 0,1 1 0,-1-1 0,1 0 0,-1 1 1,0 0-1,1-1 0,-1 1 0,1 0 0,-1-1 0,1 1 0,-1 0 0,1 0 0,-1 0 0,1 1 0,-1-1 1,1 0-1,-1 0 0,1 1 0,-1-1 0,1 1 0,-1-1 0,1 1 0,-1 0 0,0 0 0,0 0 0,1-1 0,-1 1 1,0 0-1,0 0 0,0 0 0,0 1 0,0-1 0,0 0 0,0 0 0,0 1 0,0 1 0,4 5-5,-2 1 0,1-1 0,-2 1 0,1 0 0,1 11-1,6 34-174,-4-22 322,16 55 0,-21-86-79,-1 0 0,1 1 0,-1-1 1,1 0-1,-1 0 0,1 0 0,0 1 0,0-1 1,0 0-1,-1 0 0,3 1 0,-3-2-9,1 0-1,-1 0 0,1 1 1,-1-1-1,1 0 1,-1 0-1,1 0 0,-1 0 1,1 0-1,-1 0 1,1 0-1,0 0 0,-1 0 1,1 0-1,-1 0 1,1 0-1,-1 0 0,1 0 1,-1 0-1,1-1 1,0 1-1,-1 0 0,1 0 1,-1-1-1,0 1 1,1 0-1,-1-1 0,1 1 1,-1 0-1,1-1 1,-1 1-1,1-1 0,13-12 310,-5 6-290,-1 0 0,-1-1-1,0 0 1,0 0 0,9-13 0,9-24-13,-13 21-293,2 0 0,1 1 0,23-28 0,-38 50 236,1 1-1,-1 0 0,0-1 0,0 1 1,0 0-1,1-1 0,-1 1 0,0 0 1,1 0-1,-1 0 0,0-1 0,1 1 1,-1 0-1,0 0 0,1 0 0,-1 0 1,0-1-1,1 1 0,-1 0 0,0 0 0,1 0 1,-1 0-1,0 0 0,1 0 0,-1 0 1,1 0-1,-1 0 0,0 0 0,1 0 1,-1 0-1,1 1 0,0-1-5,-1 1 0,1 0 1,0-1-1,-1 1 0,1 0 0,-1-1 0,1 1 0,-1 0 0,0 0 1,1 0-1,-1-1 0,0 1 0,1 1 0,0 2-21,0 0-1,0 0 1,-1 0 0,0 0-1,1 7 1,-19 133-61,16-126 143,1-7 18,0 1 0,0 15-1,2-14 82,-1-11-86,0 0-1,0 0 0,0 0 1,0 0-1,0-1 0,1 1 1,-1 0-1,1 0 0,-1 0 1,2 2-1,-2-4-17,0 0 1,1 1-1,-1-1 0,0 0 0,0 0 0,1 0 1,-1 1-1,0-1 0,1 0 0,-1 0 0,0 0 1,1 0-1,-1 0 0,0 0 0,0 0 0,1 0 1,-1 0-1,0 0 0,1 0 0,-1 0 0,0 0 1,1 0-1,-1 0 0,0 0 0,1 0 0,-1 0 0,0 0 1,1 0-1,-1-1 0,1 1 0,7-6 357,-1-2-318,0-1 1,-1 1-1,8-15 1,0-1-49,16-24 111,-21 31-188,1 1 1,1 0 0,0 1-1,18-18 1,-29 33 52,11-11-150,0 1 0,0 0 1,1 1-1,20-13 0,-29 20 119,1 1-1,-1-1 0,0 1 1,1-1-1,-1 1 1,1 0-1,-1 1 1,1-1-1,-1 1 1,1-1-1,0 1 0,-1 0 1,1 0-1,-1 1 1,1-1-1,0 1 1,-1 0-1,1 0 0,-1 0 1,0 0-1,1 0 1,-1 1-1,0 0 1,6 3-1,33 28-35,-26-19 75,1-1 0,0-1 1,1-1-1,25 13 0,-38-22 61,0 0 0,0 0 0,0 0 0,1-1 0,-1 0 0,0 0 0,1-1 0,-1 1 1,0-1-1,1 0 0,-1 0 0,0-1 0,1 0 0,-1 0 0,0 0 0,0 0 0,0-1 0,0 0 0,0 0 0,0 0 0,0-1 0,5-3 0,-3 0-22,-1 0 0,0-1 0,0 0 0,0 0 1,0 0-1,-1 0 0,-1-1 0,1 0 0,-1 0 0,5-16 0,-6 17-107,-1 0 0,0-1 0,-1 1 0,1 0 0,-1-1 0,-1 0 0,0 1 1,0-1-1,0 0 0,-1 1 0,0-1 0,-3-11 0,4 19 35,0-1-1,-1 0 1,1 1 0,0-1 0,0 1-1,-1-1 1,1 1 0,0-1 0,-1 1-1,1-1 1,-1 1 0,1-1 0,0 1-1,-1 0 1,1-1 0,-1 1 0,1 0-1,-1-1 1,1 1 0,-1 0 0,0 0-1,1-1 1,-1 1 0,0 0 0,-1 0-2,1 0 0,0 0 0,0 0 0,0 0 0,0 1 1,0-1-1,0 0 0,0 1 0,0-1 0,0 1 0,0-1 1,0 1-1,-1 0 0,-4 4-53,0 1-1,1-1 1,-7 9 0,7-8 40,-25 29 114,-42 67 0,67-95 17,1 0 0,0 1-1,0 0 1,1 0 0,-5 14 0,7-19-59,1 1 1,-1-1-1,1 1 0,0 0 1,0 0-1,0-1 0,0 1 1,1 0-1,-1-1 0,1 1 1,0-1-1,0 1 0,1-1 1,-1 1-1,4 5 0,-2-3 42,1 1 0,0-1 0,1 0 0,-1 0 0,1-1 0,1 1 0,-1-1 0,1 0 0,-1-1 0,1 1 0,1-1 0,-1-1 0,1 1 0,-1-1 0,1 0 0,0 0 0,0-1 0,0 0 0,1 0 0,-1-1 0,15 2 0,-3-4-198,0 0-1,-1-1 0,1 0 1,0-2-1,18-6 0,-13 5-265,31-9-3914,83-32-1,-129 42 3555,0 0 0,0-1 0,15-10 0,-12 5-1229,18-19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16.9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13 162 7648,'-12'-11'2816,"29"22"-2176,26 4-192,-7-7 384,15-3-544,15-10 1248,38-6-896,30-5 224,4 1-512,1-4 127,13-8-255,12 3-3807,-7-2 1951,-10-20-4928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58.84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1229 2400,'8'3'3130,"-1"-2"-2545,1-1 0,-1 2-1,0-1 1,12 5 0,-11-4-235,-1 0 1,1 0 0,0-1 0,13 1 0,-8-1 57,-1-2 0,27-3 0,-35 3-323,1-1 0,-1 1 0,1-1 0,-1 1 1,0-1-1,0-1 0,0 1 0,0 0 0,0-1 0,0 0 0,-1 0 0,5-4 0,4-7 50,-1 0 0,-1-1 0,0 0 0,11-24 0,26-69 317,-18 37-277,94-195-97,25-56-44,-143 310-54,20-44-350,-22 51 317,0 0 0,0 0-1,0 0 1,1 1 0,0-1-1,0 1 1,7-7 0,-10 10 40,0 1 0,0-1 1,0 1-1,0-1 0,0 1 1,0 0-1,0-1 1,0 1-1,0 0 0,0 0 1,0-1-1,0 1 0,0 0 1,0 0-1,0 0 0,0 0 1,0 0-1,0 1 0,0-1 1,0 0-1,0 0 1,0 1-1,0-1 0,0 0 1,0 1-1,0-1 0,0 1 1,0 0-1,-1-1 0,1 1 1,0-1-1,0 1 1,0 0-1,-1 0 0,1 0 1,0-1-1,-1 1 0,1 0 1,0 1-1,3 5 20,0 0 1,0 0-1,-1 0 0,3 9 0,12 42 33,16 85 0,-19-70-109,-7-33 204,-2 1 0,2 75 0,-9-95 124,-1 1 0,-1 0-1,0 0 1,-2-1 0,-11 32-1,15-50-189,0 0 0,-1 1 0,1-1 0,-1 0 0,1 0 0,-1 0 1,0 0-1,-1 0 0,1-1 0,0 1 0,-1-1 0,1 1 0,-1-1 0,0 0 0,0 0 0,0 0 0,0 0 0,-4 2 0,2-3-30,1 0 1,0 0-1,-1 0 1,1-1-1,-1 0 1,1 1-1,0-2 1,-1 1-1,1 0 1,-1-1-1,1 0 1,0 0-1,-1 0 1,-3-2-1,-25-11-187,0-1-1,2-2 1,-43-29-1,41 24-89,22 15 134,10 6-2,0-1-1,-1 1 1,1 0-1,-1 0 1,1 0 0,-1 0-1,0 0 1,1 1-1,-1-1 1,0 0-1,1 1 1,-4-1-1,14 9-591,18 12 617,1-2 0,1-1 0,0-1 1,1-1-1,1-2 0,58 17 0,-82-28 118,0-1 1,0 0-1,0 0 0,0-1 0,0 0 1,0 0-1,0-1 0,11-2 0,-7 1 38,-1-2 0,0 1 0,0-1 0,0-1-1,10-6 1,17-12 253,45-38 0,-15 10-72,-65 49-248,138-105 445,-119 88-398,0-1 0,-1 0 0,-1-2 0,20-29 0,-14 8 16,-3 0 1,28-72-1,-48 110-66,11-29-14,-1 0 0,-1 0-1,-2-1 1,-2 0 0,-1-1 0,3-66 0,-9 90-102,1-14-63,-1 25 113,0-1 1,0 1-1,0 0 0,0 0 1,-1 0-1,1 0 0,0-1 1,0 1-1,-1 0 0,1 0 1,-1 0-1,1 0 1,-1 0-1,-1-2 0,2 3 33,-1 0-1,1 0 1,0 0 0,-1 0-1,1 0 1,0 0-1,-1 0 1,1 0 0,0 0-1,-1 1 1,1-1-1,0 0 1,0 0 0,-1 0-1,1 0 1,0 0-1,-1 1 1,1-1-1,0 0 1,0 0 0,-1 1-1,1-1 1,0 0-1,0 0 1,0 1 0,-1-1-1,1 0 1,0 1-1,-8 11-282,7-10 246,-3 4-15,1 1 1,-1-1-1,2 1 0,-1 0 0,1 0 0,-2 9 0,-5 47 266,5-25-159,-13 65 75,-5 36 100,5-14-59,6-51-47,3 1 0,1 87 1,9-122-76,1 0 0,1 1 1,12 42-1,-15-79 10,0 0 0,1 0 0,-1-1 0,1 1 0,-1 0 0,1-1 0,0 0 0,0 1 0,1-1 0,2 3 0,-3-4 19,0-1 0,-1 1 0,1-1 0,0 0 0,1 1 0,-1-1 0,0 0 0,0 0 0,0-1 0,1 1 0,-1 0 0,0-1 0,1 1 0,-1-1 0,0 0 0,1 0 0,-1 0 0,4 0 0,-2-1 5,0 0 1,1 0 0,-1 0 0,0-1 0,0 1 0,0-1 0,0 0-1,0 0 1,0-1 0,-1 1 0,1-1 0,0 0 0,3-4-1,8-8 53,20-27-1,-14 16-69,39-37-76,72-59 0,-78 74 24,-11 16-56,-35 27 57,1-1-1,-1-1 1,0 1 0,0-1-1,7-9 1,-15 16-3,1 0 0,-1 0 0,0-1 0,0 1-1,1 0 1,-1 0 0,0-1 0,0 1 0,1 0 0,-1 0-1,0-1 1,0 1 0,0 0 0,0-1 0,1 1 0,-1 0 0,0-1-1,0 1 1,0 0 0,0-1 0,0 1 0,0 0 0,0-1-1,0 1 1,0 0 0,0-1 0,0 1 0,0 0 0,0-1 0,-10 3-333,-14 10 25,14-5 265,0 0 0,0 1 0,1 0 1,0 1-1,1 0 0,0 0 0,-8 12 0,-42 74 317,44-69-215,1 1 1,-11 33-1,19-45-69,0 1 0,1 0 0,1 0-1,1 0 1,-1 25 0,3-36 23,0 0 0,1 0 0,-1 0 0,1 0 0,0 0 0,0 0 0,1 0 0,0 0 0,0-1 0,4 9-1,-5-11 47,1 0-1,-1 0 1,1 0-1,-1-1 1,1 1 0,0 0-1,0-1 1,0 1-1,0-1 1,0 1-1,0-1 1,0 0-1,0 0 1,1 0-1,-1 0 1,0-1-1,1 1 1,-1 0-1,1-1 1,-1 0-1,0 1 1,1-1-1,3-1 1,1 0 44,0 0 0,0 0 0,0-1 0,0 0 0,0 0 1,-1-1-1,0 0 0,1 0 0,-1-1 0,0 1 0,0-1 1,-1-1-1,7-5 0,-1 0-26,-1 0 1,0-1-1,-1-1 1,0 0-1,9-16 1,-2-3-62,-1-2 1,-1 1 0,-2-2-1,-1 0 1,-2 0 0,-1-1-1,3-36 1,-12 43-425,1 27 399,0 1 1,0-1-1,0 1 1,0-1-1,0 1 1,0-1-1,-1 1 1,1 0-1,0-1 1,0 1-1,0-1 1,-1 1-1,1 0 1,0-1-1,-1 1 1,1-1-1,0 1 1,-1 0-1,0-1 1,1 1-9,-1 0-1,1 0 1,-1 0 0,1 0 0,-1 0-1,1 0 1,-1 0 0,1 0 0,-1 1-1,1-1 1,-1 0 0,1 0 0,-1 0 0,1 1-1,-1-1 1,1 0 0,-1 1 0,1-1-1,0 0 1,-1 1 0,1-1 0,0 1-1,-1-1 1,-1 3-37,0 0 0,0 0-1,0 0 1,1 0 0,-1 0 0,1 0-1,-1 0 1,1 0 0,0 1 0,1-1-1,-2 6 1,-1 39-329,3-33 327,0-1 1,2 0 0,-1 0 0,2 0 0,4 19 0,0-12 45,-3-5 123,11 24 0,-14-36-47,1-1 0,-1 0 0,1 0 0,0 0 0,0 0 0,0 0 0,0 0 1,1-1-1,-1 1 0,1-1 0,-1 0 0,1 0 0,5 4 0,-6-6-12,0 1 0,0-1 1,0 1-1,0-1 0,0 1 0,0-1 0,0 0 0,0 0 0,0 0 0,0 0 1,0-1-1,0 1 0,0 0 0,0-1 0,0 1 0,0-1 0,0 0 0,0 0 1,0 0-1,0 0 0,0 0 0,-1 0 0,1 0 0,-1-1 0,3-1 0,3-3 104,-1-1-1,1 0 1,10-16 0,1-6 120,23-48 1,-27 50-310,0 0 0,31-42-1,-40 61-154,-4 6 133,0 0-1,1 1 1,-1-1 0,0 0-1,1 1 1,-1-1 0,0 1-1,1 0 1,0 0 0,-1-1-1,3 0 1,-3 2-96,0 1 147,-1 0 1,0 0 0,0 0-1,0 0 1,1 0 0,-1 0-1,1 0 1,-1-1 0,1 1 0,-1 0-1,1 0 1,-1 0 0,1 0-1,0 0 1,0 0 0,0 0-5,0 0 1,0 0 0,0 0-1,0 1 1,-1-1-1,1 0 1,0 0 0,-1 0-1,1 1 1,-1-1 0,1 2-1,3 37-106,-2-1 1,-3 43-1,0-20 229,1-33-147,-1-5 95,5 42-1,-3-59-18,0 0-1,0-1 1,1 1-1,0-1 1,0 0-1,1 0 1,0 0-1,0 0 1,0 0-1,1 0 0,4 5 1,-6-9 2,0 0 0,0-1-1,0 1 1,1-1 0,-1 0 0,0 1 0,0-1 0,1 0 0,-1 0 0,1 0-1,-1-1 1,1 1 0,-1-1 0,1 1 0,0-1 0,-1 0 0,1 0-1,-1 0 1,1 0 0,2-1 0,3 0 79,0-1-1,0 1 1,0-2 0,0 1-1,7-4 1,2-2-61,-2 0 0,1 0 0,-1-2 0,-1 0 0,0 0 0,0-1 0,15-16 0,-10 5-41,0-1 1,20-33-1,28-56-75,-42 69 104,-6 8-50,-1 0-1,-2-1 1,-2 0-1,-1-2 1,-2 1-1,-2-1 1,-1-1 0,-2 0-1,-1 0 1,-3 0-1,-2-54 1,-1 72-99,1 2-84,-6-37-1,5 51 127,0 0 0,-1 0 0,1 0 1,-1 0-1,0 0 0,0 1 0,-1-1 0,1 1 0,-1-1 0,0 1 0,0 0 0,-6-5 1,9 8 37,-1 0 1,1 1 0,-1-1-1,0 1 1,1-1 0,-1 1 0,0-1-1,0 1 1,0-1 0,1 1 0,-1 0-1,0 0 1,0-1 0,0 1 0,0 0-1,1 0 1,-1 0 0,0 0-1,0 0 1,0 0 0,0 0 0,0 0-1,-1 1 1,0-1-1,1 1 0,-1 0 0,1 0 0,0 0 0,-1 0 0,1 0 0,0 0 0,0 0 0,0 0 0,0 0 0,0 1-1,-1 1 1,-3 4-45,1 2 0,0-1 0,-5 15 0,-71 297 167,70-259 75,2-1 0,3 1 1,3 0-1,8 89 1,-4-136-157,0-1 1,1 0 0,0 0-1,1 0 1,0 0 0,1-1-1,1 1 1,0-1 0,0-1-1,9 12 1,-13-21 26,-1 1 0,1-1 0,0 0 1,0 0-1,0-1 0,0 1 0,0 0 0,0-1 0,1 1 1,-1-1-1,0 1 0,1-1 0,-1 0 0,1 0 0,0-1 1,-1 1-1,1 0 0,0-1 0,-1 1 0,1-1 0,3 0 1,-3 0 19,1-1 1,0 0-1,0 1 1,-1-1-1,1 0 1,0-1-1,-1 1 0,1-1 1,-1 0-1,0 0 1,1 0-1,-1 0 1,0 0-1,3-3 1,6-5-8,10-11 161,-15 14-188,-6 6-8,0-1 0,1 1 0,-1 0 1,0-1-1,0 1 0,0 0 0,0-1 0,0 1 0,0-1 0,-1 0 0,1 1 1,0-1-1,-1 0 0,1 1 0,-1-1 0,0 0 0,1 0 0,-1 1 0,0-4 0,-1 3-16,2 2 4,3-3-42,1-2 10,0 0-1,0 0 0,0-1 1,6-10-1,20-33 205,33-56-37,-44 72-138,-14 23 0,0 0 0,1 0 0,0 0 0,12-12 0,-5 7-26,-10 12-52,-1-1 0,0 0 0,1 1 0,-1 0 0,1 0 0,0 0 0,5-2 0,-8 4 35,0 1 0,0 0-1,0-1 1,0 1 0,1 0 0,-1 0 0,0 0 0,0 0-1,0 0 1,0 0 0,1 0 0,-1 0 0,0 0 0,0 1 0,0-1-1,0 0 1,0 1 0,0-1 0,0 1 0,0-1 0,0 1 0,0 0-1,0-1 1,0 1 0,0 0 0,1 1 0,2 2-78,0 1 0,-1-1-1,0 0 1,4 8 0,-1 0 69,0 0 0,-1 0 0,-1 0 0,5 21 0,6 55 56,-13-73-4,5 33 86,-3 0-1,-3 73 0,-1-108 53,-2 0-1,-4 21 1,5-30-64,0 0 0,0 0 0,-1-1 1,1 1-1,-1-1 0,0 1 0,0-1 0,0 0 0,0 0 0,0 0 0,-1 0 1,0 0-1,-3 3 0,1-3 21,1-1-1,-1 0 1,1 0 0,-1 0-1,0 0 1,0-1 0,1 0-1,-1 0 1,0-1 0,0 1 0,-10-1-1,2-1 58,0 0 0,1 0 0,-19-6 0,20 4-182,0-1 1,1-1-1,-1 1 0,1-2 1,0 1-1,0-1 1,1-1-1,0 0 1,0 0-1,-13-15 0,21 21-6,0 0 0,0 0 0,0 0 0,0 0 0,0 0-1,0 0 1,0 0 0,0-1 0,1 1 0,-1 0-1,0 0 1,1-1 0,0 1 0,-1-1 0,1 1-1,0 0 1,-1-1 0,1 1 0,0-1 0,0 1-1,0-1 1,0 1 0,0-1 0,1 1 0,-1 0 0,0-1-1,1 1 1,0-2 0,0 0-22,1 1-1,-1 0 1,1 0-1,-1 0 1,1 1 0,0-1-1,0 0 1,0 1-1,0-1 1,0 1 0,0-1-1,0 1 1,0 0-1,0 0 1,3-1 0,28-9-142,66-12 0,37 5 748,-69 10-1332,78-19 1,-97 14-3457,-31 12 2379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27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1 477 1472,'0'-1'52,"0"0"1,1-1-1,-1 1 1,0 0-1,1 0 1,-1 0-1,1 0 0,-1 0 1,1-1-1,0 1 1,-1 0-1,1 0 1,0 0-1,1-1 0,17-15 1301,-8 9-313,-2-1-381,2 0 1,-1 1-1,1 0 1,1 1-1,17-9 1,-26 16-580,0-1 1,0 1-1,0 1 0,-1-1 1,1 0-1,0 1 1,0-1-1,-1 1 1,1 0-1,0 0 0,4 2 1,3 1 52,3-1-52,-1 0 0,1-1 0,0-1 0,0 0 0,13-1 0,65-8 76,-28 2-21,89-2-275,147-15 470,118-19 165,-195 28-152,155-5 256,-32 1-506,-5 0-17,87-3 37,-173 7-42,-23-1-15,152-4 116,-305 18-109,135 5-96,-125-4 1920,-89 0-1832,-1-1 0,0 1 0,1-1 1,-1 0-1,0 0 0,1 0 1,-1 0-1,-1-1 0,-4-2 3,-81-50 130,-7-3-330,87 52 110,0 0 0,-12-9 0,-3-4 49,15 11-250,8 7 218,0-1 1,0 1-1,0 0 1,0 0-1,0 0 1,0 0-1,0 0 1,0-1-1,0 1 1,0 0-1,0 0 0,1 0 1,-1 0-1,0 0 1,0 0-1,0 0 1,0-1-1,0 1 1,0 0-1,1 0 1,-1 0-1,0 0 0,0 0 1,0 0-1,0 0 1,0 0-1,1 0 1,-1 0-1,0 0 1,0 0-1,0 0 1,0 0-1,0 0 0,1 0 1,-1 0-1,22 3-535,168 67 410,-102-36 180,1 0-76,-84-32 83,0 0 0,-1 1 0,1 0 0,-1 0 0,1 0 0,-1 0 0,0 1 0,5 5 1,-8-7-40,0-1 0,0 1 0,0 0 1,0-1-1,0 1 0,0 0 1,-1 0-1,1-1 0,-1 1 1,1 0-1,-1 0 0,0 0 0,1 0 1,-1-1-1,0 1 0,0 0 1,0 0-1,-1 0 0,1 0 1,0 0-1,-1 0 0,1-1 0,-1 1 1,0 0-1,1 0 0,-1-1 1,-2 4-1,-19 27 289,-2 0 1,-54 54-1,44-48-1257,26-30 573,5-4-291,0 0 1,-1 0-1,0 0 1,0 0-1,0-1 0,-1 1 1,1-1-1,-1 0 1,-5 2-1,-6-4-2416,12-2 2213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33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136 790 1984,'1'-4'4085,"-8"3"-2112,4 0-1772,3 1-198,-1 0 1,1 0 0,0 0-1,-1 0 1,1 0 0,-1 0-1,1 0 1,0 0 0,-1 0-1,1 1 1,0-1 0,-1 0-1,1 0 1,-1 0 0,1 0-1,0 0 1,-1 1 0,1-1-1,0 0 1,-1 1 0,-4 6 19,3-3-73,-1 0 0,1 0 0,0 0 0,0 0 0,-2 7-1,2-7 70,0 1-1,0 0 0,-1 0 0,0-1 0,0 1 0,-4 3 0,-3 6-107,-10 15-18,11-18 178,1 1-1,1 0 1,-10 19 0,12-19 1004,5-13-569,9-18 105,57-102 450,-54 100-1005,2 1 0,0 0 0,1 1 0,1 1 0,36-32 0,-8 4-157,-39 41 93,-4 3-10,1 1 0,0-1 0,-1 1 0,0-1-1,1 0 1,-1 1 0,0-1 0,0 0 0,0 0-1,0 0 1,0 0 0,0 0 0,-1 0-1,1 0 1,0-3 0,-20 24-974,-13 9 967,25-22 25,0 0 0,0 0-1,0 1 1,-9 11-1,10-8 22,0 0-1,0 1 1,1-1-1,1 1 1,0 0-1,0 0 1,1 0-1,0 1 1,1-1-1,1 1 1,0-1-1,0 1 1,1 0-1,0-1 1,1 1-1,1-1 1,0 1-1,5 19 1,-5-27 24,0 0 0,0 0 1,0 1-1,1-2 1,-1 1-1,1 0 0,0 0 1,0-1-1,0 0 0,0 0 1,1 0-1,-1 0 1,1 0-1,5 3 0,-6-5-6,0 1-1,0-1 1,-1 0-1,1 0 0,0 0 1,0 0-1,1 0 1,-1-1-1,0 0 0,0 1 1,0-1-1,0 0 0,0 0 1,0-1-1,1 1 1,-1-1-1,0 1 0,0-1 1,0 0-1,0 0 1,4-3-1,15-11 123,0 0 1,-2-2-1,0 0 0,24-27 0,-11 11-151,-8 8 23,-10 9-160,1 1 0,1 0 0,23-15 0,-30 23-19,-9 6 77,0 0 1,0-1 0,0 1-1,1 0 1,-1 0-1,0 1 1,1-1 0,-1 0-1,1 0 1,-1 1-1,1-1 1,-1 0 0,1 1-1,0 0 1,-1-1-1,1 1 1,0 0-1,-1 0 1,4 0 0,-5 1 58,1-1 1,-1 1-1,0-1 1,0 1-1,0-1 1,1 1-1,-1-1 1,0 1-1,0 0 1,0-1-1,0 1 1,0-1-1,0 1 1,0 0-1,0-1 1,0 1-1,-1 0 1,1 1-7,-2 53 238,-2 1 0,-20 90 1,21-135-114,-2 9 220,6-16 103,2-9 303,70-120-378,-59 104-520,1 0-1,1 1 1,18-18-1,-27 30 8,-6 7 129,0 0 0,0 0 1,0 0-1,0 0 0,0 1 0,0-1 1,0 0-1,0 1 0,0-1 1,0 1-1,1-1 0,-1 1 0,0-1 1,0 1-1,0 0 0,1 0 1,-1-1-1,2 1 0,-2 0 14,-1 1 0,1-1 0,0 0 1,-1 0-1,1 0 0,-1 1 0,1-1 0,0 0 0,-1 1 0,1-1 0,-1 1 0,1-1 0,-1 1 0,1-1 0,-1 1 0,1-1 0,-1 1 0,0-1 1,1 1-1,-1-1 0,0 1 0,1 0 0,-1-1 0,0 1 0,0 0 0,0-1 0,1 1 0,-1 0 0,0-1 0,0 1 0,0 0 0,0-1 1,0 1-1,-1 1 0,1 12-88,1 22 136,-6 37-1,2-40-6,1 1 1,4 44-1,-1-69 54,0 0 0,1 0-1,0 0 1,1 0 0,5 12 0,-8-21-68,0 1 1,0-1 0,1 1 0,-1-1 0,0 1 0,1-1-1,-1 0 1,0 1 0,1-1 0,-1 1 0,1-1 0,-1 0 0,0 1-1,1-1 1,-1 0 0,1 1 0,-1-1 0,1 0 0,-1 0-1,1 0 1,-1 1 0,1-1 0,0 0 0,-1 0 0,1 0-1,1 0 24,0 0 0,-1 0-1,1-1 1,0 1 0,-1 0-1,1-1 1,-1 1 0,4-2-1,0-1 45,-1 1-1,1-1 0,0 0 0,7-7 0,14-19 71,0-1 0,33-51 0,-40 53-85,142-191 408,-152 207-455,-1-1 1,0 0 0,0-1 0,-2 0 0,1 0-1,-2 0 1,0-1 0,0 0 0,3-24 0,8-65-371,6-179 1,-22 280 314,-1-19-851,1 22 878,0 0 0,0 0-1,0 0 1,0 0 0,0 0 0,0 0 0,0 0 0,0 0 0,0 0 0,0 0-1,0 0 1,0 1 0,0-1 0,0 0 0,0 0 0,0 0 0,0 0 0,0 0-1,0 0 1,0 0 0,0 0 0,-1 0 0,1 0 0,0 0 0,0 0 0,0 0-1,0 0 1,0 0 0,0 0 0,0 0 0,0 0 0,0 0 0,0 0-1,0 0 1,0 0 0,0 0 0,0 0 0,0 0 0,0 0 0,0 0 0,-1 0-1,1 0 1,0 0 0,0 0 0,0 0 0,0 0 0,0 0 0,0 0 0,0 0-1,0 0 1,0 0 0,0 0 0,0-1 0,0 1 0,0 0 0,0 0 0,0 0-1,0 0 1,0 0 0,0 0 0,0 0 0,-5 14-274,-15 104-118,17-98 395,-45 236-77,32-182 207,12-50-136,-20 107-33,21-108 61,1 0-1,2 0 0,3 41 0,-1-45 39,1-1-1,1 1 0,0-1 1,14 35-1,-17-49-40,1 0 0,0 0 0,1 0 0,-1 0 0,1 0 0,0-1 0,0 1 0,0-1 0,0 0 0,0 0 0,1 0 0,0 0 0,-1 0 0,1-1-1,0 0 1,0 1 0,1-2 0,-1 1 0,0 0 0,0-1 0,1 0 0,-1 0 0,1 0 0,-1 0 0,10-1 0,-5 0 23,0-1 0,0 0 0,0 0 0,0-1 0,0 0-1,0-1 1,0 0 0,0 0 0,-1-1 0,0 0 0,0 0 0,8-6 0,-8 5 21,0 0 0,0 0 0,-1 0 0,1-1 0,-1-1 0,-1 1 0,1-1 1,8-12-1,-8 9 8,-1 0 1,0 0-1,-1-1 1,0 0-1,0 0 1,-1 0-1,-1 0 0,0-1 1,0 0-1,-1 1 1,-1-1-1,0 0 1,0 0-1,-3-20 1,2 28-89,-1 0 1,0 0-1,0 0 0,0 0 1,-1 1-1,1-1 0,-1 1 1,-2-5-1,3 7-15,1 0 0,-1 0 0,1 0 0,-1 0 0,0 1 0,1-1 0,-1 0 0,0 0 1,0 0-1,0 1 0,1-1 0,-1 0 0,0 1 0,0-1 0,0 1 0,0-1 0,0 1 0,0-1 0,0 1 0,0 0 0,0-1 0,-1 1 0,1 0 0,0 0 0,0 0 0,0 0 0,0 0 1,0 0-1,0 0 0,0 0 0,0 1 0,0-1 0,-1 0 0,0 1 0,-4 3-20,0-1 0,1 2 0,-1-1-1,1 0 1,0 1 0,0 0 0,-7 10 0,3-3-8,1 0 1,-11 23-1,16-28 40,1 0 0,-1 1 0,1-1 0,1 1 0,-1 0 0,1-1 0,1 1 0,-1 12 0,2-8 31,0 1-1,1-1 1,0 0-1,6 20 1,-5-22 6,1-2 0,-1 1 0,2 0 0,-1-1 1,1 0-1,9 13 0,-11-18 10,-1 0 0,1 0 0,0-1 1,0 1-1,0-1 0,1 1 0,-1-1 0,0 0 1,1 0-1,-1-1 0,1 1 0,0-1 0,0 1 1,0-1-1,-1 0 0,1-1 0,0 1 0,7 0 1,2-2 68,0 0 0,0-1 0,0 0 0,23-8 0,51-23 76,-67 25-128,20-10 33,-1-2-1,-1-1 1,-2-2 0,37-29 0,125-122 198,-186 164-319,-9 7 50,0 1-1,0-1 0,0 0 0,0 0 0,-1 0 0,1 0 0,-1 0 0,1-1 0,2-6 0,-5 10-7,1-1-1,-1 1 0,0 0 0,0-1 1,0 1-1,0 0 0,0-1 0,0 1 1,0-1-1,0 1 0,0 0 0,0-1 1,0 1-1,0-1 0,0 1 1,0 0-1,0-1 0,0 1 0,0 0 1,0-1-1,0 1 0,-1 0 0,1-1 1,0 1-1,0 0 0,0-1 0,-1 1 1,1 0-1,0-1 0,-1 1 1,1 0-1,0 0 0,0-1 0,-1 1 1,1 0-1,0 0 0,-1 0 0,1-1 1,-1 1-1,1 0 0,0 0 0,-1 0 1,1 0-1,0 0 0,-1 0 1,1 0-1,-1 0 0,1 0 0,0 0 1,-1 0-1,1 0 0,-1 0 0,1 0 1,0 0-1,-1 0 0,1 1 1,-23 6-379,7 2 328,0 1 1,1 0 0,1 1 0,-1 1-1,2 1 1,-15 16 0,8-5 20,2 0 0,-30 51 0,41-61 10,0 0 1,-9 24-1,15-35 31,-1 0-1,2 1 1,-1-1-1,0 0 1,0 0-1,1 0 0,0 1 1,0-1-1,0 0 1,0 0-1,0 1 1,1-1-1,-1 0 0,1 0 1,0 0-1,0 1 1,0-1-1,0 0 1,4 5-1,-4-7 9,0 0 0,0 1 0,0-1 0,0 0 0,0 0 1,1 0-1,-1 0 0,1 0 0,-1 0 0,0 0 0,1-1 0,0 1 0,-1 0 0,1-1 1,-1 0-1,1 1 0,0-1 0,1 1 0,0-1 26,0 0 0,0-1 0,0 1 0,0-1 0,0 1 0,-1-1 0,1 0 0,0 0 0,4-2 0,0 0 48,-1-1 0,0 0-1,0-1 1,0 1 0,0-1 0,-1 0-1,8-9 1,1-6 29,-1-1 0,-2 0 0,0-1 0,-1-1-1,8-25 1,13-30-303,-23 50-409,-7 26 201,-2 7-163,-22 154 58,-14 73 490,-14-34 22,35-149 72,-43 91-1,52-127-25,0 0-1,-1 0 0,-1-1 0,-14 16 1,17-22 31,0 0 1,0-1 0,0 1-1,-1-1 1,0-1 0,0 1-1,0-1 1,0-1 0,-14 5-1,18-6-28,0-2-1,-1 1 1,1 0-1,0-1 1,-1 1-1,1-1 0,0 0 1,-1 0-1,1-1 1,-1 1-1,1-1 1,0 1-1,-1-1 1,1 0-1,0 0 1,0-1-1,0 1 1,0-1-1,0 1 1,-4-4-1,5 3-61,-1 0 0,1 0 0,1 0-1,-1 0 1,0-1 0,1 1 0,-1 0 0,1-1 0,-1 1-1,1-1 1,0 0 0,0 1 0,0-1 0,1 0 0,-1 0-1,1 1 1,-1-1 0,1 0 0,0 0 0,0 0 0,0 0-1,1 1 1,-1-1 0,2-5 0,1-2-36,0 0 0,1 1 0,0-1 1,1 1-1,0 0 0,1 0 0,0 0 1,0 1-1,1 0 0,0 0 0,15-13 0,7-3-43,61-37 1,-86 58 82,248-162 184,-197 125-204,50-50-1,-97 82 44,0 0 0,-1 0 1,0-1-1,6-9 0,-11 14-51,0 1 1,0 0-1,-1 0 0,1-1 0,-1 1 0,0-1 0,0 1 1,0-1-1,0 0 0,0 1 0,-1-1 0,0 0 0,0 0 0,0-7 1,-1 9-2,0-1 1,0 0-1,0 1 1,-1-1 0,1 1-1,0 0 1,-4-4-1,4 4 32,0 1 0,0 0 0,0 0 0,0-1-1,0 1 1,0 0 0,0-1 0,1 1-1,-1-1 1,1 1 0,-1-1 0,1 1 0,-1-1-1,1 1 1,0-1 0,0 0 0,-1 1-1,1-1 1,1 0 0,-1 1 0,0-1-1,1-2 1,1 0 2,-1 0 1,2-1-1,-1 1 0,0 0 0,1 1 0,0-1 1,0 0-1,0 1 0,0 0 0,8-6 0,1 0-109,28-15 0,-20 13 83,4-2-15,38-16-1,-49 24-27,0 1 0,1 0 0,0 0 1,23-1-1,-35 4 52,0 1 0,0 0 0,0 0 0,0 0 0,0 0 0,-1 0 0,1 0 0,0 1 0,0-1 1,0 1-1,0-1 0,0 1 0,0 0 0,-1-1 0,1 1 0,0 0 0,0 0 0,-1 1 0,1-1 0,2 2 1,-3 0 11,0-1 1,0 0-1,1 0 0,-1 1 1,-1-1-1,1 1 1,0-1-1,-1 1 1,1-1-1,-1 1 1,0-1-1,0 1 1,0-1-1,0 6 1,-4 18 4,0 1 1,-2-1-1,-1 0 0,-1 0 1,-13 27-1,6-15 107,-12 50 0,27-87-114,-1 3 48,0 1 0,0-1 0,0 0-1,1 8 1,0-11-37,0 0 1,0 0-1,0-1 0,0 1 0,0 0 1,0-1-1,1 1 0,-1 0 0,0-1 1,0 1-1,1 0 0,-1-1 0,0 1 1,1 0-1,-1-1 0,1 1 0,-1-1 1,1 1-1,-1-1 0,1 1 0,-1-1 1,1 1-1,-1-1 0,1 1 0,-1-1 1,1 0-1,0 1 0,-1-1 0,1 0 1,0 0-1,-1 0 0,1 1 0,0-1 1,0 0-1,-1 0 0,1 0 0,1 0 1,2-1 27,0 1 1,1-1-1,-1 0 1,1 0 0,-1 0-1,0-1 1,0 0-1,0 1 1,7-6 0,2-1 44,21-18 1,148-132 28,-11-14-39,-165 166-96,-5 4-17,1 0 1,0 0 0,-1 0-1,1 0 1,-1 0 0,1 0-1,-1 0 1,0-1 0,1-2-1,-1 5 31,-1-1 1,0 1-1,0 0 0,0 0 0,0 0 1,0-1-1,0 1 0,0 0 0,0 0 1,0-1-1,0 1 0,0 0 0,0 0 1,0 0-1,0-1 0,0 1 0,0 0 1,0 0-1,0 0 0,-1-1 0,1 1 1,0 0-1,0 0 0,0 0 0,0 0 1,0-1-1,0 1 0,-1 0 0,1 0 1,0 0-1,0 0 0,0 0 0,0-1 1,-1 1-1,1 0 0,0 0 0,0 0 1,0 0-1,-1 0 0,1 0 0,0 0 1,0 0-1,0 0 0,-1 0 0,1 0 1,0 0-1,0 0 0,-1 0 0,1 0 1,0 0-1,0 0 0,0 0 0,-1 0 1,1 0-1,0 0 0,0 0 0,0 0 1,-1 0-1,1 1 0,0-1 0,0 0 0,0 0 1,-16 9-129,3 2 138,0 1-1,1 1 0,0 0 1,1 1-1,1 0 1,0 1-1,-8 16 0,1 3-58,2 0 0,-15 46 0,27-72 61,1 0-1,0 1 0,0-1 1,0 16-1,2-21 23,0 0 0,0 0 0,0 0 0,1 0 0,-1 0 0,1 0 0,0 0 0,0 0 0,0-1 0,0 1 0,0 0 0,0 0 0,1-1 0,0 1 0,-1-1 0,4 5 0,-4-7-5,0 1-1,0 0 1,0-1 0,0 1 0,1 0 0,-1-1-1,0 1 1,0-1 0,0 0 0,0 1 0,0-1-1,1 0 1,-1 1 0,0-1 0,0 0 0,0 0-1,1 0 1,-1 0 0,0-1 0,0 1-1,1 0 1,-1 0 0,0-1 0,0 1 0,0-1-1,0 1 1,0-1 0,0 1 0,0-1 0,2-1-1,2-1 12,-1 0-1,0 0 0,0-1 1,0 0-1,0 0 1,3-5-1,6-8-6,-1 0 0,-1-1 0,-1 0 0,-1-1 0,0 0 0,-1-1 0,-1 0 0,-1 0 0,6-39 1,-11 53-100,-1 4 22,1-1 0,-1 1-1,0-1 1,0 1 0,0-1-1,0 1 1,-1-1 0,0-2 0,1 5 45,0 0 1,0 0 0,0 0-1,0 0 1,0 0 0,0-1-1,0 1 1,0 0 0,0 0-1,0 0 1,0 0 0,0 0-1,0 0 1,0 0 0,0-1 0,0 1-1,0 0 1,0 0 0,0 0-1,-1 0 1,1 0 0,0 0-1,0 0 1,0 0 0,0 0-1,0-1 1,0 1 0,0 0-1,0 0 1,-1 0 0,1 0-1,0 0 1,0 0 0,0 0 0,0 0-1,0 0 1,0 0 0,0 0-1,-1 0 1,1 0 0,0 0-1,0 0 1,0 0 0,-5 6-175,-1 11-16,2-6 174,0 1 1,2 0 0,-1 0 0,1 0 0,1 0 0,0 0-1,2 16 1,-1-24 38,0 0 0,1 0-1,0 1 1,0-1-1,0 0 1,0 0 0,1 0-1,-1 0 1,1 0 0,0-1-1,0 1 1,0-1-1,1 1 1,0-1 0,-1 1-1,1-1 1,0 0 0,0-1-1,1 1 1,-1 0-1,0-1 1,1 0 0,0 1-1,5 1 1,-3-2 11,-1-1 0,0 1 0,1-1 1,-1-1-1,1 1 0,-1-1 0,0 0 0,1 0 0,-1 0 0,1-1 1,8-1-1,-8 0 11,1 0-1,0 0 1,0-1 0,-1 0 0,1 0 0,-1 0 0,0-1 0,10-8 0,13-15 81,-2-2 1,-1-1 0,26-40 0,-2 4 169,129-175-23,-143 185-291,-2-2 0,39-90 1,-65 129 37,45-118-128,-44 110-7,-1 0 1,-1-1 0,3-30 0,-10 55 49,1 0-1,-1 0 1,0 0 0,0 0-1,0 0 1,-1 0 0,1 0-1,-1 1 1,1-1 0,-1 0-1,0 0 1,0 1 0,0-1-1,-1 0 1,-1-3 0,2 6 58,1-1 1,0 1-1,-1 0 1,1-1-1,0 1 1,-1 0-1,1 0 1,-1-1-1,1 1 1,0 0-1,-1 0 1,1 0 0,-1-1-1,1 1 1,-1 0-1,1 0 1,-1 0-1,1 0 1,0 0-1,-1 0 1,1 0-1,-1 0 1,1 0-1,-1 0 1,1 0-1,-1 0 1,1 1 0,-1-1-1,1 0 1,0 0-1,-2 1 1,-10 11-103,10-10 81,-9 12-26,0 0 1,2 1-1,0 0 0,0 1 0,-7 19 1,-25 85 1,37-108 34,-66 207 89,59-184-39,1 0 0,2 0 0,-5 53 0,11-61 9,1-1 0,1 1 0,2 0 0,0 0 0,9 35 0,-9-52 13,1 0-1,1 0 0,-1 0 1,1-1-1,1 0 1,0 0-1,0 0 0,1 0 1,0-1-1,9 10 1,-11-14-15,0 0 1,1 0-1,-1 0 1,1-1 0,0 0-1,0 0 1,0 0 0,0-1-1,1 1 1,-1-1-1,1 0 1,0-1 0,-1 1-1,1-1 1,0-1-1,0 1 1,-1-1 0,1 0-1,9-1 1,-4 0 18,-1-2 1,0 1-1,0-1 1,0-1-1,0 0 0,-1 0 1,0-1-1,0 0 1,0-1-1,0 0 0,12-11 1,-12 9-19,-1-1-1,1 0 1,-1 0 0,-1 0-1,0-1 1,0 0 0,-1-1-1,0 0 1,7-19 0,-10 23 46,-1 1-82,0-2 1,0 1 0,2-9 0,-4 14-39,0 0 0,0 0 0,0 1 0,0-1-1,0 0 1,0 0 0,0 1 0,-1-1 0,1 0 0,-1 1 0,1-1 0,-1 0 0,1 1 0,-1-1-1,0 1 1,0-1 0,0 1 0,0-1 0,-2-1 0,3 3 30,-1 0 1,1-1-1,-1 1 0,0 0 1,1 0-1,-1-1 1,0 1-1,1 0 0,-1 0 1,0 0-1,1 0 1,-1 0-1,0 0 0,0 0 1,1 0-1,-1 0 1,0 0-1,1 0 1,-1 0-1,0 0 0,1 1 1,-1-1-1,0 0 1,1 1-1,-1-1 0,0 0 1,1 1-1,-1-1 1,1 1-1,-1 0 0,-2 0-10,1 1-1,0 0 1,0 0-1,0 0 0,0 0 1,1 0-1,-3 2 1,2 1 40,0-1 0,0 1 0,0 0 1,1-1-1,-1 1 0,1 0 0,0 0 1,0 0-1,1 0 0,0 0 0,0 0 1,0 0-1,0 0 0,1 0 0,0 0 1,0 0-1,0-1 0,0 1 1,1 0-1,0 0 0,0-1 0,4 7 1,-2-4 29,1 0 0,-1-1 0,1 0 0,0 0 0,1 0 0,-1-1 0,1 0 0,0 0 1,1 0-1,-1-1 0,1 0 0,0 0 0,12 5 0,-9-6-23,-1 0 0,1-1 0,0 0 0,1-1 0,-1 0 0,0 0 0,0-1 0,19-2-1,-5-2-671,1-1-1,33-12 1,-47 14-201,-1-1 0,19-9 1,-27 12 558,0 0 0,0 0 1,0 0-1,-1 0 0,1-1 1,-1 1-1,1 0 0,0-1 1,-1 1-1,0-1 0,1 1 0,-1-1 1,0 0-1,0 1 0,0-1 1,0 0-1,0 0 0,-1 0 1,1 0-1,0 0 0,0-4 1,-1-11-1996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33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26 5888,'-4'-26'2688,"21"33"-2336,-4-7-480,10 5 0,23-10 480,12 5-192,19-7 96,6 7-160,-2 0 352,-7 4-224,-8-4-2304,-15 3 1120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34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119 108 6880,'-57'-91'2560,"36"78"-1984,-5 10-160,21 3-160,1 0-224,-1 3-864,14 5-2592,9-3 2080,0-10-1632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48.3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108 109 3552,'0'0'4112,"2"1"-3547,10 6 104,0 0 1,0-1-1,0-1 0,26 8 1,-31-10-540,8 2 117,0-1-1,0 0 1,1-1 0,-1 0-1,21 0 1,-31-3-156,0 0-1,0 0 1,0-1 0,0 0 0,0 0 0,0 0 0,0 0-1,0-1 1,0 0 0,0 0 0,-1 0 0,1-1-1,-1 1 1,0-1 0,1 0 0,-1 0 0,-1-1 0,1 1-1,5-8 1,-7 9-62,-1-1 0,0 1 0,1-1-1,-1 1 1,-1-1 0,1 0 0,0 1 0,-1-1-1,1 0 1,-1 0 0,0 0 0,0 1 0,0-1-1,0 0 1,0 0 0,-1 1 0,1-1 0,-1 0-1,0 0 1,0 1 0,0-1 0,0 1 0,-2-5-1,1 3-80,-1 0-1,1-1 0,-1 1 0,0 0 1,0 1-1,0-1 0,0 0 0,-1 1 1,1 0-1,-1 0 0,0 0 0,-8-5 1,8 7-28,-1-1 1,1 1 0,-1 0 0,0 0 0,1 0 0,-1 1 0,0-1 0,0 1 0,0 1 0,0-1 0,1 0-1,-9 3 1,-3 1-162,0 1-1,-19 9 0,16-6 140,3-2 89,0 1 1,1 0-1,1 2 1,-1-1-1,1 2 1,0 0-1,-22 22 1,29-25 110,0 1 0,0 1 0,1-1 0,0 1 1,1 0-1,0 1 0,0-1 0,1 1 0,1 0 1,-1 0-1,2 0 0,-1 1 0,-1 16 0,3-17-19,1 1-1,0-1 0,1 0 0,0 1 1,0-1-1,1 0 0,1 0 1,0 0-1,0 0 0,0 0 1,2-1-1,-1 0 0,1 1 0,0-2 1,1 1-1,0-1 0,0 0 1,1 0-1,0 0 0,1-1 1,12 10-1,-3-5-6,-1-1 0,1 0 0,1-2 0,0 0 0,1-1 0,-1 0 0,1-2 0,1 0 0,25 4 0,-35-10-698,0 1 0,-1-1 0,1-1 0,0 0 0,-1 0 0,1-1 0,16-5 0,-2-5-4707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48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64 3488,'-7'-2'1815,"28"4"2807,1-3-3583,-1-1 0,1-2 0,41-11 0,2-1-774,18-1 531,-50 9-2797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50.1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217 0 3648,'-1'1'272,"0"1"1,0-1-1,0 0 0,0 0 1,1 1-1,-1-1 1,0 0-1,0 1 1,1-1-1,-1 1 0,1-1 1,-1 3-1,-2 10 267,0 0 1,-2 0-1,1-1 0,-2 1 1,-7 13-1,4-7-148,-82 153 2390,88-169-2720,-7 15 108,0 1-1,1 0 1,0 0-1,2 1 1,1 0-1,0 1 1,2-1-1,0 1 1,2 0 0,0 0-1,2 0 1,0 0-1,1 0 1,7 35-1,-5-44-98,1 0 1,1 1-1,0-1 0,1-1 0,1 1 0,-1-1 1,2 0-1,0-1 0,0 1 0,1-2 1,21 20-1,-27-27-212,0-1 1,1 0-1,0 0 0,-1 0 1,1 0-1,0 0 0,0-1 1,7 2-1,-9-2-174,1-1 1,-1 1-1,1-1 0,0 0 0,-1 0 1,1 0-1,0 0 0,-1-1 1,1 1-1,-1-1 0,1 1 0,-1-1 1,1 0-1,2-1 0,9-11-5486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50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 6816,'0'-14'2528,"25"9"-1984,26 2-128,-15 3 672,17 0-672,6 0 256,2 3-384,-4 2 160,-5-2-224,-9 5-288,-8 0 32,-4 3-3936,-6 5 2144,1 3-2560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56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178 0 1664,'8'9'7620,"-8"-9"-7476,-11 19 167,5-11 499,-34 62 1534,-45 71-405,77-127-1909,0 0 1,-8 19 0,14-28-31,0 1 0,0-1 1,1 1-1,-1 0 1,1-1-1,0 1 0,1 0 1,0 0-1,0 9 1,0-13-213,0-1 0,1 0 0,-1 1 1,0-1-1,1 0 0,-1 1 1,1-1-1,-1 0 0,1 0 1,0 1-1,0-1 0,-1 0 1,1 0-1,0 0 0,0 0 1,0 0-1,0 0 0,0 0 1,0 0-1,0-1 0,1 1 0,-1 0 1,0-1-1,0 1 0,2 0 1,9 3-1693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56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3136,'1'0'70,"-1"-1"0,1 0-1,0 0 1,0 0 0,0 1 0,-1-1 0,1 1 0,0-1 0,0 0-1,0 1 1,0-1 0,0 1 0,0 0 0,0-1 0,0 1-1,0 0 1,0 0 0,0-1 0,0 1 0,0 0 0,0 0 0,1 0-1,-1 0 1,0 1 0,0-1 0,0 0 0,0 0 0,2 1-1,2 0 376,1 1 0,-1-1 0,0 1 0,9 4 0,1 3 354,0 1-1,0 0 0,-1 1 0,-1 0 0,16 18 0,-14-13-466,-1 2 1,0-1-1,-2 2 0,0 0 0,-1 0 1,14 37-1,3 22 484,30 128 0,-54-186-994,-1 1 0,-1 0 0,-1 31 0,-1-36-1478,-2-1 0,-6 30 0,-1-7-3901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59.2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96 6560,'-30'-27'2976,"33"19"-2592,7 5-192,7-5-192,22 0 480,26-4-256,4 1 128,10 6-224,7-1 224,-4 6-224,1-8-32,-9 8-64,-5 0-2496,-8 3 1344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40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83 2816,'0'-13'2235,"0"0"3103,10 86-3973,-14 89-410,6-65-560,0-29-27,-3-43-205,0 20 9,1-42-40,1 1 0,-1 0 0,1-1 1,-1 1-1,1-1 0,0 1 0,0-1 1,3 6-1,-2-28 1015,3-32-1023,3 0 0,2 1-1,28-81 1,-31 113-195,2 0-1,0 1 0,1 0 0,1 1 0,17-21 0,-5 11-188,0 2 0,33-27 1,-49 45 144,0 1 1,1-1-1,-1 1 1,12-5-1,-17 9 102,0 0-1,-1 0 0,1 1 0,0-1 0,0 1 0,0-1 1,-1 1-1,1 0 0,0-1 0,0 1 0,0 0 0,0 0 1,0 1-1,0-1 0,-1 0 0,1 0 0,0 1 0,0-1 0,0 1 1,-1 0-1,1 0 0,0-1 0,0 1 0,-1 0 0,1 0 1,-1 0-1,2 2 0,5 5 30,-1 0 0,-1 1 0,0-1 0,0 1 0,-1 1 0,0-1 0,0 1 0,-1 0 0,0 0 0,-1 0 0,0 0 0,1 13 0,1 12 168,-2 0-1,-2 47 0,-1-50-45,-5 99 326,5-117-334,0 0-1,-1 0 1,-1 0 0,0 0 0,-9 27-1,6-39-852,18-46-13817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42.0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36 2144,'0'0'55,"-1"-1"0,1 1-1,0-1 1,-1 1 0,1-1 0,0 0 0,0 1-1,-1-1 1,1 1 0,0-1 0,0 0 0,0 1-1,0-1 1,0 0 0,0 1 0,0-1 0,0 1-1,0-1 1,0 0 0,0 1 0,0-1-1,0 0 1,0 1 0,1-1 0,-1 1 0,0-1-1,1 0 1,-1 1 0,0-1 0,1 1 0,-1-1-1,0 1 1,1-1 0,-1 1 0,1-1 0,-1 1-1,1 0 1,-1-1 0,2 1 0,2-14 5886,-5 20-5744,-15 73 1163,3 0-496,-28 89 0,8-63-271,17-55-108,-15 68 0,11 18-151,18-112-273,1 0-1,1 0 0,5 42 1,-3-57 2,0 1 0,0-1 0,1-1 0,0 1-1,1 0 1,0-1 0,0 0 0,8 11 0,-9-14 1,1 0 0,0-1 0,0 0 0,0 1 0,0-2 0,1 1 0,0 0 0,0-1 0,0 0-1,0 0 1,0 0 0,1-1 0,-1 0 0,7 2 0,-2-1-14,0-2 0,0 1 0,0-1 0,1 0 0,-1-1 0,0-1 0,14-1 0,11-2-1703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42.4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66 4896,'-13'-12'1824,"23"12"-1440,11-4-96,-4 4 992,14 0-768,7-4 704,10 0-704,4 1-128,5-5-224,7 0 96,2 0-160,-2 5 448,-11-2-288,-15 5 96,-7-6-224,-9 6-2176,-14 0 1120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42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331 0 3808,'-12'4'245,"4"-2"-132,1 1 0,0-1 0,-1 2 0,1-1-1,0 1 1,0 0 0,1 0 0,-1 0 0,1 1-1,0 0 1,0 1 0,-7 8 0,-10 16 372,2 0 0,1 1 1,2 1-1,-18 40 0,15-21-129,3 0 0,1 1-1,3 0 1,2 2-1,2-1 1,3 1-1,2 1 1,3 87-1,4-121-236,0 0-1,1 0 1,2 0-1,0 0 1,13 34-1,-13-43-79,1 0-1,1 0 0,0 0 0,0-1 0,1 0 0,1 0 0,-1-1 1,2 0-1,-1-1 0,14 10 0,-1-4-288,1 0 0,33 15 0,52 18-2499,-46-24 1203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6:43.2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 3552,'4'-2'101,"1"0"-1,-1 1 1,0 0 0,1 0-1,-1 0 1,1 0 0,0 1-1,-1 0 1,1 0 0,-1 0-1,1 0 1,0 1 0,-1 0-1,1 0 1,4 1 0,6 3 317,1 0 0,-1 1 0,0 1 0,25 14 0,-23-10 318,26 22-1,-36-27-587,0 1 0,-1 1-1,0-1 1,0 1 0,9 15-1,-3 1 96,-1 1 1,-1 1-1,0-1 0,7 39 0,9 109 1064,-22-124-904,-3-1 1,-6 57-1,-20 91 462,-20 19-331,32-171-332,-2 0 1,-36 72-1,21-59-908,-5 9-3516,25-45 2057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01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2144,'3'2'9488,"2"-1"-10256,52-2 1904,-12 0-756,-1 1 0,0 3 0,64 11 0,-98-13-300,4 1-261,-13 0-611,-8 1-811,-15-2-3155,9 2 1340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02.6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2144,'6'1'10634,"-1"1"-10519,-1 0-1,1 0 0,0-1 0,0 1 1,0-1-1,0 0 0,0 0 1,0-1-1,0 1 0,0-1 1,0 0-1,9-2 0,7-1 313,36-10 1,-32 6-225,-10 3-540,0 1 0,0 1 1,0 1-1,0 0 0,22 1 0,-24 3-1396,-3 5-2443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04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1056,'-3'2'4674,"1"16"-3450,7 101 1086,3 15-1372,-3-66-648,0-1-4,-5-36 642,-3-33-554,0-5-444,0-4-17,1-1-1,0 0 1,1 1 0,0-1-1,1 0 1,2-22-1,-1 23 55,2-21-132,2 0-1,1 1 1,2 0 0,12-34-1,-19 61 171,4-10-80,1-1 1,10-20-1,-14 32 57,0-1-1,1 1 1,-1-1-1,1 1 1,0 0-1,-1 0 1,1 0 0,1 0-1,-1 0 1,0 1-1,1-1 1,-1 1-1,1 0 1,4-2-1,-1 2 114,-1 1 0,0-1-1,0 1 1,1 0 0,-1 1-1,0-1 1,1 1-1,-1 1 1,0-1 0,1 1-1,-1 0 1,0 1 0,0-1-1,1 1 1,7 4 0,-9-4-14,0 1 0,0-1 0,0 1 0,0 0 1,-1 1-1,1 0 0,-1-1 0,0 1 0,0 0 1,0 1-1,-1-1 0,0 1 0,1 0 0,-1 0 1,-1 0-1,1 0 0,2 9 0,-2-3 4,0 1 0,-1 0 0,0 0-1,-1 0 1,-1 1 0,-1 11 0,-11 74 617,7-62-627,0-14-303,0-1 0,-1 1 0,-9 21 0,12-37-696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05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300 1 1248,'-1'0'184,"-1"0"-1,1 1 1,0-1-1,0 1 1,-1-1-1,1 1 1,0-1 0,0 1-1,0 0 1,0 0-1,0 0 1,0 0-1,0 0 1,0 0 0,0 0-1,-1 1 1,-16 25 1217,12-17-659,-9 15 176,-14 31 1,18-33-517,0-1 1,-23 32 0,19-33-136,0 2-1,2-1 1,1 2-1,1-1 1,-14 41 0,-21 128 698,39-158-698,2 0 0,1 0-1,2 1 1,2 40 0,1-65-186,1-1 1,0 1 0,0-1-1,1 0 1,0 0 0,1 0 0,0 0-1,0-1 1,1 1 0,9 12 0,19 17-3200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06.6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4 1664,'-9'-3'2219,"-73"44"890,74-37-2916,1-1 0,0 1 0,0 0 0,1 0 1,-1 1-1,1 0 0,0 0 0,1 1 0,-1 0 0,-4 6 0,2-2 98,2 0-1,-1 1 0,1 0 0,1 0 1,-8 22-1,7-10-83,0 0 0,2 0 1,1 0-1,0 0 0,2 1 1,2 28-1,-1-43-109,1 0 0,0 0-1,1 0 1,0 0 0,1 0 0,0 0 0,4 8 0,-5-13-24,0 1 0,1-1 0,0 1 0,0-1 0,0 0 0,1 0 0,0 0 0,-1 0 0,1-1 0,0 1 0,1-1 0,-1 0 0,6 2 0,-2-1 6,0-1 1,0 0 0,0 0-1,0-1 1,0-1 0,0 1-1,1-1 1,-1 0 0,0-1-1,1 0 1,-1-1 0,1 1-1,-1-1 1,0-1 0,0 0-1,1 0 1,-1-1 0,-1 1-1,1-2 1,0 1 0,-1-1-1,1-1 1,8-6 0,-10 6-33,0-1 0,0 1 1,0-1-1,-1 0 0,0-1 1,-1 1-1,1-1 1,-1 0-1,-1 0 0,1 0 1,-1 0-1,0-1 0,2-10 1,-1 1-21,-1 0 1,0 0-1,-1 0 1,-1 0-1,-2-19 0,1 22-26,-1 1-1,-1-1 1,0 1-1,-1 0 1,-1 0-1,0 0 0,0 0 1,-1 1-1,-10-17 1,11 23-121,0-1 1,-1 1 0,1 0-1,-1 1 1,-1-1 0,1 1-1,-1 0 1,0 0 0,0 1-1,0 0 1,-1 0-1,1 0 1,-1 1 0,0 0-1,0 0 1,-1 1 0,1 0-1,-10-2 1,-17 1-2949,25 3 97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0:59.61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27 4480,'13'-16'1664,"9"13"-1312,12-2-64,-11 2-160,15 3-128,5 8 64,15-2-32,16 11-2208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07.2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2304,'5'7'724,"0"2"-72,-3-4-254,0-1 0,0 1 0,0-1 0,1 0 0,-1 0-1,1 0 1,6 7 0,-1-1 317,11 15 832,-2 0 1,20 39-1,-30-49-1244,-1 0 1,0 0 0,0 1 0,-2 0 0,0 0-1,2 21 1,-4 16 510,-2-1 1,-8 66-1,2-47-297,2-28-388,-15 76-1,13-98-2350,-9 24 1,-1-6-435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22.850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265 51 1984,'34'-50'4087,"-38"72"-3945,-25 102 260,-24 84-244,32-137 16,-13 88 0,1 79 110,17-114-36,-37 435 484,37-367-397,3 62 57,-9 89 512,18-226 1279,4-112-1870,13-16-180,-10 8-217,0 1-1,0-1 1,0 1 0,0 0 0,1 0-1,-1 1 1,1-1 0,-1 1-1,1-1 1,5 0 0,43-5-128,-36 5 226,59-2-106,-1 3-1,75 9 1,-14 0 49,44-6-45,10 0 186,276 4 30,-208-5-106,-66-1 18,76 2 197,116 4-189,-111-2 5,233-4 32,-107-3-31,21 15-34,-98-2-13,-115-5-23,433 6-102,137-22-52,-312 3-1798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24.047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1 508 1984,'2'-3'105,"0"1"1,0 0-1,1 0 1,-1 0-1,1 0 0,-1 0 1,1 0-1,0 1 1,0-1-1,0 1 1,-1 0-1,7-1 0,39-8 681,-43 10-713,34-4 49,0 3-1,49 3 1,-9 1-39,152-14 601,-102 3-483,5 3-23,109-7-110,376-42 257,-452 35-189,166-23-80,4-13 229,325-48 86,-316 50-528,140-17 650,-393 60-388,222-18 323,-144 25-374,0 7-1,0 7 0,316 64 1,-299-21 124,-10-3 55,-144-43-204,0-2 0,1-2 1,44 1-1,107-12 536,-147 6-330,-38 1-251,14-3 42,-14 3-13,1 0 0,-1 0-1,1 1 1,-1-1 0,1 0-1,-1 1 1,0-1 0,1 1-1,-1 0 1,1-1 0,-1 1-1,2 1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25.311"/>
    </inkml:context>
    <inkml:brush xml:id="br0">
      <inkml:brushProperty name="width" value="0.5" units="cm"/>
      <inkml:brushProperty name="height" value="1" units="cm"/>
      <inkml:brushProperty name="color" value="#FF2500"/>
      <inkml:brushProperty name="tip" value="rectangle"/>
      <inkml:brushProperty name="rasterOp" value="maskPen"/>
    </inkml:brush>
  </inkml:definitions>
  <inkml:trace contextRef="#ctx0" brushRef="#br0">1 2385 992,'9'-8'2475,"-7"-9"-2186,0 1 1,0 0-1,2-1 1,0 1-1,7-18 1,3-13-11,9-34-162,4-14 267,22-145 0,-42 110-367,-5 71-88,2-392 294,-4 298 109,24-125 758,-4 105-852,-14 104-202,1-3-83,-3-115-1,-6 160-24,1 4-656,-1-1 0,-6-26 0,7 44 414,0 1 1,-1-1 0,0 0-1,0 1 1,-1-1-1,1 1 1,-1 0-1,0 0 1,-1 0-1,1 1 1,-1-1-1,0 1 1,-7-7-1,-26-13-763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57.0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4 2400,'7'-4'5304,"-14"5"-3312,5-1-1906,0 0 0,1 1 0,-1-1 0,0 0 1,1 1-1,-1 0 0,0-1 0,1 1 0,-1 0 0,1 0 1,-1 0-1,1 0 0,-1 0 0,1 0 0,-2 2 0,-19 24 92,11-13-1,-29 37 223,-43 71 1,-8 13 174,67-104-459,1 1 0,2 1 0,-24 51 0,33-57-124,-28 69 1324,20-33-3979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57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3232,'2'-1'187,"-1"0"-1,1 0 1,-1 0 0,1 1-1,-1-1 1,1 1-1,0-1 1,-1 1 0,1-1-1,0 1 1,-1 0 0,1 0-1,0 0 1,0 0 0,2 0-1,29 3 1382,-1 4-948,-1 1 0,-1 1 0,31 14 0,-45-16-453,0 0 1,-1 1-1,-1 1 0,0 0 0,0 1 0,0 1 0,21 22 0,-17-13 56,-2 0 1,0 1-1,-1 0 0,16 33 1,3 13 421,43 116 0,-70-164-536,-2 1-1,0 0 0,-1 0 0,-1 0 1,-1 1-1,-1-1 0,-1 1 0,-2 20 1,0-23-713,-1-1 0,-1 0 1,-6 17-1,-3-1-958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58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65 2400,'0'-16'8058,"2"16"-7855,92 8 661,63-16 125,-2 0-399,5 15 290,-154-6-711,0-1 1,0 0 0,1 0 0,-1-1-1,10-2 1,-16 3-149,1-1 0,-1 1 0,0 0-1,0-1 1,0 1 0,1 0 0,-1-1 0,0 1-1,0 0 1,0-1 0,0 1 0,0-1 0,0 1-1,0 0 1,0-1 0,0 1 0,0 0 0,0-1-1,0 1 1,0 0 0,0-1 0,0 1 0,0-1-1,-1 1 1,1 0 0,0-1 0,0 1 0,0 0-1,0 0 1,-1-1 0,1 1 0,0-1-1,-8-10 500,3 9-814,0-1 0,-1 0 1,1 1-1,0 0 0,-1 0 1,0 1-1,1-1 0,-9 0 1,11 2-120,-2-1-214,0 0 0,-1 0 0,1 1 0,0 0 0,0 0 0,0 1 0,0-1 0,0 1 1,0 0-1,-9 3 0,-8 3-2813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8:59.3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3232,'5'-22'8341,"13"22"-7418,4 0-381,0 0 1,0-2 0,29-5-1,-3-4-449,0 3 0,0 1 0,0 3-1,79 2 1,-113 3-248,-1 1 1,0 0-1,19 6 0,-26-6-253,0 0 0,0 0 0,-1 1 0,1 0 0,-1 0 0,1 0 0,-1 1 1,0 0-1,7 7 0,7 15-1448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10.1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227 1001 1568,'0'-2'80,"0"-1"1,0 1-1,0 0 1,1-1-1,-1 1 1,1-1-1,-1 1 1,1 0-1,0 0 1,2-4-1,-5 12 648,1-1 0,0 1 0,1-1 0,-1 7 0,0 1-574,0 0 0,-5 17-1,-35 86 1118,-8 31-568,7-18-262,5-16-296,7-28 671,30-78-722,1-7-89,-1 1 1,0-1 0,0 1 0,0 0-1,0-1 1,0 1 0,0 0 0,-1-1-1,1 1 1,0 0 0,0-1-1,0 1 1,-1 0 0,1-1 0,0 1-1,0-1 1,-1 1 0,1-1 0,-1 2-1,0-2 145,1 1-130,0-1 1,-1 0 0,1 1 0,0-1 0,-1 0-1,1 0 1,-1 1 0,1-1 0,0 0 0,-1 0-1,1 0 1,-1 1 0,1-1 0,-1 0-1,1 0 1,-1 0 0,1 0 0,-1 0 0,1 0-1,-1 0 1,1 0 0,-1 0 0,1 0 0,0 0-1,-1-1 1,1 1 0,-1 0 0,1 0-1,-1 0 1,1-1 0,-1 1 0,1 0 0,0 0-1,-1-1 1,1 1 0,0 0 0,-1-1 0,1 1-1,-1-3-16,1 1 0,0 0 0,-1 0 0,1-1-1,0 1 1,1 0 0,-1 0 0,0-1 0,1 1 0,-1 0-1,1 0 1,1-4 0,2-9 42,7-39-120,31-87-1,-22 87 77,3 2 0,34-59-1,-34 67-77,25-63 0,-30 64-96,45-81 0,-61 121 156,0-1-1,1 0 0,0 1 0,0 0 1,0-1-1,0 1 0,5-4 0,-7 7 12,0-1-1,0 1 0,0-1 1,0 1-1,0-1 1,0 1-1,0 0 0,0-1 1,0 1-1,1 0 0,-1 0 1,0 0-1,0 0 1,0 0-1,0 0 0,0 0 1,1 0-1,-1 1 1,0-1-1,0 0 0,0 1 1,0-1-1,0 0 0,0 1 1,0 0-1,0-1 1,0 1-1,0-1 0,0 1 1,0 0-1,-1 0 1,1 0-1,0-1 0,0 2 1,4 5 1,0-1 0,-1 0 0,0 1 0,0 0 0,0 0 0,-1 0 0,0 0 0,-1 1 0,1-1 0,-2 1 0,3 11 0,-3-9 61,0 0 0,-1 0 0,0 1-1,0-1 1,-1 1 0,-1-1 0,1 0 0,-5 12 0,-2-4 118,0 0-1,-1 0 1,-1-1 0,-19 24 0,16-22-73,2-2 100,-1 0 1,-1-1 0,0 0-1,-1-1 1,-22 19 0,33-32-152,1-1 0,-1 1 0,0-1 0,1 0 0,-1 0 0,0 0 1,1 0-1,-7 0 0,9 0-54,-1-1 0,1 0 0,-1 0 0,1 0 0,-1 0 0,1 0 0,-1 0 0,1 0 0,-1 0 0,0 0 0,1 0 0,-1 0 0,1-1 0,0 1 0,-1 0 0,1 0-1,-1 0 1,1-1 0,-1 1 0,1 0 0,-1-1 0,1 1 0,0 0 0,-1-1 0,1 1 0,0 0 0,-1-1 0,1 1 0,0-1 0,-1 1 0,1 0 0,0-1 0,0 1 0,-1-1 0,1 1 0,0-1 0,0 1 0,0-1 0,0 1 0,0-1 0,0 1 0,0-1 0,0 1 0,0-1 0,0 1 0,0-1 0,0 1 0,0-1 0,0 1 0,0-1 0,1 1 0,-1-1 0,0 1 0,0-1 0,1 1 0,-1-1 0,3-3-49,-1 0 0,1 1 1,0-1-1,0 1 1,0-1-1,0 1 0,1 0 1,0 0-1,6-4 1,0 0-41,2-2 5,1 0 0,0 2 1,0-1-1,1 2 1,19-8-1,76-17-237,-57 17 378,-16 5 42,39-12 245,-66 18-212,1-1 0,-1 0 0,0 0 0,-1-1 0,13-9 0,-19 12-96,0 1 0,0-1-1,0 0 1,0 0 0,0 0 0,0 0 0,-1 0-1,1-1 1,-1 1 0,0 0 0,0-1 0,1 1 0,-1-1-1,-1 0 1,1 1 0,0-1 0,-1 1 0,1-5-1,-1 1-11,0 1 0,-1 0 0,0-1 0,0 1-1,0 0 1,-1 0 0,0 0 0,-2-7 0,3 10-63,0 0 1,1 0 0,-1 0 0,1 0 0,-1 0-1,1 0 1,0 0 0,0 0 0,0 0 0,0 0-1,1 0 1,-1 0 0,0 0 0,1 0 0,0 0 0,-1 0-1,1 0 1,0 0 0,0 0 0,0 0 0,0 0-1,0 1 1,0-1 0,1 0 0,-1 1 0,1-1-1,-1 1 1,1 0 0,-1-1 0,1 1 0,0 0-1,0 0 1,-1 0 0,1 0 0,0 0 0,0 0 0,0 1-1,0-1 1,0 1 0,0-1 0,0 1 0,0 0-1,1 0 1,-1 0 0,0 0 0,2 0 0,-1 1-11,0 0 0,0 0 0,0 1 1,0-1-1,0 1 0,0-1 0,0 1 1,-1 0-1,1 0 0,-1 0 0,0 0 1,1 0-1,-1 1 0,0-1 0,0 1 1,0-1-1,-1 1 0,4 5 0,0 4 103,-1 0 1,0-1-1,4 18 0,-8-28-51,5 27 244,-1-1 0,-2 1 0,-1 43 0,-1-71-233,0 22 693,0-20-331,1-2 96,1 1-435,-1-1 1,1 1-1,-1-1 0,1 0 0,-1 1 0,0-1 0,1 0 1,-1 0-1,1 0 0,-1 0 0,1 0 0,-1-1 0,1 1 1,-1 0-1,1-1 0,-1 1 0,0-1 0,1 1 0,-1-1 0,2-1 1,31-20 306,-26 16-274,58-47-124,-50 37-15,1 2 0,1 0 0,1 1 1,21-11-1,-31 19 66,-6 3-133,1 0 1,0 0-1,-1 1 1,1-1 0,8-1-1,-12 3 122,1 0 0,-1 0 0,1 0 0,-1 0 0,0 0 0,1 0 0,-1 0 0,1 0 0,-1 0 0,1 0 0,-1 0 0,1 0 0,-1 1 0,0-1 0,1 0 0,-1 0 0,1 1 0,-1-1 0,0 0 0,1 0 0,-1 1 0,0-1 0,1 1 0,-1 0 11,1 0 1,-1 0 0,1 0 0,-1 0 0,0 0 0,0 0-1,1 0 1,-1 0 0,0 0 0,0 0 0,0 0-1,0 0 1,0 0 0,-1 2 0,-8 42-136,6-34 153,0 0 1,1 1 0,-1 20-1,3-28 11,0 1-1,1-1 1,-1 1-1,1-1 1,0 1 0,0-1-1,1 0 1,-1 1-1,3 3 1,-3-6 23,0 0 0,0-1 0,0 1 0,0 0-1,1-1 1,-1 1 0,0-1 0,1 0 0,-1 1 0,1-1 0,-1 0 0,1 0 0,0 0 0,-1 0 0,1 0 0,0 0 0,0-1 0,0 1 0,0-1-1,0 1 1,-1-1 0,1 0 0,4 1 0,-3-1-22,1-1-1,-1 1 0,0-1 1,0 0-1,0 1 0,1-1 1,-1-1-1,0 1 1,0 0-1,0-1 0,-1 1 1,1-1-1,0 0 0,-1 0 1,1 0-1,-1-1 0,1 1 1,-1 0-1,0-1 1,0 1-1,0-1 0,-1 0 1,1 0-1,0 0 0,-1 0 1,0 0-1,0 0 0,0 0 1,0 0-1,0 0 1,-1-1-1,1 1 0,-1 0 1,0 0-1,0-1 0,0 1 1,0 0-1,-1-1 0,1 1 1,-1 0-1,-1-4 1,-2-3-84,-1 1 0,1-1 1,-1 1-1,-1 0 1,0 0-1,0 1 1,-1 0-1,0 0 1,0 1-1,-1-1 0,-14-9 1,5 6-555,11 7-167,13 9 144,3 0 636,-1 0 1,1-1-1,0 0 0,1 0 0,-1-1 1,1 0-1,-1-1 0,1 0 0,0-1 1,17 0-1,-13-2 126,-1 1 0,1-2 0,-1 0 0,0-1 0,0 0 0,0-1 0,22-10 0,-27 10-67,-1-1 1,-1 1-1,1-2 0,-1 1 1,0-1-1,0 0 0,0-1 1,-1 1-1,0-1 0,0-1 1,-1 1-1,0-1 0,0 0 0,-1 0 1,4-10-1,4-12 115,-2-2 0,11-60 0,-16 71-126,6-41 14,12-49-224,-17 87 33,-2 1 0,0-1 0,-2 0 0,0-37 0,-2 60 104,0 0 1,0 1 0,0-1 0,0 0-1,0 0 1,0 1 0,0-1 0,0 0-1,-1 1 1,1-1 0,0 0 0,0 1 0,-1-1-1,1 0 1,0 1 0,-1-1 0,1 1-1,-1-1 1,1 1 0,-1-1 0,1 1 0,-1-1-1,1 1 1,-1-1 0,-1 0 0,2 1-1,0 0 0,0 0 0,0 0 0,-1 0 0,1 0 0,0 0 0,0 1 0,0-1 0,-1 0 0,1 0 0,0 0 0,0 0 0,0 0 0,0 0 0,-1 0 0,1 1 0,0-1 0,0 0 0,0 0 0,0 0 0,0 0 0,0 1 0,0-1 0,-1 0 0,1 0 0,0 0 0,0 1 0,0-1 0,0 0-26,-8 18-93,1 0 0,0 1 0,-4 19 0,-9 63 26,12-56 301,-16 174 274,23-205-432,-4 208 223,5-173-158,0-38-40,1 0 0,0 0 0,3 12 1,-4-19 10,1-1 0,0 1 1,1 0-1,-1 0 0,1-1 1,-1 1-1,1-1 0,0 0 1,1 1-1,-1-1 1,0 0-1,4 3 0,-5-6-9,0 1 1,0-1-1,1 1 0,-1-1 0,0 0 1,0 1-1,1-1 0,-1 0 0,0 0 0,0 0 1,1 0-1,-1 0 0,0 0 0,1 0 1,-1-1-1,0 1 0,0 0 0,1-1 0,-1 1 1,0-1-1,0 1 0,0-1 0,0 0 1,2 0-1,2-2 63,0 0 0,-1-1 0,1 1 0,4-5 0,-1-1-82,-1 0 1,1 0 0,-2 0-1,1-1 1,-1 0 0,-1 0-1,6-16 1,-3 5-58,-1-1 0,6-39 1,-12 29-369,-1 19 18,3 15-629,-2-2 955,0 1 1,0 0-1,0 0 1,0-1-1,-1 1 1,1 0-1,0 0 1,0 0 0,-1 0-1,1 1 1,4 4 11,0-2 48,0-1 0,0 0 0,1 0 0,-1 0 0,1-1 0,10 4 0,37 8 96,-45-13-72,-3 0-24,48 11 151,61 5 1,-88-14-112,-12-2 110,0 1-1,0-2 1,18-1-1,-30 1-132,5-1 45,-1 0 0,1 0 0,-1-1 0,9-2 0,-13 3-46,-1 1 0,0-1 0,0 0 1,0 1-1,1-1 0,-1 0 0,0 0 0,0 1 0,0-1 0,0 0 0,0 0 1,0 0-1,-1 0 0,1-1 0,0 1 0,0 0 0,-1 0 0,1 0 0,-1-1 1,1 1-1,-1 0 0,1 0 0,-1-1 0,0 1 0,0 0 0,1-3 1,-1 2-29,0 1 0,0-1 0,0 1 1,0-1-1,0 1 0,-1-1 0,1 1 1,0 0-1,-1-1 0,1 1 0,-1-1 1,0 1-1,1 0 0,-1-1 0,0 1 1,-1-1-1,1 1-25,0 0-1,0 0 1,0 1 0,0-1-1,0 1 1,-1-1 0,1 1-1,0 0 1,0-1 0,-1 1 0,1 0-1,0 0 1,0 0 0,-1 0-1,1 0 1,0 0 0,-1 0-1,1 0 1,-1 1 0,-3 0-45,1 0 0,-1 0 0,1 1 0,0 0 0,-1 0 0,1 0 0,-6 4 0,-26 22-265,25-20 227,-1 2-10,0 1 1,1 0 0,1 0 0,0 1-1,-17 24 1,25-32 136,0 0-1,0 0 0,1 0 1,-1 1-1,1-1 1,0 0-1,0 0 0,1 1 1,-1-1-1,1 1 0,0 6 1,0-9 6,0-1 0,0 1-1,1 0 1,-1 0 0,0-1 0,1 1 0,0 0 0,-1-1 0,1 1 0,0 0 0,0-1 0,0 1-1,0-1 1,0 1 0,0-1 0,0 0 0,0 1 0,0-1 0,1 0 0,-1 0 0,1 0-1,-1 0 1,1 0 0,-1 0 0,1 0 0,-1-1 0,1 1 0,0-1 0,-1 1 0,4 0 0,0-1 58,0 0 1,0 0-1,-1 0 1,1-1 0,0 1-1,0-1 1,-1 0 0,1-1-1,0 1 1,-1-1-1,1 0 1,-1 0 0,0-1-1,1 1 1,-1-1-1,-1 0 1,1 0 0,0 0-1,4-5 1,2-2-70,-1-1 1,-1 1-1,1-2 1,-2 1-1,11-20 1,-5-8-531,-15 43-847,2-3 1320,0 1 1,-1 0-1,1-1 1,0 1-1,0-1 1,0 1-1,0 2 1,-1 17-83,1-18 113,-1-1-1,1 0 1,0 0 0,0 1-1,0-1 1,0 0 0,0 0 0,1 1-1,-1-1 1,2 4 0,0-1 45,0-1 1,1 1 0,0 0 0,0-1-1,0 0 1,0 1 0,1-1 0,-1-1-1,1 1 1,0 0 0,8 5-1,-10-8 15,1 0 0,-1 0 0,0 0 0,0 0 0,0 0 0,1-1 0,-1 1 0,0 0 0,1-1 0,-1 0 0,1 0 0,-1 0 0,0 0 0,1 0 0,-1 0 0,1 0 0,-1-1 0,0 1 0,1-1 0,-1 0 0,0 0 0,0 0 0,0 0 0,1 0 0,-1 0 0,0 0 0,0-1 0,-1 1 0,3-3 0,11-10 39,-2 0-1,0-1 0,0-1 1,-2 0-1,20-34 0,36-97-159,-47 100 31,19-45-267,38-88-13,-16-6 236,-57 170 97,6-19-127,-2-1 0,5-50 0,-12 69 22,1-1-40,-1-1 0,-1 1 0,-3-24 0,3 42 122,0 0 0,0-1 0,0 1 0,0 0 0,0 0 0,0-1 0,0 1 1,-1 0-1,1 0 0,0-1 0,0 1 0,0 0 0,0 0 0,-1-1 0,1 1 0,0 0 0,0 0 0,-1-1 0,1 1 1,0 0-1,0 0 0,-1 0 0,1 0 0,0 0 0,0-1 0,-1 1 0,1 0 0,0 0 0,-1 0 0,1 0 0,0 0 0,0 0 1,-1 0-1,1 0 0,0 0 0,-1 0 0,1 0 0,0 0 0,0 0 0,-1 0 0,1 0 0,0 1 0,-1-1 0,1 0 1,0 0-1,0 0 0,-1 0 0,1 0 0,0 1 0,0-1 0,-1 0 0,1 0 0,0 1 0,0-1 0,0 0 0,-1 1 1,-12 12-303,-5 28 43,-27 59 31,-19 32 130,44-94 78,1 1 0,1 1 0,3 1 1,1 0-1,-13 69 0,15-37 42,3 0 0,1 110 0,8-177 13,-1-1 1,2 0 0,-1 1 0,1-1 0,-1 0 0,2 0-1,-1 0 1,0 0 0,1 0 0,0 0 0,0 0-1,1 0 1,-1 0 0,1-1 0,0 0 0,0 1-1,5 4 1,-6-7 49,1 1 0,0-1-1,-1 1 1,1-1 0,0 0 0,0 0-1,0-1 1,0 1 0,0-1 0,1 1-1,-1-1 1,0 0 0,1 0 0,-1 0-1,1-1 1,-1 1 0,1-1-1,-1 0 1,5 0 0,6-1 109,0 0 0,25-7 0,-8 2 28,-22 3-93,1 0 1,-1 0-1,0-1 1,0 0-1,15-9 1,-23 12-101,1 0 0,0 0 0,-1 0 0,1 0 1,-1 0-1,1 0 0,-1 0 0,0 0 0,1 0 1,-1-1-1,0 1 0,0-1 0,0 1 0,0-1 1,0 1-1,0-1 0,0 0 0,0 1 1,-1-1-1,1 0 0,-1 1 0,1-1 0,-1 0 1,1-3-1,7-35-69,1-32-251,-9 71 282,0 1 1,0-1 0,0 0 0,0 1-1,0-1 1,0 1 0,0-1 0,0 0 0,0 1-1,0-1 1,0 1 0,1-1 0,-1 0-1,0 1 1,0-1 0,1 1 0,-1-1 0,0 1-1,1-1 1,-1 1 0,1-2 0,-1 2-14,1 0 1,-1 0-1,1 1 1,-1-1 0,0 0-1,1 0 1,-1 0-1,1 0 1,-1 0-1,0 0 1,1 0-1,-1 1 1,1-1 0,-1 0-1,0 0 1,1 1-1,-1-1 1,0 0-1,1 0 1,-1 1-1,0-1 1,1 1 0,15 23-425,-5-10 358,-9-13 93,-1 1 0,1-1 0,-1 1 0,1 0 0,-1-1 0,0 1 0,2 4 0,-2-3 19,1-1 1,0 0-1,0 1 0,-1-1 0,2 0 1,-1 0-1,0 0 0,0 0 1,1 0-1,-1-1 0,0 1 1,1-1-1,0 0 0,-1 1 1,1-1-1,0 0 0,3 0 0,12 7 5,-16-7 26,4 2 115,-5-2-150,-1-1 1,1 1-1,-1-1 0,1 1 1,-1-1-1,1 0 0,0 1 1,-1-1-1,1 0 0,0 0 1,-1 1-1,1-1 0,-1 0 1,2 0-1,5-1 66,0 0 1,-1-1-1,1 1 0,-1-1 1,0-1-1,1 1 0,7-6 1,-12 7-68,0 0 0,-1 0 1,0-1-1,1 1 1,-1 0-1,0-1 1,0 1-1,1-1 1,-1 0-1,1-2 0,10-12 62,-10 15-44,0-1-1,0 1 1,-1-1-1,1 0 1,-1 1-1,1-1 0,-1 0 1,1 0-1,-1 0 1,0 0-1,0 0 1,0 0-1,0 0 1,1-4-1,-2 5-24,1 0-1,-1 0 1,1 1-1,-1-1 0,1 0 1,-1 0-1,1 0 1,0 0-1,-1 1 1,1-1-1,1-1 0,-1 2-6,0-1 0,-1 1 0,1-1-1,-1 1 1,1-1 0,-1 0 0,1 1-1,-1-1 1,1 0 0,-1 1 0,1-1-1,-1 0 1,0 0 0,1 1 0,-1-1-1,0 0 1,0 0 0,0 1 0,1-1-1,-1-1 1,3-6 89,-3 7-95,1 1 1,-1 0-1,0-1 0,1 1 1,-1-1-1,0 1 1,1 0-1,-1-1 0,0 1 1,0-1-1,0 1 1,0-1-1,1 1 0,-1-1 1,0 1-1,0-1 0,0 1 1,0-1-1,0 1 1,0-1-1,0 1 0,0-1 1,0 1-1,-1-1 1,1 1-1,0-1 0,0 1 1,0 0-1,0-1 0,-1 0 1,1 1 10,0 0 0,-1 0 0,1 0 1,0-1-1,0 1 0,-1 0 0,1 0 0,0 0 0,0 0 1,-1 0-1,1 0 0,0 0 0,0 0 0,-1 0 0,1 0 1,0 0-1,0 0 0,-1 0 0,1 0 0,0 0 1,-1 0-1,1 0 0,0 0 0,0 0 0,-1 0 0,1 0 1,0 1-1,0-1 0,0 0 0,-1 0 0,1 0 0,0 0 1,0 1-1,0-1 0,-1 0 0,1 0 0,0 0 0,0 1 1,0-1-1,0 0 0,0 0 0,-1 1 0,1-1 1,0 0-1,0 0 0,0 1 0,0-1 0,0 0 0,0 0 1,0 1-1,-8 22-28,3-5-45,1-10 11,1-1 0,0 1 1,1 0-1,0 0 0,-2 14 0,-4 14-276,6-26 327,1 0 1,-1 16 0,-1 7 106,3-29-101,0 0-1,0 0 1,0-1 0,1 1 0,-1 0-1,1-1 1,0 1 0,1-1-1,-1 1 1,0-1 0,1 1 0,0-1-1,0 0 1,2 4 0,2 2 159,-6-8-123,1 1 1,0-1-1,0 0 1,0 0 0,-1 0-1,1 0 1,0 0 0,1 0-1,-1 0 1,0 0 0,0-1-1,0 1 1,0 0 0,1-1-1,-1 1 1,0-1-1,1 1 1,0 0 0,1-1 0,0 0 1,0 1 0,0-1 0,0 0-1,-1-1 1,1 1 0,0 0-1,4-2 1,2-1 22,-1 0 1,0 0-1,0-1 0,-1 0 1,9-5-1,48-31 263,-40 26-284,-1 0 0,-1-1 0,0-2 0,-1 0 0,19-21 0,-14 7-14,-1-1 0,-2-1-1,-1-1 1,-2-1 0,-1-1-1,-2-1 1,17-52 0,-23 61-311,16-30 0,-15 33 201,17-45 0,-16 34-90,-8 25 162,-1 1 0,4-18 1,9-75-140,-9 56 137,-2 0 0,-2-90 0,-5 107-221,-6-38 0,7 66 236,-1-5-86,-1-15-59,2 21 130,0 1 1,0 0-1,0-1 0,0 1 1,0-1-1,0 1 0,0 0 0,0-1 1,-1 1-1,1 0 0,0-1 0,0 1 1,0 0-1,0-1 0,-1 1 0,1 0 1,0-1-1,0 1 0,-1 0 0,1 0 1,0-1-1,-1 1 0,1 0 0,0 0 1,-1-1-1,1 1 0,0 0 1,-1 0-1,1 0 0,0 0 0,-1 0 1,1 0-1,-1 0 0,1-1 0,0 1 1,-1 0-1,1 0 0,-1 0 0,1 1 1,-1-1-1,-1 1-21,1 1-1,0-1 1,-1 1-1,1-1 1,0 1-1,0 0 1,0 0-1,0-1 1,0 1 0,0 0-1,0 0 1,1 0-1,-1 0 1,1 0-1,-1 2 1,-1 5-104,-45 182-317,8-22 168,12-83 302,-37 140 48,48-161 71,-32 159 264,38-180-363,7-32 16,0 1-1,0-1 1,1 0 0,1 1 0,0-1 0,1 1 0,1 14 0,-1-25-8,1 1 0,-1-1-1,1 0 1,0 1-1,0-1 1,0 0 0,0 0-1,0 0 1,0 0 0,1 0-1,-1 0 1,1 0-1,-1 0 1,1 0 0,0-1-1,3 4 1,-2-3 39,1-1-1,-1 1 1,1 0-1,-1-1 1,1 0-1,0 0 1,-1 0-1,1 0 1,7 0 0,-3-1 42,1 0 0,-1 0 0,1-1 1,-1 0-1,0-1 0,0 0 0,0 0 1,16-7-1,-5 1-24,33-18 25,-48 23-100,1 0 1,0-1 0,-1 1 0,1-1-1,-1 0 1,0 0 0,6-9 0,37-52-22,-46 64 5,0-1 0,0 0 1,-1 1-1,1-1 0,-1 0 0,1 0 0,-1 0 0,1-3 0,2-7-156,2-7-529,-5 18 339,0 4 132,0 2 204,-5 68-378,3-42 231,2-26 208,-1 0 0,1 0-1,-1 0 1,1 0 0,1 0 0,-1 0-1,1 0 1,0 0 0,0 0 0,0 0-1,1 0 1,-1 0 0,4 5 0,-5-9-10,1-1 1,0 1 0,-1-1 0,1 1 0,-1 0-1,1-1 1,0 0 0,-1 1 0,1-1-1,0 1 1,0-1 0,-1 0 0,1 1 0,0-1-1,0 0 1,-1 0 0,1 0 0,0 0 0,0 0-1,0 0 1,-1 0 0,1 0 0,0 0-1,1 0 1,19-6 294,1-5-235,0 0 0,0-2 0,-1 0 0,-1-2 0,0 0 0,-2-1 0,1-1 0,26-32 0,5-15-2,54-92 1,-56 82-87,-21 31-119,-3-2-1,-1 0 0,20-56 0,-38 87 22,5-13-68,0-1-1,8-46 0,-7 1-55,4-111-1,-18 143 158,3 38-3,0 0 1,-1 0-1,0 0 0,1 1 0,-1-1 0,0 0 0,0 1 0,-1-1 1,1 1-1,-1-1 0,1 1 0,-3-3 0,4 5 41,-1-1 1,1 1-1,-1 0 0,1 0 0,-1-1 0,1 1 0,-1 0 1,1 0-1,-1-1 0,0 1 0,1 0 0,-1 0 0,1 0 0,-1 0 1,0 0-1,1 0 0,-1 0 0,1 0 0,-1 0 0,0 0 1,1 1-1,-1-1 0,1 0 0,-1 0 0,1 0 0,-1 1 1,0-1-1,1 0 0,-1 1 0,1-1 0,-1 0 0,1 1 0,-1 0 1,-14 16-314,7-3 162,1 1 0,1 0 0,-8 31 0,10-36 153,-26 110-30,-5-14-178,1-5 241,-24 116 0,7 78 113,47-270-79,2-14-10,0 0 0,1 0 0,0 0 0,1 0 1,0 0-1,2 15 0,-1-23-20,0 0-1,0 0 1,0 0 0,1-1 0,-1 1-1,1 0 1,0-1 0,0 1-1,0-1 1,0 1 0,0-1 0,0 0-1,1 0 1,-1 0 0,1 0 0,4 2-1,-3-1 57,0-1 1,0 0-1,1 0 0,-1 0 0,1-1 0,0 1 1,-1-1-1,1 0 0,9 0 0,-8-1-18,1 0-1,0-1 1,-1 0 0,1 0-1,-1 0 1,1-1-1,-1 0 1,0 0 0,1-1-1,-1 1 1,0-1-1,-1-1 1,1 1 0,0-1-1,-1 0 1,0 0-1,0-1 1,0 0 0,7-10-1,2-1-116,-1-1 0,16-27 0,-28 41 2,1 0 0,0-1 0,-1 1 0,1 1 1,0-1-1,1 0 0,-1 0 0,0 1 0,1-1 0,3-1 1,-5 3-393,-1 2 427,1-1 0,-1 0 0,1 1 1,-1-1-1,0 1 0,1-1 0,-1 1 0,0-1 0,0 0 0,1 1 0,-1-1 1,0 1-1,0-1 0,0 1 0,0 0 0,0-1 0,0 1 0,1-1 0,-1 1 1,0-1-1,0 1 0,-1 0 0,1 16-7,0-15-12,-4 93 160,1-69 185,2-23-250,0 0 0,1 0 0,-1 0 0,1 0 0,0 0 0,0 0 0,0 0 0,0 0 0,0 1 0,1-1 0,0 0 0,-1 0 0,3 4 0,-2-6 475,1-2-381,0 0-1,0 0 0,1 0 1,-1 0-1,0 0 0,0-1 1,3-2-1,5-6-55,-1 0 0,16-20 0,2-4-27,-18 24-199,0 1-1,0 0 1,1 1 0,13-10-1,-20 16 63,0 0 1,0 1-1,1-1 0,-1 1 0,0 0 1,1 0-1,-1 0 0,0 0 0,5 0 0,-5 1 33,-1 0-1,0 0 0,0 1 1,0-1-1,1 0 0,-1 1 1,0 0-1,0-1 1,0 1-1,0 0 0,0 0 1,0 0-1,0 0 0,0 0 1,-1 1-1,3 1 0,-1 0 25,-1 0-1,1 0 1,-1 0-1,0 0 1,0 0-1,0 1 1,0-1-1,0 1 0,-1-1 1,0 1-1,1 0 1,-2-1-1,1 1 1,0 0-1,-1 0 1,1 0-1,-1 0 1,-1 6-1,0 7 0,-2 0-1,-8 32 0,8-40 30,-14 59 229,-32 77 0,40-123-44,-1-1 0,-1 0 0,-1 0 0,0-1-1,-2-1 1,0 0 0,-24 24 0,34-40-151,0 1 1,0-1-1,-1 0 1,1 0-1,-1 0 1,0-1-1,0 0 1,0 0-1,0 0 1,-8 2-1,11-4-37,0 1 1,0-1-1,1 0 0,-1 1 0,0-1 0,0 0 1,0 0-1,0-1 0,0 1 0,1 0 0,-1 0 1,0-1-1,0 1 0,0-1 0,1 0 0,-1 0 0,0 1 1,1-1-1,-1 0 0,0 0 0,1 0 0,-1-1 1,1 1-1,0 0 0,-1-1 0,1 1 0,0 0 0,0-1 1,0 0-1,0 1 0,0-1 0,-1-2 0,-1-4-75,0 0 0,1 0 0,0-1 0,0 1 0,1 0 0,0-1 0,0 1 0,1-1 0,1 1 0,-1-1 0,3-10 0,-1 8 3,1 0-1,1 1 1,0 0-1,0-1 1,1 1 0,0 1-1,12-18 1,-3 10 33,0 0 0,2 1 0,0 0 0,1 1 0,0 1 0,1 1 0,0 0 0,22-10 1,7 1-537,88-31 0,-92 38-2904,-36 13 1060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12.5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2816,'52'2'7754,"51"0"-5551,-81-3-1923,25-1 159,74-14-1,52-18-1264,-137 29-246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00.76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437 682 3072,'-1'-1'243,"0"0"0,-1 1 1,0-1-1,1 0 0,-1 0 0,1 1 1,-1-1-1,0 1 0,1 0 0,-1-1 1,0 1-1,0 0 0,1 0 0,-1 0 1,0 0-1,1 1 0,-1-1 0,0 0 1,1 1-1,-1-1 0,-3 2 1,-6 2-99,-22 10 0,25-9 298,-6 2-181,0 0 0,1 2 0,0-1 0,0 2 0,-13 12 1,7-2 75,0 0 0,-18 27 0,-8 15 259,-61 108 0,101-158-614,-1 0 0,1 0-1,-4 15 1,9-26 39,-1 0 0,1 1 0,0-1 0,0 1 0,-1-1 1,1 1-1,0-1 0,0 1 0,0-1 0,1 1 0,-1-1 0,0 0 0,1 1 0,-1-1 1,0 1-1,1-1 0,0 0 0,-1 1 0,1-1 0,0 0 0,0 1 0,-1-1 0,1 0 1,0 0-1,0 0 0,0 0 0,0 0 0,1 0 0,-1 0 0,0 0 0,0-1 0,1 1 0,-1 0 1,0-1-1,1 1 0,1 0 0,1 0 46,0 0 0,0-1 0,0 1 0,0-1 0,-1 0 0,1 0 0,0 0-1,0 0 1,0-1 0,0 0 0,0 0 0,5-1 0,2-3 35,0-1-1,0 0 0,-1 0 0,0-1 1,17-15-1,40-47 346,-37 35-215,31-48 1,-46 59-187,0-1 0,-2 0 0,13-36 1,-21 47-95,-2 6-11,0 0 0,0 0 1,-1 0-1,0 0 0,-1 0 0,1 0 0,-1 0 0,-1-1 1,1 1-1,-2-13 0,1 20 38,0-1 0,0 1 0,0 0 1,0-1-1,0 1 0,0-1 0,0 1 0,-1 0 1,1-1-1,0 1 0,0-1 0,0 1 0,-1 0 1,1-1-1,0 1 0,0 0 0,-1-1 0,1 1 1,0 0-1,-1 0 0,1-1 0,0 1 0,-1 0 0,1 0 1,0 0-1,-1-1 0,1 1 0,-1 0 0,0 0-2,0 0 0,1 0 0,-1 0 0,0 0 0,0 1 0,1-1 0,-1 0 0,0 0 0,0 1 0,1-1-1,-1 1 1,0-1 0,1 0 0,-1 1 0,-19 20-171,14-11 200,0 1-1,0-1 1,1 1 0,1 1-1,0-1 1,0 1-1,1-1 1,1 1 0,0 0-1,-1 23 1,2-23 14,1-1 1,1 0-1,0 1 1,0-1-1,2 0 1,-1 0-1,1 0 1,0 0-1,1 0 1,1-1-1,10 18 1,-9-18-10,1 0 0,0-1 1,1 0-1,0 0 0,0-1 0,1 0 0,0-1 1,14 10-1,-17-14 15,-1 0 1,1-1 0,0 1 0,-1-1-1,1 0 1,0-1 0,0 1-1,0-1 1,1 0 0,-1-1-1,0 0 1,0 1 0,0-2-1,1 1 1,-1-1 0,0 0-1,9-3 1,-6 1 35,-1 0-1,0 0 1,-1-1 0,1 0-1,-1-1 1,1 0 0,-1 0-1,-1 0 1,12-11-1,-1-4 130,28-41-1,-26 33-96,98-118 430,3-5-160,-81 94-253,51-103-1,14-72 72,-103 229-181,34-88-145,-31 76-54,1 0 0,-2-1 1,3-26-1,-6 39 139,1 1 1,-1 0 0,0 0-1,0-1 1,-1 1 0,1 0-1,0 0 1,-1 0 0,1-1-1,-1 1 1,0 0-1,0 0 1,-1-3 0,1 5 38,1-1 1,-1 0-1,0 1 1,0-1-1,0 1 1,0-1-1,0 1 1,1-1-1,-1 1 1,0 0-1,0-1 1,0 1-1,0 0 1,0 0 0,0 0-1,0 0 1,0 0-1,0 0 1,0 0-1,0 0 1,0 0-1,0 0 1,0 0-1,0 1 1,0-1-1,0 0 1,0 1-1,0-1 1,0 1-1,-1 0 1,-3 2 14,1 0 0,-1 1 0,1-1-1,0 1 1,0 0 0,0 0 0,0 0 0,1 1 0,-1-1 0,1 1 0,0 0 0,-2 5 0,-6 12 4,0 1 0,2 1 0,-12 43 0,17-55 0,-14 53 10,3 0 1,-8 70 0,20-99 5,1-1 0,1 1 0,3 0 0,0 0 0,13 56 0,15 19 252,-25-96-238,1 0 0,0-1 0,1 0 0,1 0 0,12 17 0,-7-14-184,26 25 0,-35-37-243,1-1 0,-1 0-1,1 0 1,1-1 0,-1 0 0,0 0-1,1 0 1,0 0 0,-1-1 0,10 3-1,-14-5 221,0 1 0,0-1 0,0 0-1,0 0 1,-1 1 0,1-1 0,0 0-1,0 0 1,0 0 0,0 0 0,0 0-1,0 0 1,0 0 0,0-1 0,0 1-1,0 0 1,0 0 0,0-1 0,0 1-1,0-1 1,0 1 0,-1-1 0,1 1-1,0-1 1,0 1 0,0-1 0,-1 0-1,1 1 1,0-1 0,-1 0 0,1 0-1,-1 0 1,2-1 0,6-10-2399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14.8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174 636 1824,'0'-13'587,"-1"11"-249,0 1 1,-1 0 0,1-1 0,-1 1 0,1 0-1,-1 0 1,0 0 0,0 0 0,-3-1 0,2 1-53,0 0-146,1 0 1,-1 1-1,0-1 0,0 1 1,0-1-1,0 1 0,1 0 0,-1 0 1,0 1-1,0-1 0,0 0 1,0 1-1,-5 1 0,1 1-23,0-1 0,0 1 0,1 0 0,-8 5 0,4-2-24,1 0 0,-12 12 0,19-16-78,-1 1-1,1-1 1,-1 1-1,1 0 1,0 0-1,0 0 1,0 0-1,0 0 1,1 1 0,-1-1-1,0 5 1,1-7-10,1 0 1,0 0-1,0 0 0,0 0 1,0 0-1,0 0 1,0 0-1,1 0 0,-1 0 1,0 0-1,0 0 0,1 0 1,-1 0-1,1 0 1,-1 0-1,1 0 0,-1 0 1,1 0-1,-1 0 1,2 0-1,0 1 28,0 0-1,0 0 1,0-1 0,0 1-1,1 0 1,-1-1 0,4 2-1,3 0 92,1 0 0,-1 0-1,14 2 1,-10-3 25,1-1 0,0 0 0,-1-1 0,1 0 0,23-4 0,-32 3-98,-1 1 1,1-1 0,0-1 0,-1 1 0,1-1 0,-1 1 0,0-1 0,0 0 0,0-1 0,0 1 0,0-1 0,0 0 0,0 0-1,-1 0 1,1 0 0,-1-1 0,0 1 0,0-1 0,-1 0 0,4-5 0,-5 5-33,1-1 1,-1 0-1,0 0 1,-1 0-1,1 0 0,-1 0 1,0 0-1,0 0 1,0-1-1,-1 1 1,0 0-1,0 0 0,-3-9 1,3 9-38,-1 0 1,0 1 0,0-1-1,0 1 1,0 0-1,-1-1 1,0 1-1,0 0 1,0 1 0,0-1-1,0 0 1,-1 1-1,1 0 1,-7-5 0,2 4-88,1 0 0,-1 0-1,0 0 1,0 1 0,0 0 0,-1 1 0,1-1 0,-1 2 0,-9-2 0,18 3-23,14 0-117,-7-2 247,0 0-1,-1 0 1,1 0 0,-1-1 0,0 0 0,1 0 0,-2-1-1,1 0 1,0 0 0,-1 0 0,1 0 0,-1-1 0,0 0 0,-1 0-1,8-10 1,2-6 159,-1 0 0,20-44 0,34-72 209,13-29-506,-75 152 52,-4 11 31,0 0-1,0 1 1,0-1-1,0 0 1,0 1-1,1-1 1,2-3-1,0 18-484,-2 24 250,-4 56 0,-1-13 80,3-63 210,-5 280 541,0-222-323,-3 0 0,-18 73 0,16-97 75,7-31 66,-1 0-1,-10 28 0,13-44-237,0 0 0,-1 0 0,1 0 0,-1 0 0,0 0 0,0 0-1,0-1 1,-3 4 0,4-6-102,1 1-1,-1-1 0,1 1 0,-1-1 0,1 0 1,-1 1-1,1-1 0,-1 0 0,1 1 0,-1-1 1,0 0-1,1 0 0,-1 0 0,0 1 1,1-1-1,-1 0 0,0 0 0,1 0 0,-1 0 1,1 0-1,-1 0 0,0-1 0,1 1 0,-1 0 1,0 0-1,1 0 0,-1 0 0,1-1 1,-1 1-1,0 0 0,1-1 0,-1 1 0,1 0 1,-1-1-1,1 1 0,-1-1 0,1 1 0,-1-1 1,1 1-1,0-1 0,-1 1 0,1-1 0,0 1 1,-1-2-1,-1-2-29,0 0 0,1 0 0,0 1 0,-1-1 0,2-1 1,-1 1-1,0 0 0,1 0 0,-1 0 0,1 0 0,0 0 0,2-7 0,-1 2-62,0-1-1,1 1 0,1 0 0,4-14 0,-3 16 16,0 0-1,0 0 0,1 1 1,-1-1-1,1 1 0,1 0 1,-1 0-1,1 1 0,0 0 1,1 0-1,-1 0 0,1 1 1,0 0-1,12-6 1,-4 4 83,0 0 1,1 1 0,-1 0-1,1 2 1,0-1 0,21 0-1,-24 3-524,0 1 1,0 0-1,-1 1 0,14 3 0,-21-3-79,0 0 1,0 0-1,0 1 0,0 0 1,-1-1-1,1 2 0,-1-1 1,1 1-1,-1-1 0,0 1 1,0 0-1,6 6 1,8 12-1340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24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271 634 2240,'0'0'22,"0"0"0,0 0 0,0 0 1,0 0-1,1 0 0,-1 0 0,0 0 0,0 0 1,0-1-1,0 1 0,0 0 0,0 0 0,0 0 0,1 0 1,-1 0-1,0-1 0,0 1 0,0 0 0,0 0 1,0 0-1,0 0 0,0-1 0,0 1 0,0 0 0,0 0 1,0 0-1,0 0 0,0-1 0,0 1 0,0 0 0,0 0 1,0 0-1,0-1 0,0 1 0,0 0 0,0 0 1,0 0-1,0 0 0,-1-1 0,0-5 1112,-11 6 813,0-1-1053,9 1-799,-1 0 1,0 0 0,0 0 0,0 0-1,1 1 1,-1-1 0,0 1-1,0 0 1,1 0 0,-1 0 0,-5 3-1,-7 6-82,1 1 0,0 0 0,1 1-1,-17 19 1,-45 59-46,66-78 77,8-9-31,0 0-1,0 0 0,0 1 1,0-1-1,0 0 1,1 1-1,-1-1 1,1 1-1,0-1 0,0 1 1,1-1-1,-1 1 1,1 0-1,0-1 1,0 1-1,0 6 0,1-7 28,-1-1 0,1 1 0,0-1 0,0 0 0,0 0 0,0 0 0,0 1 0,0-1 0,0 0 0,1 0 0,-1 0 0,1-1 0,-1 1 0,1 0 0,0 0 0,0-1 0,0 1 0,0-1 0,0 0 0,0 0 0,0 0 0,0 0 0,0 0 0,1 0 0,-1 0 0,3 0 0,0 0 22,1 0 0,-1-1 0,0 0 0,1 1 0,-1-2 0,1 1 1,-1-1-1,0 0 0,0 0 0,1 0 0,-1-1 0,0 0 0,0 0 0,0 0 1,-1-1-1,1 1 0,6-6 0,-2 2-4,-1-1 0,0 0 1,-1 0-1,0-1 0,0 0 1,-1 0-1,1 0 0,4-11 0,4-9 15,-2-1 0,-1-1 0,14-50 0,13-98 358,-28 121-359,-5 18-134,-1-1 0,-2 0-1,-2-1 1,-2 1 0,-8-60 0,7 82-262,-1-1 0,-1 1 0,-13-35 0,17 53 302,0-1 1,0 1 0,0 0 0,0 0 0,0-1-1,0 1 1,0 0 0,0-1 0,0 1-1,0 0 1,-1 0 0,1-1 0,0 1 0,0 0-1,0 0 1,-1 0 0,1-1 0,0 1-1,0 0 1,0 0 0,-1 0 0,1-1 0,0 1-1,0 0 1,-1 0 0,1 0 0,0 0-1,-1 0 1,1 0 0,0 0 0,0 0 0,-1 0-1,-5 8-357,-3 24 131,8-25 184,-43 166 165,34-125-26,2-15 13,-3 35 0,10-67-83,-15 187 678,15-168-643,1-1 0,1 0 1,1 0-1,0 1 1,2-1-1,9 31 0,-10-41 60,1-1-1,0 0 1,0 0-1,0 0 1,1 0-1,10 11 1,-12-16-69,0 0 0,0 0 0,0 0 1,1 0-1,-1 0 0,1-1 0,0 1 0,-1-1 0,1 0 0,0 0 0,0-1 0,1 1 1,-1-1-1,0 0 0,6 1 0,15 0 105,0-1-1,0-2 1,-1 0-1,36-7 1,-47 5-29,0 0 0,0 0 0,0-2 0,0 1 0,-1-2 1,0 0-1,0 0 0,-1-1 0,21-15 0,-27 17-56,0 0-1,0-1 0,-1 0 0,0 1 1,0-2-1,0 1 0,0 0 0,-1-1 1,0 1-1,-1-1 0,1 0 0,-2 0 1,1 0-1,1-8 0,-2 7-55,0 0 0,-1-1 0,0 1 0,0-1 0,-1 1 0,0-1 0,-1 1 0,1 0 0,-2 0 0,1-1 0,-7-12 0,8 19-35,0-1 1,0 1 0,-1 0-1,1 0 1,-1 0-1,1-1 1,-1 2 0,0-1-1,0 0 1,0 0 0,0 0-1,0 1 1,0-1 0,0 1-1,0 0 1,-1 0 0,1 0-1,-5-2 1,5 3-8,0 0 0,0 0 0,0 0 1,-1 0-1,1 0 0,0 0 0,0 1 1,0-1-1,-1 1 0,1 0 0,0-1 0,0 1 1,0 0-1,0 0 0,0 0 0,0 1 0,1-1 1,-1 0-1,0 1 0,1-1 0,-1 1 0,-1 1 1,-3 5 41,0 0 0,1 0 1,-1 0-1,2 0 0,-1 1 0,1 0 1,1 0-1,0 0 0,0 1 1,1-1-1,0 1 0,0-1 0,1 1 1,0 0-1,1-1 0,1 13 1,0-17 14,-1 0 1,2 0-1,-1 0 1,0 0-1,1 0 1,0-1 0,0 1-1,1-1 1,-1 1-1,1-1 1,0 0-1,4 5 1,-2-3 54,1-1 1,0 0-1,0 0 1,0-1-1,0 1 1,1-1-1,10 4 1,-5-3 14,1 0 0,-1-1 0,1-1 0,0 0 0,0 0 0,0-2 0,0 1 0,26-2 0,-29-1-10,3 1-8,0-1-1,-1-1 1,1 0-1,-1 0 1,0-2 0,16-5-1,-12 2 20,4-1-140,-1-1 0,35-21 0,-19 5 91,-12 7-4,2 1 0,0 2 0,27-13 0,-50 27-25,78-31-301,-68 28 274,0 1 1,-1 1-1,1 0 0,0 0 1,14 1-1,-11 2 45,-6-1 148,-20-4-50,-3-1-99,0 2-1,-1 0 1,1 1-1,-1 0 1,1 1-1,-25 1 1,31 1-46,-1 0 1,1 0 0,0 1-1,0 0 1,0 0 0,0 1-1,1 0 1,-1 0-1,1 1 1,-1 0 0,1 0-1,0 1 1,-7 7 0,6-5 20,0 1 1,0 0 0,1 1 0,1 0-1,-1 0 1,2 0 0,-1 0-1,1 1 1,1 0 0,-1 0 0,2 1-1,-1-1 1,2 1 0,-3 17 0,4-24 14,1 1 0,0 0 0,0-1 1,1 1-1,0-1 0,-1 1 1,1 0-1,1-1 0,-1 0 1,1 1-1,0-1 0,0 0 0,0 0 1,0 0-1,1 0 0,-1 0 1,1 0-1,0-1 0,1 1 1,-1-1-1,0 0 0,1 0 0,0 0 1,-1-1-1,1 1 0,0-1 1,1 0-1,5 2 0,-1 0 17,1-1 1,0 0-1,0-1 0,0 0 0,0-1 0,11 1 0,64-5 206,-42 0-186,-8 2 9,0-2 0,0-2 0,-1-1 1,0-1-1,0-2 0,-1-2 1,0-1-1,43-22 0,-48 17 6,-1-1-1,-1-1 0,32-31 1,-51 45-46,-1-1 0,0 0 0,0 0 0,-1 0 0,0-1 0,0 0 0,0 0 0,3-8 0,-8 14-23,1 0 1,-1 0 0,1 0 0,-1 0 0,0 0 0,0 0 0,1 0 0,-1 0-1,0 0 1,0-1 0,0 1 0,0 0 0,0 0 0,-1 0 0,1 0-1,0 0 1,0 0 0,-1 0 0,1 0 0,0 0 0,-1 0 0,1 0 0,-1 0-1,0 0 1,1 0 0,-1 0 0,0 0 0,1 1 0,-1-1 0,0 0 0,0 0-1,0 1 1,0-1 0,0 1 0,0-1 0,0 1 0,-1-1 0,0 0-21,0 0 1,0 0-1,0 1 1,-1-1-1,1 1 1,0 0-1,0 0 1,-1 0-1,1 0 1,0 0-1,-1 0 1,1 1 0,0-1-1,0 1 1,-1-1-1,1 1 1,-4 2-1,-2 2 7,1 0 0,0 0 0,-1 1 0,2 0-1,-1 1 1,-10 13 0,-29 48-31,39-57 28,0 0 0,2 1 0,-1 0 0,2 0 0,-5 15 0,8-24 23,0 0 0,1 0 0,0 0 1,0 0-1,-1 0 0,2 0 1,-1 0-1,0 0 0,1 0 0,-1 0 1,1 0-1,0 0 0,0 0 1,1 3-1,-1-4 21,1 0-1,-1-1 1,0 1 0,0-1-1,1 0 1,-1 1 0,1-1 0,-1 0-1,1 0 1,-1 0 0,1 0-1,0 0 1,-1 0 0,1 0 0,0-1-1,0 1 1,0-1 0,0 1-1,-1-1 1,1 0 0,0 0-1,0 0 1,3 0 0,5-1 55,1-1 0,-1-1 0,0 0 0,1 0 0,-1-1 0,-1 0 0,19-11 0,-21 10-61,-1 1 1,1-2 0,-1 1-1,0-1 1,0 0-1,-1 0 1,0 0 0,0-1-1,0 0 1,-1 0-1,0 0 1,3-8 0,-6 12-14,-1 1 1,1 0 0,-1 0-1,0-1 1,0 1 0,0 0-1,0-5 1,-1 0-323,-8 17-549,6-3 845,0 1 0,1-1 1,-1 1-1,1 0 0,1-1 1,0 1-1,-1 8 0,2-13 18,0-1-1,1 1 1,-1 0-1,0-1 1,1 1-1,0 0 1,-1-1-1,1 1 1,0-1-1,0 1 1,1-1-1,-1 0 1,0 1-1,1-1 1,0 0-1,-1 0 1,1 0-1,0 0 1,0 0-1,0-1 1,0 1-1,0 0 1,1-1-1,2 2 1,3 0 60,-1 0 0,1 0 0,0-1 0,0 0 1,-1-1-1,1 0 0,0 0 0,1-1 0,-1 0 1,0 0-1,0 0 0,0-1 0,0-1 0,-1 1 1,10-4-1,-5 1-7,0 0 1,-1 0 0,0-1 0,1-1-1,-2 0 1,1-1 0,-1 0-1,0 0 1,11-11 0,-12 7-53,0 0 1,-1-1 0,0 0 0,-1 0 0,0 0 0,7-22 0,6-8-58,10-19-210,-29 127-357,-1-47 635,0 11 41,-5 43 1,3-47 210,1 34 0,1-43 175,1-19-333,0 0 0,0-1 0,1 1 0,-1 0-1,1 0 1,-1 1 0,3-3 0,0-1-14,11-16-203,-2 0 0,15-33 0,-28 54 107,0 0 1,0 0-1,0 0 1,0-1-1,0 1 1,0 0-1,0 0 1,0 0 0,0 0-1,0-1 1,0 1-1,1 0 1,-1 0-1,0 0 1,0 0-1,0 0 1,0 0 0,0-1-1,0 1 1,0 0-1,0 0 1,0 0-1,1 0 1,-1 0 0,0 0-1,0 0 1,0 0-1,0-1 1,0 1-1,0 0 1,1 0-1,-1 0 1,0 0 0,0 0-1,0 0 1,0 0-1,1 0 1,-1 0-1,0 0 1,0 0 0,0 0-1,0 0 1,0 0-1,1 0 1,-1 0-1,0 0 1,3 10-115,-2 18 134,-1-26-39,-2 37-94,-8 41 0,3-28 54,-4 42 120,-34 127 0,41-207-4,0 0 0,-1 0 0,0-1 0,-2 0 0,1 0 0,-1 0 0,-1-1 0,0 0 1,-1 0-1,-1-1 0,1 0 0,-2-1 0,1 0 0,-1-1 0,-1 0 0,0-1 0,-15 9 1,5-5 37,-1-1 0,0 0 1,-1-2-1,0 0 0,0-2 0,-1-1 1,-37 5-1,56-11-61,0 0 0,0 0 0,0 0 0,0-1 0,0 0 0,0 0 0,-9-4 0,13 5-20,1 0 0,-1-1-1,1 1 1,-1-1 0,1 0 0,0 1-1,0-1 1,-1 0 0,1 0-1,0 0 1,0 0 0,0 0-1,0 0 1,0 0 0,0 0 0,0-1-1,0 1 1,0 0 0,1-1-1,-1 1 1,0 0 0,1-1-1,-1 1 1,1-1 0,0 1-1,-1-1 1,1 1 0,0-1 0,0 1-1,0-1 1,0 1 0,0-1-1,0 1 1,0-1 0,1-1-1,1-3-7,1 0-1,-1 1 0,1-1 0,1 0 0,-1 1 0,1 0 0,-1 0 1,9-8-1,40-34 38,-51 46-33,260-241 353,-236 218-258,10-11-83,2 2 0,1 1 0,47-30 0,-41 34-3105,-48 51-4715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24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3 2400,'0'-3'1088,"3"3"-960,2 0 672,0 8-480,-5-2 1120,5 7-800,-10 2 704,5 1-800,-10 3 288,2 3-480,-9 2 96,9 4-288,-15-6 288,11 0-256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29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122 193 2400,'0'0'17,"0"0"1,0 0-1,0 0 1,0-1-1,0 1 1,0 0-1,-1 0 1,1 0-1,0 0 1,0 0-1,0 0 1,0 0-1,0 0 1,0 0-1,0 0 1,0-1-1,0 1 1,-1 0-1,1 0 1,0 0-1,0 0 1,0 0-1,0 0 1,0 0-1,0-1 1,0 1-1,0 0 1,0 0-1,0 0 1,0 0-1,0 0 1,0-1-1,0 1 1,0 0-1,0 0 1,0 0-1,0 0 1,0 0 0,0 0-1,0 0 1,1-1-1,-1 1 1,0 0-1,0 0 1,0 0-1,0 0 1,0 0-1,0 0 1,0 0-1,0 0 1,0-1-1,0 1 1,1 0-1,-1 0 1,0 0-1,9-2 246,-8 22 729,-3 28 226,-14 70 0,3-26-583,11-69-478,-35 237 1516,36-257-1555,0 1 0,0-1 1,0 0-1,0 1 0,0-1 1,-1 0-1,0 0 1,-2 4-1,4-7-96,0 1-1,-1-1 1,1 0-1,-1 1 1,1-1 0,0 0-1,-1 1 1,1-1-1,0 0 1,-1 0 0,1 1-1,-1-1 1,1 0-1,-1 0 1,1 0-1,-1 0 1,1 1 0,-1-1-1,1 0 1,-1 0-1,1 0 1,-1 0 0,1 0-1,-1 0 1,0-1 2,0 1 0,0-1 0,0 0 0,0 1 0,0-1 0,0 0 0,0 0 0,0 1 0,0-1 0,1 0 0,-1 0 0,0 0 0,1 0 0,-1 0 0,0-1 0,-2-4 25,0 0 0,1 0 1,0-1-1,0 1 0,1 0 0,-2-9 0,-2-43 45,4 48-79,1-20-24,0 0-1,2-1 1,11-50-1,30-88 43,-41 160-58,43-131-137,-35 114 46,1 0 0,1 1 0,19-29 0,-29 51 100,0 1 1,0-1-1,0 1 0,0 0 0,0 0 0,1 0 0,-1 0 0,0 0 0,1 0 1,4-1-1,-6 2 16,0 1 0,1-1 0,-1 1-1,0-1 1,1 1 0,-1 0 0,1 0 0,-1-1 0,0 1 0,1 0 0,-1 0 0,1 1 0,-1-1 0,1 0 0,-1 0 0,0 1 0,1-1 0,-1 1 0,0-1 0,1 1 0,-1-1-1,0 1 1,0 0 0,3 2 0,1 2 16,0 0 0,0 1 0,-1 0 0,1 0 0,-1 1-1,0-1 1,-1 1 0,0-1 0,0 1 0,0 0 0,2 14 0,-1-5 60,-1-1 0,-1 1 0,-1-1 0,0 28 0,-2-28-17,-1-1 0,0 0-1,-1 0 1,0 0 0,-9 21 0,10-29-28,-1 0 1,0 0-1,0 0 1,-1-1 0,1 1-1,-1-1 1,0 0-1,-1 0 1,1 0-1,-1 0 1,0-1-1,0 0 1,-12 7 0,7-5 168,0-1 1,-1-1-1,1 0 1,-21 5-1,20-7-159,2 0-634,20-2 244,-6 0 347,-1-1 0,1 0 0,0 0 0,7-2 0,8-2 23,67-19-66,-1 1 111,-77 21 7,0 0 0,0-1 0,0 0 0,-1 0 0,1-1 0,-1 0 0,0-1 0,0 0 0,0 0 0,-1 0 0,8-8 0,-10 8-47,-1 1 0,1-1 0,-1 0 0,0 0 0,-1-1 0,1 1 0,-1-1 0,0 0 0,-1 0 0,1 0 0,-1 0 0,-1 0-1,1 0 1,-1-1 0,0 1 0,1-12 0,-2 12 10,0 1-33,0 0 1,0-1 0,0 1-1,-1 0 1,1 0 0,-1 0 0,-1 0-1,1 0 1,-1 0 0,1 0 0,-4-6-1,2 6-5,1 2-34,0 0 0,0 0 1,0 0-1,0 0 0,-4-4 1,5 6 18,0 1 1,1-1 0,-1 1 0,1-1 0,-1 1-1,0 0 1,1-1 0,-1 1 0,0 0 0,1 0-1,-1-1 1,0 1 0,0 0 0,1 0 0,-1 0-1,0 0 1,1 0 0,-1 0 0,0 0 0,0 0-1,1 0 1,-1 0 0,0 0 0,0 1-1,1-1 1,-1 0 0,0 1 0,1-1 0,-1 0-1,0 1 1,1-1 0,-1 0 0,1 1 0,-1-1-1,0 2 1,-9 6-93,1 1-1,0 0 1,1 1-1,0 0 1,-8 13-1,13-19 89,1 0-1,0 0 0,0 0 0,1 0 0,-1 0 0,1 0 0,0 0 1,0 1-1,0-1 0,0 1 0,1-1 0,0 0 0,0 1 1,0-1-1,0 1 0,1-1 0,0 0 0,2 8 0,0-2 12,1-1 0,1 1-1,-1-1 1,2-1 0,-1 1-1,1-1 1,13 15-1,-13-18 54,-1 0-1,1-1 1,-1 0-1,1 0 1,0 0-1,1-1 1,-1 0-1,1 0 1,-1 0-1,1-1 1,0 0-1,9 1 1,-4-1 7,-1-1 0,0 0 0,0-1 0,1-1 0,-1 0 0,0 0 0,0-1 0,0 0 0,0-1 1,0 0-1,-1-1 0,1 0 0,12-8 0,-1-1-29,-1-1 0,0-1-1,-1 0 1,32-34 0,-39 35-46,-7 8 4,0 0-1,0-1 0,1 2 0,7-6 1,-13 11 12,-1 0 1,0 0-1,1 0 1,-1 0-1,1 0 1,-1 0-1,0 0 1,1 0-1,-1 0 1,1 0 0,-1 1-1,0-1 1,1 0-1,-1 0 1,0 0-1,1 1 1,-1-1-1,0 0 1,1 0-1,-1 1 1,0-1-1,1 0 1,-1 1 0,0-1-1,0 0 1,0 1-1,1-1 1,-1 1-1,7 12-236,-5-8 243,-1 0 1,1 0-1,-1 1 0,-1-1 0,1 0 1,-1 7-1,2 10 30,1-1 135,-3-15-78,1 0 1,-1 0-1,1 0 1,0 0-1,1 0 1,-1 0 0,1-1-1,1 1 1,-1 0-1,1-1 1,0 0-1,5 8 1,-6-12-48,-1 0 0,0 0 1,1 0-1,-1 0 1,1 0-1,-1 0 1,1-1-1,-1 1 0,1-1 1,0 1-1,-1-1 1,1 0-1,0 0 1,-1 0-1,1 1 0,0-1 1,-1-1-1,1 1 1,0 0-1,-1 0 0,1-1 1,-1 1-1,3-1 1,6-3 168,0 1 1,14-9 0,-16 8-127,0 1-99,-1-1 0,0 0-1,0-1 1,0 0 0,-1 0-1,12-12 1,-3 2-463,-11 11-153,0 0 1,0 0 0,0-1 0,0 1 0,-1-1 0,0 0 0,3-6 0,3-15-4727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31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51 425 2720,'-1'-7'2203,"-3"17"-1702,1-3-263,0 0 0,1 0 0,-2 10 0,-5 15 292,3-15-342,1 0 0,1 1 0,1 0 0,0 0 0,1 0 0,1 0-1,1 0 1,2 24 0,-1-39-128,-1-1-1,1 1 1,-1 0 0,1 0-1,0 0 1,0-1 0,0 1-1,0-1 1,0 1-1,1-1 1,-1 1 0,1-1-1,0 0 1,1 3 0,-1-4-6,-1 0 0,1 0 0,-1 0 0,1 0 0,0-1 0,-1 1 0,1 0 0,0-1 0,0 0 1,-1 1-1,1-1 0,0 0 0,0 0 0,-1 1 0,1-1 0,0-1 0,0 1 0,0 0 0,-1 0 0,1-1 1,0 1-1,3-2 0,8-4 55,1 0 0,-1-1 1,0 0-1,18-14 0,-3 2 107,-15 11-134,-1-2 0,0 1 0,0-2 0,-1 0-1,11-13 1,-5 1-42,28-45 0,-43 63-63,0 0-1,0 0 1,0 0 0,-1-1 0,3-9-1,-4 14-6,0-1 0,1 1 0,-1-1 0,0 1-1,0-1 1,0 0 0,0 1 0,0-1 0,0 1 0,0-1-1,-1 1 1,1-1 0,0 1 0,-1-1 0,1 1-1,-1-1 1,0 1 0,0-1 0,1 1 0,-1 0 0,0 0-1,0-1 1,-2 0 0,3 1 15,0 1 1,-1 0-1,1 0 0,-1 0 1,1-1-1,0 1 0,-1 0 0,1 0 1,-1 0-1,1 0 0,-1 0 1,1 0-1,0 0 0,-1 0 1,1 0-1,-1 0 0,1 0 1,-1 0-1,1 1 0,0-1 1,-1 0-1,1 0 0,-1 0 0,1 1 1,0-1-1,-1 0 0,1 0 1,0 1-1,-1-1 0,1 0 1,0 0-1,0 1 0,-1-1 1,1 0-1,-1 1 0,-8 17-114,5-9 78,-9 14 28,1 0 0,-10 27 0,19-42 45,0 0 0,1 1 1,0 0-1,0-1 0,1 1 0,0 0 1,1 0-1,0 0 0,0 0 0,2 9 1,-1-15 10,-1 0-1,1 0 1,0-1 0,0 1 0,0 0 0,0-1 0,0 1 0,1 0 0,-1-1-1,1 0 1,-1 1 0,1-1 0,0 0 0,0 0 0,0 0 0,3 3 0,-1-3 27,-1 0 0,1-1 1,-1 1-1,1-1 1,-1 1-1,1-1 1,0 0-1,0 0 1,0-1-1,7 1 1,-1-1 48,1 0 1,-1-1 0,1-1 0,-1 1 0,0-2 0,1 0 0,-1 0 0,11-5 0,8-7 34,-1 0 0,48-36 0,-71 46-165,1 0 0,-2 0 0,1 0 0,6-9 0,-9 11-24,0-1 0,0 1 0,1 0 0,-1 0-1,1 0 1,0 0 0,0 0 0,0 1 0,0-1 0,1 1 0,-1 0 0,1 0 0,-1 0-1,1 1 1,5-3 0,-8 4 32,0 0-1,1 0 1,-1 0-1,0 0 1,0 0-1,1 0 1,-1 0-1,0 0 1,0 0-1,0 1 1,1-1-1,-1 0 1,0 1-1,0-1 1,0 1-1,0-1 1,0 1-1,0 0 1,0-1-1,0 1 1,0 0-1,0 0 1,0 0-1,0 0 1,0 0-1,-1 0 1,1 0-1,0 0 1,-1 0-1,1 0 1,0 2-1,2 4 11,-1-1 0,0 1-1,0 0 1,-1 0 0,0 0 0,0 0-1,0 0 1,-1 0 0,0 0 0,-2 11-1,1 7-50,-3 31 459,4-54 6,6-6 293,3-8-576,67-88 56,-64 86-307,1 0 0,1 1-1,-1 1 1,29-19 0,-40 29 64,1 1 1,0-1-1,0 0 1,1 1 0,-1 0-1,0 0 1,0 0 0,1 0-1,-1 1 1,0-1-1,1 1 1,-1 0 0,1 0-1,-1 0 1,1 0 0,5 2-1,-7-2 58,0 1 0,0 0-1,0 0 1,0 0-1,0 0 1,0 0 0,0 0-1,-1 1 1,1-1 0,0 0-1,-1 1 1,1-1-1,-1 1 1,0 0 0,1 0-1,-1-1 1,0 1 0,0 0-1,0 0 1,0 0 0,-1 0-1,1 0 1,0 0-1,-1 0 1,0 1 0,1 3-1,2 53 1,2 16 226,-4-72-204,-1 0-1,1-1 0,0 1 0,-1 0 1,1-1-1,0 1 0,1-1 0,-1 1 1,0-1-1,1 1 0,-1-1 0,1 0 1,0 0-1,0 0 0,0 0 1,0 0-1,0 0 0,0 0 0,1-1 1,-1 1-1,0-1 0,1 0 0,-1 1 1,1-1-1,0 0 0,-1-1 0,1 1 1,0 0-1,-1-1 0,1 1 1,0-1-1,0 0 0,0 0 0,-1 0 1,1-1-1,0 1 0,0 0 0,-1-1 1,5-1-1,12-5 35,-1 0 0,0-1 0,0-1 0,-1-1 0,0 0 0,-1-2-1,0 1 1,-1-2 0,26-27 0,-35 34-84,-3 4 32,-1-1 0,0 1 0,1 0 0,-1-1-1,0 1 1,0-1 0,-1 0 0,1 0 0,-1 0 0,1 1 0,0-5 0,-2 5-1,4-13-430,-4 15 405,0-1-1,0 1 1,0 0 0,1-1 0,-1 1 0,0 0 0,0-1 0,0 1-1,1 0 1,-1-1 0,0 1 0,1 0 0,-1-1 0,0 1 0,1 0-1,-1 0 1,0-1 0,1 1 0,-1 0 0,0 0 0,1 0 0,-1 0 0,0-1-1,1 1 1,-1 0 0,1 0 0,0 0 19,-1 0 1,0 0-1,0 0 1,0 0 0,1 0-1,-1 0 1,0 0-1,0 1 1,0-1-1,1 0 1,-1 0-1,0 0 1,0 0-1,0 0 1,1 0-1,-1 1 1,0-1-1,0 0 1,0 0-1,0 0 1,0 0-1,0 1 1,1-1-1,-1 0 1,0 0-1,0 0 1,0 1-1,0-1 1,0 0-1,0 0 1,0 0-1,0 1 1,0-1-1,0 0 1,0 0-1,0 1 1,0-1 0,0 0-1,0 0 1,0 0-1,0 1 1,0-1-1,0 0 1,-3 10 7,1-6-4,0 0 0,1 1 0,0-1 0,0 1 0,0-1 0,1 6 0,-5 18 0,4-21 18,0 0-1,0 0 1,1 1 0,0-1 0,1 0 0,-1 0 0,1 0 0,1 0 0,-1-1 0,5 13 0,-5-17 6,0 1-1,0-1 1,0 0 0,1 1 0,-1-1-1,1 0 1,-1 0 0,1 0 0,0 0-1,0 0 1,2 2 0,-3-3-9,0-1 1,0 1-1,0 0 0,1-1 0,-1 1 1,0-1-1,0 1 0,0-1 1,0 0-1,1 1 0,-1-1 0,0 0 1,0 0-1,1 0 0,-1 0 1,0 0-1,0 0 0,1 0 1,-1-1-1,0 1 0,0 0 0,1-1 1,-1 1-1,0-1 0,2 0 1,10-6 64,20-12 226,38-29 1,-46 30-263,-1-1-1,-1-2 1,0 0 0,29-38 0,8-30 128,-4-3 0,48-108 1,-89 167-351,-1 0 0,13-50 1,-27 82 144,1 1-1,-1 0 1,0 0 0,0 0 0,0-1 0,0 1 0,0 0 0,0 0 0,0-1 0,0 1 0,0 0 0,0 0 0,0-1 0,0 1 0,0 0 0,0 0 0,0-1 0,0 1 0,0 0 0,0 0 0,0-1 0,0 1 0,0 0 0,0 0 0,0-1 0,0 1 0,0 0 0,-1 0 0,1 0 0,0-1 0,0 1 0,0 0-1,-1 0 1,-6 3-270,-9 13 252,10-7 24,1 0-1,0 1 1,0-1-1,0 1 1,2 0 0,-1 0-1,-3 21 1,2-2 16,-3 49 1,6-36 96,2 1-1,2 0 0,1-1 1,16 72-1,-16-104-17,1 1 0,0-1 0,0 1-1,1-1 1,0 0 0,1-1 0,0 0 0,1 1 0,0-2 0,12 12 0,-17-18-29,1 0 1,-1 0 0,1 0 0,0 0 0,0-1 0,-1 1 0,1-1 0,0 0 0,1 0 0,-1 0-1,0 0 1,5 0 0,2 0-258,1-1 0,15-2-1,-1 1-3196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32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17 3968,'-30'-16'1285,"54"22"2619,28 2-3852,-47-7 163,154 27 1059,-67 0-2305,-31-3-3505,-43-17 2669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32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39 4896,'-56'-39'2208,"38"43"-1920,5-4-64,8 4-192,1-4-928,8 4 480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34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2 920 3136,'0'0'33,"-1"0"0,1 0 0,0 0-1,0 0 1,0 0 0,0 0 0,0 0 0,0 0 0,0-1 0,0 1-1,-1 0 1,1 0 0,0 0 0,0 0 0,0 0 0,0 0 0,0-1 0,0 1-1,0 0 1,0 0 0,0 0 0,0 0 0,0 0 0,0-1 0,0 1-1,0 0 1,0 0 0,0 0 0,0 0 0,0 0 0,0 0 0,0-1 0,0 1-1,0 0 1,1 0 0,-1 0 0,0 0 0,0 0 0,0-1 0,7-5 985,14-7 265,-13 9-953,23-18 451,-1-1 0,38-39 0,-46 41-601,20-22 11,65-86-1,-74 86-139,43-52-15,93-124 296,-155 198-282,0 0 0,16-37 0,-26 50-75,-1 1-1,0 0 1,-1-1-1,0 0 1,0 1-1,-1-1 1,1 0-1,-2 0 1,1 0-1,-1 0 1,-1 0-1,0-9 1,0 16-2,1 0 1,0-1 0,0 1 0,-1 0-1,1 0 1,-1 0 0,1 0 0,-1-1-1,0 1 1,1 0 0,-1 0 0,0 0-1,0 0 1,0 1 0,1-1 0,-1 0-1,0 0 1,0 0 0,0 1 0,-2-2-1,1 2-15,0-1 0,0 1-1,0-1 1,1 1 0,-1 0-1,0 0 1,0 0 0,0 0-1,0 0 1,0 0 0,1 0-1,-4 2 1,-2 0-46,0 1 1,-1 0-1,1 0 1,1 1 0,-10 5-1,0 2 115,0 1 1,1 1-1,0 0 1,1 1-1,0 1 0,1 0 1,1 0-1,1 1 0,0 1 1,1 0-1,0 0 1,2 1-1,0 1 0,-8 29 1,-23 111 333,35-133-291,1 0 1,1 0 0,1 0 0,4 36-1,-2-56-17,0 0-1,0 0 0,0 1 0,1-1 0,0 0 0,1 0 1,-1-1-1,1 1 0,0 0 0,4 4 0,-5-7 18,1 0 0,-1-1 0,0 1 0,1-1 0,-1 0 0,1 1 0,0-1 0,0-1 0,0 1 0,0 0 0,0-1 0,0 1 0,0-1 0,1 0 0,-1 0 0,0 0 0,1-1 0,-1 1 0,7-1 0,2 0 22,0-2 0,0 0 0,-1 0 0,1-1 0,-1 0 0,1-1 0,-1-1 1,-1 0-1,1 0 0,12-9 0,-13 7-35,0-1 0,0-1 0,-1 0 0,-1 0 0,1-1 0,6-11 0,39-68 44,-35 56-270,-9 6-1122,-11 29 1211,0 0 1,0 1-1,1-1 1,-1 1-1,0 0 0,1-1 1,0 1-1,0 3 0,-2 11-24,-6 22 66,4-22 64,1 1 0,0-1 0,2 1-1,0-1 1,1 19 0,1-23 85,0-4 26,0-1 0,0 0 0,4 14 1,-4-20-113,0 1 0,0-1 1,0 0-1,0 0 1,1 1-1,-1-1 1,1 0-1,0 0 1,-1 0-1,1 0 0,0-1 1,0 1-1,0 0 1,0-1-1,3 2 1,-2-1 12,0-1 0,0 0 0,0 1 1,0-1-1,0 0 0,0 0 1,0-1-1,0 1 0,0-1 0,0 0 1,0 1-1,0-1 0,0 0 0,1-1 1,-1 1-1,5-2 0,-3 1-5,-1-1 0,0 0 0,1 0 0,-1-1 0,0 1 0,0-1 0,0 0 0,-1 0 0,1 0 0,3-5 0,33-36 82,25-25-422,-63 68 285,0-1 0,0 0-1,0 1 1,0 0 0,1-1 0,-1 1 0,0 0 0,0 0-1,1 0 1,-1 0 0,1 1 0,4-2 0,-6 2 19,0 0 0,0 0 1,0 0-1,0 0 0,0 1 0,0-1 1,1 0-1,-1 0 0,0 1 0,0-1 1,0 0-1,0 1 0,0-1 0,-1 1 1,1-1-1,0 1 0,0 0 0,0-1 1,0 1-1,-1 0 0,1 0 0,0-1 1,0 1-1,-1 0 0,1 0 0,-1 0 1,1 0-1,-1 0 0,1 0 1,-1 0-1,0 0 0,1 1 0,1 5 19,-1 1-1,0-1 0,0 0 1,-1 1-1,0-1 0,0 0 1,-1 1-1,-1 9 1,-3 7 160,-10 26 1,10-32 57,5-18-217,0 0 1,0 0 0,-1 0-1,1 1 1,0-1 0,0 0-1,0 0 1,0 0 0,0 0-1,0 0 1,0 1 0,0-1-1,-1 0 1,1 0 0,0 0-1,0 0 1,0 1 0,0-1-1,0 0 1,0 0 0,0 0-1,0 1 1,0-1 0,0 0-1,0 0 1,0 0 0,0 0-1,0 1 1,1-1 0,-1 0-1,0 0 1,0 0 0,0 0-1,0 1 1,0-1 0,0 0-1,0 0 1,0 0 0,1 0-1,-1 0 1,0 0 0,0 1-1,11-8 194,33-21-241,1 2-1,1 1 0,64-23 1,-108 48 24,3-3-39,0 1 1,0 0-1,0 1 1,0-1-1,0 1 0,0 0 1,0 0-1,1 1 1,-1-1-1,6 2 1,-10-1 35,1 0 0,-1 0 0,0 1 0,1-1 0,-1 1 0,0-1 0,0 1 0,1 0 0,-1-1 0,0 1 0,0 0 0,0 0 0,0 0 0,0 0 0,0 0 0,0 0 0,0 0 0,0 0 0,-1 0 0,1 0 0,0 1 0,-1-1 0,1 0 0,-1 0 0,1 1 0,-1-1 0,0 0 0,1 2 0,-1 0 7,1 0-1,-1 0 1,0 0 0,0 0 0,0 0-1,0 0 1,-1 0 0,1 0-1,-1 0 1,1 0 0,-3 4 0,-3 8 180,4-11-120,1 0 0,-1 0 1,0-1-1,0 1 0,-4 5 1,25-24 301,40-26 1,2 0-944,-57 39 507,0 0 0,0 0 0,-1 0 0,9-3 1,-11 5 52,0-1 1,0 1 0,0 0 0,0 0 0,0 0 0,0 0 0,0 0 0,0 0 0,0 0 0,0 0 0,2 0 0,-2 1 20,-1-1 0,0 0 0,1 0 1,-1 0-1,1 1 0,-1-1 0,0 0 0,1 1 0,-1-1 0,0 0 0,0 1 1,1-1-1,-1 0 0,0 1 0,0-1 0,1 0 0,-1 1 0,0-1 0,0 1 1,0-1-1,0 1 0,0-1 0,0 0 0,1 1 0,-1-1 0,0 1 0,0-1 0,-1 1 1,1 11-2,1 0 1,-1 0-1,2 0 1,0 0 0,0 0-1,5 13 1,-6-22 12,0 0 1,0 0-1,1 0 1,-1 0-1,1-1 1,0 1-1,0 0 1,-1-1-1,2 1 1,-1-1-1,0 0 1,0 0-1,1 0 1,0 0-1,-1 0 1,1 0-1,0 0 1,0-1-1,0 0 1,0 1-1,0-1 1,0 0-1,0-1 1,0 1-1,0 0 1,0-1-1,7 0 1,3-1 131,1-1 0,-1 0 1,1-1-1,23-9 0,-27 9-101,-8 2-11,39-12 49,-1-1 0,71-37 0,-102 45-40,1-1 0,-1 0 1,0 0-1,-1-1 0,0 0 1,0 0-1,0-1 1,-1 0-1,-1-1 0,0 1 1,0-1-1,6-16 1,-11 25-76,-1-1 1,1 0 0,-1 0-1,1 1 1,-1-1 0,0 0-1,0 0 1,0 0 0,0 0-1,0 1 1,0-1 0,-1 0-1,0-2 1,1 3 16,0 1 0,0-1 0,-1 1 0,1-1-1,-1 0 1,1 1 0,0-1 0,-1 1 0,1-1 0,-1 1 0,1 0 0,-1-1 0,1 1 0,-1-1-1,0 1 1,1 0 0,-1-1 0,1 1 0,-1 0 0,0 0 0,1 0 0,-1-1 0,0 1 0,1 0-1,-1 0 1,0 0 0,1 0 0,-1 0 0,0 0 0,1 0 0,-1 0 0,0 1 0,1-1 0,-1 0-1,0 0 1,1 0 0,-1 1 0,0-1 0,0 1 0,-7 3-7,-1 0 0,1 0 0,0 1-1,0 0 1,1 1 0,-8 6 0,11-8 36,-1 1 1,1-1-1,0 1 0,0 0 1,0 0-1,1 1 0,-1-1 1,1 1-1,1-1 0,-4 8 1,6-11 10,-1 0 0,1-1 1,-1 1-1,1 0 1,0 0-1,0 0 0,0-1 1,0 1-1,0 0 0,0 0 1,0 0-1,0-1 1,1 1-1,-1 0 0,1-1 1,0 1-1,-1 0 1,1-1-1,0 1 0,0 0 1,2 2-1,0-1 36,0 0 0,0 0-1,1-1 1,0 1 0,-1-1 0,1 0-1,0 0 1,5 2 0,12 4-146,0-1 0,1-1 0,0-2 0,0 0 0,0-1-1,1-1 1,-1-1 0,0 0 0,35-6 0,-49 4-1132,-1 0 0,1-1-1,13-4 1,-3 0-992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35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15 4224,'-30'-15'1920,"17"18"-128,8-3-1120,1 0-672,8 0-32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35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0 170 4320,'10'-22'1952,"23"-2"-1696,-7 9 640,9 4-544,31-13 128,8 10-288,12-6 32,1 8-128,4-3 224,-9 7-192,4 3-4608,-7 13 2432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01.10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18 159 6144,'-18'-30'2784,"49"6"-2432,-14 12 192,6 4-384,20-11 352,5 0-288,26 0-128,3 3-32,9 4 352,-3 12-224,-9 5-2624,-10 7 1312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37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127 81 3072,'-1'1'99,"0"0"1,1 1-1,-1-1 1,0 0-1,1 1 1,-1-1-1,1 1 1,-1-1-1,1 1 1,0-1-1,0 1 1,0-1-1,-1 1 1,1-1-1,1 1 1,-1-1-1,0 1 1,1 2-1,-1 4 475,-1 19 332,-7 38 0,2-22-473,-57 348 1828,59-377-1939,1-1 0,-2 0 0,0 0-1,-1 0 1,-12 19 0,18-32-306,0 0-1,0 0 1,0 0-1,0 0 1,0 0 0,0 0-1,0 0 1,0-1-1,0 1 1,0 0 0,0 0-1,0 0 1,0 0-1,0 0 1,0 0-1,0 0 1,0 0 0,0 0-1,0 0 1,0-1-1,0 1 1,0 0 0,0 0-1,0 0 1,0 0-1,-1 0 1,1 0 0,0 0-1,0 0 1,0 0-1,0 0 1,0 0 0,0 0-1,0 0 1,0 0-1,0 0 1,-1 0 0,1 0-1,0 0 1,0 0-1,0 0 1,0 0 0,0 0-1,0 0 1,0 0-1,0 0 1,0 0-1,0 0 1,-1 0 0,1 0-1,0 0 1,0 0-1,1-12 188,26-165 224,8-3-592,-27 147 73,1-1 0,2 1 1,2 1-1,1 0 1,21-36-1,-23 48-131,1 1 0,1 0 0,1 1 0,1 0 0,17-15 0,-31 32 184,-1-1 1,1 1-1,0 0 1,0 0 0,0 0-1,-1 0 1,1 0-1,0 0 1,0 1 0,0-1-1,0 1 1,0-1-1,0 1 1,1 0 0,-1 0-1,0 0 1,0 0-1,0 0 1,3 1-1,-2-1 28,0 1-1,0 0 1,-1 1-1,1-1 1,0 0-1,-1 1 1,1-1-1,-1 1 1,1 0-1,-1 0 1,0 0-1,4 4 1,-4-3 37,0 0 1,1 0-1,-1 0 1,-1 0-1,1 0 1,0 0-1,-1 0 0,1 1 1,-1-1-1,0 0 1,0 1-1,-1-1 1,1 1-1,-1 0 1,1-1-1,-1 1 1,0-1-1,-1 1 1,1 0-1,0-1 1,-1 1-1,0-1 1,-2 7-1,-5 3 98,0 0 1,-1-1-1,0 0 1,0 0-1,-2-1 1,1 0-1,-1-1 1,-25 17-1,30-24 12,1 0 0,-1 0-1,1-1 1,-1 0 0,-6 2 0,10-4-110,0 1 0,0-1 0,0 1 1,-1-1-1,1 0 0,0 0 0,0 0 0,0 0 0,0 0 0,0 0 1,0-1-1,-1 1 0,1-1 0,0 1 0,0-1 0,0 0 1,0 0-1,-2-1 0,3 1-39,1 1 0,-1 0 0,1 0 0,0-1 0,-1 1 1,1 0-1,0-1 0,-1 1 0,1 0 0,0-1 0,0 1 0,-1-1 0,1 1 0,0 0 1,0-1-1,0 1 0,0-1 0,-1 1 0,1-1 0,0 1 0,0 0 0,0-1 0,0 1 0,0-1 1,0 1-1,0-1 0,0 1 0,0-1 0,0 1 0,1 0 0,-1-1 0,0 0 0,1 0-21,0 0-1,0 0 0,-1 0 0,1 0 0,0 0 1,0 0-1,1 0 0,-1 1 0,0-1 0,2-1 1,4-1-87,0 0 0,1 0 1,6-1-1,39-7-56,72-4 0,-54 7 195,-4 2-1,-38 4 109,-1-1 0,57-14 0,-80 16-62,0-1 0,-1 0 0,1 0 0,0-1 0,-1 0 0,0 1 0,0-1 0,0-1 0,0 1 0,7-8 0,-10 10-61,1-1 1,-1 1-1,0-1 1,0 1-1,0-1 1,0 0-1,0 1 1,-1-1-1,1 0 1,0 0-1,-1 1 1,0-1-1,1 0 1,-1 0-1,0 0 1,0 0-1,0 1 1,0-1-1,0 0 1,0 0-1,0 0 1,-1 0-1,1 0 1,-1 1-1,1-1 1,-1 0-1,0 1 1,0-1-1,1 0 1,-1 1-1,-2-3 1,2 3-42,0 0 0,0 0 1,-1 0-1,1 0 0,0 1 0,0-1 0,0 1 1,0-1-1,-1 1 0,1-1 0,0 1 1,0 0-1,-1-1 0,1 1 0,0 0 1,-1 0-1,1 0 0,0 0 0,-1 0 0,1 0 1,0 0-1,0 1 0,-1-1 0,1 0 1,0 1-1,0-1 0,-1 1 0,0 0 0,-3 1-16,0 1-1,1-1 0,-1 1 0,1 0 1,-8 6-1,8-5 80,0 1 0,0-1 0,0 0 0,0 1 0,1 0 0,0 0 0,0 0 0,0 0 0,0 0 0,-3 11 0,6-12 2,-1-1 0,1 1 0,-1-1 0,1 1 0,0-1 0,0 1 0,1-1 0,-1 1 0,1-1 0,-1 1 1,1-1-1,0 0 0,1 1 0,-1-1 0,0 0 0,1 0 0,0 0 0,0 0 0,3 4 0,-1-1 40,1-1 0,-1 1 0,1-1 0,9 7 0,-11-11-30,-1 1 0,1 0 0,0-1 0,-1 1 0,1-1 0,0 0 0,0 0 0,0 0 0,0 0 0,0-1 0,0 1 0,5-1 0,2 0 29,-1-1 1,0 0-1,1-1 1,-1 0-1,14-6 1,46-21 106,-27 11-142,6-1-74,1 1 0,60-12 1,-106 30 13,0-1 0,1 0 1,-1 1-1,0 0 0,1 0 1,-1 0-1,0 0 0,1 0 1,-1 1-1,0-1 1,6 3-1,-7-2 39,0 0 0,0 1 1,0-1-1,0 0 0,0 1 0,0-1 0,-1 1 1,1 0-1,-1-1 0,1 1 0,-1 0 0,0 0 1,0 0-1,0 0 0,0 0 0,0 0 0,1 3 1,4 12 223,0-1 1,2 0-1,0 0 1,0-1-1,16 20 1,-20-30-179,0-1 1,0 0-1,0 1 1,1-2-1,-1 1 0,1 0 1,0-1-1,9 5 1,-10-7 13,0 1 0,0-1 0,0 0 0,0 0 0,0-1 0,0 1 0,0-1 0,0 0 0,0 0 0,0 0 0,0 0 0,0-1 0,0 0 0,5-1 0,28-14 58,1-3-86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40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295 822 1408,'1'-1'174,"0"0"1,1 0-1,-1 0 0,1 0 1,-1 0-1,1 0 0,-1 0 1,1 0-1,5-2 1814,-12 1-960,4 2-935,0-1-1,0 1 1,1 0 0,-1-1-1,0 1 1,0 0 0,0 0-1,0 0 1,0 0 0,0 0-1,0 0 1,0 0 0,-1 0-1,-13 3 272,0 1-1,0 1 0,0 0 1,1 1-1,-15 8 0,-68 42 385,88-50-717,0 0 0,0 1 0,0 0-1,1 0 1,0 1 0,-10 12 0,15-16 0,0 1 1,0-1-1,0 1 1,1 0-1,0 0 1,0 0-1,0 0 1,1 0-1,-1 0 1,1 0-1,0 0 1,1 1-1,-1-1 1,2 11-1,-1-15-5,0 1-1,0 0 1,0 0-1,1 0 1,-1 0 0,1 0-1,0-1 1,-1 1-1,1 0 1,0 0-1,0-1 1,0 1-1,0-1 1,0 1-1,1-1 1,-1 1-1,0-1 1,1 0 0,-1 0-1,4 3 1,-4-4 3,0 1 1,1 0-1,-1-1 1,1 0-1,-1 1 1,1-1-1,0 0 1,-1 1-1,1-1 1,-1 0-1,1 0 1,-1 0 0,1-1-1,-1 1 1,1 0-1,-1 0 1,1-1-1,-1 1 1,1-1-1,-1 0 1,1 1-1,-1-1 1,1 0-1,1-1 1,35-29 531,36-35 0,-27 22-398,13-15-48,-31 28-1915,-33 35 1696,0 0 0,0 1 0,0-1 0,1 1-1,0 0 1,0 0 0,0 0 0,-3 8 0,5-10 111,1-1 0,-1 1 0,0 0 0,1 0 0,0-1 0,0 1 0,0 0 0,0 0 0,0-1-1,0 1 1,1 0 0,-1 0 0,1-1 0,0 1 0,0 0 0,0-1 0,0 1 0,0-1 0,0 1 0,1-1 0,2 4 0,-1-3 20,-1-1 1,1 1-1,0 0 1,0-1-1,1 0 1,-1 0-1,0 0 1,1 0-1,-1 0 1,1-1-1,0 1 1,-1-1-1,1 0 1,0 0-1,0-1 1,0 1-1,0-1 1,4 0-1,9 0 111,1-1 0,28-5 1,-38 5-73,14-2 22,0-2 0,-1 0 0,0-1 0,0-2 0,0 0 1,-1-1-1,0-1 0,0-1 0,-1 0 0,-1-2 0,0 0 0,-1-1 1,0-1-1,-1 0 0,-1-1 0,17-23 0,110-162-162,-82 113-64,35-54-120,-77 111 176,-1 0 1,22-61 0,-33 74-62,-1 0 1,-1-1-1,-1 0 1,0 1-1,-1-1 1,-2-37-1,0 54 101,0 1-1,0-1 1,0 1-1,0 0 1,0-1-1,0 1 1,-1-1-1,1 1 1,-1 0-1,1-1 1,-1 1-1,0 0 1,1 0-1,-1-1 1,0 1-1,-1-2 1,1 3 17,0 0 0,1 0 1,-1-1-1,0 1 0,0 0 1,0 0-1,0 0 0,1 0 0,-1 0 1,0 0-1,0 0 0,0 0 0,0 0 1,1 0-1,-1 0 0,0 1 1,0-1-1,0 0 0,1 1 0,-1-1 1,0 0-1,0 1 0,1-1 0,-1 1 1,-1 0-1,-6 6-91,-1 0 0,1 0 0,0 1-1,1 0 1,-12 18 0,-5 3 34,-4 2 39,-46 54 254,61-67-114,0 0 0,2 2-1,-12 23 1,-6 25 10,3 1-1,2 1 1,4 1 0,4 1-1,-11 89 1,26-154-42,1 0 0,-1 0 0,1 0 0,0 0 1,1 0-1,0 0 0,0 0 0,0 0 0,4 10 0,-4-15-37,0 0 0,0 1 0,1-1 0,-1 0 0,1 0 0,-1 0 0,1 0 0,0 0 0,0 0 0,0 0-1,0-1 1,0 1 0,0-1 0,1 0 0,-1 1 0,0-1 0,1 0 0,-1 0 0,1 0 0,-1-1 0,1 1 0,-1-1 0,1 1 0,-1-1 0,1 0-1,0 0 1,-1 0 0,5-1 0,25-1 218,-1-2-1,1-2 1,41-12-1,90-38-471,-137 46 52,-1 3-79,-11 6-625,-60 42 649,41-37 249,1-1 0,0 1 1,0 0-1,0 1 0,0-1 1,1 1-1,-1-1 1,1 1-1,0 0 0,-3 9 1,5-12-11,1 0 0,-1 0 0,1 0 0,-1 0 0,1 0 0,0 0 0,0 0 0,0 0 0,0 0 0,0 0 0,0 0 0,0 0 0,1 0 0,-1 0 0,1 0 0,0 0 0,-1 0 0,1 0 0,0 0 0,0 0 0,0-1 0,0 1 0,1 0 0,-1-1 0,0 1 0,1-1 0,-1 1 0,1-1 0,-1 1 0,1-1 0,3 2 0,0-1 21,1 1 0,-1-1 0,1 0 0,0 0 0,0-1 0,-1 0-1,1 0 1,0 0 0,0-1 0,0 1 0,0-2 0,0 1 0,0-1 0,8-1 0,-10 1 21,0 1-1,-1-1 0,1 0 0,0 0 0,-1-1 1,1 1-1,0-1 0,-1 1 0,0-1 0,1-1 1,-1 1-1,0 0 0,0-1 0,0 1 1,0-1-1,-1 0 0,1 0 0,-1 0 0,0 0 1,0 0-1,0-1 0,3-5 0,-5 6-72,1 1-1,-1-1 1,1 1-1,-1-1 1,0 1-1,0-1 1,0 1-1,0-1 1,0 0-1,-1 1 0,1-1 1,-1 1-1,0-1 1,1 1-1,-1 0 1,0-1-1,-1 1 1,1 0-1,0 0 1,-1 0-1,1-1 1,-1 2-1,0-1 1,1 0-1,-1 0 1,0 0-1,-3-1 1,2 1-16,0 0 0,-1 0-1,1 0 1,-1 0 0,1 0 0,-1 1 0,0 0 0,0 0 0,0 0 0,1 0 0,-1 1 0,0-1 0,0 1 0,0 0 0,0 0 0,0 1 0,-5 0 0,-6-1 46,10-1-18,10-1-28,76-13 145,6-2-72,98-22-36,-179 38 30,0 0 0,0 1 0,0-1 0,0 1 0,1 1 0,-1-1 0,0 1 0,0 0 0,0 1 1,-1-1-1,1 1 0,0 0 0,7 4 0,-12-5-13,0-1 0,0 1 0,-1-1 0,1 1 1,0-1-1,-1 1 0,1 0 0,0-1 0,-1 1 0,1 0 0,-1-1 0,1 1 0,-1 0 1,0 0-1,1-1 0,-1 1 0,0 0 0,1 0 0,-1 0 0,0 0 0,0 0 0,0-1 1,0 1-1,0 0 0,0 0 0,0 0 0,0 0 0,0 0 0,0 0 0,0-1 0,-1 1 1,1 0-1,0 0 0,-1 0 0,1 0 0,-1 1 0,-2 4 158,-1-1 0,0 1 0,-8 9 0,7-8-116,-3 3 115,0-1 0,-15 15 1,23-24-168,0 0 1,0 0 0,0 0 0,0 0 0,0 0 0,0 0-1,0 1 1,0-1 0,1 0 0,-1 0 0,0 0 0,0 0 0,0 0-1,0 0 1,0 0 0,0 0 0,0 0 0,0 0 0,0 0 0,0 0-1,0 0 1,0 0 0,0 0 0,0 0 0,0 0 0,0 0-1,0 0 1,0 1 0,0-1 0,0 0 0,0 0 0,0 0 0,0 0-1,0 0 1,0 0 0,0 0 0,0 0 0,0 0 0,0 0 0,0 0-1,0 0 1,0 0 0,0 1 0,0-1 0,0 0 0,0 0-1,0 0 1,0 0 0,0 0 0,14-3 212,20-9-43,106-35-102,-131 44-72,28-11-90,46-11 0,-80 25 65,-1-1 0,1 1 0,-1 0 0,0-1 0,1 1 0,-1 0 0,1 0 0,-1 0 0,1 1 0,-1-1 0,1 1 0,-1-1 0,0 1 0,1 0 0,-1 0 0,0 0 0,0 0 0,3 2 0,-3-1 40,0-1 1,-1 1 0,1 0 0,-1 0 0,0-1-1,1 1 1,-1 0 0,0 0 0,0 1-1,0-1 1,-1 0 0,1 0 0,0 0 0,-1 1-1,0-1 1,1 0 0,-1 0 0,0 1-1,0 1 1,-1 2 61,1 0 0,-1 0 0,-1-1 0,1 1 0,-5 10 0,4-11 30,0 0 0,1 0 1,-1 1-1,1-1 0,-1 11 0,2-16-97,0 0 0,0 0 0,0 1 0,0-1-1,0 0 1,0 0 0,0 1 0,0-1-1,0 0 1,0 0 0,0 1 0,0-1-1,1 0 1,-1 0 0,0 0 0,0 1 0,0-1-1,0 0 1,0 0 0,1 0 0,-1 1-1,0-1 1,0 0 0,0 0 0,0 0-1,1 0 1,-1 0 0,0 1 0,0-1-1,1 0 1,-1 0 0,0 0 0,11-1 164,9-8-82,-6 0-50,24-20 0,-12 9-23,-10 8-57,2-2-39,0 1 0,38-20 0,-51 31 42,1-1 0,-1 1 0,1 0 0,0 0 0,0 1 0,0 0 0,0 0 0,0 0 0,0 0 0,0 1 0,0 0 1,0 1-1,0-1 0,0 1 0,11 3 0,58 29 171,7 1 308,-47-22-196,1-2 0,0-2-1,49 6 1,-54-10-246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40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31 143 3392,'-13'-11'1536,"-4"0"1120,21 6-800,9 2-1056,13-5 704,4 5-864,28-13 448,6-1-640,32-5-96,-6 6-224,14-3 64,-13 8-128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50.36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 0 1664,'7'5'4088,"-6"-3"-3935,9 28 806,80 310 1014,-41-100-1637,-28-123-240,40 195 357,-49-266-245,-9-40 198,-1-12-235,-2-19-178,0 15 3,0-15-52,17-480 138,-11 449-91,-4 16 34,3 0 0,1 0 0,14-47 0,-18 82-16,0-1 1,0 1-1,0 0 0,1 0 0,3-5 1,-5 9-11,-1 1 1,1-1-1,-1 0 1,1 0-1,-1 1 1,1-1-1,-1 1 1,1-1-1,0 0 1,-1 1 0,1-1-1,0 1 1,0 0-1,-1-1 1,1 1-1,0 0 1,0-1-1,0 1 1,0 0-1,-1 0 1,1 0 0,0-1-1,0 1 1,0 0-1,0 0 1,0 1-1,-1-1 1,1 0-1,0 0 1,0 0-1,0 0 1,0 1 0,-1-1-1,1 0 1,0 1-1,0-1 1,0 1-1,-1-1 1,2 2-1,1 0 16,0 1 0,0 0 0,0 1 0,0-1 1,-1 0-1,0 1 0,1-1 0,1 7 0,14 35 162,-11-23-36,10 24-9,-3 1 0,-1 0 0,8 70 0,10 189 465,-29-278-510,-1-19-77,1-29-43,-1 4 46,23-220-282,-22 213 255,-2 20-10,0 0 1,0 0-1,1 0 1,-1 0-1,0 0 1,1-1-1,0 1 1,0 0-1,0 1 1,0-1-1,1 0 1,1-4-1,-2 7 22,-1-1 0,0 1 0,1 0 0,-1 0 0,0-1 0,0 1-1,1 0 1,-1 0 0,0 0 0,1 0 0,-1-1 0,0 1 0,1 0 0,-1 0 0,1 0 0,-1 0 0,0 0 0,1 0 0,-1 0-1,0 0 1,1 0 0,-1 0 0,1 0 0,-1 0 0,0 0 0,1 0 0,-1 0 0,0 1 0,1-1 0,11 9 3,3 15 49,-4 1-60,-2-1 0,-1 1 0,0 0-1,3 30 1,-1-12 221,-3-21 80,-3-14-145,-4-8-145,0 0 0,0 0 0,0 0-1,0-1 1,0 1 0,0 0 0,0 0 0,0 0-1,0 0 1,0 0 0,0 0 0,0 0-1,0 0 1,0 0 0,0 0 0,0 0 0,0 0-1,0-1 1,0 1 0,0 0 0,0 0 0,0 0-1,0 0 1,0 0 0,0 0 0,0 0 0,0 0-1,0 0 1,0 0 0,0 0 0,1 0 0,-1 0-1,0 0 1,0 0 0,0 0 0,0 0-1,0-1 1,0 1 0,0 0 0,0 0 0,0 0-1,0 0 1,0 0 0,0 0 0,0 0 0,0 0-1,1 0 1,-1 0 0,0 0 0,0 0 0,0 0-1,0 0 1,0 0 0,0 0 0,0 0-1,0 0 1,0 0 0,0 0 0,0 1 0,0-1-1,0 0 1,1 0 0,-1 0 0,0 0 0,0 0-1,0 0 1,0 0 0,4-42-146,-3-61 1,-1 19 49,-2-155 23,-2 177 244,-22-112 0,26 172-163,-2-8 61,0 0 0,0 0 1,-1 1-1,-1-1 1,0 1-1,-5-10 0,9 18-73,-1 1 0,1-1 0,-1 0 0,0 0 0,1 0 0,-1 0 0,0 1 0,1-1 0,-1 0 0,0 1 0,0-1 0,0 1 0,1-1-1,-1 1 1,0-1 0,0 1 0,0-1 0,0 1 0,-2-1 0,2 2 0,0-1 1,0 0-1,1 0 0,-1 1 0,0-1 0,0 1 1,0-1-1,0 1 0,1-1 0,-1 1 0,0-1 1,0 1-1,1 0 0,-1-1 0,0 1 1,1 0-1,-1 0 0,1-1 0,-1 1 0,1 0 1,0 0-1,-1 0 0,0 1 0,-5 15 4,1 0 0,0 0 0,2 1 1,-3 22-1,-13 245-277,9-81 293,5-154 149,-2-1 0,-15 52 1,19-89-102,0 0 0,-1 0 0,-1 0 1,0-1-1,0 0 0,-13 19 0,15-27-67,1 0 0,-1 0-1,0 0 1,0 0 0,-1 0-1,1 0 1,0-1 0,-1 1-1,0-1 1,1 0-1,-1 0 1,0-1 0,0 1-1,0-1 1,0 0 0,0 0-1,0 0 1,-1-1-1,1 1 1,0-1 0,0 0-1,-1 0 1,-4-1 0,-1-1 4,1 0 1,0 0-1,0-1 1,0 0-1,0 0 1,0-1-1,1-1 0,0 1 1,0-1-1,0-1 1,0 1-1,-8-9 1,-7-9 15,1-1-1,-23-34 1,4 7 25,35 43-58,-3-3-7,-1 0 1,0 0-1,0 0 1,-1 1-1,0 1 1,-17-11-1,27 20 11,1-1-1,-1 1 0,1 0 0,0-1 1,-1 1-1,1 0 0,-1 0 0,1 0 1,-1 0-1,1-1 0,-1 1 0,1 0 1,-1 0-1,1 0 0,-1 0 1,1 0-1,0 0 0,-1 0 0,1 0 1,-1 0-1,1 0 0,-1 1 0,1-1 1,-1 0-1,1 0 0,-1 0 1,1 1-1,-1-1 0,1 0 0,0 0 1,-1 1-1,1-1 0,0 0 0,-1 1 1,1-1-1,0 0 0,-1 1 0,1-1 1,0 1-1,0-1 0,-1 0 1,1 1-1,0-1 0,0 1 0,0-1 1,0 1-1,-1-1 0,1 1 0,0-1 1,0 1-1,0-1 0,0 1 0,0-1 1,0 1-1,0 5-17,0 0-1,0 0 1,2 10 0,24 103 43,-14-65 41,35 118 89,-46-169-144,0 0-1,0 0 1,0-1-1,1 1 1,-1 0 0,4 3-1,-5-6 3,0 0 1,0 0-1,1 1 0,-1-1 1,0 0-1,1 1 0,-1-1 1,1 0-1,-1 0 0,0 0 0,1 1 1,-1-1-1,1 0 0,-1 0 1,1 0-1,-1 0 0,0 0 0,1 0 1,-1 0-1,1 0 0,-1 0 1,1 0-1,-1 0 0,1 0 1,-1 0-1,0 0 0,1 0 0,-1 0 1,1-1-1,-1 1 0,0 0 1,1 0-1,-1 0 0,1-1 1,-1 1-1,0 0 0,1-1 0,-1 1 1,0 0-1,1-1 0,-1 1 1,0 0-1,0-1 0,1 1 0,-1 0 1,0-1-1,0 1 0,0-1 1,1 0-1,1-4 7,0-1 0,0 0-1,0 1 1,0-1 0,-1 0 0,0 0 0,0 0-1,0 0 1,-1 0 0,0-6 0,0-6 1,30-597 96,-30 605-184,1 0 1,0 0-1,1 0 0,3-14 0,-5 23 72,0 1 0,0 0 1,1 0-1,-1-1 0,0 1 0,0 0 1,0-1-1,0 1 0,0 0 0,0-1 1,0 1-1,0 0 0,1 0 0,-1-1 0,0 1 1,0 0-1,0 0 0,0-1 0,1 1 1,-1 0-1,0 0 0,0 0 0,1 0 1,-1-1-1,0 1 0,0 0 0,1 0 1,-1 0-1,0 0 0,1 0 0,-1 0 0,0 0 1,0-1-1,1 1 0,-1 0 0,0 0 1,1 0-1,-1 0 0,0 0 0,1 1 1,-1-1-1,0 0 0,0 0 0,1 0 1,-1 0-1,1 0 0,9 12-6,2 8 164,-2 1-1,0 0 1,10 29-1,-10-22-106,31 81-20,106 246 179,-142-346-192,25 46 51,-26-48-59,0-1 0,1-1-1,0 1 1,0-1 0,0 0 0,7 6 0,-11-10-6,0 0 0,0-1 0,0 1 0,0 0 0,0-1 0,1 1 0,-1-1 0,0 1 1,0-1-1,0 0 0,0 1 0,1-1 0,-1 0 0,0 0 0,0 0 0,1 0 0,-1 0 0,0 0 1,0 0-1,1-1 0,-1 1 0,0 0 0,0 0 0,0-1 0,1 1 0,-1-1 0,0 0 0,0 1 1,0-1-1,0 0 0,0 1 0,1-2 0,1-2-3,1 1 0,-1-1 0,0 0 1,-1 0-1,1 0 0,-1 0 0,4-8 0,2-9 63,0-1 0,7-38 1,4-50 147,-4 17-272,-15 91 46,0 1 1,0 0-1,0-1 0,1 1 0,-1-1 1,1 1-1,-1 0 0,1-1 1,-1 1-1,1 0 0,0 0 1,-1-1-1,1 1 0,1-1 0,-1 2 18,-1-1 0,0 1 0,0 0 0,1 0 0,-1 0 0,0 0 0,0 0 0,0 1 0,1-1 0,-1 0 0,0 0 0,0 0 0,1 0 0,-1 0 0,0 0 0,0 0 0,0 0 0,1 0 0,-1 0 0,0 1 0,0-1 0,0 0-1,0 0 1,1 0 0,-1 0 0,0 1 0,0-1 0,0 0 0,0 0 0,0 1 0,7 15 46,8 49 5,-6-25-28,8 44 360,11 164 0,-27-213 110,-9-43-656,4-1 116,0 0 1,1 0 0,0 0-1,0-1 1,1 1 0,0-1-1,0-12 1,-1-4 29,-56-304 67,54 299-5,4 24-36,0-1 1,0 1-1,0 0 1,-5-10-1,3 48-1260,11 9-14,-1 40-4879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09:51.85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48 124 1824,'8'-107'9168,"-8"108"-9133,-4 16 580,-3 37-144,2 1-1,3 72 1,-2 34-59,-11-36-24,6-70-369,-1 71 1,11-145-23,4-27 0,2-2 9,3-103-155,4-36-57,-7 129 127,18-70 1,-24 127 73,1-10-87,1 0-1,1 0 0,0 0 1,10-20-1,-13 30 100,0-1 0,0 0 0,0 1-1,0-1 1,0 1 0,0-1 0,1 1 0,-1 0-1,1-1 1,-1 1 0,1 0 0,-1 0 0,1 0-1,-1 0 1,1 0 0,0 1 0,0-1 0,-1 0-1,1 1 1,0-1 0,0 1 0,0 0 0,0 0-1,0-1 1,-1 1 0,1 0 0,0 1 0,0-1-1,0 0 1,0 1 0,0-1 0,0 1-1,-1-1 1,1 1 0,0 0 0,0-1 0,-1 1-1,3 2 1,1 0 28,-1 0 0,0 0 0,0 0 1,0 1-1,0 0 0,0 0 0,-1 0 0,4 5 0,2 5 95,11 25 0,106 248 308,-40-88-241,-82-190-181,0 3-22,1-1 0,1-1-1,0 1 1,11 14 0,-16-23 2,0-1 1,0 0 0,0 1-1,0-1 1,0 0 0,1 0-1,-1 1 1,0-1 0,1 0-1,-1-1 1,1 1-1,-1 0 1,1 0 0,-1-1-1,1 1 1,0 0 0,-1-1-1,1 0 1,0 1 0,0-1-1,-1 0 1,1 0 0,0 0-1,-1 0 1,1 0 0,0-1-1,0 1 1,-1 0-1,1-1 1,0 1 0,-1-1-1,1 0 1,-1 1 0,1-1-1,-1 0 1,1 0 0,-1 0-1,0 0 1,3-2 0,1-3 35,0 0 0,0 0 1,-1-1-1,1 1 1,-1-1-1,-1 0 1,1 0-1,-1-1 0,4-14 1,-4 12 32,9-28-142,10-57-1,-21 93 82,-1 0 0,1 0 0,-1 0 0,1 1 0,0-1 0,-1 0 0,3-3-1,-3 5 0,0 0-1,0 0 1,0 0-1,0 0 0,1-1 1,-1 1-1,0 0 1,0 0-1,0 0 1,0 0-1,0 0 0,1 0 1,-1 0-1,0 0 1,0 0-1,0-1 1,0 1-1,0 0 0,1 0 1,-1 0-1,0 0 1,0 0-1,0 0 0,1 0 1,-1 0-1,0 0 1,0 0-1,0 0 1,0 0-1,1 0 0,-1 0 1,0 1-1,6 8 74,1 7-9,-2 1 1,0 0-1,-1 0 1,0 0 0,-2 1-1,2 21 1,-4-27 39,0-1 1,-1 1 0,0-1 0,0 1 0,-1-1-1,-1 0 1,0 0 0,0 0 0,-1 0 0,-9 17 0,12-28-107,1 1 0,-1 0 0,1-1 0,-1 1 0,1 0 0,-1-1 1,0 1-1,1-1 0,-1 1 0,0-1 0,1 1 0,-1-1 0,0 1 1,0-1-1,1 0 0,-1 1 0,0-1 0,0 0 0,0 0 0,1 0 1,-1 0-1,0 0 0,0 0 0,0 0 0,0 0 0,0 0 0,1 0 1,-1 0-1,0 0 0,0 0 0,0-1 0,-1 0 0,-2-1-4,-1 0 0,0 0-1,1-1 1,-6-3 0,7 3 40,-36-27-19,28 20-319,-1 1-1,-1 0 0,-15-8 0,16 12-619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0:07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9 200 1984,'-8'-5'9690,"11"3"-9132,-1 0 0,1-1-1,0 1 1,1 1-1,-1-1 1,0 0 0,0 1-1,1-1 1,5 0-1,-3 1-207,0 0-1,0 1 0,0 0 1,12 1-1,13 1-155,0-2 0,0-1 1,-1-1-1,43-10 0,118-36 59,-124 29-160,-59 17-93,24-6 10,-1-1-1,1-2 0,29-15 0,-28 10-23,8-4-5017,-40 19 4381,1 0-46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0:07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89 4384,'-18'-11'8821,"26"11"-6805,17-1-114,29-4 0,62-17-333,-3 0-1316,46 3-435,-54 11-5214,-70 8 2799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0:09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357 9 2976,'5'-8'3584,"-10"12"-1728,-17 13-260,0-2 1,-46 26 0,42-27-1130,1 1 0,-32 26 1,43-30-624,-54 49 800,60-52-1204,1 0 0,-1 1 1,1 0-1,1 0 1,-10 18-1,16-27 425,-1 1 0,1-1-1,0 1 1,0-1 0,-1 1-1,1-1 1,0 1 0,0-1 0,0 1-1,0-1 1,-1 1 0,1-1-1,0 1 1,0 0 0,0-1-1,0 1 1,1-1 0,-1 1 0,0-1-1,0 1 1,0-1 0,0 1-1,0-1 1,1 1 0,-1-1-1,0 1 1,0-1 0,1 1-1,0 0-128,0-1-1,0 1 0,0-1 0,0 1 1,0-1-1,0 0 0,0 1 1,0-1-1,0 0 0,0 0 0,0 0 1,1 0-1,-1 0 0,0 0 0,2 0 1,20-3-1875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0:09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11 2400,'0'0'59,"0"0"1,0 0-1,-1 0 1,1 0-1,0-1 0,0 1 1,0 0-1,0 0 1,-1 0-1,1-1 0,0 1 1,0 0-1,0 0 1,0 0-1,0-1 1,0 1-1,0 0 0,0 0 1,0-1-1,0 1 1,0 0-1,0 0 0,0-1 1,0 1-1,0 0 1,0 0-1,0-1 1,0 1-1,0 0 0,0 0 1,0-1-1,0 1 1,0 0-1,0 0 0,1 0 1,-1-1-1,0 1 1,0 0-1,0 0 0,0 0 1,1-1-1,-1 1 1,0 0-1,0 0 1,0 0-1,1 0 0,-1 0 1,0-1-1,0 1 1,0 0-1,1 0 0,-1 0 1,0 0-1,0 0 1,1 0-1,-1 0 0,0 0 1,0 0-1,1 0 1,-1 0-1,0 0 1,0 0-1,1 0 0,-1 0 1,0 0-1,1 0 1,-1 0 103,1 1 0,-1-1 0,1 0-1,0 0 1,-1 0 0,1 0 0,-1 0 0,1 1 0,-1-1 0,1 0 0,-1 1 0,1-1 0,-1 0 0,1 1 0,-1-1 0,1 1 0,-1-1 0,1 0 0,-1 1 0,0-1 0,1 1 0,-1-1 0,0 1 0,0-1 0,1 1 0,-1 0 0,0 0 0,-1 2 245,0 0 0,0 0 0,-1 1 0,0-1 0,1-1 0,-1 1 0,-5 5 0,1 1 274,-8 8-9,0 0 0,-25 23 0,19-21-1018,-19 24-1,28-29-1479,1 0 0,1 0-1,-8 17 1,0 3-3028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0:13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346 729 2816,'0'-1'198,"0"-1"0,0 1 0,0 0 0,0-1 0,0 1 0,0 0 0,-1-1 0,1 1 0,0 0 0,-1 0 0,1-1 0,-1 1 0,0 0 0,1 0-1,-1 0 1,0 0 0,0 0 0,1 0 0,-1 0 0,0 0 0,0 0 0,-2-2 0,1 2-5,0 1 0,-1-1 0,1 0 0,0 1-1,0-1 1,0 1 0,-1-1 0,1 1 0,0 0 0,0 0-1,-1 0 1,-2 1 0,-3 0 20,0 1 0,0 0-1,0 0 1,0 1 0,1 0-1,-13 7 1,7-2-56,1 2-1,0-1 1,0 1 0,1 1 0,0 0-1,1 0 1,0 1 0,1 1 0,-12 20-1,-3 12 143,-28 74 0,36-78-235,12-32-83,0 1-1,1 0 1,0 0 0,1 0-1,-2 19 1,4-24 48,-1-1 1,2 0 0,-1 1 0,0-1-1,1 0 1,0 0 0,0 1 0,0-1-1,1 0 1,-1 0 0,1 0 0,0 0 0,0-1-1,1 1 1,-1 0 0,6 5 0,-7-8-3,1 0 0,-1 1 0,1-1 0,0-1 0,-1 1 0,1 0 0,0 0 0,0-1 0,0 1 0,0-1 0,0 1 0,-1-1 0,1 0 0,0 0 0,0 0 0,0 0 1,0 0-1,0 0 0,0 0 0,4-2 0,3 0 55,1-1 1,15-6 0,-12 3-55,0-1 1,0 0-1,-1-1 1,1 0-1,-2-1 1,0-1-1,0 0 1,0 0-1,10-14 1,7-14-99,36-62 0,-46 72-33,9-19-51,-2-1 0,-2-1 1,-3-2-1,-1 1 0,-3-2 0,12-65 0,30-228-262,-51 304 369,-3 18 463,2-44-1,-6 29 12,0 37-428,0 1 1,0 0 0,0 0-1,0 0 1,0-1 0,0 1 0,-1 0-1,1 0 1,0 0 0,0-1-1,0 1 1,0 0 0,0 0 0,0 0-1,0 0 1,-1-1 0,1 1-1,0 0 1,0 0 0,0 0 0,0 0-1,-1 0 1,1 0 0,0-1-1,0 1 1,0 0 0,0 0 0,-1 0-1,1 0 1,0 0 0,0 0-1,-1 0 1,1 0 0,0 0 0,0 0-1,0 0 1,-1 0 0,1 0-1,0 0 1,0 0 0,0 0 0,-1 0-1,1 0 1,0 0 0,0 0-1,0 0 1,-1 1 0,1-1 0,0 0-1,0 0 1,0 0 0,0 0-1,-1 0 1,1 1 0,0-1 0,0 0-1,0 0 1,0 0 0,0 1-1,-12 8 104,-1 6-95,1 1-1,1 0 1,-19 35 0,-17 54 153,-61 161 426,89-218-398,-25 91 0,39-117-145,1 1-1,1-1 1,1 1-1,1 0 0,1 0 1,5 35-1,-2-38-6,1 1-1,2-1 1,0 0-1,0 0 1,2-1 0,19 34-1,-21-44-11,0-2-1,0 1 1,0-1-1,1 0 1,1 0-1,-1 0 1,13 7 0,-3-3 41,1-1 0,28 12 0,-39-19-30,0 0 0,0-1 0,0 0 0,0-1-1,0 0 1,0 0 0,0 0 0,1-1 0,-1 0 0,0 0 0,9-2 0,-7 0 21,0 0 0,-1-1 0,1 0 0,-1 0 0,0-1 0,0 0 0,0 0 0,13-10 0,-2-2-86,-1 1 0,-1-2 0,-1 0 0,0-1 0,-1-1 0,-1-1 0,-1 0 0,-1 0 0,0-1 0,-2-1 0,0 1 0,-2-2 0,11-39 0,-18 54 20,0 0 0,0 1 0,0-1-1,-1 0 1,-1 1 0,1-1-1,-1 1 1,-2-11 0,2 15-13,0 1 0,1-1 1,-1 1-1,0-1 1,-1 1-1,1-1 0,0 1 1,-1 0-1,1 0 1,-1 0-1,0 0 1,0 0-1,0 0 0,0 0 1,0 0-1,0 1 1,0-1-1,0 1 0,-1 0 1,1-1-1,-1 1 1,1 0-1,-1 0 1,1 1-1,-1-1 0,-5 0 1,6 1-12,-1 0 0,0 0 0,0 1 0,0-1 0,1 1 1,-1 0-1,0-1 0,1 1 0,-1 1 0,0-1 0,1 0 0,0 1 0,-1-1 0,1 1 1,0 0-1,0-1 0,0 1 0,0 0 0,-3 5 0,-2 0 41,2 1 0,-1 0 0,1 0-1,-6 14 1,4-6 84,1 1 0,1-1 0,-5 33 0,-1 53 15,10 1-81,1-94-23,1 1-1,0 0 0,0 0 0,1-1 0,0 1 0,4 12 0,-4-18 10,-1-1-1,1 1 1,0 0 0,0-1-1,0 1 1,0-1 0,1 0-1,-1 0 1,1 0-1,0 0 1,0 0 0,0 0-1,0-1 1,1 0 0,-1 1-1,1-1 1,5 2-1,5 1 48,0-2 0,0 1 0,0-2 0,0 0 0,1-1 0,23-1 0,1-2 119,45-9-1,-64 8-88,-1-1 0,0 0-1,0-2 1,-1 0 0,0-1-1,0-1 1,33-20 0,-33 15-70,0-1 1,-1 0-1,-1-1 1,0-1-1,24-33 1,-9 6 55,30-61-1,-53 89-140,1 1-1,0 0 1,1 0-1,0 1 1,1 1-1,0 0 1,23-18-1,-29 26 30,0 1 0,0-1 0,0 1 0,1 0 1,-1 0-1,1 1 0,0 0 0,0 0 0,0 0 0,0 1 0,0 0 0,0 0 0,1 0 0,-1 1 0,0 0 0,0 0 0,0 1 0,1 0 0,-1 0 1,0 0-1,0 1 0,0-1 0,8 5 0,2 1 32,27 17 1,-38-20 38,0-1 1,0 1-1,0 0 1,0 1-1,-1-1 1,1 1-1,7 12 608,-31-30 169,8 6-796,-1 0 1,-1 1-1,1 1 1,-1 0-1,0 0 0,-1 1 1,-19-3-1,23 6-54,0 0 0,-1 0 1,1 1-1,0 1 0,-1 0 0,1 0 0,0 1 1,0 0-1,0 0 0,-16 8 0,15-6-44,1 1 0,0 1-1,0 0 1,1 0 0,0 1-1,0 0 1,0 0 0,1 1 0,-11 13-1,11-9 59,0-1 0,0 1 0,2 1-1,-1 0 1,2-1 0,-1 2 0,-3 16-1,4-9 32,0 0 0,1 0 0,2 1-1,-1 35 1,3-46 3,1 1 0,0 0 0,1-1 0,0 0 0,1 1 0,0-1 0,0 0 0,2 0 0,-1-1 0,9 15 0,-10-20 26,0-1-1,1 1 0,0-1 0,0 0 0,0 0 1,0 0-1,1-1 0,-1 0 0,1 1 0,0-2 1,0 1-1,0 0 0,0-1 0,1 0 1,-1 0-1,0-1 0,1 1 0,0-1 0,6 0 1,8 0 72,1 0 0,0-2 1,37-6-1,-44 5-90,-13 2-18,206-34-933,-174 27 782,-1-2-1,0-2 1,-1-1 0,39-20 0,14-17 51,117-89-1,-189 129 96,60-49 37,-61 48-16,-1 0 1,0-1-1,0 0 0,9-14 1,-18 22-13,1 1 0,-1-1 0,1 0 0,-1 1 0,0-1 1,0 0-1,1-3 0,-2 5-8,0 0 1,0 1-1,0-1 1,0 1 0,0-1-1,0 1 1,-1-1-1,1 1 1,0-1-1,0 1 1,0-1-1,0 1 1,-1-1-1,1 1 1,0-1-1,0 1 1,-1-1-1,1 1 1,0-1 0,-1 1-1,1-1 1,-1 1-1,1 0 1,0-1-1,-1 1 1,1 0-1,-1 0 1,1-1-1,-1 1 1,1 0-1,-1 0 1,1-1-1,-1 1 1,1 0 0,-1 0-1,0 0 1,1 0-1,-1 0 1,1 0-1,-1 0 1,1 0-1,-1 0 1,1 0-1,-2 1 1,-5 0 18,-1 0 1,1 1-1,0 0 0,-1 1 1,1-1-1,0 1 0,0 1 1,-11 7-1,8-6 11,-10 8 117,0 0 0,1 1 0,-22 21 0,-48 54 293,63-62-350,4-3 58,-26 35-1,41-49-174,0 1-1,0-1 1,2 1 0,-1 0 0,2 1-1,-7 21 1,10-31 48,0 1 0,1-1 0,0 1 0,0-1 0,-1 1 0,1-1 0,1 1-1,-1-1 1,0 1 0,1-1 0,-1 1 0,1-1 0,0 1 0,0-1 0,-1 0 0,2 1 0,-1-1 0,3 4 0,-3-5 7,0 0 1,1 1 0,-1-1-1,1 0 1,-1 0-1,1 0 1,-1 0 0,1 0-1,0 0 1,0 0 0,-1-1-1,1 1 1,0-1 0,0 1-1,0-1 1,0 0 0,0 0-1,0 1 1,0-2 0,-1 1-1,1 0 1,0 0-1,0 0 1,0-1 0,2 0-1,7-2-135,0-1-1,0 0 0,-1-1 0,1 0 0,-1 0 1,0-1-1,-1 0 0,1-1 0,-1 0 0,0-1 1,-1 0-1,0 0 0,0-1 0,10-15 0,-10 12 69,-1-1 0,-1 1-1,0-1 1,0 0 0,-1-1-1,-1 1 1,0-1 0,-1 0-1,-1 0 1,0 0 0,0-22-1,-2 29 13,0 0-19,0 0-1,0 0 0,-2-9 0,2 15 53,0 1 0,1-1 1,-2 0-1,1 1 1,0-1-1,0 1 0,0-1 1,0 1-1,0-1 1,0 1-1,-1-1 0,1 1 1,0-1-1,0 1 0,-1-1 1,1 1-1,0-1 1,0 1-1,-1 0 0,1-1 1,-1 1-1,1 0 0,0-1 1,-1 1-1,1 0 1,-1-1-1,1 1 0,-1 0 1,1 0-1,-1-1 0,1 1 1,-1 0-1,1 0 1,-1 0-1,1 0 0,-1 0 1,1 0-1,-1 0 1,0 0-1,1 0 0,-1 0 1,1 0-1,-1 0 0,1 0 1,-1 0-1,1 1 1,-1-1-1,1 0 0,-1 0 1,1 1-1,-1-1 0,1 0 1,-1 1-1,-1 0 27,1 1-1,0-1 0,0 0 1,-1 1-1,1-1 1,0 1-1,0-1 1,0 1-1,1 0 1,-1-1-1,0 1 0,1 0 1,-1 0-1,0 2 1,-4 28 168,5-28-159,-1 7 0,1 0 0,1-1 0,0 1 0,0-1 0,1 1 0,1-1 0,0 0 0,0 0 0,1 0 0,0 0 0,0 0 0,1-1 0,1 0 0,9 13 0,-12-19 4,1 1 0,0 0 0,-1-1 0,2 0 0,-1 0 0,0 0 0,0-1 0,1 1 0,0-1 0,-1 0 0,1 0 0,0-1 0,0 0 0,0 1 0,0-2 0,6 2 0,3-1 69,0-1 0,0 0 1,1-1-1,21-4 0,-26 3-68,0-1 0,0 0 1,0-1-1,0 0 0,-1-1 0,1 0 0,-1 0 1,-1-1-1,1 0 0,-1-1 0,0 0 0,0 0 1,-1 0-1,0-1 0,0-1 0,5-8 0,5-9-37,-1 0 0,-2-2 0,-1 1 0,12-37-1,-9 26-202,2 1-1,1 1 0,36-50 1,-50 82 79,-4 10 152,-2 15 120,1-15-172,-36 211 159,20-132 61,7-42 41,3-18-86,2 0 0,-3 44-1,7-68-126,0 1-1,0 0 1,0-1-1,0 1 1,0 0-1,1-1 1,-1 1-1,0 0 1,1-1-1,0 1 0,-1 0 1,1-1-1,1 3 1,-1-4-14,-1 1 0,1-1 0,0 1 0,0-1 1,-1 1-1,1-1 0,0 0 0,0 0 0,0 1 0,-1-1 1,1 0-1,0 0 0,0 0 0,0 0 0,0 0 0,0 0 1,-1 0-1,1 0 0,0 0 0,0 0 0,0 0 0,0 0 1,-1-1-1,1 1 0,0 0 0,0-1 0,-1 1 0,1 0 1,1-2-1,11-5 40,0 0 0,0-1 0,-1-1 0,-1 0 0,1-1 0,11-13 0,56-72 4,-48 54-87,19-27-2,-30 39-94,34-39 0,-53 68 113,-1-1 0,1 0 0,0 0 0,-1 1 0,1-1 0,0 1 0,0-1 0,-1 1 0,1-1 0,0 1 0,0-1 0,0 1 0,0 0-1,-1-1 1,3 1 0,-3 0 4,1 0 0,-1 0-1,0 0 1,1 0 0,-1 0-1,0 0 1,1 0-1,-1 1 1,0-1 0,1 0-1,-1 0 1,0 1 0,0-1-1,1 0 1,-1 0 0,0 1-1,0-1 1,1 0-1,-1 0 1,0 1 0,0-1-1,0 0 1,0 1 0,1-1-1,-1 0 1,0 1 0,1 4-34,0-1 0,-1 1-1,1-1 1,-1 9 0,0-11 46,-1 24 7,-1 1 0,-2-1-1,0 0 1,-15 47 0,-47 100 45,49-131 35,-117 268 324,116-274-308,-1 0-1,-1-1 1,-2-1-1,-2-1 0,-1-1 1,-47 47-1,63-70-52,-1-1 1,0-1-1,0 0 0,-1 0 0,0-1 0,0 0 0,0-1 0,-15 5 0,21-8-38,-1-1-1,1 1 1,-1-1-1,0 0 1,1 0-1,-1-1 1,0 0-1,1 0 1,-1 0 0,0-1-1,0 0 1,1 0-1,-1 0 1,1 0-1,-1-1 1,1 0-1,0-1 1,0 1-1,-9-6 1,12 7-24,0-1 1,0 1-1,0-1 0,1 1 0,-1-1 1,1 1-1,-1-1 0,1 0 1,-1 0-1,1 0 0,0 0 1,0 0-1,0 0 0,0 0 0,0 0 1,1 0-1,-1-1 0,1 1 1,-1 0-1,1 0 0,0-1 1,0 1-1,0 0 0,0-1 0,0 1 1,0 0-1,1 0 0,0-5 1,3-2-21,0 0 1,1 0 0,-1 1-1,2-1 1,8-11 0,-3 5 21,6-10-42,70-97-54,-63 92 223,53-52 0,-54 62 19,2 0 1,0 2 0,1 1-1,1 1 1,55-24 0,-47 26-196,2 1 0,0 2 0,0 2 1,58-7-1,-82 15-972,1 0 0,0 1 1,25 3-1,-27-1-1239,-1 0 0,0 1-1,1 1 1,17 7 0,2 4-1831,0-2 1691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04.0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1 405 4224,'3'-55'5738,"-3"69"-4996,-3 53-57,10 128 1,1-52-447,-7-90-61,4 255 2903,0-594-884,1 71-2113,0 3-349,-6 163 161,5-113-528,-4 132 372,-1 23 78,0 1 1,1-1-1,1-8 0,-2 15 173,0 0 0,0 0 0,0-1 0,0 1 0,0 0-1,0 0 1,0 0 0,0 0 0,0-1 0,0 1 0,1 0 0,-1 0-1,0 0 1,0 0 0,0 0 0,0-1 0,0 1 0,0 0 0,0 0-1,0 0 1,0 0 0,1 0 0,-1 0 0,0 0 0,0-1 0,0 1 0,0 0-1,0 0 1,1 0 0,-1 0 0,0 0 0,0 0 0,0 0 0,0 0-1,1 0 1,-1 0 0,0 0 0,0 0 0,0 0 0,0 0 0,0 0-1,1 0 1,-1 0 0,0 0 0,0 0 0,0 0 0,0 0 0,1 0-1,-1 1 1,6 5-152,-2 1 144,0 0 0,-1 1 0,-1-1 0,1 0 1,-1 1-1,0 0 0,1 13 0,2 7 8,14 51-38,4-2 1,42 97 0,-46-128 94,5 13 48,3 0 0,42 68 0,-44-89 58,51 60 0,-67-87-51,1-2-1,0 0 0,0 0 1,1 0-1,0-1 1,0-1-1,1 0 0,-1-1 1,2 0-1,17 6 0,-25-10-61,0-1-1,0-1 1,0 1-1,0 0 1,0-1-1,-1 0 0,1-1 1,6 0-1,-9 1-18,1-1 0,0 1 0,0-1 0,-1 0 0,1 0 0,0 0 0,-1 0-1,1-1 1,-1 1 0,0-1 0,1 1 0,-1-1 0,0 0 0,0 0 0,0 0 0,2-3-1,-1 0 26,1-1-1,-1 0 1,0 0-1,-1 0 1,1 0-1,-1-1 0,-1 1 1,2-9-1,4-59 186,-7 67-204,6-181 526,23-248-911,-29 434 350,35-269-285,-34 268-49,0 0 0,0 0 0,0 1 0,1-1 0,-1 1 0,1-1 0,3-3 0,-5 6 248,0-1 0,1 1 0,-1-1 0,0 1 0,0 0 0,1-1 1,-1 1-1,0 0 0,1-1 0,-1 1 0,0 0 0,1-1 0,-1 1 0,1 0 0,-1 0 0,0 0 0,1-1 0,-1 1 0,1 0 1,-1 0-1,1 0 0,-1 0 0,1 0 0,-1 0 0,0 0 0,1 0 0,-1 0 0,1 0 0,-1 0 0,1 0 0,-1 0 0,1 0 1,-1 0-1,1 0 0,-1 1 0,0-1 0,1 0 0,-1 0 0,1 1 0,-1-1 0,0 0 0,1 0 0,-1 1 0,0-1 1,1 0-1,-1 1 0,0-1 0,1 0 0,-1 1 0,0-1 0,0 1 0,0-1 0,1 1 0,-1-1 0,0 0 0,0 1 0,0-1 1,0 1-1,0 0 0,6 23-3833,-2 6 1308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0:17.4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447 875 2496,'4'-6'290,"-3"4"78,0 1 0,0-1 0,0 1 0,0-1-1,0 0 1,-1 0 0,1 1 0,0-3-1,-1 3-281,0 1 0,0-1 0,0 1 0,0-1 0,0 1 0,0-1 0,-1 1 0,1-1 0,0 1 0,0-1 0,-1 1 0,1-1 0,0 1 0,-1-1 0,1 1-1,0-1 1,-1 1 0,1 0 0,-1-1 0,1 1 0,0 0 0,-1-1 0,1 1 0,-1 0 0,1 0 0,-1-1 0,1 1 0,-1 0 0,1 0 0,-1 0 0,0 0 0,1 0-1,-1 0 1,-11-3 320,0 1 0,0 0 0,-1 1 0,1 1 0,0 0 0,0 0 0,0 1 0,-1 1 0,-15 4 0,5 0 38,1 1-1,-1 1 1,-39 20 0,50-21-347,0 1 0,0 0 0,1 0 0,0 1 0,1 1 1,0 0-1,0 0 0,1 1 0,1 0 0,-13 22 0,13-18-71,0 0 0,1 0 0,1 1 0,1 0 0,0 1-1,1-1 1,0 1 0,-1 26 0,5-35-9,0-1 0,0 1 0,0 0 0,1-1 0,0 1 0,1-1 1,3 10-1,-4-13-5,1 0 1,-1-1 0,1 1 0,0-1 0,1 1-1,-1-1 1,1 1 0,-1-1 0,1 0 0,0 0-1,0-1 1,0 1 0,1 0 0,-1-1 0,6 3 0,0-1 20,0-1 1,0 0-1,0 0 1,1-1-1,-1-1 1,1 1-1,-1-2 1,1 1-1,17-2 1,9-3 102,43-9 0,-54 8-152,0-1 0,0-1 0,0-1 0,-1-1 0,-1-1 0,1-2 0,-2 0 0,27-18 0,-18 6-76,-1-1 0,-1-2 0,41-47 0,-55 52 51,-11 9-44,-3 13 79,-1 0 0,0-1-1,0 1 1,0 0-1,0-1 1,-1 1-1,1 0 1,0 0-1,0-1 1,0 1-1,0 0 1,0 0-1,0-1 1,0 1-1,0 0 1,-1 0-1,1-1 1,0 1-1,0 0 1,0 0-1,-1-1 1,1 1-1,0 0 1,0 0-1,0 0 1,-1 0-1,1-1 1,0 1-1,0 0 1,-1 0-1,1 0 1,0 0-1,-1 0 1,0 0-16,0 0 0,0 0 1,0 0-1,0 0 0,0 0 1,0 1-1,-1-1 0,1 0 1,0 1-1,0-1 0,0 0 1,0 1-1,0 0 0,1-1 1,-1 1-1,0-1 0,0 1 1,0 0-1,0 0 0,1 0 1,-1-1-1,-1 3 0,-15 23-49,14-22 70,-5 9 93,1 1 0,0 0 0,1 0-1,0 1 1,1-1 0,-4 25 0,8-33-86,0 0-1,0 0 1,1-1 0,0 1-1,0 0 1,1 0 0,0 0 0,0 0-1,0-1 1,0 1 0,1 0-1,0-1 1,0 1 0,1-1 0,0 0-1,0 0 1,0 0 0,0 0-1,1 0 1,5 6 0,-5-8 17,-1-1 0,1 1 0,0 0 0,-1-1 0,1 0 0,1 0-1,-1 0 1,0-1 0,0 1 0,1-1 0,-1 0 0,0 0 0,1 0 0,-1-1 0,9 1 0,5-2 101,-1 0 0,29-7 0,-41 7-111,8-1 61,0-1 1,-1 0-1,1-1 1,-1-1-1,0 0 0,14-7 1,-23 10-59,-1 1 1,1-1 0,0 0-1,-1 0 1,1 0-1,-1 0 1,0 0-1,0-1 1,0 1 0,0-1-1,0 1 1,0-1-1,-1 0 1,1 0-1,-1 0 1,0 0-1,1 0 1,-2 0 0,1 0-1,0 0 1,-1 0-1,1 0 1,-1 0-1,0-1 1,0 1 0,0 0-1,0 0 1,-1 0-1,1-1 1,-3-5-1,-1-2-11,0 1-1,-1-1 0,0 1 0,-1 0 0,0 0 1,-1 0-1,0 1 0,0 0 0,-9-9 1,6 9-89,0 0 0,0 1 0,-1 0 0,0 0 0,0 1 0,0 1 0,-24-10 0,27 13 7,-1 0-1,1 1 1,-1 0-1,0 1 1,-9-1-1,13 1 107,1 2 1,0-1-1,-1 0 0,1 1 0,0-1 0,0 1 1,0 1-1,-1-1 0,1 0 0,0 1 0,1 0 1,-7 3-1,28-5 179,-8-2-163,1-1 1,-1 0 0,11-5-1,10-3 29,50-12 61,2 2 0,144-15 0,-204 33-147,-8 1-4,-1 1 0,21 1 1,-31 0 39,0 0 1,0 1-1,0-1 1,0 1-1,0 0 0,0 1 1,0-1-1,-1 1 1,1-1-1,0 1 1,-1 0-1,1 1 0,3 2 1,-5-3 3,-1 0-1,1 0 1,-1 0 0,1 0 0,-1 0 0,0 1-1,0-1 1,0 0 0,-1 0 0,1 1 0,0-1-1,-1 1 1,0-1 0,1 0 0,-1 1 0,0-1-1,0 1 1,-1 3 0,0 8 68,-2-1-1,-3 16 1,2-16-42,-4 16-7,-1 0 0,-2 0 0,-1-1 0,-29 51 0,37-73 47,0 1 1,0 0 0,-2 9-1,16-31 421,11-21-539,-7 9-30,2 1 0,1 0 1,1 1-1,2 1 0,0 1 0,1 0 0,1 2 1,1 0-1,1 2 0,27-17 0,-45 32 7,1 0 0,-1 1-1,1-1 1,-1 1 0,1 1-1,11-4 1,-16 6 39,0 0 0,0-1-1,0 1 1,0 0 0,0 0 0,0 0-1,-1 0 1,1 1 0,0-1 0,0 0-1,0 1 1,0 0 0,-1-1 0,1 1-1,0 0 1,-1 0 0,1 0 0,0 0-1,-1 0 1,1 0 0,-1 0 0,0 0-1,1 1 1,-1-1 0,0 1 0,0-1-1,0 1 1,0-1 0,0 1 0,2 3-1,-1 1 11,1 1 0,-1 0-1,0 0 1,-1 0-1,1 0 1,0 10-1,-2 46 57,-1-32-36,0 11-15,0-21 23,1 0 0,1 1 1,5 34-1,-4-51-15,-1 0-1,1 1 1,0-1-1,0 0 1,0 0 0,1 0-1,-1 0 1,1 0-1,5 5 1,-6-8 16,0 0 0,0 0-1,0 0 1,0 0 0,1 0 0,-1-1 0,1 1 0,-1-1-1,1 1 1,-1-1 0,1 0 0,0 0 0,0 0 0,-1-1 0,1 1-1,0-1 1,0 1 0,0-1 0,4 0 0,-1-1-3,0 0 0,0-1 1,0 1-1,-1-1 0,1 0 1,0 0-1,-1-1 0,0 0 1,0 0-1,0 0 0,0-1 1,0 1-1,0-1 0,-1 0 1,8-10-1,0 0-31,-1-2 1,0 1-1,14-29 0,89-187 153,-109 221-219,0 0 0,0 1 0,1-1 1,0 2-1,1-1 0,0 0 1,0 1-1,10-7 0,-17 14 62,1 0-1,0 1 1,0-1 0,0 1 0,-1 0-1,1-1 1,0 1 0,0-1-1,0 1 1,0 0 0,0 0-1,0 0 1,-1 0 0,1-1 0,0 1-1,0 0 1,0 1 0,0-1-1,0 0 1,0 0 0,0 0-1,0 0 1,-1 1 0,1-1 0,0 0-1,0 1 1,0-1 0,0 1-1,-1-1 1,1 1 0,0-1-1,0 1 1,-1-1 0,1 1 0,-1 0-1,1 0 1,0 0 0,2 3-16,-1-1 0,0 0 1,0 1-1,-1-1 0,1 1 1,-1 0-1,2 5 0,2 19 27,-1 0 0,-1 1-1,-2-1 1,-1 0-1,-1 0 1,-1 1-1,-1-1 1,-13 46-1,13-62 40,0 0 0,-2 0 0,0 0 0,0 0 0,-1-1-1,-9 14 1,13-21-23,-1-1 1,1 0-1,-1 1 0,0-1 0,0 0 0,0-1 0,0 1 0,0 0 0,-1-1 1,1 0-1,-1 1 0,0-2 0,0 1 0,1 0 0,-1-1 0,0 1 0,0-1 0,-1 0 1,1-1-1,0 1 0,0-1 0,-8 0 0,5-1-113,-1 0 0,1-1 1,1 0-1,-1 0 0,0-1 0,0 1 0,1-2 1,0 1-1,-1-1 0,1 0 0,1 0 0,-1 0 1,0-1-1,-6-7 0,12 11 81,-1 1-1,1 0 1,0-1-1,-1 1 1,1 0-1,0-1 1,0 1-1,-1-1 1,1 1-1,0-1 1,0 1-1,0 0 1,-1-1 0,1 1-1,0-1 1,0 1-1,0-1 1,0 1-1,0-1 1,0 1-1,0-1 1,0 1-1,0-1 1,0 1-1,0-1 1,0 1-1,1-1 1,-1 1-1,0 0 1,0-1 0,0 1-1,1-1 1,0 0-7,-1 1 1,1 0-1,-1-1 1,1 1-1,-1 0 1,1 0 0,-1-1-1,1 1 1,0 0-1,-1 0 1,1 0-1,-1 0 1,1 0 0,0 0-1,-1 0 1,1 0-1,0 0 1,-1 0-1,1 0 1,-1 1 0,1-1-1,-1 0 1,1 0-1,0 1 1,0-1-1,28 18-380,-20-12 372,-1-1 0,19 8 0,-16-10 100,0 0 0,0-1 0,0 0 0,0-1 0,0-1 0,0 1 0,0-2 0,1 1 0,-1-2 0,0 1 0,-1-2 1,19-5-1,1-2 17,-1-1 1,-1-2 0,35-21-1,-27 12 54,0-2 0,63-57-1,-54 37-33,55-68 0,-82 89-66,-2 1-1,0-2 1,-2 0-1,0-1 1,17-45-1,181-442-171,-156 382 137,-47 106-84,-2 0-1,0-1 1,5-37-1,-12 61 62,0-1 1,0 1-1,1 0 1,-1 0-1,0-1 0,-1 1 1,1 0-1,0-1 1,0 1-1,0 0 0,-2-3 1,2 4 5,0 0-1,0 0 1,0 0 0,0-1 0,-1 1 0,1 0 0,0 0-1,0 0 1,0-1 0,-1 1 0,1 0 0,0 0 0,0 0-1,-1 0 1,1 0 0,0 0 0,-1 0 0,1 0 0,0-1-1,0 1 1,-1 0 0,1 0 0,0 0 0,-1 0 0,1 0-1,0 0 1,0 1 0,-1-1 0,1 0 0,0 0 0,0 0 0,-1 0-1,-2 2-25,0 0 0,0 0 0,0 0 0,0 0-1,0 0 1,-4 6 0,-14 13-7,1 1 0,2 1 0,0 1 1,1 0-1,1 1 0,2 1 0,1 1 0,-14 35 0,-15 74 41,-36 211 0,72-309 62,1 1 0,2-1-1,2 1 1,2-1 0,1 1-1,13 68 1,-14-102-17,0 0 0,0 0 0,1 0 0,0 0 0,0-1 0,0 1 0,1 0 0,5 7 0,-7-10-37,1 0 0,-1-1 0,1 1 1,0-1-1,0 0 0,0 1 0,0-1 1,0 0-1,0 0 0,0 0 0,0 0 1,0-1-1,0 1 0,0-1 0,0 1 1,1-1-1,-1 0 0,0 1 0,0-1 1,1 0-1,-1-1 0,0 1 0,3-1 1,9-2-1,1 0 1,-1-1-1,22-10 1,43-24 3,-41 18-165,126-61 9,-140 69 121,-1-2 0,0 0 0,-1-2 0,-1 0 0,38-38-1,-58 54 35,0-1-1,-1 0 1,1 1-1,0-1 1,-1 0-1,1 0 0,0 0 1,-1 0-1,1 1 1,-1-1-1,0 0 1,1 0-1,-1-1 0,0 1-10,0 1 0,0 0 0,0 0-1,0 0 1,0 0 0,-1-1 0,1 1-1,0 0 1,0 0 0,0 0-1,0 0 1,-1 0 0,1 0 0,0-1-1,0 1 1,0 0 0,-1 0 0,1 0-1,0 0 1,0 0 0,-1 0-1,1 0 1,0 0 0,0 0 0,0 0-1,-1 0 1,1 0 0,0 0 0,0 0-1,0 0 1,-1 0 0,1 0-1,0 0 1,-1 1 0,-25 8-270,9 1 243,1-1 1,-1 2-1,1 0 1,1 1-1,0 0 0,1 2 1,-23 26-1,28-28 41,0 1 0,0 0 0,1 0 0,1 1 0,0 0 0,1 0 0,1 1 0,0-1 0,1 1 0,-3 18 0,6-29 7,1-1-1,0 1 1,-1-1-1,2 1 0,-1-1 1,0 1-1,1-1 0,-1 1 1,1-1-1,0 1 0,0-1 1,1 0-1,-1 1 1,1-1-1,-1 0 0,1 0 1,3 4-1,-3-5 1,-1 0-1,1-1 1,0 1 0,0 0 0,1-1-1,-1 1 1,0-1 0,0 0 0,1 0-1,-1 0 1,1 0 0,-1 0-1,1 0 1,-1-1 0,1 1 0,-1-1-1,1 0 1,0 1 0,-1-1-1,1-1 1,-1 1 0,1 0 0,4-1-1,-1-1 8,0 0-1,0-1 0,0 1 0,0-1 1,0 0-1,-1-1 0,0 1 0,1-1 1,-1 0-1,0 0 0,-1-1 0,1 1 1,-1-1-1,0 0 0,6-9 0,3-9-149,0 1 0,14-38 1,-22 49 24,2-3-6,-1-1 0,0 0 1,-1 0-1,-1 0 0,-1 0 1,0 0-1,1-20 0,-5 31-137,-3 9 169,-3 10 244,4-2-104,1 0 1,1 0 0,0 0 0,1 0-1,0 0 1,1 1 0,0-1 0,1 0-1,1 0 1,0-1 0,1 1 0,7 17-1,-10-28-48,-1 0 0,1 0 0,0 0 0,0 0-1,0 0 1,0-1 0,1 1 0,-1 0 0,0-1-1,1 1 1,-1-1 0,1 0 0,-1 1 0,1-1-1,0 0 1,-1 0 0,1 0 0,0 0 0,0 0-1,0 0 1,0-1 0,0 1 0,0 0 0,0-1-1,0 0 1,0 1 0,0-1 0,0 0 0,0 0-1,0 0 1,0-1 0,0 1 0,0 0 0,0-1-1,0 1 1,0-1 0,0 0 0,0 0 0,2 0-1,11-7 87,0-1 0,27-19 0,-13 8 42,-8 6-88,130-82 17,-122 80-205,1 2 1,0 0-1,44-12 0,-71 25 100,-1 0 0,1 0 0,0 1 0,-1-1 0,1 1 1,0 0-1,0 0 0,-1 0 0,4 1 0,-5-1 24,-1 0 1,1 0-1,0 1 0,-1-1 0,1 0 1,-1 1-1,1-1 0,-1 1 0,1-1 1,-1 1-1,1-1 0,-1 1 0,1-1 1,-1 1-1,1-1 0,-1 1 0,0 0 1,1-1-1,-1 1 0,0 0 0,0-1 0,0 1 1,1 0-1,-1-1 0,0 1 0,0 0 1,0 0-1,0-1 0,0 1 0,0 0 1,0-1-1,0 1 0,-1 0 0,1-1 1,0 1-1,0 0 0,-1 0 0,-7 27 45,-1-1-1,-1-1 0,-18 34 1,-33 48 406,55-95-239,6-13-207,0 0 0,0 0 0,0 0 0,0 0 0,0 0 0,0 0 0,0 0-1,0 1 1,0-1 0,0 0 0,0 0 0,0 0 0,0 0 0,1 0 0,-1 0 0,0 0 0,0 0 0,0 0-1,0 0 1,0 1 0,0-1 0,0 0 0,0 0 0,0 0 0,0 0 0,0 0 0,0 0 0,0 0 0,0 0 0,1 0-1,-1 0 1,0 0 0,0 0 0,0 0 0,0 0 0,0 0 0,0 0 0,0 0 0,0 0 0,0 0 0,1 0-1,-1 0 1,0 0 0,0 0 0,0 0 0,0 0 0,0 0 0,0 0 0,0 0 0,0 0 0,0 0 0,1 0-1,-1 0 1,0 0 0,0 0 0,0 0 0,3-2 2,-1 1 0,1-1 0,-1 0 0,1 0 0,-1 0 0,4-3 0,52-61-1036,-40 45 624,0 0 1,1 1 0,26-19 0,-45 38 385,1 0-1,0 1 0,0-1 1,-1 1-1,1-1 1,0 1-1,0-1 1,0 1-1,0 0 0,0-1 1,0 1-1,0 0 1,0 0-1,-1-1 1,3 1-1,-3 0 17,0 1 0,1-1 0,-1 0-1,0 0 1,1 0 0,-1 0 0,0 1 0,1-1 0,-1 0-1,0 0 1,0 0 0,1 1 0,-1-1 0,0 0 0,0 1 0,1-1-1,-1 0 1,0 1 0,0-1 0,0 0 0,1 1 0,-1-1-1,0 0 1,0 1 0,0 0 0,1 3-14,-1 1 0,0-1 1,0 1-1,0 0 0,-2 4 0,1 1-81,-3 40 148,-2 29 322,6-70-296,1 1 0,0-1 0,0 1 1,1-1-1,0 1 0,4 10 0,-5-18-44,0 0 1,0 0-1,0 0 1,0 0-1,0 0 1,1 0-1,-1 0 1,0-1 0,1 1-1,-1 0 1,1-1-1,0 1 1,0-1-1,-1 0 1,1 1-1,0-1 1,0 0-1,0 0 1,0 0-1,1-1 1,-1 1-1,0 0 1,0-1-1,0 1 1,1-1-1,-1 0 1,0 0 0,0 0-1,1 0 1,-1 0-1,0 0 1,0-1-1,1 1 1,-1-1-1,0 1 1,0-1-1,0 0 1,0 0-1,0 0 1,3-2-1,14-10 21,0 0-1,-1-2 0,-1 0 0,0-1 1,14-19-1,-9 12-73,28-30 29,99-98 241,-126 128-210,-1 0 0,-1-2-1,-1-1 1,18-28 0,-13 11-14,38-87 1,-1-30-26,7-17 129,-63 164-203,0 0 0,-1 0 0,-1-1 0,0 0 0,-1 0 0,3-24 0,-6 37 64,0 1-1,0-1 1,0 0 0,0 1-1,0-1 1,0 1 0,0-1 0,0 1-1,0-1 1,0 1 0,0-1-1,0 1 1,-1-1 0,1 1-1,0-1 1,0 1 0,0-1-1,-1 1 1,0-1 0,-7 5-265,5-1 262,-5 3-22,0 0 0,1 1 1,0 0-1,1 1 0,-1 0 0,1 0 0,1 0 1,0 0-1,-6 12 0,-3 13 107,-13 41 0,23-63-74,-88 291 255,86-276-110,0 0-1,2 0 1,1 1-1,1 0 1,2 50-1,2-64-38,0 0 0,0 0 0,1-1 0,1 1 0,10 23 0,-10-28-41,0 0 0,0 0 0,1-1 0,1 0 0,-1 0 0,1-1 0,0 1 0,0-1 0,13 9 0,-13-11-29,1-1 0,-1 1 0,0-2 0,1 1 1,0-1-1,0 0 0,0 0 0,0 0 0,0-1 0,0 0 0,0-1 0,0 0 1,13-1-1,6-2-313,-1-1 1,35-10 0,-52 12 108,11-4-1491,0 0 1,22-10 0,7-10-4686,-31 14 851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0:17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31 190 8224,'-26'-36'3040,"21"25"-2368,13 3 1536,10-3-1536,17-5 1823,21 1-1375,28-4-192,5 0-576,3 3-256,-9 0-64,-1 5-32,-4 3 0,-4 5-4159,-10 3 2271,-7 11-4896,-28 5 3872,-11-16 320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0:18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6 169 7392,'-5'-3'2720,"18"3"-2080,27-8-224,-7 4 2176,38-7-1504,11-2 575,17-9-1023,18-5-224,22 0-256,1 4-2175,-20 4 1119,1 8-6624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0:19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76 2304,'0'-4'195,"-3"-7"1571,1-1 0,-1-20 0,-1 15 5005,8 23-5462,32 44 173,-22-30-1194,0-1-1,1-1 1,1 0-1,30 26 0,-26-25-246,2 2 123,-7-8-18,-2 0 0,14 17 0,-26-29-163,-1 0 0,1-1 0,-1 1 0,1 0 0,-1 0 0,1 0 0,-1 0 0,0-1 0,1 1 0,-1 0 0,0 0 0,0 0 0,0 0 0,1 0 0,-1 0 0,0 0 0,0 0 0,-1 0 0,1 0 0,0-1 0,0 1 0,0 0 0,-1 0 0,1 0 0,0 0 0,-1 0 0,1 0 0,-1-1 0,1 1 0,-1 0 0,1 0 0,-1-1 0,1 1 0,-1 0-1,0-1 1,1 1 0,-1 0 0,0-1 0,0 1 0,1-1 0,-2 1 0,-1 0-561,1 1 0,0-1 0,-1 0-1,1 0 1,-1 0 0,1-1 0,-1 1-1,0 0 1,1-1 0,-1 0 0,0 1-1,1-1 1,-5-1 0,-18-3-7416,15 1 6159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0:19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4992,'0'0'90,"1"-1"0,0 1 1,-1-1-1,1 1 0,0 0 1,-1-1-1,1 1 0,0 0 1,-1 0-1,1-1 0,0 1 1,0 0-1,-1 0 0,1 0 1,0 0-1,0 0 0,-1 0 1,1 0-1,0 0 0,0 0 1,-1 0-1,1 1 0,0-1 0,0 0 1,-1 0-1,1 1 0,1 0 1,2 0 329,5 2 644,1 0 0,-1 1 0,1 1 1,-1-1-1,14 11 0,-2 0 61,18 18 0,-22-17-797,0 1 0,-2 0 0,14 20 1,35 63 421,-56-87-757,0 1 0,-1 0 0,-1 1 0,0-1 0,6 28 0,-11-22-4020,-5 2 1041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4:36.0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15 320,'4'0'6174,"4"2"-3981,21 1-2651,16-3 607,-37 2-190,9 1 162,1 0-1,25 0 0,-4-2-51,-22 0-97,-1 0 0,24-3-1,-20 0-4,-1 1 0,23 2 0,-5 0 404,2-6-227,-33 5-64,1-1 0,-1 0-1,0 0 1,1 0-1,-1-1 1,0 0 0,0 0-1,0 0 1,11-7 0,-15 8-66,-1 0-114,0 1-1,0-1 1,1 1-1,-1-1 1,0 1-1,0 0 1,1 0 0,-1 0-1,0-1 1,1 1-1,-1 1 1,0-1-1,0 0 1,1 0-1,-1 0 1,0 0 0,2 1-1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14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8 2080,'0'0'667,"0"-8"773,-2 38-924,-1 0 1,-1-1 0,-9 34 0,-5 23 2,-37 226 724,51-294-1050,3-8 143,-1 0-1,-7 18 1,6-25 68,1-8-194,1-20-8,2-1-211,2-1 0,10-48 0,23-52-199,-26 104 151,0 1 1,1-1-1,1 2 0,1 0 1,1 0-1,0 1 0,31-31 1,-41 47 55,28-27-13,-29 29 21,0 0 0,-1 0-1,1 0 1,0 0-1,0 1 1,0-1 0,0 1-1,0 0 1,0 0 0,5-1-1,-8 2 10,1 0-1,-1 0 0,1-1 0,-1 1 0,1 0 1,0 0-1,-1 0 0,1 0 0,-1 0 0,1 0 1,-1 1-1,1-1 0,0 0 0,-1 0 0,1 0 0,-1 0 1,1 1-1,-1-1 0,1 0 0,-1 0 0,1 1 1,-1-1-1,0 1 0,1-1 0,-1 0 0,1 1 1,-1-1-1,0 1 0,1-1 0,-1 1 0,0-1 1,0 1-1,1-1 0,-1 1 0,0-1 0,0 1 1,0-1-1,1 1 0,-1-1 0,0 1 0,0-1 1,0 2-1,0 2 56,-1 1 0,1-1 0,-1 1 0,-2 7 0,0-1-2,-56 248 837,55-244-707,2-9 17,0 1 0,0-1 1,1 1-1,-1 6 0,6-16 200,6-14-96,12-31 1,7-14-343,-15 38-33,2 0 0,19-23 1,-27 37-39,-1 2 0,2-1 0,-1 1 1,1 1-1,1-1 0,-1 1 0,20-10 0,-21 14-71,-2-1 32,0 1 1,0 1 0,1-1-1,-1 1 1,1 1-1,6-2 1,-12 3 120,0-1 0,0 1 0,1 0 0,-1 1-1,0-1 1,0 0 0,0 0 0,0 0 0,0 1 0,0-1 0,0 0-1,0 1 1,0-1 0,0 1 0,0-1 0,-1 1 0,1 0 0,1 0 0,-1 1 20,0-1 1,0 0 0,0 1 0,0-1 0,-1 1 0,1 0 0,0-1 0,-1 1 0,0 0 0,1-1 0,-1 1 0,0 0 0,0-1 0,0 1 0,0 2 0,-1 14 213,-1 0 0,-1-1 0,-8 32-1,-4 17-291,13-46 79,1 0 1,1 0 0,1 0-1,0-1 1,7 28 0,-7-40 25,1 0 0,0-1 0,0 1 1,1-1-1,-1 1 0,2-1 0,-1 0 1,0 0-1,1-1 0,0 1 1,1-1-1,-1 0 0,1 0 0,9 7 1,-10-9-5,3 2 46,0-1 0,0 0 0,14 6 1,-18-9-35,0 0 1,1-1-1,-1 1 1,0-1 0,1 0-1,-1 1 1,1-2-1,-1 1 1,1 0-1,-1-1 1,7-1 0,-6 1-1,-1 0 1,1 0 0,-1-1 0,0 1 0,1-1-1,-1 0 1,0 0 0,0 0 0,0 0 0,0 0-1,0-1 1,0 0 0,-1 1 0,4-5 0,0-4 84,0 1 0,-1-1 0,7-16 1,-12 26-125,11-25 104,-1-1 0,-1-1 0,-2 0 0,0 0 0,-2 0 0,2-49 0,-7 72-143,0 1 1,0-1 0,0 1-1,-1-1 1,0 1-1,1-1 1,-2 1-1,1 0 1,-1 0 0,1 0-1,-1 0 1,0 0-1,0 0 1,-5-6 0,6 10 4,1-1 0,-1 1 0,0 0 0,1-1 0,-1 1 0,0 0 0,0 0 0,1-1 1,-1 1-1,0 0 0,0 0 0,1 0 0,-1 0 0,0 0 0,0 0 0,1 0 1,-1 0-1,0 0 0,0 1 0,1-1 0,-1 0 0,0 0 0,1 1 0,-1-1 1,0 0-1,1 1 0,-1-1 0,0 1 0,-17 13-440,13-7 364,1-1 0,-1 1-1,1 0 1,1 0 0,-1 0 0,-4 16 0,2-3-95,-4 31 0,6-25 180,2 0 1,1 0-1,0 1 1,2-1-1,2 0 1,0 0-1,1 0 0,16 48 1,-18-68 50,0 0 0,1 0 0,0 0 0,0 0 0,0-1 1,1 1-1,7 8 0,-9-12 24,0 0 1,0-1 0,0 1-1,0 0 1,0-1-1,0 0 1,0 1 0,1-1-1,-1 0 1,0 0-1,1 0 1,-1 0 0,1-1-1,-1 1 1,1-1-1,-1 1 1,1-1-1,-1 0 1,1 0 0,-1 0-1,6-1 1,10-4 153,-1-2 1,1 0 0,-1 0-1,-1-2 1,26-17-1,-18 12-191,68-47-82,113-97 0,-135 102-59,-63 49 2,1 1 0,1 1 0,-1 0 1,1 0-1,-1 1 0,18-7 0,-22 10 98,0 0 0,0 0 0,0 1 0,0-1 0,0 1 0,0 0 0,0 0 0,0 0 0,0 0 0,0 1 0,0-1 0,0 1 0,0 0-1,0 1 1,0-1 0,-1 1 0,1-1 0,0 1 0,3 3 0,-4-3 102,-1-1-1,0 1 0,1 0 1,-1 0-1,0 0 1,0 0-1,2 4 1,-4-6-54,0 0 0,1 0 0,-1 0 0,0 1 0,0-1 0,0 0 0,0 0 0,0 1 0,0-1 1,0 0-1,0 0 0,0 1 0,0-1 0,0 0 0,0 0 0,0 0 0,0 1 0,0-1 0,0 0 1,0 0-1,0 1 0,0-1 0,0 0 0,0 0 0,0 1 0,0-1 0,-1 0 0,1 0 1,0 0-1,0 1 0,0-1 0,0 0 0,-1 0 0,1 0 0,-1 1 29,0-1 0,-1 1 0,1-1 0,0 1 0,0-1 0,-1 0 1,1 0-1,0 1 0,0-1 0,-1 0 0,-1-1 0,-1 1 5,0-1 0,0 0 0,-1 0 0,1 0 1,0-1-1,0 0 0,0 1 0,1-2 0,-1 1 0,0 0 1,1-1-1,-5-3 0,4 3-86,1 0 0,-1 0 1,0 0-1,0 1 0,0 0 0,0 0 1,-1 0-1,1 0 0,0 1 0,-1-1 1,1 1-1,-9-1 0,9 3-36,-1-1 0,1 1 1,-1 0-1,1 1 0,-1-1 0,1 1 0,0 0 0,-1 0 0,1 0 0,0 0 1,0 1-1,1 0 0,-1-1 0,0 2 0,1-1 0,0 0 0,-6 7 1,-4 7-181,1 1 0,-15 28 0,25-43 221,-9 17-131,1 1 0,1 1 1,-8 25-1,14-35 114,0-1 1,1 0-1,0 1 0,1-1 0,0 1 0,1-1 0,0 1 0,2 12 1,-1-19 104,0 0 0,0 0 1,1-1-1,-1 1 1,1-1-1,0 1 1,0-1-1,5 7 0,-6-10-16,0 0 0,0 1-1,0-1 1,0 0 0,0 0 0,1 0-1,-1 0 1,0 0 0,1 0-1,-1 0 1,1 0 0,-1-1-1,1 1 1,-1 0 0,1-1 0,-1 1-1,1-1 1,0 0 0,-1 1-1,1-1 1,0 0 0,-1 0-1,1 0 1,0 0 0,-1-1-1,1 1 1,2-1 0,-1 0 5,1 0 1,-1-1-1,1 0 1,-1 0-1,0 0 1,0 0-1,0 0 1,0-1-1,0 1 0,0-1 1,-1 0-1,1 0 1,-1 0-1,0 0 1,3-5-1,2-6 9,0 0-1,6-19 0,-4 6-21,7-38-1,-2 6-231,-12 43-175,-2 11 48,-2 8-360,1 5 541,1 0 0,-1-1 0,1 1 0,2 12 0,-1 8 5,0-21 137,-1 1 0,1-1 0,0 1 0,1-1 0,0 0 0,0 0 0,0 0 0,1 0 0,0 0 0,0 0 0,1-1 0,0 0 0,0 0 0,8 9 0,-9-11 43,0-1 1,0-1-1,0 1 1,0 0-1,0-1 0,1 0 1,-1 0-1,1 0 1,-1 0-1,1 0 0,0-1 1,0 1-1,0-1 1,0 0-1,0 0 0,0-1 1,0 1-1,0-1 1,0 0-1,0 0 0,0 0 1,0-1-1,0 1 1,0-1-1,0 0 0,8-3 1,0-1 22,0-1 1,-1-1-1,1 0 0,-1 0 1,11-11-1,48-47 151,-56 50-214,60-68 64,-47 50-464,41-37 0,-66 68 340,1 0-1,-1 0 0,1 0 1,0 1-1,-1-1 0,6-2 1,-7 4 44,0 0 0,-1 0 1,1-1-1,0 1 0,-1 0 1,1 0-1,0 0 0,-1 0 1,1 0-1,0 0 0,-1 0 0,1 0 1,0 0-1,-1 0 0,1 0 1,0 0-1,-1 1 0,1-1 0,0 0 1,-1 0-1,1 1 0,-1-1 1,1 0-1,0 1 0,-1-1 1,1 1-1,-1-1 0,1 1 0,-1-1 1,1 1-1,-1-1 0,0 1 1,1-1-1,-1 1 0,1 0 1,1 6 26,0 0 1,-1 0 0,0 0 0,0 0-1,-1 0 1,0 14 0,0-11-6,-2 27 127,-2 0 1,-1 0 0,-13 43-1,14-49 253,6-32 213,6-11-376,11-20-150,6-16-212,94-161-332,-112 197 386,2 1-1,0 0 0,0 0 0,21-17 1,-30 27 74,1 1 1,-1-1 0,1 1 0,-1 0 0,1-1 0,-1 1 0,1 0 0,-1-1 0,1 1-1,-1 0 1,1 0 0,-1 0 0,1-1 0,-1 1 0,1 0 0,0 0 0,-1 0 0,1 0-1,-1 0 1,1 0 0,0 0 0,-1 0 0,1 0 0,-1 0 0,1 0 0,-1 1 0,1-1-1,-1 0 1,1 0 0,0 1 0,-1-1 0,1 0 0,-1 1 0,0-1 0,1 0 0,-1 1-1,1-1 1,-1 1 0,1-1 0,-1 0 0,0 1 0,1-1 0,-1 1 0,0-1 0,0 1-1,1-1 1,-1 1 0,0 0 0,0-1 0,0 1 0,0 0 0,2 4-6,-1-1 1,0 1 0,0-1-1,-1 1 1,1 6 0,-3 36 52,1 24-188,2-24 187,-1-28 41,1-1 0,5 30 1,-4-40-81,0 0 0,1-1 1,-1 1-1,1 0 0,1-1 1,5 11-1,-6-15 15,-1 0 0,0 0 1,1 0-1,-1-1 0,1 1 0,0-1 1,-1 1-1,1-1 0,1 0 0,-1 0 0,0-1 1,0 1-1,1-1 0,-1 1 0,7 1 0,-5-2 21,0 0 0,1-1 0,-1 1 0,10-1 0,-13 0-30,-1 0-1,1 0 1,-1-1-1,1 1 1,-1 0 0,0-1-1,1 1 1,-1-1-1,0 1 1,1-1-1,-1 1 1,0-1-1,0 0 1,0 0 0,1 0-1,-1 1 1,0-1-1,0 0 1,0 0-1,0-1 1,1 0-1,-2-4-50,0 8 14,0-2-7,0-6 54,-31-20-3174,17 17-555,3 4 1121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16.3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1090 2912,'0'0'32,"0"1"0,0-1 0,-1 0-1,1 0 1,0 0 0,0 0 0,0 0 0,0 0 0,-1 0 0,1 0-1,0 1 1,0-1 0,0 0 0,0 0 0,-1 0 0,1 0 0,0 0-1,0 1 1,0-1 0,0 0 0,0 0 0,0 0 0,0 1 0,0-1 0,-1 0-1,1 0 1,0 0 0,0 1 0,0-1 0,0 0 0,0 0 0,0 0-1,0 1 1,0-1 0,0 0 0,0 0 0,1 1 0,-1-1 0,0 0 0,0 0-1,0 0 1,0 0 0,0 1 0,0-1 0,0 0 0,0 0 0,1 0-1,-1 1 1,0-1 0,0 0 0,0 0 0,0 0 0,0 0 0,1 0 0,-1 0-1,0 1 1,0-1 0,1 0 0,0 0 161,0 1-1,0-1 1,0 0 0,0 1-1,0-1 1,0 0 0,0 0-1,0 0 1,0 0-1,0 0 1,2 0 0,6-2 198,0 0 0,0-1 0,-1 0 0,1-1 1,-1 0-1,0 0 0,13-10 0,49-43 180,-66 53-501,161-150 560,-49 45-332,10-21-148,-107 107-91,-1-1-1,-1-1 1,-2 0-1,15-31 1,-9 10 137,19-68 0,-32 88-152,-2 0 1,-1-1-1,-2 0 0,2-38 0,-5 65-44,-2-43 11,2 39-47,-1 0-1,1 1 0,-1-1 0,0 0 0,0 1 1,0-1-1,-1 1 0,-2-5 0,4 7 25,0 0-1,-1 1 0,1-1 0,-1 0 0,0 1 1,1-1-1,-1 1 0,1-1 0,-1 1 0,0-1 1,1 1-1,-1 0 0,0-1 0,0 1 0,1 0 1,-1-1-1,0 1 0,0 0 0,1 0 1,-1 0-1,0-1 0,0 1 0,-1 0 0,0 1 10,0-1-1,1 0 1,-1 1-1,0 0 1,0-1-1,1 1 1,-1 0 0,0 0-1,1 0 1,-2 1-1,-2 2 34,0 0-1,0 0 1,1 0-1,-8 10 1,2 2 56,0 1 0,2 0 0,-9 22 0,14-31-73,-18 51 122,-24 113 0,12-39 177,29-113-259,0 1 0,1-1 0,1 1 0,2 0 0,1 27 0,0-2 34,1-11 150,2 0 1,1 0-1,10 37 0,-14-69-188,0 0-1,0 1 0,0-1 0,1 0 1,-1 0-1,1 0 0,0 0 1,0 0-1,0 0 0,0-1 0,0 1 1,1-1-1,-1 1 0,5 2 1,-6-4-25,0 0 1,1 0-1,-1-1 1,1 1-1,-1 0 1,0-1-1,1 1 1,-1-1-1,1 1 1,-1-1-1,1 0 1,0 0 0,-1 0-1,1 0 1,-1 0-1,1 0 1,-1 0-1,1 0 1,-1 0-1,1-1 1,-1 1-1,1-1 1,-1 1-1,1-1 1,-1 0-1,1 0 1,-1 1-1,0-1 1,0 0-1,1 0 1,0-1 0,22-24 206,-1 0 0,27-43 1,-38 53-212,3-6 51,8-12-39,2 1-1,55-57 0,-76 87 13,16-13-999,-27 36 891,-1-3 57,1 1 0,1 0 1,0 1-1,2-1 1,0 1-1,1 0 1,1 0-1,1 21 1,1-36 24,0 0 0,0 0 0,0-1 0,1 1 0,0 0 0,0-1 0,0 1 0,0 0 0,0-1 0,1 1 0,0-1 0,-1 0 0,4 4 0,-4-6-5,0 1 1,1-1 0,-1 1 0,1-1 0,-1 0-1,1 0 1,0 0 0,0 0 0,-1 0-1,1 0 1,0 0 0,0-1 0,0 1 0,0 0-1,0-1 1,0 0 0,0 1 0,0-1 0,0 0-1,0 0 1,0 0 0,0-1 0,0 1-1,0 0 1,0-1 0,3 0 0,10-5 4,0-1 0,0 0 0,0-1 0,-1 0 0,0-2 0,-1 1 0,14-14 0,-6 3 154,20-26 0,3-3-95,-28 35-72,-1-2 0,-1 0-1,0-1 1,-2 0 0,0-1 0,0 0-1,-2-1 1,13-31 0,25-122 91,-45 163-94,56-298-415,-55 289 266,-1 8-226,-7 18 115,-4 12 144,1 1 0,-9 41 1,1 48 67,-1 0 59,-72 242 173,67-275-116,5-24 17,-1 0-1,-3-1 1,-2 0-1,-3-2 1,-1-1-1,-3-2 1,-2 0-1,-69 80 1,85-109-4,12-13 0,0-1 0,0 0 1,0-1-1,-1 1 1,0-1-1,-5 5 0,9-8-73,-1 0 0,1 0 0,0 1 0,0-1 0,0 0 0,-1 0 0,1 0-1,0 0 1,0 0 0,0 0 0,-1 0 0,1 0 0,0 0 0,0 0-1,-1 0 1,1 0 0,0 0 0,0 0 0,0 0 0,-1 0 0,1 0-1,0 0 1,0 0 0,-1 0 0,1 0 0,0 0 0,0 0 0,0 0 0,-1-1-1,1 1 1,0 0 0,0 0 0,0 0 0,0 0 0,-1 0 0,1-1-1,0 1 1,0 0 0,0 0 0,0 0 0,0-1 0,0 1 0,0 0 0,-1 0-1,1 0 1,0-1 0,0 1 0,0 0 0,0 0 0,0-1 0,0 1-1,0 0 1,0 0 0,0 0 0,0-1 0,0 1 0,0 0 0,0 0-1,0-1 1,1 1 0,-1 0 0,0 0 0,0 0 0,0-1 0,3-15-102,1 10 72,0 1 0,0 0 0,0 0 0,1 0 1,-1 0-1,1 0 0,0 1 0,0 0 0,11-7 0,-2 2-75,45-33-197,67-51-74,-98 69 379,0-1 1,29-33-1,110-121-23,-116 131-36,86-63 0,-127 105 125,44-35 295,-47 35-307,1-1-1,-1 1 0,-1-2 0,10-12 0,-14 18-64,-1 0 0,0 0-1,0 0 1,0-1-1,0 1 1,-1 0-1,1 0 1,-1-1-1,1 1 1,-1 0 0,0-1-1,0 1 1,0 0-1,0-4 1,0 5-19,-1 0 0,1 0 0,0 0 0,0 0 0,-1 0 0,1 0 0,-1 0 0,1 1 0,-1-1 0,1 0 0,-1 0 0,1 0 0,-1 0 0,0 1 0,1-1 0,-1 0 0,0 1 0,0-1 0,0 0 0,1 1 0,-1-1 0,0 1 0,0-1 0,0 1 0,0 0 0,0-1 0,0 1 0,0 0 0,0 0 0,0-1 0,0 1 0,0 0 0,-1 0 0,-3 1-15,0 0 1,0 0 0,0 0 0,0 0-1,1 1 1,-1-1 0,1 1-1,-1 1 1,1-1 0,-7 5-1,-8 4-34,12-8 86,1 1-1,-1 0 1,1 0 0,0 1-1,0-1 1,1 1 0,-9 10-1,12-13-2,1 0-1,-1-1 0,1 1 0,0 0 1,0 0-1,0 0 0,0 0 0,0 0 1,1 0-1,-1 0 0,0 0 0,1 0 1,0 0-1,-1 0 0,1 0 1,0 0-1,0 1 0,0-1 0,0 0 1,1 0-1,-1 0 0,1 0 0,-1 0 1,1 0-1,0 0 0,-1 0 0,1 0 1,0 0-1,0 0 0,2 2 0,0 0 15,1 0-1,0 1 0,0-2 0,0 1 0,1 0 0,-1-1 1,1 0-1,0 0 0,7 3 0,5 2 155,27 7 0,-30-11-137,-7-2-82,0 0 0,0 0 0,0 0 0,0-1 0,0 0 0,1-1 0,-1 1 0,0-2 0,0 1 0,1-1 0,-1 0 0,11-3 0,-16 3-68,4 0-666,0 0-1,-1-1 1,1 0-1,-1 0 1,1-1-1,-1 1 1,0-1-1,0 0 1,8-7-1,-8 4-1129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16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71 5312,'-38'-24'2400,"38"13"-2080,3 3 192,11 4-352,2-12-160,12 8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22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28 2912,'2'-15'2092,"-1"4"2712,-2 10-4664,0 1 0,0 0 0,0 0 0,0-1 0,0 1 0,0 0 1,0 0-1,-1 0 0,1 0 0,0 0 0,0 1 0,0-1 0,0 0 0,0 0 0,0 1 1,0-1-1,0 0 0,0 1 0,0-1 0,0 1 0,-2 1 0,2 2-96,0 0-1,-1 0 0,1 0 1,0 0-1,1 1 0,-1 5 1,-1 8 282,-46 343 2575,47-324-2776,1-27 52,0 1-1,0 0 1,-2-1-1,-2 15 1,4-25-184,0 0 0,0 0-1,0 0 1,0 0 0,0 0 0,0 0 0,0 0 0,0 0 0,0 0 0,0 0-1,0 0 1,0 0 0,0 0 0,-1 0 0,1 0 0,0 0 0,0 0 0,0-1-1,0 1 1,0 0 0,0 0 0,0 0 0,0 0 0,0 0 0,0 0 0,0 0-1,0 0 1,0 0 0,0 0 0,0 0 0,-1 0 0,1 1 0,0-1-1,0 0 1,0 0 0,0 0 0,0 0 0,0 0 0,0 0 0,0 0 0,0 0-1,0 0 1,0 0 0,0 0 0,0 0 0,0 0 0,0 0 0,0 0 0,0 0-1,0 0 1,0 0 0,0 0 0,0 0 0,0 0 0,0 0 0,0 1 0,0-1-1,0 0 1,0 0 0,0 0 0,0 0 0,0 0 0,0 0 0,0 0 0,0 0-1,0 0 1,-2-5-998,1-1-29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06.52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1396 8 3072,'0'0'116,"1"-1"0,-1 1 1,0-1-1,1 1 0,-1-1 0,0 1 1,1-1-1,-1 1 0,1 0 0,-1-1 1,1 1-1,-1 0 0,1-1 0,-1 1 1,1 0-1,-1 0 0,1-1 0,-1 1 1,1 0-1,0 0 0,-1 0 0,1 0 1,0 0-1,1 3 1135,-5 4-626,-6 3-165,-17 16-1,-16 15 100,-151 199 769,-7 32-708,107-143-392,25-41 276,-100 102 0,168-190-504,-229 240 1502,20 14-450,166-195-940,-65 98 272,105-154-421,1 0 1,0 1-1,0-1 0,0 1 0,1-1 0,-1 1 1,1 0-1,0 0 0,-1 6 0,2-10-3,0 0 0,0 1 0,0-1 0,0 0 0,0 1 0,0-1-1,0 0 1,0 1 0,0-1 0,0 0 0,1 1 0,-1-1 0,0 0 0,0 1 0,0-1 0,0 0-1,1 1 1,-1-1 0,0 0 0,0 1 0,1-1 0,-1 0 0,0 0 0,1 0 0,-1 1 0,0-1-1,0 0 1,1 0 0,12 0-1249,12-8-879,-25 8 2159,34-18-4556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22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5 171 2496,'-5'-11'5887,"6"11"-5743,11-10 2850,-8 7-2889,36-23 1264,44-26-734,-74 47-594,-1 0 1,1 1-1,1 0 0,-1 1 1,0 0-1,22-2 1,-27 5 5,0 0 1,-1 0-1,1 0 1,0 0 0,-1 1-1,1 0 1,0 0 0,-1 0-1,1 1 1,-1-1 0,0 1-1,1 0 1,-1 1-1,4 2 1,3 3 368,-1 1 0,0 0 0,13 15 0,-12-12 91,0-1 0,15 12-1,-24-21-439,1 0 0,-1-1 0,1 1 0,0-1 0,-1 0 0,1 0 0,0 0 0,0 0 0,0 0 0,0-1 0,0 1 0,0-1 0,0 0 0,0 0 0,0 0 0,0 0 0,0 0 0,-1-1 0,1 1 0,5-2 0,2-2 46,0 0 0,0-1-1,0 0 1,11-9-1,-6 5-45,4-3-267,-1-1-1,31-28 0,2-11-7522,-41 46 4897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24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13 2816,'-7'-6'1785,"-1"4"905,5 2-2093,-50 8 3030,46-6-2857,4-1-417,6-1 401,3 0-552,118-8 185,-37 1-176,-30 6-57,0 3 1,-1 2 0,71 14-1,-119-19 200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24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67 2560,'-17'1'6950,"14"1"-6293,0-1-574,-5 0 1189,6-1-325,5 0 109,6-16 821,4 3-1326,-11 10-497,1 0 0,-1 1 1,1-1-1,-1 1 0,1 0 0,0 0 0,0 0 0,0 0 1,0 0-1,5-2 0,5 0-6,-1 1 0,1 0 0,0 1 0,1 0 0,24 0 0,70 9 56,-74-4-16,-9-1-45,-9-2-555,0 2 0,23 5 0,-25-3-528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25.6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17 2976,'3'-11'1156,"-1"6"425,-2 10 460,-6 20 290,-21 94-82,-17 88 131,34-92-1324,10-98-868,1-3-856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26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0 182 4064,'8'1'7218,"34"1"-5978,8-5-507,96-18-1,-109 15-591,375-73 630,-172 32-214,-209 41-555,-18 5-437,-1-1 1,1-1-1,0 0 0,19-9 1,-24 11-723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26.8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413 27 2912,'8'-8'765,"-7"7"-518,1-1 1,0 0 0,0 0 0,0 1-1,0-1 1,0 1 0,9-6 4129,-25 14-2549,-10 11-1152,1 1 0,0 1 0,-28 33 0,-1 11 30,3 2 1,2 1-1,-70 141 1,103-178-843,-15 49 0,29-79-2,0 1-1,0 0 1,-1 0-1,1-1 1,0 1-1,0 0 1,0 0 0,0-1-1,0 1 1,0 0-1,0 0 1,0 0-1,0-1 1,0 1 0,1 0-1,-1 0 1,1 1-1,23-5-9827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27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4992,'0'0'1589,"2"1"-960,46 13 1945,116 41 2045,-144-47-4361,-1 2 0,0 0-1,0 1 1,-1 1 0,-1 0 0,19 18 0,-4 1-96,-1 1 0,-2 1-1,-2 2 1,-1 1 0,-1 0 0,-2 2 0,23 54 0,-42-83-644,0 0 0,-1 0 0,-1 1 0,3 12 0,-1 5-979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44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29 2912,'0'0'167,"1"-1"0,-1 0 0,0 1-1,1-1 1,-1 0 0,1 0 0,-1 1 0,0-1 0,0 0 0,1 0 0,-1 0 0,0 1 0,0-1-1,0 0 1,0 0 0,0 0 0,0 0 0,0 1 0,0-1 0,-1 0 0,1 0 0,0 0 0,0 1-1,-1-1 1,1 0 0,-1-1 0,1 2-116,0 0-1,0-1 1,0 1 0,0 0-1,0-1 1,0 1 0,0 0-1,0 0 1,0-1 0,-1 1-1,1 0 1,0-1 0,0 1 0,0 0-1,-1 0 1,1-1 0,0 1-1,0 0 1,-1 0 0,1 0-1,0-1 1,0 1 0,-1 0-1,1 0 1,0 0 0,-1 0-1,1-1 1,0 1 0,0 0-1,-1 0 1,1 0 0,0 0-1,-1 0 1,1 0 0,0 0-1,-1 0 1,1 0 0,0 0-1,-1 0 1,1 0 0,0 0-1,-1 0 1,1 1 0,0-1-1,-1 0 1,1 0 0,-1 0-1,-6 3 372,7-3-422,0 0 0,-1-1 1,1 1-1,-1 0 0,1 0 0,0 1 1,-1-1-1,1 0 0,0 0 0,-1 0 0,1 0 1,0 0-1,-1 0 0,1 0 0,0 1 1,-1-1-1,1 0 0,0 0 0,-1 0 1,1 1-1,-1-1 0,-3 6-50,3-5 37,1-1 0,-1 1 0,0 0 0,1 0 0,-1 0 0,1 0 0,-1 0 0,1 0 0,-1 0 0,1 0 0,0-1 0,-1 2 0,1-1 0,0 0 0,0 0 0,0 0 0,0 0 0,0 0 0,0 0 0,0 0-1,0 0 1,0 0 0,1 1 0,0 10 128,3 8 246,-3-19-333,-1-1 0,0 1 0,1 0 0,-1-1-1,1 1 1,-1-1 0,1 1 0,-1-1 0,1 1-1,-1-1 1,1 1 0,-1-1 0,1 0 0,0 1-1,-1-1 1,1 0 0,0 1 0,-1-1 0,1 0-1,0 0 1,-1 0 0,1 0 0,0 1 0,-1-1-1,1 0 1,1 0 0,0-2 66,0 1 0,0-1 0,-1 1 0,1-1 0,0 0 0,0 1 0,-1-1 0,1 0-1,-1 0 1,2-4 0,-2 6-76,1-3 31,-1 1 0,1-1 1,-1 1-1,0-1 0,0 0 1,0 1-1,1-5 0,-2 7-41,0-1 0,0 0-1,0 1 1,0-1-1,0 0 1,0 1 0,0-1-1,0 0 1,0 1-1,0-1 1,-1 0 0,1 1-1,0-1 1,0 0-1,-1 1 1,1-1 0,0 0-1,-1 1 1,1-1-1,0 1 1,-1-1 0,1 1-1,-1-1 1,1 1-1,-1-1 1,1 1 0,-1-1-1,0 1 1,1 0-1,-1-1 1,1 1 0,-1 0-1,0 0 1,1-1-1,-1 1 1,0 0 0,1 0-1,-1 0 1,-1 0-1,-1 0-13,0 0 0,0 0 0,0 0 0,0 0 0,0 1 0,0 0 0,-1 0 0,1-1 0,0 2 0,1-1 0,-1 0 0,0 1 0,0-1-1,0 1 1,-4 3 0,4-3-106,1 1 1,-1-1-1,0 1 0,0-1 0,1 1 0,0 0 0,-1 0 0,1 0 0,0 0 0,1 0 0,-1 1 0,0-1 0,-1 7 0,2 2-1002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44.6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20 2400,'-14'-8'4864,"13"8"-4781,1 0 0,-1 1 0,1-1 0,-1 0 0,1 1 0,-1-1 0,1 1 0,-1-1 0,1 0 1,-1 1-1,1-1 0,0 1 0,-1-1 0,1 1 0,0-1 0,-1 1 0,1 0 0,0-1 0,0 1 0,-1-1 0,1 1 0,0 0 0,0 0 1,-8 13 391,3-10-443,1 1 736,13-5 48,-7 0-773,-1 0 0,1 0 0,-1-1 0,0 1 0,1 0 0,-1-1 0,0 1 0,1-1 0,-1 0 0,0 1 0,0-1 0,1 0 0,-1 0 0,0 0 1,0 0-1,0 0 0,0 0 0,0 0 0,0 0 0,-1 0 0,1 0 0,0-1 0,0-1 0,0 3-43,-1-1-1,0 0 1,1 0 0,-1 1 0,0-1 0,0 0-1,0 0 1,0 1 0,0-1 0,0 0 0,0 0-1,0 0 1,0 1 0,0-1 0,0 0 0,0 0-1,0 1 1,-1-1 0,1 0 0,0 1 0,-1-1-1,1 0 1,0 0 0,-1 1 0,1-1 0,-1 1-1,1-1 1,-1 0 0,1 1 0,-1-1 0,0 1-1,1-1 1,-1 1 0,1 0 0,-1-1 0,0 1-1,0 0 1,1-1 0,-1 1 0,0 0 0,0 0-1,1 0 1,-2-1 0,-1 1-29,0 0 0,0 0 0,0 0 0,0 0 0,0 1 0,0-1 0,0 1 0,0-1 0,0 1 0,0 0 0,0 1 0,0-1-1,0 0 1,1 1 0,-1-1 0,0 1 0,-3 4 0,6-2-1832,4 3 480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47.2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47 2720,'1'-4'375,"-1"0"1,1 0 0,0 1-1,0-1 1,0 0-1,3-4 1,4-7 3656,-11 26-3909,1 0 0,1 0 0,0 0 1,0 0-1,1 0 0,2 17 0,0 9 76,-8 101 420,5-130-544,0 1-1,1-1 1,0 0 0,0 0-1,2 9 1,-1-8-33,-1-1 1,0 1-1,0 0 0,-1 0 0,-3 13 1,0 19 535,-1-23 160,2-13-109,1-8 372,-3-8-377,5 7-597,1-1 0,-1 1 0,1-1 0,0 1 1,0-1-1,0 1 0,1 0 0,2-6 0,21-32-107,-10 20 151,11-19-223,2 1 0,2 1 0,36-37 0,-54 63 82,-4 4-71,0 1 0,0-1-1,1 1 1,0 1 0,1 0-1,0 0 1,16-8 0,-25 14 108,1 0 0,-1 1 0,1-1 0,0 1 0,-1-1 0,1 1 0,0 0 0,0 0 0,-1 0 0,1 0 0,0 0 0,0 0 0,-1 0-1,1 0 1,0 1 0,-1-1 0,1 1 0,0-1 0,-1 1 0,1 0 0,-1 0 0,1-1 0,-1 1 0,1 0 0,-1 0 0,0 1 0,1-1 0,-1 0 0,0 0 0,0 1 0,0-1 0,0 0 0,1 3 0,2 4 93,0-1 0,-1 1 1,0 1-1,0-1 0,2 11 0,-4-14 8,4 17 119,-2 1-1,0 0 0,-1 27 0,-6 70 237,-3-28 281,3-77-287,2-7-3010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05.4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0 131 2976,'1'-1'474,"0"0"1,0-1-1,-1 1 0,1 0 1,0 0-1,0-1 0,0 1 1,1 0-1,-1 0 0,0 0 1,0 0-1,1 0 0,-1 0 1,0 1-1,1-1 0,2-1 1,27-9 4570,-27 9-4898,1 1 0,0-1 0,-1 0 0,0 0 0,1-1 0,-1 1 0,0-1 0,0 0 0,-1 0 0,1 0 0,-1 0 0,1-1 0,3-4 0,-3 2-115,0 1-1,0-1 1,6-11-1,-6 8-23,1-2 32,-2 5-138,-2 7-426,-1 1 171,0-1-1,1 1 0,-1-1 0,1 0 1,0 0-1,-1 1 0,1-1 0,0 0 1,0 0-1,0 0 0,1 2 0,6 8-3048,0 11 266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07.4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416 68 2304,'-3'-2'426,"1"1"0,0-1-1,-1 1 1,1 0 0,-1 0 0,0 0 0,1 1 0,-1-1 0,0 1-1,1-1 1,-1 1 0,0 0 0,0 0 0,1 0 0,-1 0 0,0 0-1,1 1 1,-1 0 0,-3 0 0,3 0-232,0 1-1,1-1 1,-1 0 0,1 1-1,-1 0 1,-2 2 0,-2 1 50,69-5 839,4-7-918,69-16 0,22-3-143,-116 22-43,181-12 79,-212 16-78,-7-1 16,0 1 0,-1 0 0,1 0-1,0 0 1,0 0 0,-1 0 0,1 1-1,0-1 1,0 1 0,-1 0 0,1 0-1,4 2 1,-7-3 8,0 0 0,0 0 0,0 0 0,0 1-1,1-1 1,-1 0 0,0 0 0,0 0 0,0 0 0,0 1-1,0-1 1,0 0 0,0 0 0,0 0 0,0 1-1,0-1 1,0 0 0,0 0 0,0 1 0,0-1 0,0 0-1,0 0 1,0 0 0,0 1 0,0-1 0,0 0 0,0 0-1,0 0 1,0 1 0,0-1 0,0 0 0,0 0 0,0 0-1,-1 1 1,1-1 0,0 0 0,0 0 0,0 0-1,0 1 1,-9 6 135,5-4-73,-41 33-29,-10 9-186,21-13 133,-126 121 101,25-20-29,101-104-79,-1-2 1,-48 29 0,-110 51-24,-41 25 50,224-126 195,1 0 0,-15 5 0,48-20-138,1 2-1,0 0 1,43-5 0,80 0 342,-102 10-393,114-11 163,117-5 417,-256 21-1374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47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396 2 2400,'-2'-1'806,"2"1"-759,0 0 1,0 0-1,0 0 0,0 0 1,0 0-1,-1 0 1,1 0-1,0 0 0,0 0 1,0 0-1,0 0 1,0 0-1,0 0 0,0 0 1,-1 0-1,0 0 475,1 0-475,-11 6 1334,-13 9 43,-15 14 294,-59 55 0,80-65-1457,1 0 0,1 2 0,0 0 0,-24 44 1,20-25 0,1 2 1,3 0 0,-18 67-1,27-81-98,1 1 0,2-1 0,1 2-1,1-1 1,2 0 0,4 49 0,-1-62-65,1-1 0,0 0 0,0 0 0,2-1 0,0 1 1,0-1-1,2 0 0,0-1 0,0 0 0,1 0 0,16 18 0,-7-19 323,-2-3-118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48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15 1984,'-8'-15'5104,"10"28"-2243,0 6-2357,-6 19 468,-25 154 1288,22-163-2043,-17 99 622,23-113-705,1-12-119,0-1 0,0 1 1,0 0-1,-1 0 0,1-1 0,-1 1 1,-1 2-1,2-1-164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49.1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3 104 3648,'0'-1'201,"-1"0"0,1 0 0,-1 0 1,1 0-1,0 0 0,0 0 0,-1 0 0,1-1 1,0 1-1,0 0 0,0 0 0,0 0 0,0-1 0,1 1 1,-1 0-1,0 0 0,1 0 0,-1 0 0,0 0 1,1 0-1,-1 0 0,1 0 0,0 0 0,-1 0 1,1 0-1,0 0 0,0 0 0,-1 0 0,1 0 0,0 1 1,0-1-1,0 0 0,0 1 0,1-2 0,3-1 67,0 0-1,0 0 0,0 1 0,0-1 0,0 1 0,9-2 1,-11 3-239,1 0 1,-1 1-1,0-1 1,1 1-1,-1 0 1,0 0-1,1 0 1,-1 1-1,1-1 1,-1 1-1,0-1 1,0 1-1,1 0 1,-1 1-1,0-1 1,0 0 0,0 1-1,0 0 1,0-1-1,-1 1 1,1 0-1,0 1 1,-1-1-1,0 0 1,1 1-1,-1 0 1,3 3-1,23 36 595,-21-31-378,-1-1 0,2 0 0,-1 0 0,1 0 0,1-1 0,0 0 0,13 9 0,-19-16-166,0 0-1,1-1 1,-1 1-1,0-1 1,1 0-1,0 0 1,-1 0-1,1-1 1,-1 1-1,1-1 1,0 0-1,-1 0 1,1 0-1,0-1 1,-1 1-1,1-1 1,0 0-1,-1 0 1,5-2-1,0 0-20,0 0 1,-1 0-1,0-1 0,0 0 0,0-1 1,0 0-1,10-9 0,56-67 170,-65 71-518,4-3-286,13-21 1,-22 29-422,-1 0 0,1 0 1,-1 0-1,0 0 0,1-5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49.9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2912,'0'0'34,"0"0"1,0 1 0,0-1-1,0 0 1,0 0-1,0 0 1,1 1-1,-1-1 1,0 0 0,0 0-1,0 0 1,0 0-1,0 1 1,1-1-1,-1 0 1,0 0 0,0 0-1,0 0 1,0 0-1,1 0 1,-1 1-1,0-1 1,0 0-1,0 0 1,1 0 0,-1 0-1,0 0 1,0 0-1,0 0 1,1 0-1,-1 0 1,0 0 0,0 0-1,1 0 1,-1 0-1,0 0 1,0 0-1,0 0 1,1 0 0,-1 0-1,0-1 1,0 1-1,11 1 1050,1 6-688,-2 1 0,1 0 0,-1 0 0,0 1 0,-1 0 0,0 0 0,0 1-1,-1 1 1,-1-1 0,1 1 0,-2 0 0,10 21 0,-6-7-27,-1-1 0,-2 1 0,0 1-1,-2-1 1,4 37 0,-7-37-143,-1-1 0,-2 1-1,0 0 1,-1-1 0,-12 47-1,6-40-39,-3 0-1,0 0 1,-31 57-1,24-55-44,-49 82 161,41-75-227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51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2816,'9'2'10582,"42"12"-9895,-26-12-518,-1 0-1,0-1 1,40-5-1,-32 2-106,175-22 514,-173 14-195,-33 10-445,0 0 0,0-1 0,0 1 1,0-1-1,0 1 0,0-1 0,0 1 0,0-1 0,0 1 0,0-1 0,0 0 1,0 0-1,0 1 0,-1-1 0,1 0 0,0 0 0,-1 0 0,1 0 0,0 0 0,-1 0 1,1 0-1,-1 0 0,1-2 0,-1 2-215,0 1 1,-1-1-1,1 0 1,0 0-1,-1 0 0,1 1 1,-1-1-1,1 0 1,0 1-1,-1-1 1,1 0-1,-5-2-1671,4 2 1671,1 1 1,-1-1-1,0 1 1,0 0-1,0-1 0,1 1 1,-1 0-1,0 0 1,0 0-1,0 0 1,1 0-1,-1 0 0,0 0 1,-2 0-1,-9 3-2094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51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4160,'17'1'6017,"-5"0"-4888,-1 0-1,13 4 0,-3 0-688,0-1-1,1-1 1,-1 0-1,37-2 1,78-8 259,-67 1-1488,-1 4-3527,-42 4 2050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54.7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22 2720,'5'-11'5408,"-4"15"-5262,-1 1 0,1-1 0,-1 0 1,0 0-1,0 1 0,0-1 0,-1 0 0,1 0 1,-1 1-1,-2 4 0,1 1 38,-17 127 741,9-55-512,7-49 30,3 67 0,2-40 1066,-1-68-1108,1 1 0,0-1 0,1 0-1,-1 1 1,7-12 0,3-8-278,0-4-133,64-154-285,-61 155 112,0 2 0,2 0-1,1 1 1,23-26 0,-40 51 86,1 0 0,-1 0 1,1 1-1,0-1 0,0 1 1,0-1-1,-1 1 0,1 0 1,1 0-1,2-2 0,-5 3 60,1 0-1,0 0 0,0 0 0,-1 0 1,1 0-1,0 0 0,0 0 1,-1 0-1,1 0 0,0 1 1,0-1-1,-1 0 0,1 0 0,0 1 1,-1-1-1,1 0 0,0 1 1,-1-1-1,1 1 0,-1-1 1,1 1-1,-1-1 0,1 1 0,-1-1 1,1 1-1,-1-1 0,1 1 1,-1 0-1,0-1 0,1 1 1,-1 0-1,0-1 0,1 1 0,-1 0 1,0-1-1,0 1 0,0 1 1,6 19 16,-1 0 1,-1 0 0,0 0-1,-1 23 1,-2 92 933,-2-68-423,-2-29-244,2-29-94,0-1 0,1 1-1,0-1 1,1 1 0,2 15 0,-2-21-849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55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14 2976,'0'-1'88,"0"1"1,0-1-1,0 1 1,0-1-1,0 1 0,0-1 1,0 1-1,0-1 1,0 1-1,0-1 0,-1 1 1,1-1-1,0 1 1,0-1-1,-1 1 0,1-1 1,0 1-1,-1 0 1,1-1-1,0 1 0,-1-1 1,1 1-1,0 0 1,-1-1-1,1 1 1,-1 0-1,1 0 0,-1-1 1,1 1-1,-1 0 1,1 0-1,-1 0 0,1 0 1,-1 0-1,0-1 1,-1 1 125,0 0 0,0 0 0,-1 1 0,1-1 0,0 0 0,0 1 0,0-1 0,-3 2 0,-3 2 81,-1 1 0,1 1 0,0-1-1,0 1 1,1 1 0,-13 12 0,2 0 1,1 1 1,0 0-1,-16 27 0,26-36-194,1 0 0,0 1 0,0 0-1,1 0 1,1 0 0,0 0 0,1 1 0,-3 17-1,6-26-31,0 1 0,0 0-1,0-1 1,0 1 0,1-1-1,-1 1 1,1-1 0,0 1 0,1-1-1,2 6 1,-3-7-21,0-1-1,1 1 1,0 0 0,-1-1-1,1 0 1,0 1 0,0-1 0,1 0-1,-1 0 1,0 0 0,1-1-1,-1 1 1,1 0 0,-1-1-1,1 0 1,3 2 0,3 0 82,0-1-1,0 0 1,1 0 0,-1-1 0,0-1 0,1 1-1,-1-1 1,1-1 0,-1 0 0,13-3-1,-3 0 48,0-1 0,-1-1-1,36-17 1,-44 18-140,1-1 0,-2 0 0,1-1 0,-1 0 0,0 0 0,0-1 0,-1 0-1,0-1 1,-1 1 0,0-2 0,9-13 0,-13 17-77,1 0 1,-1-1-1,-1 1 0,1 0 1,-1-1-1,0 0 0,-1 1 1,0-1-1,0 0 0,0 0 1,-1 1-1,0-1 0,0 0 1,-1 0-1,0 0 0,0 0 1,0 1-1,-1-1 0,0 1 1,-4-10-1,4 11-24,-1 0 0,0 1 0,1-1 0,-1 1 0,-1 0 0,1 0 0,-1 0 0,1 0 0,-1 1 0,0-1 1,-1 1-1,1 0 0,0 0 0,-1 1 0,0-1 0,0 1 0,1 0 0,-1 0 0,-1 1 0,1-1 0,-8 0 0,3 1 40,1 0 0,-1 1 0,0 1 0,0-1 0,0 2 0,1-1 0,-1 1 0,1 1 1,-1 0-1,-13 6 0,12-4-145,3-2 360,0 1 1,0 0 0,-8 5 0,14-8-615,0 1 1,-1 0 0,1 0-1,0 1 1,0-1-1,0 0 1,-2 4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55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5 2720,'-2'-1'132,"0"1"1,1-1-1,-1 0 0,0 1 1,0 0-1,0-1 1,1 1-1,-1 0 0,0 0 1,0 0-1,0 0 1,0 0-1,0 0 0,0 1 1,1-1-1,-5 2 0,0 1 462,-1 0 0,0 0 0,-6 6-1,-7 2 104,5-2-386,0 1 0,0 1-1,1 0 1,0 0 0,1 2 0,1-1-1,0 2 1,1 0 0,-11 16-1,1 3 0,1 2 0,1 0 0,-13 37 0,21-44-121,2 0 1,0 0-1,-7 54 1,14-66-118,0 1-1,2-1 1,0 1-1,1-1 1,0 1 0,2-1-1,0 1 1,6 18 0,4 0-226,1-1 1,1-1 0,31 48-1,-21-44-832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56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 2560,'0'-1'80,"0"0"0,1 0 0,-1 0-1,0 0 1,1 0 0,-1 0 0,1 0 0,-1 1 0,1-1 0,-1 0-1,1 0 1,0 1 0,-1-1 0,1 0 0,0 1 0,0-1 0,-1 0-1,1 1 1,0-1 0,0 1 0,0 0 0,0-1 0,-1 1 0,1 0 0,0-1-1,0 1 1,0 0 0,0 0 0,0 0 0,0 0 0,0 0 0,0 0-1,0 0 1,0 0 0,0 0 0,0 0 0,0 0 0,0 1 0,1 0-1,8 2 297,-1 1 0,1 0-1,-1 1 1,0 0 0,-1 0-1,1 1 1,-1 0-1,0 0 1,0 1 0,-1 0-1,0 1 1,0 0-1,9 14 1,-6-3-139,-1 1-1,-1 0 1,0 0 0,-2 1-1,0-1 1,-2 2 0,0-1-1,1 27 1,-2 14 447,-9 99 1,0-104-405,-3-1 1,-2-1 0,-2 1 0,-3-2 0,-43 99 0,35-110-228,2-8-47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07.92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56 47 3904,'-21'-12'1253,"20"12"-1225,1 0 0,-1 0 0,1-1 0,-1 1 0,1 0 0,-1 0 0,1-1 0,-1 1 0,1 0 0,-1 0 0,1 0 0,-1 0 0,1 0 0,-1 0 0,1 0 0,-1 0 0,0 0 0,1 0 0,-1 0 0,1 0 0,-1 0 0,1 1 0,-1-1 0,1 0 0,-2 1 0,0 0 156,1-1 61,0 0 0,-1 0 0,1 0 0,-1 1 0,1-1 0,0 0 0,-1 1 0,1-1 0,0 1 0,0 0 0,-2 0 0,3 0-190,0-1-1,0 0 0,0 0 0,-1 0 1,1 1-1,0-1 0,0 0 1,0 0-1,0 0 0,0 1 1,0-1-1,0 0 0,0 0 1,0 0-1,0 1 0,0-1 1,0 0-1,1 0 0,-1 0 1,0 1-1,0-1 0,0 0 1,0 0-1,0 0 0,0 0 1,0 1-1,0-1 0,1 0 1,-1 0-1,0 0 0,0 0 1,0 0-1,0 1 0,1-1 1,-1 0-1,0 0 0,0 0 1,0 0-1,1 0 0,-1 0 1,4 2 230,0 0 0,0 0 1,0-1-1,0 0 1,8 2-1,32 2 422,-1-3 1,79-4-1,-93 1-600,29-3 284,-1-2 0,107-27 1,-81 14 29,-78 20-878,-7 5-551,-13 12-1736,7-10 1268,-6 14-428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58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61 273 2240,'-8'0'5914,"16"13"-3551,-7-11-2283,1 0-1,0 0 1,0 0-1,0 0 1,0-1-1,0 1 1,0 0-1,1-1 1,-1 0-1,0 1 1,1-1-1,-1 0 1,1 0-1,-1-1 1,1 1 0,0 0-1,-1-1 1,1 0-1,0 1 1,-1-1-1,1 0 1,3-1-1,14 1 69,0-2-1,-1 0 0,1-1 1,-1-1-1,0-1 1,0 0-1,-1-2 0,1 0 1,-2-1-1,22-12 1,-32 15-103,0 1 0,0-1 0,0-1 0,-1 1 0,0-1 0,11-13-1,-15 16-41,1-1-1,-1 0 0,0 0 0,0-1 0,0 1 0,-1 0 0,0 0 0,0-1 1,0 1-1,0-1 0,0 1 0,-1-1 0,0 1 0,0-8 0,-1 6-34,0 1 1,1-1-1,-2 1 0,1 0 0,-1-1 0,1 1 0,-1 0 1,-1 0-1,1 0 0,-1 0 0,0 0 0,0 1 1,0 0-1,-1-1 0,1 1 0,-1 0 0,0 0 0,-9-6 1,7 6-55,-1 1 0,1-1 0,-1 1 0,0 1 0,0-1 0,0 1 0,0 0 0,0 1 0,-1-1 0,1 2 0,0-1 0,-1 1 0,-12 1 0,10 0 43,1 1 0,-1 0 0,1 1-1,-1 0 1,1 1 0,0 0 0,1 0 0,-1 1-1,1 0 1,-1 0 0,2 1 0,-1 0 0,1 0 0,0 1-1,-8 9 1,1 1 187,0 1-1,2 0 1,0 1 0,1 0-1,-15 35 1,22-44-29,0 1-1,0 0 1,1 0 0,1 0-1,-1 0 1,2 1 0,0-1-1,0 0 1,1 1 0,0-1-1,4 22 1,-2-28-40,0 0 0,0 0 0,0-1 0,1 1 0,-1-1 0,1 1 0,0-1 0,1 0 0,-1 0 0,1 0 0,-1-1 1,1 1-1,0-1 0,0 0 0,1 0 0,4 3 0,3 0-7,0 0 0,1-1 0,-1 0 1,1-1-1,14 3 0,146 21 1315,-86-23-2903,2-11-8167,-71 6 6269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59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5 3072,'-24'-1'1553,"18"1"-703,0 0 0,0 0 0,0-1-1,-11-1 1,10 1 88,2 2 588,13 2 221,-1 0-1507,0-1 1,0 0 0,11 2 0,25-1-81,65 14 0,-89-13-381,-1-1 1,36 3-1,-51-6-515,-1-1 0,0 1-1,1-1 1,-1 1 0,0-1 0,0 0-1,3-1 1,2 0-1432,5-3 264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1:59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10 2400,'1'-1'44,"-1"1"1,0-1-1,0 1 1,0-1-1,0 1 1,1-1 0,-1 1-1,0-1 1,0 1-1,1 0 1,-1-1-1,0 1 1,1-1-1,-1 1 1,0 0-1,1-1 1,-1 1-1,1 0 1,-1 0-1,0-1 1,1 1-1,-1 0 1,2-1-1,-2 2 52,0-1 0,1 0 0,-1 0 0,1 0 0,-1 1 0,0-1 0,1 0 0,-1 0-1,0 1 1,1-1 0,-1 0 0,0 1 0,1-1 0,-1 0 0,0 1 0,0-1 0,0 0 0,1 1 0,-1-1-1,0 1 1,2 3 391,-1-1-1,0 1 0,-1-1 0,1 0 1,0 7-1,-2 3 274,-1-1 0,-1 0 0,0 0 1,-9 22-1,8-25-572,-7 21 443,3-9-393,0 1 1,2 0-1,-7 33 0,11-39-324,0-6-43,1 1-1,0 0 1,0 0-1,1-1 1,0 1-1,3 13 1,5-5-1044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02.1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30 2656,'0'0'85,"0"0"0,-1 1 0,1-1 0,0 0 0,0 0 0,-1 0 0,1 1 1,0-1-1,-1 0 0,1 0 0,0 0 0,-1 0 0,1 1 0,0-1 0,-1 0 0,1 0 0,-1 0 0,1 0 0,0 0 0,-1 0 1,1 0-1,0 0 0,-1 0 0,1 0 0,0 0 0,-1 0 0,1 0 0,-1-1 0,1 1 0,0 0 0,-1 0 0,1 0 0,0 0 1,-1-1-1,1 1 0,0 0 0,0 0 0,-1-1 0,1 1 0,0 0 0,0 0 0,-1-1 0,1 1 0,0 0 0,0-1 0,0 1 0,0 0 1,-1-1-1,1 1 0,0 0 0,0-1 0,0 1 0,0-1 0,0 1 10,0-1 0,0 1 0,0 0-1,-1-1 1,1 1 0,0 0 0,0-1 0,0 1 0,0 0-1,0-1 1,-1 1 0,1 0 0,0 0 0,0-1 0,-1 1-1,1 0 1,0 0 0,0 0 0,-1-1 0,1 1 0,0 0 0,-1 0-1,1 0 1,-1-1 0,4 0 961,2-6 464,-4 6-1461,0 0-1,0 0 1,0 0 0,0 1-1,0-1 1,0 0 0,0 1-1,1-1 1,-1 1 0,0-1-1,0 1 1,1 0 0,-1-1-1,0 1 1,1 0 0,-1 0-1,0 0 1,1 0 0,-1 0-1,0 0 1,3 1 0,15-1 266,409 27 662,-382-20-1046,21 2 79,-58-9 57,-1 1 1,1-2-1,-1 1 1,0-1 0,14-3-1,-22 4-89,1 0 1,-1-1-1,1 1 0,0 0 0,-1 0 0,1-1 0,-1 1 0,1-1 1,0 1-1,-1 0 0,1-1 0,-1 1 0,1-1 0,-1 1 1,0-1-1,1 0 0,-1 1 0,1-1 0,-1 1 0,0-1 1,1 0-1,-1-11-3952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02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 2400,'-5'4'2877,"24"0"75,164-4 3176,92 0-4976,-270 0-1060,32 1-823,-16 2-2561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03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429 17 2304,'-3'-2'238,"0"0"0,-1 0 0,1 1-1,0-1 1,-1 1 0,1-1 0,-1 1 0,0 0 0,1 0 0,-1 1-1,0-1 1,1 1 0,-1 0 0,-6 0 0,-15 3 736,1 0-1,-1 2 1,-29 10 0,43-12-837,1 1 0,-1 1 0,1 0 0,0 1 0,1 0 0,-1 0 0,1 1 0,0 0 0,1 1 0,-8 8 0,0 4-23,0 2-1,2 0 0,1 0 0,1 1 0,0 1 0,2 0 1,1 0-1,-12 51 0,19-65-64,0-1-1,1 1 1,1 0 0,0-1 0,0 1-1,0 0 1,2-1 0,-1 1 0,1-1-1,0 1 1,1-1 0,4 11 0,-4-14 9,0 0 0,1 0 0,0 0 0,0 0 0,0-1 0,0 0 1,1 1-1,0-2 0,0 1 0,1 0 0,-1-1 0,1 0 0,0-1 0,0 1 1,0-1-1,0 0 0,12 4 0,1-2 127,0-1 0,0 0 0,0-2 0,1 0 0,-1-1-1,31-2 1,-18-2 21,0-1 0,0-2-1,35-12 1,-58 16-140,0-1 0,0-1 0,0 1-1,-1-1 1,1-1 0,-1 0 0,0 0-1,0-1 1,0 0 0,-1 0 0,12-14-1,-9 7-74,0-1 0,-1 0-1,-1 0 1,-1-1 0,0 0-1,0-1 1,7-31 0,-9 27-135,-1-1 1,-1 0 0,-1 0 0,-1 0 0,-3-41 0,1 55 69,0 1 1,0 0-1,-1-1 0,1 1 0,-1 0 0,-1 0 1,1 0-1,-1 0 0,0 0 0,0 0 0,-1 1 0,1 0 1,-1 0-1,-7-7 0,8 9 58,-1 0-1,0 0 1,0 1 0,0-1-1,0 1 1,0 0-1,0 0 1,-1 0 0,1 1-1,-1-1 1,1 1 0,-1 0-1,0 0 1,1 1-1,-1-1 1,0 1 0,0 0-1,1 1 1,-9 0 0,7 1-188,1-1 0,-1 1 0,0 0 0,1 1 0,-1-1 0,1 1 0,0 0 0,0 0 0,0 1 0,0-1 0,1 1 0,0 0 0,-1 1 0,1-1 0,-6 9 0,-4 10-1348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03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2 2976,'0'1'434,"1"-1"-386,-1 0 0,0 0 1,0 0-1,0 0 0,0 0 0,0 0 0,0 0 1,1 0-1,-1 0 0,0 0 0,0 0 1,0 0-1,0 0 0,0 0 0,1 0 0,-1 0 1,2-1 867,-2 1-868,0 0 0,0-1 0,0 1 1,0 0-1,0 0 0,0 0 0,0 0 1,0-1-1,1 2 173,-1 0 0,1-1 0,-1 1 0,0 0 0,1 0 0,-1-1 0,0 1 1,0 0-1,0 0 0,1 0 0,-1-1 0,0 1 0,0 0 0,0 0 0,0 0 0,-1 1 0,-6 22 1603,6-19-1706,0 0 0,-1-1 0,1 1 0,-1 0 1,0-1-1,-3 5 0,-14 25 326,12-21 222,-18 24 0,21-32-577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32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5 122 1248,'0'0'37,"0"0"-1,0 0 1,0 1-1,0-1 1,1 0-1,-1 1 1,0-1 0,0 0-1,0 1 1,0-1-1,0 0 1,-6 8 3225,7 0-387,0-9-2733,0 1 0,0 0-1,0-1 1,0 1 0,0-1 0,0 1 0,0-1 0,0 0 0,0 1 0,0-1 0,0 0-1,0 0 1,0 1 0,0-1 0,0-2 0,16-20 304,-8 10-176,-2 5-159,0-1 0,0 2 0,1-1 0,0 1 0,1 0-1,-1 0 1,1 1 0,1 1 0,-1-1 0,1 1 0,0 1 0,0 0-1,12-3 1,-18 6-102,-1 0 0,1 1-1,-1 0 1,1-1 0,0 1 0,-1 1-1,1-1 1,-1 0 0,1 1-1,0 0 1,-1 0 0,0 0-1,1 0 1,5 3 0,-6-2 16,-1-1 1,0 0-1,0 1 1,0-1-1,0 1 1,0 0-1,-1-1 0,1 1 1,-1 0-1,1 0 1,-1 0-1,1 0 1,-1 1-1,0-1 1,0 0-1,0 0 0,0 1 1,-1-1-1,1 0 1,0 1-1,-1-1 1,0 1-1,1 3 1,-2 3 56,0 0 0,0 1 1,-1-1-1,0 0 0,-5 14 0,-20 42 409,22-55-414,-13 25 444,-2 0-1,-29 38 1,5-9 130,13-22-214,45-46-374,0 1-1,23-2 0,-23 6-94,-1 1 1,0 0-1,0 1 0,0 0 0,13 5 1,-5-1-19,-13-4 70,0 0-1,0 1 1,0 0-1,-1 1 1,1-1-1,-1 1 1,0 1 0,7 6-1,-13-11-2,0 0-1,0 0 1,0 0-1,0 0 1,0 0 0,0 0-1,0 0 1,-1 0-1,1 0 1,0 0-1,-1 1 1,1-1-1,-1 0 1,1 0 0,-1 1-1,0-1 1,1 0-1,-1 1 1,0-1-1,0 0 1,0 1-1,0 1 1,-1-1 35,1 0 0,-1 0 0,0 1 0,0-1-1,0 0 1,0 0 0,0 0 0,0 0 0,-1 0 0,1 0 0,-4 3 0,-2 2 135,0-1 1,-1 0-1,0 0 1,-15 8-1,11-8-58,0-1-1,-1 0 0,-23 6 0,9-4-38,16-3-91,1-2-1,-1 1 1,0-1-1,0-1 1,0 0-1,0-1 1,0 0-1,-1 0 1,1-1 0,-15-4-1,25 5-169,0-1 0,0 1 0,-1-1 0,1 1 0,0-1 0,0 1 0,0-1-1,1 0 1,-1 0 0,0 1 0,-1-2 0,2 1-94,-1 1 1,1-1-1,-1 0 0,1 1 1,0-1-1,-1 0 0,1 1 1,0-1-1,-1 0 0,1 0 1,0 0-1,0 1 0,0-1 1,0 0-1,0 0 0,0 1 1,0-1-1,0 0 0,0 0 1,0 0-1,0 1 0,1-1 1,-1 0-1,0 0 0,0 1 1,1-1-1,-1 0 0,1 1 1,-1-1-1,0 0 0,1 1 1,5-5-1854,6 1-452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33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0 1984,'-4'8'11770,"4"8"-10580,1-14-1071,0 0 1,0 0-1,0 0 1,1 0-1,-1 0 1,0 0-1,1 0 1,-1-1 0,1 1-1,-1 0 1,1-1-1,0 0 1,0 1-1,0-1 1,0 0-1,0 0 1,0 0-1,0 0 1,0 0 0,0-1-1,0 1 1,1 0-1,2-1 1,32 3 198,0-3 1,48-4 0,-16 0-246,4 2-59,84-4 191,-144 5-158,-6 0-23,1 1 0,0 0 1,12 1-1,1-1 77,-19 0 160,-7 2-149,-20 25-2,7-6-150,-262 280 546,251-267-337,1 2 0,-43 75 0,54-82-272,-11 24 389,15-15-3829,11-28 2379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35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2 106 2400,'1'-3'163,"-1"-1"0,1 1 0,-1 0 0,0 0 0,0-1 0,0 1 0,-1 0 0,0-5 0,0 6 164,1 1 1,0-1 0,0 0-1,-1 1 1,1-1-1,0 0 1,0 1 0,0-1-1,1 0 1,-1 1 0,0-1-1,1 0 1,-1 1 0,1-1-1,1-2 1,-2 41 1704,0 392 3109,14-550-4016,-6 74-1245,2 2 0,19-56 0,-23 83 38,2 1 1,0 0-1,0 0 1,2 1 0,0 0-1,1 1 1,0 0 0,20-20-1,-28 32 40,0 0 1,1 0-1,-1 0 0,1 1 1,0-1-1,0 1 0,-1 0 1,2 0-1,6-3 0,-9 5 64,0 0 0,0 0 0,-1-1-1,1 1 1,0 0 0,-1 1-1,1-1 1,0 0 0,-1 0 0,1 1-1,0-1 1,-1 1 0,1-1 0,0 1-1,-1 0 1,1 0 0,-1 0-1,0 0 1,1 0 0,-1 0 0,0 0-1,1 0 1,-1 0 0,0 1 0,0-1-1,0 0 1,0 1 0,1 1-1,1 3 129,0 0-1,0 0 0,0 0 1,-1 0-1,0 1 0,2 10 1,4 44 734,-6-43-702,4 173 874,-7-128-757,1-57-379,-1 0 0,1 0 0,-1-1 0,0 1 0,-1 0 0,-3 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08.2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1 113 7232,'0'-1'143,"0"-1"0,0 1-1,0 0 1,1 0 0,-1 0 0,1 0 0,-1 0 0,1 0 0,-1 0 0,1 0 0,0 0-1,-1 0 1,1 0 0,0 1 0,-1-1 0,1 0 0,0 0 0,0 1 0,0-1 0,0 0-1,2 0 1,25-12 173,-16 9 107,16-6 349,0 1-1,1 1 0,1 1 1,50-4-1,-74 10-713,318-25 1315,-316 26-1365,2-1 54,6 0-842,0 1 1,26 2-1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36.6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1 3072,'0'0'976,"-9"5"1173,3-3-1711,1 0 0,-1 1 0,1-1-1,0 1 1,-1 0 0,-7 7 0,-7 4 257,-17 8 799,-44 37 1,65-45-1094,0 0-1,1 2 1,1-1-1,-23 35 1,20-23 126,2 1 1,1 1-1,-12 33 0,-21 96 809,41-132-1045,-4 50 1,9-65-167,1 0 1,0 1-1,1-1 1,0 0-1,1 1 1,5 19-1,-4-24-47,0 0 0,0 0-1,1 0 1,0-1 0,0 1-1,9 9 1,34 31 499,-37-38-396,4-1-781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37.0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34 4480,'-25'-29'1445,"25"29"-1432,0 0 0,0-1-1,0 1 1,0 0 0,0 0 0,0-1-1,-1 1 1,1 0 0,0 0-1,0-1 1,0 1 0,0 0 0,-1 0-1,1 0 1,0-1 0,0 1 0,0 0-1,-1 0 1,1 0 0,0 0-1,0 0 1,-1 0 0,1-1 0,0 1-1,0 0 1,-1 0 0,1 0 0,0 0-1,0 0 1,-1 0 0,1 0-1,0 0 1,0 0 0,-1 0 0,1 0-1,0 0 1,-1 0 0,1 0 0,0 0-1,0 1 1,-1-1 0,1 0-1,0 0 1,-5 2 174,0 0-1,0 1 1,1 0 0,-1-1-1,1 1 1,0 1 0,0-1-1,0 1 1,0 0 0,-3 4-1,-3 5 582,2-5-97,1 2 1,1-1-1,-11 18 0,16-24-546,-1 1-1,1 0 1,0-1-1,0 1 1,0 0-1,0 0 1,1-1-1,0 1 1,-1 0-1,1 0 1,1 0-1,-1 0 1,0 0 0,1-1-1,1 7 1,0-5-39,1 1 1,-1-1 0,1 1 0,0-1 0,0 0-1,0 0 1,1 0 0,0-1 0,0 1-1,0-1 1,0 0 0,1 0 0,0 0 0,-1-1-1,1 0 1,1 0 0,-1 0 0,0 0 0,1-1-1,-1 0 1,1 0 0,0 0 0,7 0-1,-6 0-27,0-1 0,0 0 0,0-1 0,1 0-1,-1 0 1,0-1 0,1 1 0,-1-2 0,0 1-1,0-1 1,0 0 0,0 0 0,0-1 0,-1 0-1,1 0 1,-1-1 0,0 0 0,9-6-1,-12 6-33,0 1 0,0-1-1,0 0 1,0 0-1,-1 0 1,0 0-1,0 0 1,0 0-1,0-1 1,-1 1-1,1-1 1,-1 1-1,0-1 1,-1 1 0,1-1-1,-1 0 1,0 1-1,0-1 1,0 0-1,-1 1 1,1-1-1,-1 0 1,0 1-1,-1-1 1,-2-6-1,2 6-103,0 1-1,0 0 0,0 0 1,-1 0-1,1 0 0,-1 0 1,0 1-1,0-1 0,0 1 1,-1 0-1,-5-5 0,6 6-81,0 0-1,0 1 0,0-1 1,-1 1-1,1 0 0,0 0 1,0 0-1,-1 0 0,1 0 1,-1 1-1,1-1 0,-1 1 1,1 0-1,0 0 0,-1 1 1,-5 0-1,4 0-446,1 0 1,0 0-1,0 0 1,0 0-1,1 1 1,-1 0-1,0 0 1,1 0-1,-1 0 1,-3 3-1,-3 7-1194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37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30 3328,'-11'-21'1061,"11"21"-1045,0 0-1,0-1 0,0 1 1,0 0-1,0 0 0,-1 0 1,1-1-1,0 1 0,0 0 1,0 0-1,0 0 1,0-1-1,0 1 0,0 0 1,0 0-1,0-1 0,0 1 1,0 0-1,0 0 0,0 0 1,0-1-1,0 1 1,1 0-1,-1 0 0,0 0 1,0-1-1,0 1 0,0 0 1,0 0-1,0 0 0,1 0 1,-1-1-1,0 1 1,0 0-1,0 0 0,0 0 1,1 0-1,-1 0 0,0 0 1,0-1-1,0 1 0,0 0 1,1 0-1,-1 0 0,9 0 883,2 2-162,0 2 0,-1 0 0,0 0 0,0 1 0,0 0 0,0 0 0,-1 1 0,1 1 0,-2 0 0,1 0 0,12 14 0,-8-8-298,-1 1-1,-1 1 0,-1 0 0,0 0 1,-1 1-1,0 0 0,-2 0 1,1 1-1,6 26 0,-9-19-230,-1-1 0,-1 1 0,-1 0 0,-2 0 0,0 0 0,-1 0 0,-1-1 0,-2 1 0,-10 39 0,8-46-132,0 1 1,-2-1 0,0 0-1,-1-1 1,-16 23-1,-63 70 141,48-62-85,-38 50-444,25-29-2750,-5 6-5710,38-45 5077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44.2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97 2656,'-3'0'7093,"4"-18"-3808,20 1-2565,-12 11-622,1 0-1,0 0 0,0 1 1,1 0-1,-1 0 0,1 2 1,16-5-1,7 1 3,0 2 0,-1 2 0,48 1 0,-67 2-96,0 1 0,-1 0 0,16 5 0,-21-5 29,-1 1-1,1 1 1,-1-1 0,0 1-1,0 1 1,0-1 0,7 6-1,-13-8 7,1 1 0,-1 0 0,1-1-1,-1 1 1,0 0 0,1 0 0,-1 0-1,0 0 1,0 0 0,0 0 0,-1 0 0,1 1-1,0-1 1,-1 0 0,0 0 0,1 1 0,-1-1-1,0 0 1,0 0 0,0 1 0,0-1-1,-1 4 1,-1 2 89,0 0 0,0 0 0,0 0-1,-1 0 1,-5 9 0,-2 3 55,-1-2 1,-1 1-1,-16 18 0,-48 48 207,13-15 268,59-66-529,3-2-70,-1 0 1,1-1-1,-1 1 0,1 0 1,0 0-1,-2 4 0,2-6-55,1 0 0,0 0-1,0 1 1,0-1 0,0 0 0,0 1-1,0-1 1,0 0 0,0 0-1,0 1 1,0-1 0,0 0-1,0 1 1,0-1 0,0 0-1,1 0 1,-1 1 0,0-1-1,0 0 1,0 0 0,0 1-1,0-1 1,1 0 0,-1 1-1,12 2-68,33 0-121,21 2-92,-51-2 230,0 0 0,0 0 0,0 2 1,-1 0-1,28 13 0,-36-14 36,1 0 1,-1 0-1,-1 0 0,1 1 0,0 0 0,-1 0 0,0 0 1,0 1-1,-1 0 0,0 0 0,0 0 0,0 0 0,0 0 1,4 13-1,-7-16 45,0-1 1,0 1 0,-1-1-1,1 1 1,0 0 0,-1-1-1,0 1 1,0 0 0,0 0-1,0-1 1,0 1 0,0 0-1,-1 0 1,1-1 0,-1 1-1,0 0 1,0-1 0,0 1-1,0-1 1,0 1 0,0-1-1,-1 0 1,1 1 0,-1-1-1,0 0 1,0 0 0,1 0-1,-1 0 1,0 0 0,-1-1-1,-1 3 1,-7 1 80,0 0-1,1-1 1,-2 0-1,1 0 1,0-1-1,-1-1 0,-16 2 1,-84 0 122,94-4-159,6 0-175,-63-2 748,66 1-1006,-1-1 0,0 1 0,1-1 0,-1-1 0,-11-5 0,20 8 170,0 0 0,0 0-1,1-1 1,-1 1-1,0-1 1,0 1-1,1 0 1,-1-1 0,0 0-1,1 1 1,-1-1-1,1 1 1,-1-1-1,1 0 1,-1 1 0,1-1-1,-1 0 1,1 1-1,-1-1 1,1 0-1,0 0 1,-1-1 0,0-4-1606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44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30 1824,'-3'-3'169,"-2"-9"4309,5 12-4416,6-3 777,1 0 0,0 1 0,-1 0 0,1 1 0,0 0-1,0 0 1,0 0 0,0 1 0,10 0 0,11 3 33,30 6 0,-20-3-200,99 9 60,-108-13-592,0-2 0,50-6 0,-72 5-112,-6 1-51,1-1 1,0 1 0,-1 0-1,1 0 1,0 0-1,-1 0 1,1 0 0,0 0-1,-1 0 1,4 1-1,-3 0 77,-2 0-42,0-1 0,0 1 0,0 0 1,0-1-1,0 1 0,-1 0 0,1-1 1,0 1-1,0 0 0,-1-1 0,1 1 1,0 0-1,-1-1 0,1 1 0,0-1 1,-2 2-1,-31 41 436,-44 75-1,19-26 92,-69 72 86,-5 10-140,126-165-794,0 0 1,0 1-1,1-1 0,1 1 1,-1 0-1,-3 15 1,8-24-54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45.5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5 4384,'0'0'79,"0"0"0,0-1 0,0 1 1,0 0-1,-1 0 0,1-1 0,0 1 0,0 0 0,0 0 1,0 0-1,-1 0 0,1-1 0,0 1 0,0 0 1,-1 0-1,1 0 0,0 0 0,0 0 0,0 0 0,-1-1 1,1 1-1,0 0 0,-1 0 0,1 0 0,0 0 1,0 0-1,-1 0 0,1 0 0,0 0 0,0 0 0,-1 0 1,1 0-1,0 0 0,0 0 0,-1 1 0,1-1 1,0 0-1,0 0 0,-1 0 0,1 0 0,-15 11 1624,-13 20 46,26-29-1666,1 1 1,-1-1-1,1 0 0,-1 1 0,1-1 0,0 1 0,0-1 0,0 1 1,0-1-1,0 1 0,1 0 0,-1-1 0,1 1 0,-1 0 0,1 0 0,0-1 1,0 1-1,1 0 0,-1 0 0,1-1 0,-1 1 0,1 0 0,0-1 1,0 1-1,0 0 0,0-1 0,0 1 0,0-1 0,1 0 0,0 1 1,-1-1-1,1 0 0,4 4 0,-3-3 5,1 0 0,-1 0 0,1 0 0,0-1 0,0 1 0,0-1 0,0 0 1,1 0-1,-1-1 0,1 1 0,-1-1 0,1 0 0,-1 0 0,1-1 0,-1 1 0,7-1 0,-5 0-38,0 0 0,0-1-1,-1 0 1,1 0-1,0-1 1,-1 0 0,1 1-1,-1-2 1,1 1-1,-1-1 1,0 0 0,0 0-1,5-4 1,-2 1 66,-4 3-66,0 0 0,0 0-1,0-1 1,0 1 0,-1-1-1,1 0 1,-1 0 0,0 0-1,3-5 1,-5 7-41,-1 0-1,1 0 1,-1 0 0,0-1-1,0 1 1,0 0 0,0 0-1,0 0 1,0-1-1,0 1 1,-1 0 0,1 0-1,-1 0 1,1 0 0,-1 0-1,0 0 1,-1-3 0,0 3-27,1-1 1,-1 1 0,1-1 0,-1 1 0,0 0-1,1 0 1,-1 0 0,0 0 0,-1 0 0,1 0-1,0 1 1,0-1 0,-5-1 0,-1-1-166,-1 1 1,1 1-1,-1 0 0,1 0 1,-1 0-1,0 1 1,0 1-1,0-1 1,0 2-1,0-1 0,0 1 1,1 0-1,-1 1 1,0 0-1,1 0 1,-11 5-1,19-7 11,-1 0 1,0 1-1,1-1 1,-1 0 0,1 1-1,-1-1 1,1 0-1,-1 1 1,1-1-1,-1 0 1,1 1-1,0-1 1,-1 1-1,1-1 1,0 1-1,-1-1 1,1 1-1,0-1 1,-1 2-1,1-2 9,0 1-1,0-1 0,1 1 1,-1-1-1,0 0 0,0 1 1,1-1-1,6 5-2782,5-1 914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45.9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661 1 3808,'0'3'240,"-1"0"0,1 0 0,-1 0 1,0 0-1,0 0 0,0-1 0,0 1 0,-1 0 1,1 0-1,-1-1 0,1 1 0,-1-1 0,-3 3 1,-29 30 2289,27-29-2146,-41 39 1333,1 1 1,-40 55-1,-90 144 1830,27-36-2118,129-181-1469,2-3-812,-30 49 0,47-64-935,42-15-11599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46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1 5984,'-40'16'1920,"25"-8"-1174,9-4-702,0 0 325,-1 0-1,1 1 1,0 0-1,1 0 1,-1 0-1,1 1 1,-5 6-1,9-11-279,0 0-1,0 1 0,0-1 1,1 1-1,-1 0 0,0-1 1,1 1-1,-1 0 1,1-1-1,0 1 0,-1 0 1,1-1-1,0 1 0,0 0 1,0 0-1,0-1 0,0 1 1,1 0-1,-1-1 0,1 1 1,-1 0-1,1-1 0,-1 1 1,1 0-1,0-1 1,0 1-1,1 1 0,0 0-31,1-1-1,-1 1 1,0-1-1,1 0 0,0 0 1,-1 0-1,1 0 1,0 0-1,0-1 1,0 0-1,0 1 0,0-1 1,6 1-1,0 0 55,0-1 0,0-1 0,-1 0-1,1 0 1,0 0 0,0-1 0,0-1-1,0 1 1,-1-1 0,1-1 0,-1 0-1,12-5 1,3-7 121,-22 14-218,0 0 0,0 0 0,0 0 0,0 0 0,0-1 0,0 1 0,0 0 0,0 0 0,-1-1 1,1 1-1,0 0 0,-1-1 0,1 1 0,-1-1 0,1 1 0,-1-1 0,0-1 0,0 0-16,-1 1 0,1-1 0,-1 0-1,0 0 1,0 1 0,0-1 0,0 1-1,0-1 1,-1 1 0,1-1 0,-1 1-1,1 0 1,-1-1 0,0 1 0,0 0-1,0 0 1,0 0 0,-5-2 0,1 0-45,0 0 1,0 0-1,0 1 1,0 0-1,-1 0 1,-10-2 0,10 3-81,-1 1 1,0 0-1,0 0 1,1 1-1,-1 0 1,0 1 0,0-1-1,0 1 1,1 1-1,-1 0 1,1 0 0,-1 0-1,-9 5 1,9-3-775,0 0 0,1 1 1,-1-1-1,1 2 0,0-1 1,-11 12-1,4 2-1248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49.9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1 886 2720,'1'0'192,"0"1"1,0-1-1,0 0 1,0 1-1,0-1 1,0 0-1,0 0 1,0 0-1,0 0 1,0 0-1,0 0 1,0 0-1,0 0 1,1 0-1,0 0 1,23-4 1740,-11 0-1342,1-2 0,-1 0 0,0 0-1,-1-2 1,14-8 0,-25 15-557,73-45 320,-2-3 1,-3-3 0,92-86-1,99-142-183,-241 255-194,35-55-1,-47 65 15,-1 1 0,0-1 0,-1 0 0,-1-1 0,5-25 0,-9 39-21,-1-1 1,1 0-1,-1 1 0,0-1 1,0 0-1,-1 0 1,1 1-1,0-1 1,-1 0-1,0 1 1,1-1-1,-2-3 1,1 5 17,1 1 0,-1-1 0,1 0 0,-1 0 1,0 0-1,1 1 0,-1-1 0,0 0 1,0 1-1,1-1 0,-1 1 0,0-1 0,0 0 1,0 1-1,0 0 0,1-1 0,-1 1 0,0 0 1,0-1-1,0 1 0,0 0 0,0 0 0,0 0 1,0 0-1,0 0 0,0 0 0,0 0 1,0 0-1,0 0 0,0 0 0,0 1 0,0-1 1,0 0-1,0 1 0,0-1 0,0 0 0,0 1 1,-3 1-8,0 1 1,1-1-1,-1 0 1,1 1-1,-1 0 1,1 0-1,0 0 1,-4 5-1,-22 34 87,20-28-23,-34 63 588,31-54-311,1 0-88,2 0 1,0 1-1,2 0 1,0 0-1,-3 29 1,-7 126 555,16-169-739,-1 13 65,2 1 0,0-1-1,1 1 1,6 29 0,-6-47-65,1 1 1,0-1 0,1 1 0,0-1 0,0 0-1,0 0 1,1 0 0,-1 0 0,1-1 0,1 1-1,-1-1 1,1 0 0,10 8 0,-13-12-35,0 0 1,0 0-1,0-1 0,0 1 1,0-1-1,0 1 1,0-1-1,0 0 0,0 1 1,0-1-1,0 0 1,0-1-1,0 1 1,1 0-1,-1-1 0,0 1 1,0-1-1,0 1 1,2-2-1,1 0 17,1-1 0,-1 1 0,0-1 0,-1 0 0,1-1 0,4-3 0,-5 3-54,1-1-1,-1 0 1,0 0-1,-1 0 0,1-1 1,-1 1-1,0-1 1,-1 0-1,1 0 0,2-11 1,-4 13 9,1-1-1,-1 0 1,-1 0 0,1 0 0,-1 1 0,0-1-1,0 0 1,0 0 0,-1 0 0,0 0 0,0 0-1,0 1 1,0-1 0,-4-8 0,5 12-3,-1 0-1,1 0 1,-1 1 0,1-1-1,-1 0 1,1 0 0,-1 0-1,1 0 1,-1 1 0,1-1 0,-1 0-1,0 1 1,0-1 0,1 1-1,-1-1 1,0 0 0,0 1 0,0 0-1,0-1 1,1 1 0,-1-1-1,0 1 1,0 0 0,0 0-1,0 0 1,0-1 0,0 1 0,0 0-1,0 0 1,0 0 0,0 0-1,0 1 1,0-1 0,0 0-1,0 0 1,0 1 0,1-1 0,-1 0-1,0 1 1,0-1 0,0 1-1,0-1 1,0 1 0,1-1-1,-1 1 1,0 0 0,0 0 0,-3 2-26,1 1 0,0-1 0,0 1 0,0 0 0,0 0 0,1 0 0,-1 0 0,-1 5 1,0 0 139,1-1 0,0 1 0,0 0 0,1 0 0,0 0 0,1 0 0,0 0 0,0 0 0,1 1-1,0-1 1,1 0 0,0 0 0,0 1 0,1-1 0,5 16 0,-6-22-81,1-1 0,-1 1-1,0 0 1,1 0 0,0-1-1,0 1 1,0-1 0,0 0-1,0 0 1,0 1 0,0-1-1,1 0 1,-1-1 0,5 4-1,-2-3 9,0 0 0,0 0-1,1 0 1,-1-1-1,0 0 1,1 1 0,8-1-1,5-1 119,-1 0 0,1-2 0,31-6-1,-11 1 14,-1-1-1,0-3 0,55-22 1,-80 26-117,-1 0 0,0-1 1,19-15-1,-30 21-36,1 1-1,-1 0 1,0-1-1,0 1 0,0-1 1,0 0-1,1-2 1,6-8-126,-6 4-21,-3 6 72,1 4 20,0-1 77,2-2-21,-1 0-1,1 1 1,-1-1-1,1 0 1,-1 0-1,1-1 1,-1 1-1,0 0 1,1 0-1,-1-1 1,0 1-1,0 0 1,2-4-1,7-6-125,-1 2 138,1 0-1,-2-1 1,1-1-1,-1 1 1,-1-1-1,8-15 1,31-75 58,-28 59-72,54-105 167,-64 131-203,11-27-1,-18 39 30,1-1 0,-1 1-1,0-1 1,0 1 0,-1-1-1,1 0 1,-1 1 0,0-1-1,0 0 1,-2-7-1,2 11-20,0 0 0,0 0-1,-1 1 1,1-1 0,0 0-1,0 1 1,-1-1-1,1 0 1,0 1 0,-1-1-1,1 1 1,0-1 0,-1 0-1,1 1 1,-1-1-1,1 1 1,-1-1 0,0 1-1,1 0 1,-1-1 0,1 1-1,-1-1 1,0 1-1,-1-1 1,1 1-2,0 0 0,0 0 0,0 0 0,-1 0 0,1 1 0,0-1 0,0 0 0,0 0 0,0 1 0,0-1 0,0 1 0,0-1 0,-1 1 0,0 0 0,-3 2-41,0 1 0,0 0 0,0 0-1,1 1 1,-5 5 0,1 0-2,0 0 0,1 1 1,1 0-1,-10 22 0,-14 51 87,18-47-76,-91 303 1220,95-316-955,6-20-143,1-1 0,-1 1-1,1 0 1,0 0 0,0 0-1,0 0 1,0 0 0,1 0-1,0 0 1,0 0-1,0 7 1,1-9-16,0-1-1,-1 0 1,1 0-1,0 0 1,0 0-1,0 0 1,0 0 0,-1 0-1,1-1 1,1 1-1,-1 0 1,0 0-1,2 0 1,-2 0-55,1 0-1,-1 0 1,0-1-1,0 1 1,0 0 0,0 0-1,0 0 1,1 0-1,0 2 1,-1-2 66,1 0 1,-1 0-1,1 0 1,-1 0-1,1 0 0,0 0 1,0-1-1,0 1 0,-1 0 1,1-1-1,0 0 1,0 1-1,2-1 0,5 2 1,-6-2-43,1 1 0,0-1 0,0 1 0,0-1 0,0-1 1,0 1-1,0 0 0,0-1 0,-1 0 0,1 0 0,0 0 0,0 0 1,-1-1-1,1 1 0,-1-1 0,1 0 0,3-3 0,7-5 30,-1 0 0,21-23-1,-14 12 28,27-25-56,-3-2 0,55-77 0,65-114 147,-152 222-77,21-22-1,-5 6-235,-10 9 217,-11 17-9,-6 7-56,-1-1 0,1 1 0,-1-1 0,1 1-1,-1-1 1,0 1 0,1-1 0,-1 1 0,1-1 0,-1 1-1,0-1 1,1 1 0,-1-1 0,0 0 0,0 1 0,1-1-1,-1 1 1,0-1 0,0 0 0,0 1 0,0-1 0,0 0-1,0 1 1,0-1 0,0-1 0,0-1-151,0 3 57,-6 1-324,5-1 393,-1 1 0,1-1 0,-1 1 0,1 0 0,-1-1 0,1 1-1,0 0 1,-1 0 0,1 0 0,0 0 0,0 0 0,0 1 0,0-1 0,-2 2-1,-6 7 238,0-5-93,1-2-183,0 1-1,0 0 1,0 1 0,1-1 0,-1 1 0,-9 9-1,8-5 18,1 1 0,0 1-1,0 0 1,1 0 0,-8 17-1,-23 63-2,31-73 22,4-10 59,-51 144 134,46-123-28,1 1 0,2-1 0,-3 41 0,6-54-56,1-4 1,1 0 0,0-1 0,2 16 0,-2-24-37,1 1-1,-1-1 0,1 0 0,0 0 0,0 0 0,1 0 0,-1 0 1,0-1-1,1 1 0,0 0 0,0-1 0,0 1 0,0-1 0,0 1 0,0-1 1,5 4-1,2 0 5,1-1 0,-1 1 0,1-2 0,0 1 0,0-2-1,1 1 1,14 2 0,8 0 270,36 0-1,-44-4-196,-4-1-112,-1 0-1,1-2 0,-1 0 1,1-1-1,27-8 0,-41 9-497,-4 0-696,0 0-1,1 1 1,-1-1 0,0-1 0,0 1-1,4-3 1,-17-15-6831,1 15 5313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2:50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 6656,'-5'0'3008,"18"0"-2624,-5 0 2688,5 0-1760,14 0 1439,6 0-1599,20 0 160,-1 5-768,8-5-416,-4 0-96,2 0-1152,-11 3 576,1-3-3775,-10 0 2399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09.0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1 368 6240,'0'-1'98,"0"1"0,0-1 1,0 0-1,0 0 0,0 1 1,0-1-1,0 0 0,0 0 1,0 1-1,0-1 0,1 0 1,-1 0-1,0 1 0,1-1 1,-1 0-1,0 1 0,1-1 1,-1 1-1,1-1 0,-1 0 1,1 1-1,-1-1 0,1 1 1,-1-1-1,2 0 0,0 1 131,0-1 0,0 1-1,0-1 1,0 1 0,0 0 0,0 0-1,0 0 1,3 0 0,5 1 398,10-2-253,0 0 0,0-1 0,0-2 0,-1 1-1,1-2 1,-1-1 0,0 0 0,33-18 0,-26 10-116,-2-1 0,0-1-1,0-1 1,-2-1 0,31-33 0,-29 27-204,-2-1-1,0-1 0,22-36 0,-28 36-1037,-13 24 481,-3 3 61,-7 17 73,-10 23 304,3 0 1,-10 47-1,-12 88-93,30-142 153,-6 29 11,-11 60 68,-8 135 0,28-210-50,3 1-1,1 0 1,3-1-1,19 90 1,8-15 370,-26-110-292,-5-11-48,1-1 1,0 0-1,-1 1 0,1-1 1,-1 1-1,0-1 0,1 1 1,-1-1-1,0 3 1,-1-3-21,1 0 1,-1-1 0,1 1-1,-1 0 1,1-1 0,-1 1-1,0-1 1,0 1 0,1-1-1,-1 1 1,0-1 0,0 0-1,1 1 1,-1-1 0,0 0-1,0 0 1,-1 1 0,-11 1-4,0-1 1,-24 0 0,30-1-37,-42 1-219,-73 13 0,100-13 148,14-1 132,12 0 300,185 8 1057,-114-6-1210,-49-2-978,-1 1 0,47 8 0,-71-8 509,0-1-1,0 0 1,0 1 0,0-1-1,0 0 1,0 1 0,0-1 0,0 1-1,0 0 1,0-1 0,0 1 0,0 0-1,1 1 1,7 15-2363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06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213 229 2144,'5'-4'3269,"-5"13"-2272,-11 141 2334,9-128-3131,-13 90 872,-34 129 0,18-95-662,17-77-260,-7 52 231,-16 71 321,3-100 725,31-88-262,4-13-761,4-14-361,8-19-35,3 0 0,23-47-1,-30 70-51,12-24-68,44-71 0,-37 71 95,29-41-157,-45 67-105,1 1-1,29-26 1,-40 40 197,0 0 0,0 0 0,0 1 0,1-1 0,-1 1 0,1-1 0,-1 1 0,1 0 0,0 0 0,-1 0 0,1 1 0,0-1 0,0 0 0,-1 1 0,1 0 0,5 0 0,-7 0 88,1 0 0,0 1 0,-1-1 0,1 1 0,0 0 0,-1-1 0,1 1 0,-1 0 0,1 0 0,-1 0 0,1 0 0,-1 0 0,0 0 0,1 0-1,-1 1 1,0-1 0,0 0 0,0 1 0,0-1 0,0 1 0,0-1 0,0 1 0,-1-1 0,1 1 0,-1 0 0,1-1 0,0 4 0,0 3 81,0-1 0,-1 1 1,0 0-1,0-1 0,-1 1 0,0 0 0,0-1 0,-4 13 0,-3 16 57,-17 161 496,23-182-561,1 1 1,1-1-1,0 1 0,0-1 0,2 0 1,4 22-1,-6-36-61,1 0 0,-1 0 0,0 0 1,1 0-1,-1 0 0,1-1 0,-1 1 1,1 0-1,-1 0 0,1-1 0,0 1 0,-1 0 1,1 0-1,0-1 0,-1 1 0,1-1 0,0 1 1,0-1-1,0 1 0,-1-1 0,1 0 0,0 1 1,0-1-1,1 1 0,0-1 2,1 0 0,-1 0-1,0 0 1,1 0 0,-1 0 0,0-1 0,0 1-1,0-1 1,5-1 0,2-2-1,0 0 0,0-1 0,11-8 0,-20 13-18,329-243 72,-307 226-18,31-26-122,42-30-362,-108 83 226,0 0-1,1 1 1,1 0-1,0 0 1,-10 14-1,-1 8 282,1 1 0,1 2 0,3-1 0,-17 46 0,30-70-25,1 0 0,0 0 0,0 0 0,-1 14 0,4-23-32,0 1 0,0 0-1,0-1 1,0 1 0,0-1 0,0 1-1,1-1 1,-1 1 0,1-1-1,-1 1 1,1-1 0,0 0 0,0 1-1,0-1 1,1 0 0,-1 0 0,0 0-1,1 0 1,-1 0 0,1 0 0,0 0-1,0 0 1,0 0 0,3 1 0,-4-2-7,0-1 0,0 1 0,0-1 1,0 0-1,0 1 0,0-1 0,0 0 1,0 0-1,0 0 0,0 0 0,0 0 1,0 0-1,1 0 0,-1 0 0,0 0 1,0 0-1,0-1 0,0 1 0,0 0 1,0-1-1,0 1 0,0-1 1,0 1-1,1-2 0,20-18 125,-20 17-107,5-4 38,-2-1 0,1 0-1,-1 0 1,0-1 0,-1 1 0,0-1-1,6-17 1,0-1 44,-4 12-134,14-34-194,-1-2 1,11-54-1,-30 98-547,-6 20 483,-5 22 144,8-16 182,1 1 0,1-1 0,0 0 0,2 1 0,3 25 0,-2-37-13,-1 0 0,1 0 0,0 0 0,5 10 0,-6-16-10,0 1-1,0-1 1,0 0 0,0 1-1,1-1 1,-1 0-1,1 0 1,0 0 0,0 0-1,-1 0 1,1-1 0,0 1-1,0 0 1,1-1 0,-1 0-1,0 1 1,4 1-1,-4-3-3,1 0 0,-1 0 0,0 0 0,1 0 0,-1 0 0,0 0 0,0 0 0,1-1 0,-1 1 0,0-1 0,0 0 0,0 1 0,0-1 0,1 0 0,-1 0 0,-1-1 0,4-1 0,5-4 69,18-16 1,-21 17-68,231-223 558,-214 206-560,-2-2 1,0 0-1,-2-1 0,19-32 1,12-40-36,47-125 0,-75 167 4,-1 1-107,17-63-1,-31 89 26,-2 0 1,-2 0-1,0-1 1,-1-30-1,-3 55-2,-1-1-1,1 1 1,-3-11-1,2 15 60,1-1-1,0 1 1,-1 0-1,1 0 1,-1 0-1,1 0 1,-1 0-1,1 0 1,-1 0-1,0 0 1,-1-1-1,2 2 10,-1 0-1,1-1 1,-1 1 0,1 0-1,-1 0 1,1 0 0,-1-1-1,1 1 1,-1 0 0,1 0-1,-1 0 1,1 0 0,-1 0-1,1 0 1,-1 0 0,1 0-1,-1 0 1,1 0 0,0 0-1,-1 1 1,1-1 0,-1 0-1,1 0 1,-1 0 0,1 1-1,-1-1 1,1 0 0,-1 1-1,-3 2-43,-1 1-1,1-1 1,0 1-1,0 0 1,0 1 0,1-1-1,0 1 1,-4 5-1,-22 46 96,15-28-93,-6 12 133,2 0 0,1 1 0,2 1 0,-11 52 0,-3 62-102,24-118 67,2 1 0,2 43 1,2-61-65,6 76 191,-5-84-64,0 0 0,1-1 1,1 1-1,0-1 0,8 16 0,-11-25-64,0-1 1,1 1-1,-1-1 0,1 0 1,-1 0-1,1 1 0,0-1 0,0 0 1,0-1-1,0 1 0,0 0 0,0 0 1,0-1-1,1 0 0,-1 1 1,1-1-1,-1 0 0,1 0 0,-1 0 1,1 0-1,0-1 0,-1 1 0,5-1 1,-2 0 3,0 0 1,-1-1 0,1 1-1,0-1 1,-1 0 0,1-1-1,-1 1 1,1-1-1,-1 0 1,0 0 0,0 0-1,0-1 1,5-3-1,53-49 289,-42 36-329,-3 3 36,-1-2-1,-1 0 1,18-27 0,29-62 251,93-239-382,-143 313-90,7-39-1,-14 56-163,-5 10-110,-2 12 173,-6 17 97,-10 68 69,-40 185 318,41-200-165,-46 187 39,-82 215 1412,131-440-1266,-1-1 0,-2 0-1,-33 52 1,47-84-151,0 0 0,-1 0 1,0 0-1,0 0 0,0-1 0,-1 0 0,1 0 1,-10 6-1,11-9-33,1 0 0,-1 1 0,1-2 1,-1 1-1,0 0 0,1 0 1,-1-1-1,0 1 0,0-1 0,1 0 1,-1 0-1,0 0 0,0 0 0,1-1 1,-1 1-1,0-1 0,1 0 0,-1 1 1,0-1-1,1 0 0,-6-3 0,3 1-13,0 0 1,0-1-1,0 1 0,0-1 0,0 0 0,1 0 0,0 0 0,-1-1 0,2 0 0,-1 0 0,-5-10 0,7 12-42,0 0-1,1-1 0,0 1 0,0-1 0,0 1 0,0-1 0,0 1 0,1-1 1,-1 0-1,1 1 0,0-1 0,0 0 0,1 1 0,-1-1 0,1 1 0,0-1 1,0 0-1,0 1 0,0 0 0,3-7 0,11-15-26,1 1 0,1 0 0,1 1 0,1 1 0,1 1 0,34-28 0,-11 15 162,1 2 0,74-41 0,-51 38 241,-23 12-195,-1-1-1,41-31 0,-83 55-248,0-1-1,1 0 0,-1 0 0,0 1 1,0-1-1,0 0 0,0 0 1,0 0-1,0 0 0,0 0 0,-1-1 1,1 1-1,0 0 0,-1 0 1,1 0-1,0-1 0,-1 1 0,0 0 1,1-1-1,-1 1 0,1-3 0,-1 3-24,0 1 0,0 0-1,-1-1 1,1 1 0,0-1-1,0 1 1,0-1 0,0 1-1,0 0 1,0-1 0,-1 1-1,1-1 1,0 1 0,0 0-1,-1-1 1,1 1 0,0 0-1,0-1 1,-1 1 0,1 0-1,0 0 1,-1-1 0,1 1-1,-1 0 1,1 0 0,0-1-1,-1 1 1,1 0 0,-1 0-1,-14-2-2734,11 2 1683,-17 0-2581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09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1090 2656,'-12'-11'4597,"22"5"-3973,-2 0 0,1-1 0,-1 0 0,0-1-1,10-11 1,0-1-244,2 0-198,88-86 388,25-21-300,-105 97-260,-2-2-1,33-53 0,-18 13 99,-3-2 0,-4-1 0,44-142 0,-75 209-92,1-5-18,0 0-1,0 0 1,-1 0 0,-1-1 0,0 1-1,0-27 1,-3 37-13,1 0-1,-1-1 1,1 1 0,-1 0-1,0 0 1,0 0-1,0 0 1,-3-4 0,4 6 1,-1 0 0,1 1 0,-1-1 0,0 0 0,1 1 0,-1-1 0,0 1 0,1-1 0,-1 1 0,0-1 0,0 1 0,1 0 0,-1-1 0,0 1 0,0 0 0,0 0 0,0-1 0,1 1 0,-1 0 0,0 0 0,0 0 0,0 0 0,0 0 0,0 0 0,0 0 0,1 0 0,-1 1 0,0-1 0,0 0 0,0 0 0,0 1 0,1-1 0,-1 1 0,0-1 0,0 0 0,-1 2 0,-2 1-8,-1 0-1,1 0 1,0 0 0,-7 7-1,-1 3 141,1-1 0,1 1 1,0 1-1,1 0 0,0 0 0,-7 17 0,-3 15 289,2 1 1,-22 95-1,26-71-45,-6 104 1,18-152-289,1-1 1,1 1-1,5 31 0,-4-43 23,0 0 0,1 0-1,1 0 1,0 0 0,1 0 0,0-1-1,0 0 1,11 15 0,-16-24-78,1 0 0,0 0 1,0 0-1,0 0 0,0 0 1,0 0-1,1 0 0,-1 0 1,0 0-1,0-1 0,0 1 1,1 0-1,-1-1 0,0 1 0,1-1 1,-1 1-1,1-1 0,-1 0 1,1 0-1,-1 1 0,0-1 1,1 0-1,-1 0 0,1 0 1,-1-1-1,1 1 0,-1 0 1,0-1-1,1 1 0,-1 0 1,1-1-1,-1 0 0,0 1 1,0-1-1,1 0 0,-1 0 1,0 1-1,0-1 0,2-2 1,20-17 144,35-41 0,-14 15-146,39-35-530,-79 79 339,-3 3 35,-5 9-45,-8 15 59,6-13 131,1-1-1,1 1 1,0 0 0,1 0-1,0 0 1,1 0 0,0 0-1,1 1 1,0-1 0,1 0-1,3 25 1,-2-32 21,1 0 1,-1 0 0,1 0-1,0 0 1,0 0 0,1 0-1,3 5 1,-5-8 0,0 0 1,0-1-1,0 1 1,1-1-1,-1 1 1,1-1-1,-1 1 1,1-1-1,-1 0 0,1 0 1,0 0-1,0 0 1,-1 0-1,1 0 1,0 0-1,0-1 1,0 1-1,0-1 1,0 1-1,0-1 1,0 0-1,4 1 0,-2-2-8,1 0-1,-1 0 1,1 0-1,-1 0 0,1-1 1,-1 0-1,0 0 0,6-3 1,32-26 165,-26 19-118,36-26 84,73-60 16,-109 83-159,-1-1 0,-1-1 0,0 0 1,-1-1-1,-1-1 0,0 1 0,-2-2 0,11-24 1,2-19 58,20-89-1,-1 4-131,-30 114 21,-6 22-81,-2-1 0,1 0 0,-2 0 0,0 0 0,0 0 0,0-22-1,-3 35 124,0-1-1,0 1 0,0 0 1,0 0-1,0 0 0,0 0 1,0 0-1,0-1 0,0 1 1,0 0-1,0 0 0,0 0 1,0 0-1,0 0 0,-1-1 1,1 1-1,0 0 0,0 0 1,0 0-1,0 0 0,0 0 1,0 0-1,0 0 0,-1 0 1,1-1-1,0 1 0,0 0 1,0 0-1,0 0 0,0 0 0,-1 0 1,1 0-1,0 0 0,0 0 1,0 0-1,0 0 0,-1 0 1,1 0-1,0 0 0,0 0 1,0 0-1,0 0 0,0 0 1,-1 0-1,1 0 0,0 1 1,0-1-1,0 0 0,0 0 1,0 0-1,-1 0 0,1 0 1,0 0-1,0 0 0,0 0 1,0 0-1,0 1 0,0-1 1,0 0-1,0 0 0,-1 0 0,1 0 1,0 1-1,-1-1-3,-25 70-251,-3 60 203,11-40-5,-148 463 223,140-484 41,-4-1 0,-42 71 0,62-122-73,0 0 0,-1 0-1,-1-2 1,0 1 0,-2-2-1,1 1 1,-27 19 0,20-24 16,20-9-150,0-1 0,-1 0 0,1 0-1,0 0 1,-1 0 0,1 0 0,0 1-1,-1-1 1,1 0 0,0 0 0,-1 0 0,1 0-1,0 0 1,-1 0 0,1 0 0,-1 0-1,1-1 1,0 1 0,-1 0 0,1 0-1,0 0 1,-1 0 0,1 0 0,0 0 0,-1-1-1,1 1 1,0 0 0,0 0 0,-1-1-1,1 1 1,0 0 0,0 0 0,-1-1 0,1 1-1,0 0 1,0-1 0,0 1 0,-1 0-1,1-1 1,0 1 0,0 0 0,0-1 0,0 1-1,0 0 1,0-1 0,0 1 0,0 0-1,0-1 1,0 1 0,0 0 0,0-1-1,0 1 1,0-1 0,0 1 0,0 0 0,0-1-1,0 1 1,1 0 0,-1-1 0,0 1-1,2-5 9,0 1-1,1 0 0,-1 0 0,1 0 0,0 1 0,-1-1 1,2 1-1,-1-1 0,0 1 0,1 0 0,-1 0 0,7-3 0,183-125-427,-158 106 493,22-15-9,52-49-1,80-71-24,-131 118 59,26-20 238,-83 62-334,9-8-7,0 0 0,11-13 0,-19 19-6,-1 0 0,1 0 0,0-1 1,-1 1-1,0 0 0,1 0 0,-1-1 0,0 1 1,0 0-1,0-1 0,0 0 0,-1 1 0,1-1 1,-1 1-1,1-1 0,-1 0 0,0-4 0,0 6 4,-1 1 0,1-1-1,0 1 1,-1-1-1,1 1 1,-1-1-1,1 1 1,0-1-1,-1 1 1,1-1 0,-1 1-1,1 0 1,-1-1-1,1 1 1,-1 0-1,0-1 1,1 1 0,-1 0-1,1 0 1,-1-1-1,0 1 1,1 0-1,-1 0 1,0 0-1,1 0 1,-1 0 0,1 0-1,-1 0 1,0 0-1,1 0 1,-1 0-1,0 1 1,-21 3-268,3 3 416,1 1 1,0 1 0,1 1-1,0 0 1,1 1 0,0 1-1,-22 21 1,36-32-110,0 1 0,0 0-1,0 0 1,0 1 0,1-1 0,-1 0 0,1 1-1,-1-1 1,1 1 0,0-1 0,0 1 0,0-1-1,1 1 1,-1 0 0,0-1 0,1 6 0,0-6-9,0 0 1,1 0 0,-1-1 0,1 1 0,0 0-1,-1 0 1,1 0 0,0 0 0,0-1 0,0 1-1,0 0 1,1-1 0,-1 1 0,0-1-1,1 1 1,-1-1 0,1 0 0,-1 1 0,1-1-1,-1 0 1,1 0 0,0 0 0,0 0 0,2 0-1,7 4 15,1-1-1,1 0 1,-1-1 0,16 2-1,53 3 87,-68-7-109,13 0-425,45-3 0,-7-2-3801,-53 6 3359,4 0-2838,-10-2 1926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09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81 6560,'-35'-36'2976,"27"30"-2592,11-2 160,6 3-384,9-6-416,3 3 128,9 2-1248,6 6 768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12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9 2976,'-8'-8'10229,"8"16"-9845,0 6-294,-18 610 4390,18-567-4221,1-24 53,-1-33-321,0 0 0,0 0 0,0 1 0,0-1 0,0 0 0,0 0 0,0 0 0,0 0 0,0 0 0,0 1 0,0-1 0,0 0 0,0 0 0,0 0 0,0 0 0,0 0 0,0 1 0,0-1-1,0 0 1,0 0 0,0 0 0,0 0 0,0 0 0,0 1 0,0-1 0,0 0 0,-1 0 0,1 0 0,0 0 0,0 0 0,0 0 0,0 0 0,0 0 0,0 1 0,0-1 0,-1 0 0,1 0 0,0 0 0,0 0 0,0 0 0,0 0 0,0 0 0,-1 0 0,1 0 0,0 0 0,-18-24-9682,16 13 7083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12.8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53 2816,'-6'-9'930,"-20"-4"9671,37 11-9658,45 7-329,223-22 663,-1 1-512,-207 20-513,-4 1-3357,-82 3-2516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14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74 2656,'-9'-12'7011,"0"13"-5660,24-5 1226,50-13-2348,-27 5-34,-9 3 29,38-8 1,-59 16-191,0 0 0,0 0 0,-1 1 0,1 0 0,0 0 0,0 0 0,0 1 0,0 1 0,-1-1 0,8 3 0,82 36 846,-97-40-874,0 0 0,0 0 0,0-1 0,0 1 0,0 0 0,0 0 0,0 0 0,0 0 0,0 0 0,0 0 0,0 0 0,0 0 0,0 0 0,0 0 0,0 0 0,0 0 0,0 0 0,0 0-1,0 0 1,0 0 0,0 0 0,0 0 0,0 0 0,0 0 0,0 0 0,0 0 0,0 0 0,0 0 0,0 0 0,0 0 0,0 0 0,0 0 0,1 0 0,-1 0 0,0 0 0,0 0 0,0 0 0,0 0 0,0 0 0,-7-7-2331,-8-4-3397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15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6 3136,'-3'-5'10176,"258"20"-7347,-208-11-2597,-17-4-862,-16 0-2089,-2 0 1023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19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33 2656,'0'-1'179,"0"0"0,0 0 0,0 0 0,0 0 0,1 1-1,-1-1 1,0 0 0,1 0 0,-1 0 0,0 0 0,1 0 0,-1 1 0,1-1 0,0 0 0,-1 0 0,1 1 0,-1-1 0,1 0 0,1 0 0,-1 1 83,-1-1 1,1 0-1,0 1 1,-1-1 0,1 1-1,-1-1 1,1 0 0,-1 0-1,1 1 1,-1-1 0,1 0-1,-1 0 1,0 1 0,1-1-1,-1 0 1,0 0 0,0 0-1,0 0 1,0 0 0,0 0-210,0 1 1,0 0 0,-1 0-1,1 0 1,0 0-1,0 0 1,-1 0 0,1 0-1,0 0 1,-1 0-1,1 1 1,0-1 0,0 0-1,-1 0 1,1 0 0,0 0-1,0 0 1,-1 0-1,1 0 1,0 1 0,0-1-1,-1 0 1,1 0 0,0 0-1,0 1 1,0-1-1,0 0 1,-1 0 0,1 1-1,0-1 1,0 0 0,0 0-1,0 1 1,0-1-1,0 0 1,-1 1 0,-5 46 920,-1-5-236,4 57 436,1-18-461,0-50-378,-1-3 79,3 46 0,1-64-328,0 0 0,-1-1 0,0 1 0,-1-1 0,0 1 0,-1-1 0,-4 17 0,6-26-125,0 0 0,0 0 0,0 1 0,-1-1 0,1 0 0,0 1 0,0-1 0,-1 0 0,1 0 0,0 1 0,0-1 0,-1 0 0,1 0 0,0 0-1,-1 1 1,1-1 0,0 0 0,-1 0 0,1 0 0,0 0 0,-1 0 0,1 0 0,0 0 0,-1 0 0,1 0 0,0 0 0,-1 0 0,1 0 0,0 0 0,-1 0 0,1 0 0,0 0 0,-1 0 0,1 0 0,0 0 0,-1 0 0,1-1 0,-1 1-1,-12-9-4650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20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1 253 2400,'0'-3'400,"0"0"-1,0 0 1,1 1-1,0-1 1,-1 0-1,1 0 1,0 1 0,0-1-1,0 0 1,1 1-1,-1-1 1,4-3 0,2-6 415,7-13 969,-4 7-937,0 0 1,2 0-1,0 1 1,25-28 0,-29 38-754,-1 0 1,1 1 0,0 0-1,0 0 1,1 1-1,0 0 1,11-5 0,-14 8-57,0 1 0,0-1 0,-1 1 0,1 0 0,0 0 0,0 0 0,0 1 1,0 0-1,0 0 0,0 1 0,0 0 0,0 0 0,8 2 0,-4 2 166,-1-1 0,1 1-1,-1 0 1,-1 1 0,1 0-1,-1 1 1,12 11 0,-10-9 111,0 0 1,1 0-1,22 12 1,-29-19-262,-1 0 0,1-1 0,-1 0 1,1 1-1,0-1 0,0-1 0,0 1 0,0 0 0,0-1 1,-1 0-1,1 0 0,0 0 0,0-1 0,0 1 0,0-1 0,0 0 1,6-2-1,1-2-249,0 0 1,0-1 0,-1 0 0,0-1-1,0 0 1,10-10 0,-2 4-692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22.5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1036 2720,'0'0'3562,"5"0"-2191,0 2-1118,0-1 0,0 0 0,0 0 1,0-1-1,0 1 0,0-1 0,0 0 0,0-1 0,1 1 0,-1-1 0,7-2 0,5-2 245,32-13-1,-34 11-388,-1-1 0,0 0 0,0-1 0,0 0-1,13-13 1,-6 3-33,-2-1-1,20-25 1,117-157 217,-40 71-227,35-44 111,-134 151-191,-1 0 1,-1-1 0,-2 0-1,0-1 1,-2-1 0,9-28 0,-14 35 17,4-28 1,-9 41-56,0-1 0,-1 1 0,0-1-1,0 0 1,-1 1 0,1-1 0,-3-7 0,2 14 22,1 0 1,0 0-1,0 0 1,-1 1-1,1-1 1,0 0-1,-1 0 1,1 0-1,0 1 1,-1-1-1,0 0 1,1 1-1,-1-1 1,1 0-1,-1 1 1,0-1-1,1 1 1,-1-1-1,0 1 1,1-1-1,-1 1 1,0 0-1,0-1 1,0 1-1,1 0 1,-1-1-1,-2 1 1,1 0-7,0 0 0,-1 0 0,1 1 0,0-1 0,-1 0 0,1 1 1,0 0-1,-1-1 0,1 1 0,-2 2 0,-5 1 25,0 1 0,0 1 0,-13 11 0,-35 38 533,-89 108 0,128-140-409,1 1 1,2 0 0,0 1-1,2 1 1,0 0 0,2 1-1,1 0 1,1 1 0,-6 32-1,9-28 31,1 0 0,-2 57 0,7-73-15,1 0 0,0-1-1,1 1 1,1-1-1,0 0 1,2 0 0,10 28-1,-14-41-110,0 0-1,-1-1 1,1 1 0,0 0-1,0-1 1,0 1-1,0-1 1,0 0 0,0 1-1,0-1 1,0 0-1,1 0 1,-1 1-1,0-1 1,1 0 0,-1 0-1,1 0 1,-1-1-1,1 1 1,0 0 0,-1-1-1,1 1 1,0-1-1,-1 1 1,1-1 0,0 0-1,0 0 1,-1 0-1,1 0 1,0 0 0,0 0-1,-1 0 1,1 0-1,3-2 1,4 0 38,0-1 0,0 0 1,0-1-1,0 0 0,-1-1 1,0 1-1,0-2 0,9-6 0,7-9 118,24-27 0,-23 23-144,27-31 22,-29 29-176,43-37 1,-63 61 55,1 0 1,0 0-1,0 0 1,1 1-1,-1 0 1,0 0-1,7-3 0,-9 5 60,-1 0 0,0 0-1,0-1 1,0 1 0,1 0-1,-1 0 1,0 0 0,0 0-1,0 0 1,0 1 0,1-1-1,-1 0 1,0 0 0,0 1-1,0-1 1,0 1 0,0-1-1,0 1 1,1-1 0,-1 1-1,-1 0 1,1 0 0,0-1-1,0 1 1,0 0 0,0 0-1,0 0 1,-1 0 0,1 0-1,0 0 1,-1 0 0,1 0-1,-1 0 1,1 2 0,1 4-3,0-1 0,0 1 0,-1 0 0,0 0 0,0 0 0,0 0 1,-1 0-1,-1 8 0,-9 56 228,9-63-177,-6 24 222,-17 46 0,10-34-165,6-25 7,1 0 351,7-19-451,0 0 0,0 0 0,0 0 0,0 1 0,0-1 0,0 0 0,0 0 0,0 0 0,0 0 0,0 0 0,0 0 0,0 0 0,0 0 0,1 1 0,-1-1 0,0 0 0,0 0 0,0 0 0,0 0 0,0 0 0,0 0 0,0 0 0,0 0 0,1 0 0,-1 0 0,0 0 0,0 0 0,0 0 0,0 0 0,0 0 0,0 0 0,0 0 0,1 0 0,-1 0 0,0 0 0,0 0 0,0 0 0,0 0 0,0 0 0,0 0 0,0 0 0,1 0 0,-1 0 0,13-7 126,13-12-111,0-1-1,-1-2 1,-1 0-1,-1-2 1,21-27-1,-20 24-200,30-28 0,-53 55 168,0-1-1,-1 0 1,1 1 0,0-1-1,0 0 1,0 1 0,0-1 0,0 1-1,0 0 1,0-1 0,0 1-1,0 0 1,0-1 0,0 1 0,1 0-1,-1 0 12,-1 0 0,0 0-1,1 0 1,-1 0 0,0 1-1,1-1 1,-1 0 0,0 0 0,1 0-1,-1 1 1,0-1 0,0 0-1,1 0 1,-1 1 0,0-1-1,0 0 1,0 0 0,1 1 0,-1-1-1,0 0 1,0 1 0,0-1-1,0 0 1,0 1 0,1-1-1,-1 0 1,0 1 0,0-1-1,0 0 1,0 1 0,0-1 0,0 0-1,0 1 1,0-1 0,0 0-1,-1 1 1,1-1 0,0 0-1,0 1 1,0-1 0,0 1-1,-2 9-26,1 0-1,0 16 1,1-17 68,0 1 0,-1-1 0,0 1 0,-3 9 0,0-3 74,0 0 0,2 1-1,-1-1 1,2 0 0,0 1 0,3 26-1,-2-40-70,1-1 0,-1 1 0,1-1 0,0 0 0,0 1 0,0-1 0,0 0 0,0 1 0,0-1 0,0 0 0,1 0 0,-1 0 0,1 0 0,0 0 0,0 0 0,-1 0 0,5 2 0,-3-2 5,0-1 1,0 1 0,0-1-1,1 0 1,-1 0 0,0 0-1,0-1 1,1 1 0,-1-1-1,0 1 1,1-1 0,3-1-1,0 1-213,0-1-1,0 0 1,0-1-1,0 0 1,0 0-1,0-1 1,-1 1 0,1-1-1,-1-1 1,0 1-1,0-1 1,7-6-1,2-7-2638,-2 4 832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11.6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0 548 3232,'1'1'1035,"2"3"-820,-1-1 1,1 0 0,0 1-1,0-1 1,0 0-1,1-1 1,-1 1 0,1-1-1,-1 1 1,1-1 0,0 0-1,0-1 1,0 1 0,6 1-1,7 2 363,1-1 0,19 2-1,-31-5-563,31 3 384,0-2 0,-1-2 0,1-1 1,0-2-1,51-10 0,-77 11-274,-1 0 0,-1-1-1,1-1 1,0 1 0,-1-2 0,18-9 0,-22 10-39,0 1 0,0-1 0,-1 0 0,1-1 0,-1 1 0,0-1 1,0 0-1,-1 0 0,1 0 0,-1-1 0,0 1 0,4-12 0,-4 5-19,0 0-1,0 0 0,-1 0 1,-1-1-1,0 1 0,0 0 1,-1-1-1,-3-14 1,2 17-91,0 1 0,-1 0 0,0 0-1,-1 0 1,0 0 0,0 0 0,-1 1 0,0-1 0,-1 1 0,1 0 0,-10-11 0,12 16-28,-1 0-1,0-1 0,0 1 0,-1 0 1,1 0-1,-1 1 0,1-1 1,-1 1-1,0 0 0,0 0 1,0 0-1,0 0 0,0 1 1,-1 0-1,1 0 0,0 0 1,-1 0-1,1 0 0,0 1 0,-1 0 1,1 0-1,-1 0 0,1 1 1,0-1-1,-1 1 0,1 0 1,0 0-1,-1 1 0,-5 2 1,-1 2-5,-1 1 1,2 0 0,-1 0 0,1 1 0,0 1 0,1 0-1,0 0 1,0 0 0,1 1 0,0 1 0,-10 16 0,7-7 174,1 0 0,0 1 0,1 0 0,2 1 0,-9 37 0,14-47-61,1-1 0,0 1 1,0-1-1,2 1 1,-1-1-1,1 1 1,1-1-1,0 1 0,1-1 1,0 0-1,1 0 1,0 0-1,0-1 1,1 1-1,1-1 0,9 14 1,-10-17-16,1 1 0,-1-1 1,2-1-1,-1 1 0,1-1 0,0 0 1,0 0-1,0-1 0,1 0 0,0 0 0,0-1 1,0 0-1,0-1 0,1 1 0,0-2 1,-1 1-1,1-1 0,0 0 0,0-1 1,0 0-1,11-1 0,-6-1 43,1-1 1,0 0-1,0-1 0,-1-1 0,0-1 0,20-8 1,80-46 121,1-1-346,-106 56 108,-2 1 3,1-1 0,0 1 0,0 0 0,1 1 0,-1 0 0,1 0 0,-1 1 0,13-1 0,-20 2 41,0 0 0,0 1 0,0-1 1,1 0-1,-1 1 0,0-1 0,0 1 0,0-1 0,0 1 1,0-1-1,0 1 0,0 0 0,0 0 0,0-1 0,-1 1 1,1 0-1,0 0 0,0 0 0,-1 0 0,1 0 0,0 0 0,-1 0 1,1 0-1,-1 0 0,0 0 0,1 0 0,-1 0 0,0 1 1,1-1-1,-1 0 0,0 0 0,0 0 0,0 2 0,0 5 5,0-1-1,-1 1 0,0-1 0,-2 9 1,2-11 64,-8 38 63,-11 71 176,19-113-308,1-1-1,0 1 1,0 0 0,0 0-1,0 0 1,0 0 0,0 0 0,0 0-1,0 0 1,0 0 0,0 0-1,0 0 1,1 0 0,-1 0-1,0 0 1,1-1 0,-1 1 0,0 0-1,2 1 1,-2-2-2,1 1-1,-1-1 1,1 0-1,-1 0 1,1 0-1,-1 0 1,1 0 0,0 0-1,-1 0 1,1 0-1,-1 0 1,1 0-1,-1 0 1,1 0 0,-1 0-1,1 0 1,-1 0-1,1 0 1,-1-1-1,1 1 1,-1 0 0,1 0-1,0-1 1,6-4 75,-1 0-1,1 0 1,7-8 0,-8 8-45,30-27-52,2 1 0,1 3 0,59-33 0,-91 56-56,1 1 0,0 0 0,0 1 0,0 0 0,0 0 0,0 1 0,10-2 0,-16 4 57,-1 0 0,1 0 1,-1 0-1,1 1 1,-1-1-1,1 0 1,0 1-1,-1-1 1,1 1-1,-1 0 1,0 0-1,1-1 0,-1 1 1,0 0-1,1 0 1,-1 0-1,0 0 1,0 1-1,0-1 1,0 0-1,0 0 1,0 1-1,0-1 0,0 0 1,-1 1-1,1-1 1,0 1-1,0 2 1,2 5-5,0 1 0,0 0-1,1 13 1,-4-18-24,3 20 96,-2-17-23,0 0-1,0 0 1,1 1-1,3 9 0,-1-7 21,-3-7-40,0 1-1,1-1 1,0 0 0,0 0 0,4 6-1,-5-9 3,0 0-1,0 0 1,-1 0-1,1 0 1,1 0-1,-1 0 1,0-1-1,0 1 1,0 0-1,0-1 0,0 1 1,1-1-1,-1 1 1,0-1-1,0 0 1,1 1-1,-1-1 1,0 0-1,1 0 1,-1 0-1,0 0 0,1 0 1,-1 0-1,2-1 1,11-2 49,0-2 0,0 1 0,-1-2 0,25-13 0,-5 2-27,106-43 98,-69 31-220,129-74-1,-29-15-330,-132 95 441,-32 21 59,-7 7-94,-11 10-112,11-13 108,-12 15-2,0-1 0,-2 0 0,0-1 0,-23 19 0,5-10-16,1 1-1,2 1 1,1 2 0,0 0 0,3 2-1,-36 51 1,56-71 34,0 1 0,0-1 0,-4 14 0,9-19 7,-1 0 1,1 0-1,0 0 1,0 0 0,0 0-1,1 0 1,0 0-1,0 1 1,0 5 0,1-10-2,-1 1 0,0 0 1,1-1-1,-1 1 1,1-1-1,-1 1 1,1-1-1,0 1 1,-1-1-1,1 1 0,0-1 1,0 0-1,0 1 1,0-1-1,0 0 1,0 0-1,1 0 1,-1 0-1,0 0 1,1 0-1,-1 0 0,1 0 1,-1 0-1,1-1 1,-1 1-1,1-1 1,-1 1-1,1-1 1,-1 1-1,1-1 1,3 0-1,0 0 2,0 0 0,0 0-1,0-1 1,0 0 0,0 0 0,-1 0 0,1 0 0,0-1-1,7-3 1,-2-1 30,0 0 1,0 0-1,0-1 0,-1 0 1,0-1-1,11-11 0,42-59 143,-27 32-60,-8 13-60,-2-1 0,-2 0 0,-1-2 0,-2-1 0,24-61 0,-23 34-227,-2-1-1,11-83 1,-26 127 46,-2 0 0,-1 0 1,0 0-1,-2-1 0,0 1 0,-1 0 1,-1 0-1,-7-22 0,9 40 61,1 1-1,-1 0 1,0 0-1,0 0 1,0 0 0,0 0-1,0 0 1,-1 0-1,1 0 1,0 0-1,-1 0 1,0 1-1,1-1 1,-1 0 0,0 1-1,0 0 1,0-1-1,0 1 1,0 0-1,0 0 1,0 0-1,-4-1 1,3 2 3,1 0 0,0-1 1,0 1-1,-1 0 0,1 1 0,0-1 0,0 0 1,-1 1-1,1-1 0,0 1 0,0 0 0,0 0 1,0 0-1,0 0 0,0 0 0,0 0 1,0 0-1,0 1 0,0-1 0,1 1 0,-1-1 1,1 1-1,-3 2 0,-1 4 50,0 0-1,1 0 1,0 1 0,0-1-1,1 1 1,0 0 0,-3 18-1,-1 10 125,1 1 1,2 0-1,2 1 0,1-1 0,2 0 0,6 41 0,-4-61 2,0 1 1,1-1-1,1 1 0,1-2 0,10 23 0,-10-29-89,0 1 0,0-1 1,2-1-1,-1 1 0,1-1 0,1-1 0,-1 0 0,16 13 0,-15-15 41,0 0 0,1-1 0,0 0 1,0 0-1,1-1 0,-1-1 0,21 7 1,-22-9-8,1 0 1,-1-1 0,0 0 0,1-1 0,-1 0 0,1 0 0,-1-1 0,0 0 0,1-1 0,8-2-1,-5-1-14,0 0 0,0-1 0,0 0 0,-1-1 0,0 0 0,0-1 0,-1 0 0,0-1 0,-1 0 0,1-1 0,-2 0 0,1-1 0,-2 0-1,1 0 1,-2-1 0,1 0 0,6-17 0,4-3-344,-17 31 258,0 0-1,0-1 1,0 1-1,0 0 1,0-1-1,0 1 1,0 0-1,0 0 1,0 0-1,1 0 1,-1 0-1,0 0 1,1 0-1,-1 1 1,0-1-1,1 0 1,2 0-1,-4 1 31,0 0-1,0 0 1,0 0-1,0 0 0,0 0 1,0 0-1,0 0 0,1 0 1,-1 0-1,0 0 0,0 0 1,0 0-1,0 0 0,0 0 1,0 1-1,0-1 0,0 0 1,0 0-1,0 0 0,0 0 1,0 0-1,1 0 0,-1 0 1,0 0-1,0 0 0,0 0 1,0 0-1,0 0 0,0 0 1,0 0-1,0 1 0,0-1 1,0 0-1,0 0 0,0 0 1,0 0-1,0 0 0,0 0 1,0 0-1,0 0 0,0 0 1,0 0-1,0 1 0,0-1 1,0 0-1,0 0 0,0 0 1,0 0-1,0 0 0,0 0 1,0 0-1,0 0 0,-1 0 1,2 10-108,0-1 1,3 14-1,-2-14 61,0 0-1,-1 0 1,0 0-1,-1 12 1,-3 27 100,-10 95 287,11-125-230,0-1 1,-2 1-1,0-1 1,-1 0-1,-13 29 0,17-45-88,1-1 0,0 1 0,0 0-1,-1-1 1,1 1 0,-1-1-1,1 1 1,0-1 0,-1 1-1,1-1 1,-1 1 0,1-1-1,-1 1 1,0-1 0,1 1-1,-1-1 1,1 0 0,-1 1-1,0-1 1,1 0 0,-1 0-1,0 0 1,1 1 0,-1-1-1,-1 0 1,1 0 7,0 0-1,0-1 1,0 1-1,0-1 1,0 1-1,0 0 0,0-1 1,0 1-1,1-1 1,-1 0-1,0 1 1,0-1-1,0 0 1,-1-1-1,-1-2 61,-1-1 0,1 0 0,-1 0-1,1 0 1,-2-6 0,-5-14-44,-6-29 0,6 23-433,10 28 346,-1 1 1,0-1 0,1 0-1,-1 1 1,1-1-1,0 1 1,0-1 0,0 0-1,0 1 1,1-1-1,-1 1 1,2-4 0,-2 5 28,1 0 0,-1-1 0,1 1 0,0 0 1,-1 0-1,1 0 0,0 0 0,0 0 0,0 0 0,0 0 1,0 0-1,0 0 0,0 0 0,0 0 0,0 0 1,0 1-1,1-1 0,-1 1 0,0-1 0,0 1 1,1-1-1,-1 1 0,0 0 0,1-1 0,1 1 0,9 0 83,0 0 0,0 1-1,0 0 1,0 1-1,21 6 1,8 1 129,-4-3 170,74 17-1788,-99-20 104,-1 1 0,1 0 0,-1 1 1,1 1-1,-1 0 0,18 13 0,-10-6-2821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23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225 62 4064,'-1'0'137,"0"0"1,0 0-1,1 1 0,-1-1 1,0 0-1,0 0 0,0 0 1,0 0-1,1 0 0,-16-2 6393,20-1-5841,14-8-354,0 2-1,0 0 1,1 1 0,27-7 0,-40 13-341,0 1 1,0 0-1,1 0 0,-1 1 0,0 0 1,10 1-1,-13-1 14,-1 0 0,1 1-1,0-1 1,-1 1 0,1 0 0,-1 0 0,1 0 0,-1 0 0,1 0 0,-1 1-1,0-1 1,1 1 0,-1-1 0,0 1 0,0 0 0,0 0 0,3 4 0,-4-4 26,0 0 1,-1 0 0,1 0-1,0 0 1,-1 0 0,1 0 0,-1 0-1,0 0 1,0 0 0,1 0 0,-2 0-1,1 1 1,0 2 0,-1 2 77,-1-1-1,1 1 1,-4 7 0,0-2-38,-18 51 483,-53 100 1,70-154-528,-66 110 414,58-99-356,0-1 1,-2-1-1,-32 31 0,-8-4 71,-16 15 194,66-55-303,-4 5 85,10-7-40,8-2 25,109-9 556,-80 3-585,73 2 0,-29 4-974,-45-2-5823,-23 1 4488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28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43 2560,'-9'0'9093,"74"-3"-6885,194-26-960,-208 24-1091,-21 2-67,0 1 0,36 2 0,31 4-21,-94-4 19,-4 0 41,-6 0-1402,2 0 292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28.7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37 1984,'0'0'106,"-1"0"1,-19 12 8832,30-14-7819,-1 0 0,1 0 0,15-6 0,-7 3-995,24-6 0,114-6 382,-119 16-488,0 1 1,47 6 0,-75-5-29,1 1 0,-1 0 0,0 0 1,0 1-1,8 4 0,8 7-2792,-19-8 908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31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29 2080,'0'-1'133,"0"0"0,0 1 0,0-1 0,1 0 0,-1 1 0,0-1 0,0 0 0,1 1 0,-1-1 0,1 0 1,-1 1-1,1-1 0,-1 1 0,1-1 0,-1 1 0,2-1 0,-2 0-53,0 1 0,1 0 0,-1 0 0,0 0 0,0 0 1,1-1-1,-1 1 0,0 0 0,0 0 0,1 0 0,-1-1 0,0 1 0,0 0 0,1 0 0,-1-1 1,0 1-1,0 0 0,0-1 0,0 1 0,0 0 0,1 0 0,-1-1 0,0 1 0,0 0 1,0-1-1,0 1 0,0 0 0,0-1 0,0 1 0,0 0 0,0-1 0,0 1 0,0 0 0,0-1 1,-1 1-1,1 0 0,0-1 0,0 1 0,0 0 0,0-1 0,0 1 0,-1-1 0,0 1-17,1 0-1,-1 0 1,1 0-1,-1 0 0,1 0 1,-1-1-1,0 1 0,1 0 1,-1 0-1,1 0 0,-1 0 1,0 1-1,1-1 1,-1 0-1,1 0 0,-1 0 1,1 0-1,-1 1 0,0-1 1,1 0-1,-1 0 0,1 1 1,-1-1-1,1 0 1,0 1-1,-1-1 0,1 1 1,-1 0-1,-4 2 220,-31 13 775,20-10-617,-27 16-1,24-10-158,1 1 0,0 1 0,1 1 0,-16 17 0,24-22-182,0 1 0,0 1 0,1-1 0,0 2 0,1-1 0,1 1 0,-9 23 0,6-9 191,2 0 0,-8 53-1,13-66-202,2 1 0,-1 0-1,2-1 1,0 1 0,0-1-1,1 1 1,7 20 0,-8-31-48,0 0 1,1 0 0,0 0-1,-1 0 1,2-1-1,-1 1 1,0-1-1,1 1 1,-1-1 0,1 0-1,0 0 1,0 0-1,0 0 1,0-1 0,7 5-1,-5-5-4,1 1 1,-1-1-1,1 0 0,0-1 1,-1 1-1,1-1 0,0 0 0,0-1 1,0 1-1,6-1 0,4-2 6,0 0 0,-1 0 0,1-2 0,-1 1 0,0-2 0,0 0 0,18-10 0,-17 7-2,0-1 1,-1-1-1,21-17 0,37-40 103,-43 33-23,-1-1 0,33-53 0,-53 74-75,0 0-1,-2-1 1,0 0 0,0 0 0,-2 0-1,6-21 1,-10 29-62,1 0 0,-1 1-1,-1-1 1,1 0 0,-1 0 0,0 0 0,-1 1 0,1-1-1,-2 0 1,1 1 0,-1-1 0,1 0 0,-2 1 0,1 0-1,-1-1 1,0 1 0,-6-9 0,6 12-1,0 0 1,0-1-1,-1 1 1,1 1 0,-1-1-1,0 0 1,1 1-1,-1 0 1,0 0-1,0 0 1,-1 1-1,1-1 1,0 1-1,-1 0 1,1 0 0,0 0-1,-1 1 1,1-1-1,-1 1 1,1 0-1,-5 1 1,-7 0 19,1 2 0,-1-1 0,1 2 1,-28 10-1,29-9-5,1 1 0,0 0 0,-17 12 0,24-15-293,1 1 0,0 0 1,0 0-1,1 1 0,-1-1 1,1 1-1,0 0 0,0 0 0,0 0 1,-3 8-1,1 6-1164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31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5408,'-18'15'2432,"23"23"-2112,-5-19 1376,0 1-992,0 4 832,0-2-864,0-3-96,0 0-352,0-3 160,3-1-256,-3-2 384,5-7-288,5-12-3456,-2-18-2272,5 1 3104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32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10 3136,'1'-10'4933,"-2"12"-4745,0-1-1,-1 1 1,1-1 0,-1 1-1,1-1 1,-1 0 0,0 0-1,1 0 1,-1 0 0,0 0-1,0 0 1,-2 1 0,-19 11 641,-3 5 384,-35 19-1,-19 12-58,64-38-885,1 1 1,0 0-1,-25 29 1,33-33-207,1 1 0,0-1-1,1 1 1,0 0 0,0 1 0,1-1 0,0 1 0,0 0 0,-2 14-1,-2 13 304,-4 61-1,12-86-347,-1 1 1,2-1-1,-1 0 0,2 1 0,0-1 0,0 0 0,1 0 0,1 0 0,4 12 0,-6-20 15,0 0-1,0 0 0,0 0 0,1 0 0,-1 0 0,1-1 1,0 1-1,0-1 0,0 0 0,0 0 0,1 0 0,-1 0 1,1-1-1,0 1 0,0-1 0,0 0 0,0 0 0,0 0 1,0-1-1,1 1 0,-1-1 0,0 0 0,1 0 0,-1-1 0,1 1 1,-1-1-1,1 0 0,-1 0 0,1-1 0,-1 1 0,1-1 1,7-2-1,-5 0-4,1 1 0,-1-1 0,0-1 0,0 1 0,0-1 0,0-1 0,-1 1 0,1-1 0,-1 0 0,-1-1 0,1 1 0,-1-1-1,6-8 1,-8 10-36,-1 0 0,1 0 0,-1 0 0,0 0 1,-1-1-1,1 1 0,-1 0 0,0-1 0,0 0 0,0 1 0,0-1 0,-1 1 0,0-1 0,0 0 0,0 1 0,-1-1 0,1 0 0,-1 1 0,0-1 0,-1 1 0,1-1 0,-1 1 0,0 0 0,-2-5 0,2 6-11,1 0 1,-1 1-1,0-1 1,0 1-1,0 0 1,0-1-1,0 1 0,-1 0 1,1 0-1,0 0 1,-1 1-1,0-1 1,1 1-1,-1-1 1,0 1-1,0 0 1,0 0-1,0 0 0,0 0 1,0 1-1,0-1 1,0 1-1,-6 0 1,3 0 15,1 1 0,-1-1-1,1 1 1,-1 1 0,1-1 0,0 1 0,-1 0 0,1 0 0,0 0 0,0 1 0,0 0 0,-5 4-1,-6 5-117,-19 19 0,31-27-276,1 0-1,-1 0 0,1 0 1,0 0-1,0 0 0,1 1 1,-1 0-1,1-1 1,-3 11-1,4-13-229,0 7-1245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33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3 2496,'2'-1'143,"0"1"1,0-1-1,0 1 0,0 0 0,0-1 1,0 1-1,0 0 0,0 1 1,0-1-1,0 0 0,0 0 1,0 1-1,0-1 0,0 1 1,0 0-1,0 0 0,0 0 1,0 0-1,-1 0 0,1 0 0,0 0 1,-1 0-1,1 1 0,-1-1 1,1 0-1,-1 1 0,0 0 1,1-1-1,-1 1 0,0 0 1,0-1-1,0 1 0,0 0 1,-1 0-1,1 0 0,0 0 0,-1 0 1,1 2-1,-1-1-21,1-1-1,-1 1 1,0 0-1,0 0 1,0-1-1,0 1 1,-1 0-1,1 0 1,-1-1-1,1 1 1,-1 0-1,0-1 1,0 1-1,0-1 1,-1 1-1,1-1 1,0 0-1,-1 1 1,0-1-1,1 0 1,-1 0-1,0 0 1,-4 3-1,-4 3 221,0 0-1,-1-1 0,-19 10 1,21-12-213,-22 13 209,15-8-9,0-1 0,-1 0-1,-21 8 1,34-16-259,0 0-1,0 0 0,0 0 0,0 0 1,0 0-1,0-1 0,0 0 1,0 0-1,0 0 0,0 0 1,0 0-1,0-1 0,0 0 1,0 0-1,0 0 0,0 0 1,1-1-1,-1 1 0,0-1 1,-3-3-1,5 4-73,1 0 0,-1 0 0,1-1 0,-1 1 0,1 0 0,0-1 0,-1 1 0,1-1 0,0 0 0,0 1 0,0-1 0,0 0 0,0 0 0,1 0 0,-1 1 0,1-1 0,-1-4 0,0 3-13,1 0-1,0 0 0,0 0 1,1 0-1,-1 0 0,1 0 1,0 0-1,-1 0 0,1 0 0,2-4 1,1 0-73,0-1 1,1 1 0,0 0-1,0 0 1,0 1-1,1-1 1,7-6 0,-6 8 20,0 0 0,0 1 0,0 0 0,1 0 0,-1 0 0,1 1 0,0 0 1,0 1-1,0-1 0,0 2 0,0-1 0,1 1 0,-1 0 0,15 1 1,-11 0 128,-1 1 0,0 1-1,1 0 1,-1 0 0,0 1 0,0 0 0,0 1 0,0 0 0,-1 1 0,12 7 0,-15-8 85,0 0-1,-1 1 1,0 0-1,0 0 1,0 1-1,8 9 1,-12-13-95,0 1 0,-1 0 1,1 0-1,-1 0 0,0 0 1,0 0-1,0 0 0,0 0 1,0 0-1,-1 1 0,1-1 1,-1 0-1,0 0 0,0 1 1,0-1-1,0 0 0,-1 0 1,-1 7-1,-7 19 246,-2-1-1,0-1 1,-17 29 0,13-26-140,-97 160 510,63-114-356,31-45-203,11-17-138,-1 0 1,-1-1-1,0 0 1,0-1-1,-1 0 1,-13 11-1,12-14-1132,6-1 316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34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8 162 3328,'-1'0'52,"1"0"0,0 0 1,-1-1-1,1 1 0,-1 0 0,1-1 1,-1 1-1,1 0 0,0 0 1,-1-1-1,1 1 0,0-1 0,-1 1 1,1 0-1,0-1 0,0 1 0,-1-1 1,1 1-1,0-1 0,0 1 0,0-1 1,0 1-1,0 0 0,-1-1 1,1 1-1,0-1 0,0 0 0,8-11 2957,-2 5-1796,5-8-400,1 1-1,0 0 1,1 0 0,1 1 0,19-13-1,-27 21-746,0 1-1,1 0 0,0 0 0,0 1 0,0 0 1,0 0-1,0 1 0,1 0 0,-1 0 1,1 0-1,-1 1 0,1 1 0,0-1 0,-1 1 1,16 2-1,-21-2-52,1 1 1,0 0-1,-1 0 0,1 0 1,0 0-1,-1 1 0,1-1 1,-1 1-1,0-1 0,0 1 1,1 0-1,-1 0 0,0 0 1,0 0-1,-1 0 0,1 0 1,0 1-1,-1-1 0,1 1 1,-1-1-1,0 1 0,0-1 1,0 1-1,0 0 0,0-1 1,-1 1-1,1 0 0,-1 0 1,0 0-1,0-1 0,0 1 1,0 0-1,0 0 0,0 0 1,-1 0-1,0-1 0,1 1 1,-1 0-1,-2 3 0,-6 11 112,-1 0 0,0-1 0,-1-1-1,-1 0 1,-19 19 0,12-13 74,-23 32 0,40-51-199,1 0 0,0 0 0,0 0 0,0 0 0,0 1 0,0-1-1,0 0 1,0 0 0,1 0 0,-1 1 0,1-1 0,0 0 0,0 1 0,0-1 0,0 0 0,0 1 0,0-1 0,0 0 0,1 1 0,-1-1 0,1 0 0,0 0 0,0 1 0,0-1 0,0 0 0,0 0-1,0 0 1,0 0 0,1 0 0,-1-1 0,1 1 0,-1 0 0,4 2 0,4 4 12,1-1 0,0 0-1,0 0 1,1-1 0,11 5 0,-17-9 4,30 15-29,46 25 11,-71-36 12,0 1-1,0 0 1,-1 1 0,0-1-1,12 16 1,-18-19 24,0 0-1,0 0 1,0 1 0,0-1 0,2 7 0,-4-10-10,-1 1 1,1 0-1,-1-1 1,1 1-1,-1 0 1,0 0-1,0 0 1,1-1-1,-1 1 1,0 0-1,-1 0 1,1-1-1,0 1 1,0 0 0,-1 0-1,1-1 1,-1 1-1,0 0 1,-1 2-1,-5 6 127,-1-1 0,-1 0 0,0 0 0,0-1-1,0 0 1,-21 12 0,2-4-39,-1-1 0,0-1 0,-1-2 0,-50 14 0,67-23-174,0 0 1,0-1-1,-21 0 0,25-2-772,1 0 0,0-1-1,-14-2 1,22 3 718,-1 0 1,1 0-1,-1 0 0,1 0 0,0-1 1,-1 1-1,1 0 0,0 0 0,-1 0 1,1 0-1,0 0 0,-1 0 0,1-1 1,0 1-1,-1 0 0,1 0 0,0 0 1,-1-1-1,1 1 0,0 0 0,0 0 1,-1-1-1,1 1 0,0 0 0,0-1 1,-1 1-1,1 0 0,0-1 0,0 1 1,0 0-1,0-1 0,0 1 0,0-1 1,0 1-1,0 0 0,-1-1 0,1 1 1,0 0-1,0-1 0,1 1 0,-1-1 1,0 1-1,0-1 0,3-7-2065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34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160 17 3392,'4'-16'7507,"-4"27"-6124,-23 89 1599,-15 50-1671,-26 84-628,53-194-592,8-28-412,0 0 0,-1 0 0,0 0 0,-10 17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35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8 143 2560,'-8'3'7936,"24"-14"-3636,-6 2-5251,0 0 1304,1 0 0,0 1 0,0 0 0,0 1 0,1 0-1,1 0 1,-1 1 0,16-4 0,-18 7-170,0 0-1,0 1 0,1 0 1,-1 1-1,1 0 1,-1 0-1,1 2 0,-1-1 1,1 1-1,-1 1 1,17 3-1,19 10 598,-22-6-362,1-2 1,33 6 0,-50-12-410,-1 0 0,0-1 0,0 0 0,1 0 1,-1 0-1,0-1 0,0 0 0,0-1 0,0 0 0,0 0 0,0 0 1,13-7-1,-14 6-499,0-1 0,0-1 0,11-9 0,-15 12-118,0 0 0,0 0 1,0 0-1,0-1 0,-1 1 0,1-1 0,0 1 1,-1-1-1,0 0 0,0 1 0,0-1 0,1-3 1,-1-11-2737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12.93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177 843 4480,'-1'-1'274,"0"0"1,0 0-1,0 0 1,0 0-1,0 0 1,-1 0 0,1 0-1,0 0 1,-3 0-1,3 1-207,1 0 0,-1 0 0,0 0-1,0 0 1,1 0 0,-1 0 0,0 0 0,1 0 0,-1 0-1,0 1 1,0-1 0,1 0 0,-1 0 0,0 1-1,1-1 1,-1 1 0,1-1 0,-1 0 0,1 1 0,-1-1-1,0 1 1,1-1 0,-1 1 0,1 0 0,-8 9 383,-12 20 1,-6 6-8,8-13 22,-17 27 0,28-39-352,1 0 1,0 1 0,1-1 0,-7 25-1,11-33-75,0 0 0,1 0-1,-1 0 1,1 0-1,0 0 1,0 1-1,0-1 1,0 0 0,1 0-1,-1 0 1,1 0-1,0 0 1,0 0 0,0 0-1,0 0 1,2 4-1,-2-6 6,0 0-1,0 0 1,0 0-1,1 0 0,-1 0 1,0 0-1,0 0 1,0 0-1,1 0 0,-1 0 1,1-1-1,-1 1 0,0 0 1,1-1-1,-1 1 1,1-1-1,-1 0 0,1 1 1,-1-1-1,1 0 1,0 0-1,-1 0 0,1 0 1,-1 0-1,1-1 0,-1 1 1,1 0-1,-1-1 1,1 1-1,-1-1 0,1 1 1,-1-1-1,0 0 1,3-1-1,4-3 101,1 0-1,-1 0 1,-1-1 0,1 0-1,-1-1 1,7-7 0,36-48 223,-42 51-316,1-1 0,-2 0 0,0 0-1,0-1 1,5-15 0,-11 27-105,-1 0-1,0 0 1,1 0 0,-1 0 0,0 0 0,0-1-1,0 1 1,0 0 0,0 0 0,0 0 0,0 0-1,-1-2 1,-2 3-562,-1 8 245,0 1 268,1-1-1,1 1 0,-1 0 1,2-1-1,-1 1 0,1 0 1,0 0-1,1 0 0,0 0 1,1 0-1,0 0 0,0 0 1,0 0-1,2 0 0,3 10 1,-4-13 149,1 0-1,0-1 1,1 1 0,-1-1 0,1 0 0,0 0 0,1 0 0,-1-1 0,1 1 0,0-1 0,0 0-1,0 0 1,0-1 0,1 0 0,0 0 0,-1 0 0,1-1 0,0 1 0,0-1 0,0-1 0,1 1-1,-1-1 1,0 0 0,1-1 0,-1 1 0,0-1 0,1 0 0,-1-1 0,1 0 0,7-2 0,27-7 411,-1-2 1,42-19 0,-64 23-359,-1-1-1,-1 0 0,0-2 1,0 0-1,-1 0 0,0-1 1,-1-1-1,0-1 0,22-29 1,0-7 142,50-93 0,-60 95-158,24-37 125,64-122 21,-99 174-210,-1-1-1,-1-1 1,-2 0-1,9-48 1,-15 53-117,0-1 0,-2 1 1,-2-49-1,-1 75 60,0-1 0,-1 1 0,0 0 0,0-1-1,0 1 1,-2-5 0,2 8 27,1 1-1,0-1 0,0 1 1,-1-1-1,1 0 1,-1 1-1,1-1 0,0 1 1,-1-1-1,1 0 1,-1 1-1,0-1 0,1 1 1,-1 0-1,1-1 1,-1 1-1,0 0 0,1-1 1,-1 1-1,0 0 1,1-1-1,-1 1 0,0 0 1,1 0-1,-1 0 1,0 0-1,1 0 1,-1 0-1,0 0 0,0 0 1,1 0-1,-1 0 1,0 0-1,0 0 0,1 1 1,-1-1-1,0 0 1,1 0-1,-1 1 0,1-1 1,-1 0-1,0 1 1,1-1-1,-1 1 0,0 0 1,-5 4-54,0 0 0,0 0 0,1 1 0,0-1 0,0 1 1,-7 13-1,-22 43-47,27-47 90,-11 25 30,1 1 0,2 1 0,2 0 0,-10 62 0,11-25-4,-2 121 1,12-172 62,3 0 0,0 0 0,2 0 0,0 0 0,10 32 0,-10-50-1,0 0 0,1 0-1,0 0 1,1 0-1,0-1 1,1 0-1,0 0 1,0 0-1,0-1 1,1 0-1,1 0 1,0-1-1,0 0 1,0 0-1,0-1 1,17 10-1,-13-10-158,1 0-1,0-1 1,0 0-1,1-1 0,20 3 1,-25-5-710,0-1 1,1 0 0,-1-1 0,1 0-1,-1-1 1,0 0 0,1 0 0,16-6-1,-9 0-1814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41.6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38 896,'-4'6'7825,"4"-5"-7564,-1 13 2783,0 4-2133,1-18-841,0 0 1,0 1-1,0-1 0,0 0 0,0 1 1,0-1-1,0 0 0,-1 1 0,1-1 0,0 0 1,0 1-1,0-1 0,0 0 0,0 0 1,-1 1-1,1-1 0,0 0 0,0 1 1,-1-1-1,1 0 0,0 0 0,0 0 0,-1 1 1,1-1-1,0 0 0,-1 0 0,1 0 1,0 0-1,-1 0 0,0 1 0,1-2-39,-1 1 0,0 0-1,1 0 1,-1-1 0,1 1 0,-1 0-1,1-1 1,-1 1 0,0-1-1,1 1 1,-1 0 0,1-1 0,0 0-1,-1 1 1,1-1 0,-1 1 0,1-1-1,0 1 1,-1-1 0,1 0-1,0 1 1,0-1 0,0 0 0,-1 1-1,1-1 1,0 0 0,0 1 0,0-1-1,0 0 1,0 1 0,0-2-1,1-24 161,0-10-789,-2 32-313,-2 8 499,0 7 322,-11 79-241,11-78-1582,2 0-1,-2 13 0,3-18 375,-1 12-1031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42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58 3072,'-10'-3'12747,"15"-3"-11687,31-42-1859,-35 48 803,-1 0 0,0 0 0,1 1 1,-1-1-1,1 0 0,-1 0 1,0 0-1,1 1 0,-1-1 1,0 0-1,1 1 0,-1-1 0,0 0 1,1 1-1,-1-1 0,0 0 1,0 1-1,1-1 0,-1 0 1,0 1-1,0-1 0,0 1 0,0-1 1,0 1-1,0-1 0,1 0 1,-1 1-1,0-1 0,0 1 1,0 0-1,0 30 124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43.7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 25 2656,'-4'-6'450,"3"4"-94,-1 1 0,1-1 0,0 0 0,0 1 0,0-1 0,0 0-1,0 0 1,0-2 0,-1 24 3884,0 0-3915,-26 186 2177,14-98-1249,12-102-723,3-8 481,4-21-568,1 14-416,0 1 0,1-1 0,0 1 1,0 0-1,9-7 0,-1 0 18,166-139-647,-141 122 276,-36 28 236,1 1 1,0 0 0,-1 0-1,1 0 1,0 0-1,0 1 1,6-2-1,-9 3 93,-1 1 1,1 0-1,0-1 0,-1 1 0,1 0 0,-1 0 0,1 0 0,-1 0 0,1 0 1,-1 0-1,1 1 0,-1-1 0,1 0 0,-1 1 0,1 0 0,-1-1 0,1 1 1,-1 0-1,0-1 0,1 1 0,-1 0 0,0 0 0,0 0 0,1 0 0,-1 0 1,0 0-1,0 1 0,0-1 0,0 0 0,1 3 0,1 2 75,-1 0-1,1 0 0,-1 0 1,0 0-1,-1 0 0,1 0 1,-1 0-1,0 1 0,-1 9 1,0 8 243,-5 29 0,2-19-94,2-23-619,0 2 831,1 24 0,4-12-2216,-3-23 902,0 1-1,0 0 1,0-1 0,0 1-1,1-1 1,2 4-1,3 2-1422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44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333 0 2496,'4'2'5972,"-5"1"-5561,-1 0 0,0 0-1,0 0 1,0 0 0,-4 3 0,-29 23 1077,-20 15-453,39-32-906,1 2-1,0-1 1,0 2 0,2 0 0,0 0 0,1 1 0,0 1 0,1 0 0,1 1 0,1 0 0,-11 29 0,3 1 175,3 1 0,2 1-1,-9 72 1,18-105-230,1 1 0,1 0 0,0 0 0,1 0 0,1 0 0,6 32-1,1-15 241,2-1-1,1 0 0,21 44 1,57 79 678,-87-154-836,2 1-118,-3-6-963,-1-2 274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45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34 3072,'3'-21'1749,"-2"20"-1503,-1 0-1,1 0 0,-1 1 0,1-1 1,-1 0-1,1 0 0,-1 1 1,1-1-1,0 1 0,-1-1 1,1 0-1,0 1 0,-1-1 1,1 1-1,0 0 0,0-1 1,-1 1-1,1-1 0,0 1 1,0 0-1,0 0 0,0 0 1,1-1-1,-9 90 3286,-20 123-963,11-113-1755,13-77-602,2-8-102,-1 1 0,0-1 1,-1 0-1,-1 0 0,0-1 0,-7 15 1,11-28-151,0 1 1,0-1-1,0 0 0,0 1 1,0-1-1,0 0 1,0 1-1,-1-1 1,1 0-1,0 0 0,0 1 1,0-1-1,0 0 1,-1 0-1,1 1 0,0-1 1,0 0-1,-1 0 1,1 0-1,0 1 1,0-1-1,-1 0 0,1 0 1,0 0-1,-1 0 1,1 0-1,0 0 1,0 0-1,-1 1 0,1-1 1,0 0-1,-1 0 1,1 0-1,0 0 0,-1 0 1,1 0-1,0 0 1,-1-1-1,1 1 1,0 0-1,0 0 0,-1 0 1,1 0-1,0 0 1,-1 0-1,1-1 0,-7-13-5726,6 5 3549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45.8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 4064,'6'-4'8511,"7"7"-7822,5-2 95,0-1 0,18-2 1,-4 0-258,39-4 490,94-21 0,-93 13-959,82-5-1,-142 18-217,-3 0-169,1 1 0,0 0-1,0 0 1,0 0 0,0 1 0,19 5 0,-20-2-972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3:46.7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3 2304,'-5'-3'9568,"8"5"-9437,-1 0 0,1 0 1,-1 0-1,1 0 0,-1 0 1,0 1-1,0-1 0,0 1 1,-1 0-1,1-1 0,0 1 1,-1 0-1,2 4 0,6 10 47,-3-7-107,0 1 1,0 0-1,-1 1 1,5 17-1,8 51 106,-14-62-141,6 49 419,-2-1 0,-3 105 1,-6-137-238,-2 1 1,-1-1-1,-2-1 1,-1 1 0,-2-1-1,-1 0 1,-2-1 0,-1 0-1,-1-1 1,-2-1 0,-38 56-1,40-68-582,-2 0 0,0-1 0,-30 24 0,46-41 358,-3 3-525,-1 0 1,1 0 0,0 0 0,-1-1-1,1 0 1,-1 0 0,0 0-1,0 0 1,0 0 0,-7 1 0,-5 1-2334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03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58 2304,'-23'-1'8969,"29"-1"-7416,21-3-1359,37-2-1,-4 0 199,9-4-127,-1 3 0,119 2 0,-65 6 28,-122-1-422,0 1-10,0-1 0,0 1 0,0 0 0,0-1 0,0 1 0,0-1 0,0 1 0,0-1 0,-1 1 0,1-1-1,0 1 1,0 0 0,0-1 0,-1 1 0,1-1 0,0 1 0,0 0 0,-1-1 0,1 1 0,0 0 0,-1-1-1,1 1 1,-1-1 0,-6 2-2287,3 1 794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04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32 1408,'0'0'448,"-22"14"6390,21-14-6614,1 0 1,-1 1-1,1-1 0,-1 0 1,1 0-1,-1 0 0,0 1 0,1-1 1,-1 0-1,1 0 0,-1 0 0,0 0 1,1 0-1,-2 0 0,45-3 866,74-13-1,10-1-702,-94 14-316,29-3-51,79 3 1,-14 4-1851,-118-1 604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05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1984,'8'-14'4144,"-3"42"-1936,-10 213-112,5-138 16,0-103-2058,1 0 0,-1 0 0,1 1 0,-1-1 0,0 0 0,1 0 0,-1 0 0,1 0 0,-1 0 0,0 0 0,1 0 0,-1 0 0,1 0 0,-1 0 1,1 0-1,-1 0 0,0 0 0,1 0 0,-1-1 0,1 1 0,-1 0 0,5-3 41,-1 0 1,0-1 0,0 1-1,-1-1 1,1 0-1,-1 0 1,1 0-1,-1 0 1,-1 0-1,1-1 1,2-5 0,41-87-249,-24 48-288,47-78 0,-66 122 343,1 0 1,-1 1-1,1-1 0,0 1 1,0 0-1,1 0 0,-1 0 1,1 0-1,0 1 0,5-3 1,-8 5 81,0 0-1,0 0 1,0 1 0,0-1 0,1 1 0,-1-1 0,0 1 0,0 0 0,1 0 0,-1 0 0,0 0-1,0 0 1,1 0 0,-1 1 0,0-1 0,0 1 0,0 0 0,1-1 0,-1 1 0,0 0-1,0 0 1,0 0 0,0 1 0,0-1 0,-1 0 0,1 1 0,0-1 0,2 4 0,1 1 98,1 1 0,-1-1 0,0 2-1,-1-1 1,0 0 0,6 16 0,15 50 525,-24-69-566,4 15 140,0 1-1,2 27 1,-6-37-330,-1 1 0,0-1 0,0 0 0,-1 0 0,-1 0 0,-3 16 0,4-18-1067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13.30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41 150 6816,'-36'-50'2528,"32"42"-1984,13-3-128,9 3-160,16-3-224,18-1 480,9 1-288,8 0 64,13-5-192,19 8 352,3 5-224,-5 6-3200,-8 8 1600,-1 5-3200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06.0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443 3 3136,'0'0'43,"0"0"0,0-1 0,-1 1 0,1 0 0,0 0 0,0 0 0,0 0 0,0 0 0,0 0 0,0 0 0,0-1 0,0 1 0,-1 0 0,1 0 0,0 0 0,0 0 0,0 0 0,0 0 1,0 0-1,0 0 0,-1 0 0,1 0 0,0 0 0,0 0 0,0 0 0,0 0 0,0 0 0,-1 0 0,1 0 0,0 0 0,0 0 0,0 0 0,0 0 0,0 0 0,-1 0 0,1 0 0,0 0 0,0 0 0,0 0 0,0 1 0,0-1 0,0 0 0,-1 0 0,1 0 0,0 0 0,0 0 0,0 0 0,0 0 1,0 0-1,0 1 0,0-1 0,0 0 0,0 0 0,0 0 0,0 0 0,0 1 0,-11 8 1618,9-7-1226,-4 2-63,0 0-1,0 0 1,0-1-1,0 0 1,-7 3 0,-10 4 310,-3 4-279,-55 31 236,70-38-548,1 0 0,1 1 1,-1 0-1,1 1 0,-13 16 0,7-3 64,0 0 0,1 2-1,2-1 1,-20 51 0,-21 107 227,42-138-300,3-14 64,1 1 0,2-1 0,1 1 0,0 45 0,4-62-38,1 0 0,1 0-1,0 0 1,0 0 0,1 0 0,1-1 0,0 1 0,1-1 0,0 0 0,1 0 0,0-1 0,14 19 0,-17-26-57,0-1 0,0 1 0,0-1 0,0 0 1,0-1-1,0 1 0,1 0 0,0-1 0,-1 0 0,1 0 0,0 0 0,0 0 1,0-1-1,0 1 0,1-1 0,4 1 0,-8-2-111,1 0 1,-1 0-1,0-1 0,0 1 0,0 0 0,0-1 1,-1 1-1,1-1 0,0 1 0,0-1 0,0 1 1,0-1-1,0 1 0,0-1 0,-1 0 1,1 0-1,0 1 0,-1-1 0,1 0 0,0 0 1,-1 0-1,1-1 0,9-22-3941,-5 11 1911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06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3136,'1'-1'106,"0"0"-1,-1 1 1,1-1 0,0 1-1,0-1 1,-1 1-1,1-1 1,0 1 0,0-1-1,0 1 1,0 0 0,0-1-1,0 1 1,0 0 0,0 0-1,-1 0 1,1 0 0,0 0-1,0 0 1,0 0 0,0 0-1,0 0 1,0 0 0,0 1-1,0-1 1,1 1 0,29 11 2007,-22-8-1725,12 5 177,0 1-1,0 1 1,35 24-1,-46-27-457,-1 0 0,0 0 0,0 1 0,-1 0 0,0 0 0,0 1 0,-1 0 0,-1 1 0,8 15 0,-3 0 143,0 2-1,-2-1 0,-1 1 0,-2 1 1,0 0-1,-2-1 0,1 44 0,-6-36 84,0-1-1,-3 1 1,-1-1 0,-1 0-1,-20 62 1,19-76-412,-15 45 599,-31 63 0,44-109-965,-2-1 0,0 0 1,-1-1-1,-1 0 0,0-1 0,-1 0 0,-26 22 0,12-15-1437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10.2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100 189 3072,'-5'4'6784,"5"-4"-6756,0 1 1,0 0 0,0-1 0,0 1-1,0 0 1,0 0 0,0-1 0,0 1 0,0 0-1,0-1 1,0 1 0,0 0 0,-1-1-1,1 1 1,0 0 0,-1-1 0,1 1-1,0 0 1,-1 0 0,-2 7 201,3-7-203,0 1 1,0-1-1,0 0 1,0 1-1,1-1 0,-1 0 1,1 0-1,-1 1 1,1-1-1,-1 0 0,1 0 1,-1 1-1,1-1 1,0 0-1,0 0 1,0 0-1,0 0 0,-1 0 1,1 0-1,1 0 1,-1-1-1,0 1 0,0 0 1,0 0-1,0-1 1,0 1-1,3 0 0,2 1 71,0 0 0,1-1 0,-1 0 0,10 1 0,-7-1 21,17 0 217,0 0 0,-1-2 0,1-1 0,40-8 0,-54 7-150,1 0-1,-1 0 1,0-1-1,19-9 1,-28 11-167,0 1 0,-1-1 0,1 1 0,0-1-1,-1 0 1,1 0 0,-1 0 0,0-1 0,1 1 0,-1 0 0,0-1 0,-1 1 0,1-1-1,0 0 1,-1 0 0,1 0 0,-1 0 0,0 0 0,0 0 0,0 0 0,0 0-1,-1 0 1,1-6 0,-1 3-42,0 0 1,-1 0-1,0 0 0,0 0 0,-1 1 1,1-1-1,-1 0 0,0 1 0,-1-1 1,1 1-1,-1 0 0,0 0 0,-1 0 1,-6-9-1,1 5-130,1 1 0,-20-15-1,24 21 88,-1-1-1,1 1 0,0 0 0,-1 0 0,0 0 0,1 0 1,-1 1-1,0 0 0,0 0 0,-9-1 0,4 2 29,0 1 0,0 0 0,0 0-1,0 1 1,0 0 0,0 0 0,1 1-1,-1 1 1,1-1 0,-18 11 0,8-3 117,2 2-1,-1 0 1,2 0 0,-19 20 0,25-23-27,1 0 1,0 0 0,1 1 0,0 1-1,-11 22 1,15-26-22,1 0 1,0 0-1,0 0 0,1 0 1,0 1-1,1-1 0,0 1 1,0-1-1,1 1 1,1 13-1,-1-15 37,2 0 0,-1 1 0,1-1 0,0 0 0,0 0 0,1 0 0,0 0 0,0-1 0,1 1 0,4 6 0,-4-9-16,-1 1 1,1-1-1,0 0 1,0 0 0,1 0-1,-1-1 1,1 0-1,0 0 1,0 0-1,0 0 1,0-1-1,0 1 1,0-2-1,7 3 1,3-1 48,0-1 1,0 0-1,0-1 1,21-1-1,63-9 82,-58 4-190,111-21-983,-70 11-5130,-61 13 3822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11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13 1472,'0'0'475,"-8"0"367,3 8 1526,-16-2 4370,11-4-5817,9-1-471,-3 0 162,4 0-346,1-1-176,0 0-96,0-1-1,0 1 1,-1-1 0,1 1-1,0 0 1,0-1-1,0 1 1,0 0-1,0 0 1,0-1 0,0 1-1,0 0 1,1 0-1,3 0 17,24-6 184,0 2-1,1 2 0,41 1 1,-9 1-1,71-1 136,8-12-73,-140 13-256,20 0 23,-20 0-23,-1 0 1,1 0-1,-1 0 1,1 0-1,-1 0 0,1 0 1,-1 0-1,1 0 1,-1 0-1,1 0 1,-1 0-1,1 1 1,-1-1-1,1 0 1,-1 0-1,1 1 0,-1-1 1,0 0-1,1 1 1,-1-1-1,1 0 1,-1 1-1,0-1 1,1 0-1,-1 1 0,0-1 1,0 1-1,1-1 1,-1 1-1,0-1 1,0 1-1,1 0 1,-4 1-147,1 0 1,-1 0 0,1 0 0,-1 0 0,0 0 0,0-1 0,0 1 0,0-1 0,-4 1 0,-11 3-2836,4-1 853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14.8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0 782 1824,'0'5'2579,"1"-5"-2533,10 4 1228,17 0-112,-20-4-916,-1-1 0,1 0-1,0 0 1,-1-1 0,1 0 0,8-4-1,44-22 365,-31 14-497,30-12 93,80-42 146,-121 57-289,-1 0 1,0-2-1,0 0 0,-1-1 1,21-23-1,-20 16-8,-1-1-1,0-1 0,-2 0 1,-1-1-1,16-39 0,36-133 26,-62 185-109,3-6 35,-2 0-1,0 0 1,0-1 0,0-25 0,-4 38-1,0 0 0,0 0 1,-1 0-1,1 0 1,-1 0-1,-3-7 1,4 11-18,0 1 0,0-1 0,-1 1 1,1-1-1,0 1 0,-1-1 1,1 1-1,0-1 0,-1 1 0,1-1 1,-1 1-1,1-1 0,-1 1 0,1-1 1,-1 1-1,1 0 0,-1-1 1,1 1-1,-1 0 0,-1-1 0,1 1 11,0 0-1,0 0 0,0 1 0,0-1 0,0 0 0,0 0 0,0 0 0,1 1 0,-1-1 0,0 1 0,0-1 0,0 1 0,0-1 0,0 1 0,1-1 0,-1 1 0,0 0 0,0 0 0,-9 9-33,0 1-1,1 0 1,1 0-1,0 1 1,0 0-1,2 0 0,-1 0 1,1 1-1,-4 16 1,-6 19 62,-9 59-1,22-93 10,-21 75 164,15-60-110,1 1 0,2 1 0,-3 34 0,8-50-26,-1-1 6,2 0 0,0 1 0,1 14 0,0-26 9,-1 0 0,0 0 0,1 0 0,0 0 0,0-1-1,0 1 1,0 0 0,0-1 0,0 1 0,0-1 0,1 1 0,0-1 0,-1 0 0,1 1-1,0-1 1,0 0 0,0 0 0,0 0 0,1-1 0,-1 1 0,4 2 0,-3-3-28,0 0 1,0 0 0,0 0 0,1-1 0,-1 1 0,0-1 0,0 0 0,0 0-1,1 0 1,-1 0 0,0-1 0,0 1 0,1-1 0,5-2 0,2-1 116,0-1 1,17-9-1,-23 11-97,74-39-151,-68 37-156,0 0-1,1 0 1,0 1-1,0 0 1,17-2 0,-29 6 222,1 0 1,-1-1 0,1 1 0,0 0 0,-1 0 0,1 0 0,-1 0-1,1 0 1,-1 0 0,1 0 0,-1 0 0,1 0 0,-1 0-1,1 0 1,-1 0 0,1 0 0,-1 1 0,1-1 0,-1 0 0,1 0-1,-1 1 1,1-1 0,-1 0 0,1 0 0,-1 1 0,0-1-1,1 1 1,-1-1 0,0 0 0,1 2 0,0-1 12,-1 0 0,0 0 0,0 0 0,0 0-1,0 0 1,-1 0 0,1 0 0,0 0 0,0 0 0,0 0 0,-1 0 0,1 0 0,-1 0 0,0 1 0,-2 4 68,-1 1 0,0-2 1,-8 10-1,-1 2 402,13-17-454,0 1-1,-1-1 1,1 0-1,0 0 0,0 0 1,0 0-1,0 0 1,0 0-1,0 1 1,0-1-1,0 0 0,0 0 1,0 0-1,0 0 1,0 0-1,0 0 0,0 1 1,0-1-1,0 0 1,0 0-1,0 0 0,0 0 1,0 0-1,0 1 1,0-1-1,0 0 0,0 0 1,0 0-1,0 0 1,0 0-1,0 0 1,0 1-1,0-1 0,1 0 1,-1 0-1,0 0 1,0 0-1,10-2 606,25-10-169,-7 1-743,1 1 1,0 1 0,48-7 0,-74 16 221,27-1-325,-28 1 402,-1 0 0,0 0 1,0 0-1,1 1 0,-1-1 0,0 0 1,1 1-1,-1-1 0,0 1 0,0 0 1,0-1-1,0 1 0,0 0 0,0 0 0,0-1 1,0 1-1,0 0 0,0 0 0,1 2 1,15 22 267,-12-18-174,0 0 0,0 1-1,0 0 1,-1 0 0,0 0 0,-1 0 0,4 13 0,-6-6-890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16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29 239 2912,'0'0'71,"0"-1"0,0 1 0,0-1-1,0 1 1,0-1 0,1 1 0,-1 0 0,0-1 0,0 1 0,0-1 0,0 1 0,1 0 0,-1-1-1,0 1 1,0 0 0,1-1 0,-1 1 0,0 0 0,1-1 0,-1 1 0,0 0 0,1 0 0,-1-1-1,0 1 1,1 0 0,-1 0 0,1 0 0,-1 0 0,0 0 0,1-1 0,-1 1 0,1 0 0,-1 0-1,1 0 1,-1 0 0,1 0 0,0 0 27,-1 0 0,1 0 0,0 0 0,0 0 0,-1-1 0,1 1 0,0 0 0,-1 0 0,1-1 1,-1 1-1,1 0 0,0-1 0,-1 1 0,1-1 0,0 0 0,11-16 1120,1 0-1,23-22 1,-18 22-1038,1 1 1,1 0-1,0 2 1,1 0-1,24-12 1,-26 18-184,0 0 1,1 1 0,-1 1-1,1 0 1,1 2-1,-1 1 1,0 0 0,29 0-1,-47 3-34,1 0 0,-1 0 0,1 0-1,-1 1 1,1-1 0,0 1 0,-1-1-1,1 1 1,-1 0 0,0 0 0,4 1-1,-5-1 49,0 0-1,0 0 0,0 0 0,0 0 0,0 0 0,0 0 0,-1 1 0,1-1 1,0 0-1,-1 0 0,1 0 0,-1 1 0,0-1 0,1 0 0,-1 0 1,0 1-1,0-1 0,1 0 0,-1 1 0,0-1 0,-1 2 0,1 9 33,-1 0 1,0 1-1,-1-1 0,0 0 0,-1 0 0,-1-1 0,0 1 1,0 0-1,-1-1 0,-10 16 0,-58 88 266,61-101-272,0 0-1,0 0 1,-2-1-1,1-1 0,-22 15 1,-1-4 25,-24 18 57,-78 60 521,134-98-548,0 0 0,0 0-1,0 0 1,-1-1-1,1 1 1,-1-1 0,0 0-1,0-1 1,0 1 0,-10 1-1,41-13 280,-5 1-411,10 1 81,1 1 0,0 1 0,0 2 0,1 1 1,0 1-1,51 5 0,-62-1-36,22 4-1,-36-4 3,1 0 0,-1 0 0,0 1 0,-1 0 0,1 0 0,8 6 1,-16-9-67,0 0 0,1 0 1,-1 0-1,0 0 1,1 0-1,-1 0 1,0 1-1,0-1 1,1 0-1,-1 0 1,0 0-1,0 1 1,1-1-1,-1 0 1,0 0-1,0 0 0,0 1 1,1-1-1,-1 0 1,0 1-1,0-1 1,0 0-1,0 0 1,0 1-1,0-1 1,1 0-1,-1 1 1,0-1-1,0 0 1,0 1-1,0-1 0,0 0 1,0 1-1,0-1 1,0 0-1,-1 0 1,1 1-1,0-1 1,0 0-1,0 1 1,-13 8-3814,5-3 1696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52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3 3072,'-1'-1'112,"1"1"0,0 0 0,-1 0 0,1-1 0,-1 1 1,1 0-1,-1 0 0,1 0 0,-1 0 0,1 0 0,0 0 0,-1 0 0,1 0 0,-1 0 0,1 0 1,-1 0-1,1 0 0,-1 0 0,1 0 0,-1 0 0,1 0 0,0 1 0,-1-1 0,1 0 1,-1 0-1,1 0 0,0 1 0,-1-1 0,1 0 0,-1 1 0,1-1 0,0 0 0,-1 1 0,1-1 1,0 0-1,-1 1 0,-15 20 627,5-7-138,-103 118 1762,105-121-2252,-128 146 1020,134-154-1143,0 0 0,0 1 0,1 0-1,-1-1 1,1 1 0,0 0 0,0 0 0,1 0 0,-1 1 0,-1 3 0,7 0-596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52.5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2496,'3'-1'3559,"4"8"-2439,10 13-1293,-13-15 648,7 10-50,0 1 0,-1 0-1,16 35 1,16 58 581,-21-50-564,4 9 87,27 67 542,-17-54-437,-32-74-541,0 0-1,-1 1 1,1 0-1,-1-1 0,-1 1 1,1 0-1,-1 0 1,0 12-1,-5-1-476,3-11 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53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9 2656,'3'-8'4848,"-6"13"-3024,-5 65 291,1-8-1164,-34 209 2212,40-261-3081,0 0 0,1 14 0,1-19-27,-1 1 0,0 0 0,0 0-1,0 0 1,-1-1 0,0 1 0,0 0 0,0 0 0,-5 9 0,3-14-738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53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14 220 3488,'-1'0'132,"0"0"-1,0-1 1,1 1 0,-1 0 0,0 0-1,1-1 1,-1 1 0,0 0 0,1-1 0,-1 1-1,1-1 1,-1 1 0,1-1 0,-1 1-1,1-1 1,-1 1 0,1-1 0,-1 1-1,1-1 1,0 0 0,-1 1 0,1-1-1,0 0 1,-1 0 0,1-1 146,1 1 0,-1-1 0,0 1 0,1-1 0,-1 1 0,1 0 0,-1-1 0,1 1 0,1-3 0,3-5 192,0 0 28,1 0 0,0 0 0,1 1 0,13-14 0,-13 14-396,-3 3-44,1 1 0,0-1 1,0 1-1,0 0 0,1 0 0,0 0 1,-1 1-1,1 0 0,11-4 1,-15 6-33,1 0 0,0 1 0,-1-1 0,1 1 0,0-1 0,0 1 0,0 0 0,-1 0-1,1 0 1,0 1 0,0-1 0,0 1 0,-1-1 0,1 1 0,0 0 0,-1 0 0,1 0 0,-1 0 0,1 1 0,-1-1 0,1 1 0,-1-1 0,0 1 0,0 0 0,2 2 0,4 6 209,-1 0 0,-1 0 0,0 1 0,0 0 0,-1 0 0,6 17 0,3 6 403,-11-26-456,1-1 1,0 1 0,0-1-1,10 12 1,-13-17-146,0-1 0,1 0 1,-1 1-1,0-1 0,0 0 1,1 0-1,-1 0 0,0 0 0,1 0 1,-1 0-1,1 0 0,0-1 1,-1 1-1,1-1 0,-1 1 1,1-1-1,0 1 0,0-1 0,-1 0 1,1 0-1,0 0 0,-1 0 1,1 0-1,0 0 0,0 0 1,-1-1-1,1 1 0,0 0 0,2-2 1,4-4 67,1 0 1,-1 0 0,-1 0-1,1-1 1,-1-1-1,0 1 1,-1-1-1,6-10 1,2 1 96,28-39-412,19-22-3468,-22 36-2423,-26 29 3493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14.41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5 102 4064,'-2'19'1573,"0"26"0,23 183 1030,-2-18-1149,-12-101-887,-2 67 2580,-15-366-985,2 77-2154,-9-335-626,17 406 355,0 24-91,-4-35 0,3 52 341,1 1-1,0 0 1,0-1-1,0 1 1,0 0-1,0-1 1,0 1-1,0 0 0,0-1 1,0 1-1,0 0 1,0-1-1,0 1 1,0-1-1,0 1 1,0 0-1,0-1 1,0 1-1,0 0 1,0-1-1,0 1 1,1 0-1,-1-1 1,0 1-1,1-1 0,-1 1 6,1 1-1,-1-1 0,1 0 0,-1 1 0,1-1 0,-1 0 0,1 1 0,-1-1 0,0 0 0,1 1 1,-1-1-1,0 1 0,1-1 0,-1 1 0,0-1 0,1 1 0,-1 0 0,3 5-6,-1 0 1,1 0-1,-1 1 0,2 10 0,0 0 15,72 241 188,-61-220-65,2 0 1,1 0-1,2-2 1,38 54-1,-18-36 19,44 55 65,-65-85 66,2-2 0,35 30 0,-54-51-236,-1 0 1,0 0-1,1 0 1,-1 0 0,1 0-1,-1 0 1,1-1-1,0 1 1,-1 0-1,1-1 1,0 1-1,0-1 1,-1 0-1,1 1 1,0-1 0,0 0-1,-1 0 1,1 0-1,3-1 1,-3 0 7,0 1 0,-1-1 0,1 0 0,0 0 0,0 0 0,0 0 0,-1-1 0,1 1 1,-1 0-1,1-1 0,-1 1 0,1-1 0,-1 1 0,0-1 0,0 0 0,0 0 0,2-2 0,9-25 275,-1 1 0,-1-2 0,9-51 0,33-219-344,-17 88 11,-34 202-120,15-62-525,-13 61-616,1 1 0,6-14 0,-10 23 1045,1 0 1,0 0-1,-1 0 1,1-1-1,0 1 1,0 0-1,-1 0 1,1 1-1,0-1 0,0 0 1,0 0-1,0 0 1,0 1-1,1-1 1,-1 0-1,0 1 1,0-1-1,0 1 1,1-1-1,-1 1 0,0 0 1,3-1-1,-1 1-306,1 0-1,-1 0 1,1 1-1,0 0 1,-1-1-1,1 1 0,4 2 1,22 9-2697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58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63 1472,'-2'9'3349,"-18"0"4277,27-13-6640,12-6-867,-9 6-63,1 1 1,20-5 0,-1 1-83,3-1 116,0 2 1,58-3 0,-45 5 10,39-1 13,17-2 49,9 2 156,-96 5-291,-15 0-27,0 0 1,0 0 0,1 0-1,-1 0 1,0 0-1,0 0 1,0 0 0,0 0-1,1 0 1,-1 0-1,0 0 1,0 0-1,0 0 1,0 0 0,0 0-1,1 0 1,-1 0-1,0 0 1,0 0 0,0 1-1,0-1 1,0 0-1,0 0 1,1 0-1,-1 0 1,0 0 0,0 0-1,0 0 1,0 1-1,0-1 1,0 0 0,0 0-1,0 0 1,0 0-1,0 0 1,0 1-1,0-1 1,0 0 0,0 0-1,0 0 1,0 0-1,0 0 1,0 1 0,0-1-1,0 0 1,0 0-1,0 0 1,-5 10-1533,-11 8-2454,2-7 1964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58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1472,'-1'1'219,"1"-1"-1,-1 1 1,1 0 0,-1-1-1,1 1 1,-1 0 0,1 0-1,0-1 1,-1 1 0,1 0-1,0 0 1,-1 0 0,1-1-1,0 1 1,0 0 0,0 0-1,0 0 1,0 0 0,0-1-1,0 1 1,0 1 0,2 22 1567,2 0 790,0-24-1520,5 1-832,0-1 1,0 0-1,0 0 0,0-1 1,0 0-1,-1-1 1,15-4-1,5 0 184,33-7 147,-14 4-310,86-8 0,102 17-880,-204 4-1276,-29-4 1553,-1 1-1,1-1 1,-1 1 0,1-1 0,-1 1-1,1-1 1,-1 1 0,1 0 0,-1 0-1,1 0 1,-1 0 0,0 0 0,1 0-1,1 2 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4:59.9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38 1056,'-2'-15'770,"-3"-7"3953,5 22-4697,0 0-1,0-1 1,0 1-1,-1 0 1,1 0-1,0 0 1,0 0-1,0 0 0,-1 0 1,1 0-1,0 0 1,0 0-1,0 0 1,0 0-1,-1 0 1,1 0-1,0 0 1,0 0-1,0 0 1,0 0-1,-1 0 1,1 0-1,0 0 1,0 1-1,0-1 1,0 0-1,-1 0 1,1 0-1,0 0 1,0 0-1,0 0 1,0 0-1,0 1 1,-1-1-1,1 0 1,0 0-1,0 0 0,0 0 1,0 0-1,0 1 1,0-1-1,0 0 1,-6 9-81,5-8 113,-3 8 14,0 0 0,0 0 0,1 0 0,0 1 0,1-1 0,0 1 0,-1 11 0,1-11-30,-24 223 1002,12-99-205,13-131-681,1 0 0,0 1 0,0-1 0,0 0 0,0 0 0,0 0 0,1 5 0,-1-8-132,0 0 0,1 1 1,-1-1-1,0 0 0,0 0 0,0 0 1,0 1-1,1-1 0,-1 0 0,0 0 1,0 0-1,0 0 0,1 0 0,-1 0 1,0 0-1,0 0 0,1 1 0,-1-1 1,0 0-1,0 0 0,1 0 0,-1 0 0,0 0 1,0 0-1,1 0 0,-1 0 0,0-1 1,0 1-1,1 0 0,-1 0 0,0 0 1,0 0-1,1 0 0,-1 0 0,0 0 1,0 0-1,0-1 0,1 1 0,-1 0 1,0 0-1,0 0 0,0 0 0,0-1 1,1 1-1,-1 0 0,0 0 0,0-1 0,0 1 1,0 0-1,4-7 169,-1 1 0,-1-1 1,1 0-1,2-14 0,18-72 8,-11 37-429,3 2 0,26-64 0,-36 106 73,1 0 0,1 0-1,0 0 1,1 1 0,0 0-1,1 1 1,9-11 0,-16 20 135,-1 0 0,0 0 1,1 0-1,-1 0 1,1 0-1,-1 0 0,1 0 1,-1 0-1,1 0 1,0 1-1,-1-1 0,1 1 1,0-1-1,0 1 1,-1 0-1,1 0 0,0-1 1,0 1-1,0 1 1,-1-1-1,1 0 0,0 0 1,0 1-1,-1-1 1,1 0-1,0 1 0,3 1 1,-2 1 47,1-1 0,0 1 1,-1 0-1,1 0 0,-1 0 0,0 0 1,0 1-1,0-1 0,-1 1 0,4 5 1,9 18 202,-2 1 0,0 0 0,13 47 0,-12-22 93,9 62 0,-20-83 39,-1 61 1,-3-53 108,1-39-606,0-1-1,0 1 1,0 0 0,0-1-1,0 1 1,0 0 0,0-1-1,0 1 1,-1 0 0,1-1 0,0 1-1,0-1 1,-1 1 0,1 0-1,0-1 1,-1 1 0,1-1-1,0 1 1,-1-1 0,1 1 0,-1-1-1,1 1 1,-1-1 0,1 1-1,-2 0 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00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8 2144,'0'0'82,"-1"-1"0,1 1 0,0 0-1,0-1 1,0 1 0,0-1 0,-1 1 0,1 0 0,0-1 0,0 1-1,-1 0 1,1 0 0,0-1 0,-1 1 0,1 0 0,0-1 0,-1 1 0,1 0-1,0 0 1,-1 0 0,1-1 0,0 1 0,-1 0 0,1 0 0,-1 0-1,1 0 1,0 0 0,-1 0 0,1 0 0,-1 0 0,1 0 0,-1 0 0,1 0-1,0 0 1,-1 0 0,1 0 0,-1 0 0,1 0 0,0 1 0,-1-1-1,1 0 1,0 0 0,-1 0 0,0 1 0,-14 18 2677,9-9-2952,-15 24 1118,-27 59 0,33-63-764,-54 113 420,52-107-310,2 0 0,2 2 0,1-1 0,-6 40 0,7-15-50,-4 107 1,15-140-52,0 0 1,3-1 0,0 1-1,1 0 1,2-1 0,17 49-1,-9-44 135,2 6-12,-11-19-1173,-6-21 551,1 0 0,0 0 0,0 0 0,0 1 0,0-1 0,0 0 0,0 0 0,0 0 0,0 0 0,0 0 0,0 0 0,0 0 0,0 0 0,1 1 0,-1-2 0,8-9-4231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01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104 3 3328,'-1'0'93,"0"-1"1,0 1-1,0 0 0,1-1 1,-1 1-1,0 0 1,0 0-1,0-1 0,0 1 1,0 0-1,0 0 1,0 0-1,1 0 0,-1 0 1,0 1-1,0-1 0,0 0 1,0 0-1,0 0 1,0 1-1,-1 0 0,0 0 115,-1 1 0,1-1-1,0 1 1,-1 0-1,1 0 1,0 0 0,-2 2-1,-2 4 343,0 0 0,-9 18 0,9-14-409,0 0 0,1 0-1,1 1 1,0 0 0,1 0 0,0-1 0,-1 15-1,3-18-85,1 0-1,0-1 0,0 1 0,1-1 0,0 1 0,1-1 0,0 1 1,0-1-1,1 0 0,0 0 0,7 14 0,-7-17 22,1 0 0,0 0 0,0 0 0,0 0 0,0-1 1,1 0-1,0 0 0,0 0 0,0 0 0,10 4 0,-2-2 73,0 0 1,0-1-1,23 6 1,-28-9-91,1 0 1,0-1-1,0 0 0,0-1 1,1 0-1,-1 0 1,0-1-1,0 0 1,0 0-1,0-1 0,13-5 1,-16 5 1,1-1 0,-1 0 0,0 0 0,0-1 0,0 0 0,0 0 1,0 0-1,-1-1 0,0 0 0,0 0 0,0 0 0,-1 0 0,1-1 0,-1 0 0,4-8 0,-5 7 25,0 0 0,0-1 0,0 0 0,-1 1 1,0-1-1,0 0 0,-1 0 0,0 0 0,-1 0 0,0-1 0,0 1 0,-3-15 0,2 17-104,0 1 0,0 0 1,-1-1-1,0 1 0,0 0 0,-1 0 0,1 0 1,-1 0-1,0 1 0,-1-1 0,1 1 0,-1-1 1,1 1-1,-1 0 0,-1 1 0,1-1 0,0 1 1,-1 0-1,-9-5 0,3 3-34,0 1 0,0 1 0,-1-1 0,1 2 0,-1 0 0,0 0 0,0 1 1,0 0-1,0 1 0,-16 2 0,8 1-54,0 0 0,0 1 1,0 1-1,1 1 0,-24 10 1,25-6-706,43-21-6916,5-4 5369,4 1 838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01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9 3136,'-4'-7'740,"6"6"-64,13 9 349,-9-5-816,43 26 1245,75 45 122,-93-53-902,53 47 1,-73-57-516,0 1-1,-1 1 0,-1 0 1,0 1-1,0-1 1,-1 2-1,-1-1 1,-1 1-1,0 0 1,-1 0-1,0 1 1,3 21-1,-2 2 173,-1 2-1,-3-1 0,-3 70 0,-1-86-223,-1 0 0,-2-1 0,0 1-1,-1-1 1,-2 0 0,0-1 0,-15 28-1,-6 3 94,-57 80 0,17-46-2878,42-57 1020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6:32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11 4480,'-5'-10'8165,"-3"67"-7717,1 37 489,-4-1 0,-34 137 0,-21 103 166,65-317-1043,0-9-4,1 0 0,-1 0 0,0 0 1,-1 0-1,0 0 0,0 0 0,0-1 1,-4 8-1,6-13-91,0-1-1,0 0 1,0 1 0,0-1 0,0 0 0,-1 0 0,1 1-1,0-1 1,0 0 0,0 0 0,0 0 0,0 1-1,-1-1 1,1 0 0,0 0 0,0 0 0,0 1 0,0-1-1,-1 0 1,1 0 0,0 0 0,0 0 0,-1 0-1,1 1 1,0-1 0,0 0 0,-1 0 0,1 0 0,0 0-1,0 0 1,-1 0 0,1 0 0,0 0 0,0 0-1,-1 0 1,1 0 0,0 0 0,-1 0 0,1 0 0,0 0-1,0 0 1,-1 0 0,1-1 0,0 1 0,0 0-1,-1 0 1,1 0 0,0 0 0,0 0 0,0-1 0,-1 1-1,1 0 1,0 0 0,0 0 0,0-1 0,0 1-1,-1 0 1,1 0 0,0 0 0,0-1 0,0 1 0,-1-6-1373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6:33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0 981 3328,'1'0'333,"6"-5"822,84-102 2050,-16 18-1973,48-61-134,-99 118-834,-2-1-1,32-67 0,39-147 709,-30 70-376,-53 142-1017,-9 30-234,-4 30 579,-46 247 694,-19-3-223,60-238-377,-16 59 224,-36 89 0,-15-18 89,59-133-30,-1-1 0,-1-1 0,-32 37 1,41-54-109,1 0 1,-1-1-1,0 0 1,-1-1 0,0 1-1,0-2 1,-1 0-1,1 0 1,-13 5-1,22-11-185,0 0-1,1 1 0,-1-1 1,0 0-1,0 0 0,1 0 1,-1 0-1,0 1 0,0-1 1,0 0-1,1 0 0,-1 0 0,0 0 1,0-1-1,1 1 0,-1 0 1,0 0-1,0 0 0,1-1 1,-1 1-1,-1-1 0,1 0-4,1 1-1,0-1 0,-1 1 1,1-1-1,0 0 0,-1 1 0,1-1 1,0 1-1,0-1 0,-1 0 1,1 0-1,0 1 0,0-1 1,0 0-1,0 1 0,0-1 1,0 0-1,0-1 0,1-2-11,0-1 0,0 1-1,1 0 1,-1 0-1,1-1 1,2-4-1,7-8 15,1 0 0,0 0 0,17-17-1,46-42 41,-64 66-50,128-117 202,-101 96-165,75-46 0,-105 72-384,0 1 0,1 0 0,-1 0 0,1 1 0,-1 0 0,12-1 0,11 2-1098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6:50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364 15 3232,'0'0'71,"1"0"0,-1-1 0,0 1 0,0 0 0,1 0 0,-1 0 0,0 0 0,0-1 0,0 1 0,1 0 0,-1 0 0,0 0 0,0-1 0,0 1 0,0 0 0,0 0 0,0-1 0,1 1 0,-1 0 0,0-1 0,0 1 0,0 0 0,0 0 0,0-1 0,0 1 0,0-1 0,0 1-34,0 0 1,0 0 0,0 0 0,0 0 0,-1 0 0,1 0 0,0 0 0,0-1 0,0 1 0,0 0-1,0 0 1,0 0 0,0 0 0,-1 0 0,1 0 0,0 0 0,0 0 0,0 0 0,0 0 0,0 0 0,0 0-1,-1 0 1,1 0 0,0 0 0,0 0 0,0 0 0,0 0 0,0 0 0,-1 0 0,1 0 0,0 0 0,0 0-1,0 0 1,0 0 0,0 0 0,0 0 0,-1 0 0,1 0 0,0 0 0,0 0 0,0 0 0,0 1-1,-1-1 124,0 0-1,0 0 0,0 1 0,-1-1 0,1 0 1,0 0-1,0 0 0,0 0 0,0 0 0,0-1 0,0 1 1,0 0-1,0 0 0,0-1 0,-2 0 0,-9-2 1101,0 2-1082,0 0 1,0 1-1,0 0 0,0 0 0,0 2 0,0-1 0,0 2 0,0-1 0,1 2 0,0 0 0,-1 0 0,1 1 1,1 0-1,-1 0 0,1 2 0,-11 7 0,11-6-184,-1 1 1,1 1-1,0 0 1,1 0-1,0 1 1,1 0-1,0 0 1,1 1-1,0 0 1,0 1-1,2-1 1,0 1-1,-7 24 1,10-26-40,-1 1 1,2 0-1,-1-1 1,2 1-1,0 14 1,0-22 62,0 0 0,1 0 1,0 0-1,-1 0 0,1 0 1,1 0-1,-1 0 0,1 0 1,-1 0-1,1-1 1,0 1-1,0-1 0,1 1 1,-1-1-1,1 0 0,0 1 1,0-2-1,4 5 0,-5-5 25,1-1 0,-1 0-1,1 1 1,-1-1 0,1 0 0,0 0-1,0-1 1,-1 1 0,1-1-1,0 1 1,0-1 0,-1 0 0,1 0-1,0 0 1,0 0 0,0 0 0,-1-1-1,1 1 1,0-1 0,0 0-1,2-1 1,2-1 72,1-1 1,-1 0-1,0 0 0,0 0 1,0-1-1,7-8 0,-3 3-30,0-2 0,0 1 0,-1-2 0,15-24 0,26-60-71,-13 22-257,-24 50 78,-7 14-346,11-24 0,-16 35 298,1 5 206,1 9 203,0 5 65,2-1 1,0 0 0,1 0-1,1 0 1,1-1 0,1 0-1,15 22 1,-19-32-450,0 0 0,0 0-1,1 0 1,0-1 0,1 0 0,-1-1 0,12 7-1,-12-9-445,-1 0-1,1 0 0,0 0 0,0-1 0,0 0 1,0-1-1,1 1 0,-1-2 0,0 1 1,11-1-1,25-2-2726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6:54.5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65 872 3136,'5'-11'4551,"-6"19"-3876,-10 35 711,-47 223 2135,59-245-1772,-1-35-1741,2 1-1,0-1 1,0 1 0,1 0-1,1 0 1,0 0-1,1 0 1,0 0 0,1 1-1,0 0 1,10-13 0,-3 6-145,0 2 0,2-1 0,0 2 0,0 0 0,36-27 0,-30 27 36,43-29-414,-58 41 394,1 0 1,0 1 0,0 0-1,0 0 1,1 0 0,-1 1-1,14-2 1,-19 4 134,-1-1 0,0 1 0,1 0 1,-1 0-1,0 0 0,1 0 0,-1 0 0,1 0 0,-1 1 0,0-1 1,1 0-1,-1 1 0,0-1 0,0 1 0,1-1 0,-1 1 0,0 0 1,0-1-1,0 1 0,1 0 0,-1 0 0,0 0 0,0 0 1,0 0-1,1 2 0,-1-1 43,0 0 0,0 1 0,-1-1 0,1 1 0,0-1 0,-1 1 0,0-1 0,1 1 0,-1-1 0,0 1 0,0 0 0,-1 3 0,-9 64 439,5-43-373,2 0-1,1 0 1,1 37 0,1-33-112,0-25 32,-1-1 0,1 0 0,0 1 1,1-1-1,-1 0 0,1 0 0,0 0 0,1 1 0,2 6 1,-4-11-34,0-1 0,1 1 1,-1-1-1,0 1 0,0-1 1,1 0-1,-1 1 0,0-1 1,0 0-1,1 1 1,-1-1-1,0 0 0,1 1 1,-1-1-1,1 0 0,-1 0 1,0 1-1,1-1 0,-1 0 1,1 0-1,-1 0 1,0 0-1,1 0 0,-1 1 1,1-1-1,-1 0 0,1 0 1,-1 0-1,1 0 1,-1 0-1,1 0 0,-1-1 1,0 1-1,1 0 0,11-9 248,-9 7-164,4-4-18,-1-1 0,0 1 0,-1-1 0,1 0 1,5-10-1,4-5-37,-8 12-52,103-132 10,-43 64-434,-72 85 372,1 0 0,-1 0 0,1 0 0,1 1 0,-5 11 1,1 7 73,-12 57 60,17-71 12,0 0 1,1 0-1,1 0 0,2 22 1,-2-33-61,0 0 0,0 0 1,0 0-1,0 0 0,0 0 1,0 0-1,1 0 0,-1-1 0,0 1 1,1 0-1,-1 0 0,1 0 0,-1 0 1,1-1-1,-1 1 0,1 0 1,-1 0-1,1-1 0,0 1 0,-1-1 1,1 1-1,1 1 0,-1-2-9,0 0-1,0 0 0,0 0 1,0 0-1,0 0 1,-1 0-1,1-1 1,0 1-1,0 0 0,0 0 1,0-1-1,-1 1 1,1 0-1,0-1 0,0 1 1,0-1-1,-1 1 1,1-1-1,0 1 1,-1-1-1,1 1 0,0-2 1,14-13 99,-2-1 0,0 0 0,12-20 0,-12 16-21,26-29 0,47-36-1050,-100 128 821,12-33 150,0 0-1,0 0 1,1 1-1,1-1 1,0 1-1,0-1 1,1 1-1,0-1 1,4 16-1,-3-17 22,1-1 0,0 1-1,0 0 1,1-1 0,0 0-1,0 0 1,1 0 0,0 0-1,0-1 1,1 0 0,8 9-1,-11-14-8,-1 0 0,1 0 0,0 0 0,0 0 0,0-1 0,0 1 0,0-1 0,0 0 0,0 0 0,0 0 0,0 0 0,1-1 0,-1 1 0,0-1 0,1 0-1,-1 0 1,1 0 0,-1 0 0,0 0 0,0-1 0,1 0 0,-1 1 0,4-3 0,0 1 22,0-2 0,1 1 0,-1-1 0,-1 0-1,1 0 1,-1 0 0,1-1 0,10-11 0,25-28-205,2 2 0,55-40 0,-91 76 133,0 1 1,0-1-1,0 2 0,0-1 1,1 1-1,0 0 0,0 1 1,0 0-1,17-3 0,-1 4 14,36 0-1,-49 2-55,-11 0 368,-11 0 272,-3 0-577,1 0 0,0 1 1,0 1-1,-1-1 0,1 2 0,0 0 1,1 0-1,-1 1 0,0 0 0,1 1 1,0 1-1,-15 9 0,7-2-136,-22 20-1,35-27 126,0 0-1,0 0 0,1 1 0,0-1 1,0 1-1,1 0 0,-5 10 0,5-7-18,0 0 0,1 0-1,1 0 1,-1 0-1,2 0 1,-1 1-1,1 19 1,1-23 21,1 0-1,-1 0 1,1 0 0,1 0-1,-1 0 1,1 0 0,1 0-1,-1-1 1,1 1 0,0-1-1,0 0 1,8 10 0,-9-13 36,1 0 1,0 0-1,-1 0 0,1-1 1,0 0-1,1 1 0,-1-1 1,0 0-1,0-1 0,1 1 1,-1 0-1,8 1 0,-5-2-6,0 1 0,0-2 0,1 1-1,-1-1 1,0 0 0,1 0-1,6-1 1,4-3 22,1 0 1,-1-1-1,0 0 0,22-12 0,5-4 10,78-52 0,28-40 19,-121 88-45,-1-2 0,-1 0 1,-1-2-1,41-61 0,65-138-270,-69 112-88,-19 41 188,52-98 79,-84 151 13,-2 0 0,0-1-1,-2 0 1,0-1 0,-2 1-1,-1-2 1,3-26 0,-8 46-33,0 1 0,0-1 1,0 0-1,-2-6 0,2 11 63,0-1 1,0 1-1,0-1 1,0 1-1,0-1 1,0 0-1,0 1 1,0-1-1,0 1 1,-1-1-1,1 1 1,0-1-1,0 1 0,-1-1 1,1 1-1,0-1 1,-1 1-1,1 0 1,0-1-1,-1 1 1,1-1-1,-1 1 1,1 0-1,0-1 1,-1 1-1,1 0 0,-1 0 1,1-1-1,-1 1 1,1 0-1,-1 0 1,0 0-1,1 0 1,-1 0-1,1-1 1,-1 1-1,1 0 1,-1 0-1,1 0 0,-1 1 1,0-1-1,1 0 1,-1 0-1,1 0 1,-1 0-1,1 0 1,-1 1-1,0-1 1,-11 8-126,1 0 0,0 1 1,0 0-1,-15 17 0,2-2 228,3-4 48,1 0 0,0 1-1,2 1 1,1 1 0,1 1 0,0 0 0,2 1 0,-17 42 0,-24 119 168,14 7-135,21-94-41,10-37-9,-5 96-1,15-141-52,0 0-1,2 0 0,0-1 1,0 1-1,2-1 0,0 1 1,8 20-1,-11-35-51,0 1-1,1 0 1,-1 0 0,1-1 0,0 1 0,-1-1 0,1 1-1,0-1 1,1 0 0,3 4 0,-4-5 20,-1 0 0,1 0 0,-1 0 0,1-1 0,-1 1 1,1 0-1,-1-1 0,1 1 0,0-1 0,-1 1 0,1-1 0,0 0 0,-1 0 1,1 0-1,0 0 0,0 0 0,-1 0 0,1 0 0,0-1 0,-1 1 0,3-1 0,10-6-41,1 0 0,-2-1 0,17-12 0,2-1 53,89-57 308,-92 57-218,0-1 0,25-27 0,-47 42-83,0 0 0,-1-1 0,0 0 0,6-11 0,-10 16-44,0 1 0,-1-1 0,0 0-1,1 0 1,-1-1 0,0 1-1,-1 0 1,1 0 0,0 0 0,-1-1-1,0 1 1,0 0 0,0 0 0,0-1-1,0 1 1,-2-5 0,1 6-42,0 0 1,0 1 0,1-1-1,-1 0 1,-1 1 0,1 0-1,0-1 1,0 1 0,-1 0-1,1-1 1,0 1-1,-1 0 1,1 0 0,-1 0-1,0 0 1,1 0 0,-1 1-1,0-1 1,1 0-1,-1 1 1,0-1 0,0 1-1,0 0 1,1-1 0,-1 1-1,-3 0 1,-2 0-36,0 1-1,1-1 1,-1 1 0,1 0-1,-1 0 1,-6 3 0,4-1 76,0 0 0,0 1-1,0 0 1,1 1 0,0 0 0,0 0 0,0 1 0,1 0 0,-1 0-1,2 1 1,-1 0 0,-10 13 0,14-15 10,0 0 1,0 1-1,0-1 0,1 0 1,0 1-1,0-1 0,0 1 1,1 0-1,0-1 0,0 1 1,0 0-1,1 0 0,0 0 1,0 0-1,0-1 0,1 1 1,0 0-1,0 0 0,0 0 1,1-1-1,4 10 0,-4-10 16,1 1 0,0 0 0,0-1 0,0 0 0,1 0 0,0 0 0,0 0 0,0-1 0,0 1 0,1-1 0,0 0 0,0 0 0,0-1 0,0 0 0,1 0 0,-1 0 0,1 0 0,0-1 0,-1 0 0,1 0 0,0 0 0,0-1 0,1 0 0,-1 0 0,0-1 0,0 0 0,0 0 0,1 0 0,-1 0 0,0-1 0,0 0 0,9-3-1,-3 0 52,0-1-1,0 0 1,0-1-1,0 0 1,14-10-1,48-44-80,15-28 166,-70 68-124,-12 13-154,0 1-1,11-8 1,-3 2-122,-23 55-147,3-22 468,0-1 1,0 2-1,2-1 0,1 0 0,1 1 1,2 32-1,3-35 117,-4-19-181,0 0 0,0 1 0,0-1 0,0 1 1,1-1-1,-1 1 0,0-1 0,0 1 0,0-1 0,1 0 0,-1 1 1,0-1-1,0 1 0,1-1 0,-1 0 0,0 1 0,1-1 0,-1 0 1,0 1-1,1-1 0,-1 0 0,1 0 0,-1 1 0,1-1 1,-1 0-1,0 0 0,1 0 0,-1 0 0,1 0 0,-1 0 0,1 1 1,-1-1-1,1 0 0,-1 0 0,1-1 0,3-1 11,0-1 0,-1 0 0,1 1 0,-1-2 0,0 1 0,0 0 0,0-1 0,-1 1 0,5-8-1,-4 6-17,15-18-97,1 0 0,0 1-1,2 1 1,0 1 0,2 1 0,46-31 0,-57 41-106,-6 6-442,-11 16 370,0-2 275,1 0 1,0 0-1,1 0 0,0 1 0,1-1 0,-1 17 0,2-20 28,1 0-1,0-1 1,0 1-1,1 0 1,0-1 0,1 1-1,-1 0 1,2-1-1,-1 1 1,6 11-1,-7-17-8,1 1 0,-1-1 0,1 0 1,-1 0-1,1 0 0,-1 0 0,1-1 0,0 1 0,0 0 0,0-1 0,0 1 0,0-1 0,1 0 0,-1 1 0,0-1 1,0 0-1,3 0 0,-1 0-2,0 0 1,0-1-1,0 1 1,0-1-1,0 0 1,0 0-1,0-1 1,0 1 0,7-3-1,2-1 13,-1-1 0,0 0 0,-1-1 0,1 0 0,14-11 0,-11 6 12,-1 0 1,-1-1 0,21-23-1,30-46 158,-44 54-245,18-24-427,-38 51 460,0 0 0,0 0 1,0 0-1,0 0 0,0 0 0,0 0 0,0 0 0,0 0 1,0 0-1,0-1 0,0 1 0,1 0 0,-1 0 0,0 0 0,0 0 1,0 0-1,0 0 0,0 0 0,0 0 0,0 0 0,0 0 1,0 0-1,0 0 0,0 0 0,0 0 0,0 0 0,1 0 0,-1 0 1,0 0-1,0 0 0,0 0 0,0 0 0,0 0 0,0 0 1,0 0-1,0 0 0,0 0 0,0 0 0,0 0 0,1 0 0,-1 0 1,0 0-1,0 0 0,0 0 0,0 0 0,0 0 0,0 0 1,0 0-1,0 0 0,0 0 0,0 0 0,0 0 0,0 0 0,0 1 1,2 5-140,-1 10 120,-1-15 48,-1 0-15,1 1 0,0 0 0,0-1 0,0 1 0,0-1 0,0 1 0,1 0 0,-1-1 0,0 1 0,1-1 0,-1 1 0,1-1 0,-1 1 0,1-1 0,0 0 0,0 1 0,-1-1 0,1 0 0,0 1 0,0-1 0,0 0-1,3 2 1,-3-2-16,0 0 0,0 1 0,1-1 0,-1 0 0,0 1-1,0-1 1,0 1 0,0-1 0,0 1 0,-1-1 0,1 1-1,0 0 1,0 1 0,5 26 133,-5-22-82,0 2 43,-1-1 1,1 1 0,-2-1-1,1 1 1,-1-1-1,-3 10 1,-15 52 219,12-48-250,-2 0 0,-13 27 0,17-41 9,0 1 0,0-1 0,-1 0 1,0-1-1,0 0 0,-1 0 0,0 0 0,-10 8 0,13-13-25,0 1 0,-1-1 0,1 0 0,-1 0 0,1 0 0,-1-1 0,1 0 0,-1 0 0,0 0 0,-9 1-1,10-2-28,0 0-1,1 0 0,-1-1 1,0 1-1,1-1 0,-1 1 0,1-1 1,-1 0-1,1-1 0,0 1 1,-1-1-1,1 1 0,0-1 0,-6-4 1,9 6-17,0 0 1,-1-1-1,1 1 1,0 0-1,0 0 1,0 0-1,-1 0 1,1-1-1,0 1 1,0 0-1,0 0 1,0-1-1,0 1 1,-1 0-1,1 0 1,0-1-1,0 1 1,0 0 0,0 0-1,0-1 1,0 1-1,0 0 1,0 0-1,0-1 1,0 1-1,0 0 1,0-1-1,0 1 1,0 0-1,0 0 1,0-1-1,0 1 1,1 0-1,8-7-100,15-1 119,-1 5 178,0 2 1,0 0 0,37 4-1,-29-1-756,37-3 0,-7-2-4520,-31 2 2497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14.7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916 39 4320,'4'-11'591,"-4"8"-434,1 1 0,0-1-1,0 1 1,0 0 0,0 0-1,1 0 1,-1-1 0,1 1-1,-1 1 1,4-4-1,-6 29 2058,-1-13-1889,-2 0 0,1 0-1,-1 0 1,-1-1 0,-7 14 0,-34 48 852,-1 0-453,-32 90 405,-10 18-274,-128 150 116,177-272-880,-170 223 394,88-120-624,75-95-2725,46-65 2660,0 0-1,0 1 1,0-1 0,1 0-1,-1 1 1,0-1-1,1 0 1,-1 1-1,1-1 1,0 1-1,-1 2 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6:56.5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81 1728,'1'-1'172,"0"0"0,-1 1 0,1-1-1,0 0 1,-1 1 0,1-1 0,-1 0 0,1 0 0,-1 0 0,1 0 0,-1 0-1,0 1 1,1-1 0,-1 0 0,0 0 0,0 0 0,0 0 0,0 0 0,1 0-1,-1 0 1,-1 0 0,1 0 0,0 0 0,0 0 0,0 0 0,0 0 0,-1 0-1,1 0 1,0 0 0,-1 0 0,1 1 0,-1-1 0,1 0 0,-1 0 0,1 0-1,-1 1 1,0-1 0,1 0 0,-1 1 0,0-1 0,0 0 0,1 1 0,-2-1-1,-4-1 74,1 1 0,-1 1-1,1-1 1,-1 1 0,1 0-1,-1 0 1,1 1 0,-1-1-1,1 1 1,-8 2 0,8-2-115,-11 3 43,0 0 1,1 1 0,-1 0-1,1 1 1,0 1 0,0 1-1,1 0 1,-14 10 0,20-12-147,1 0 0,-1 1 1,1-1-1,1 2 0,-1-1 1,1 1-1,0 0 0,1 0 1,0 0-1,0 1 1,1 0-1,0 0 0,0 0 1,-3 14-1,6-19-30,1-1 0,-1 1-1,1 0 1,-1-1 0,1 1 0,0 0 0,1 0-1,-1-1 1,0 1 0,1 0 0,0-1 0,0 1-1,0-1 1,1 1 0,-1-1 0,1 1 0,0-1-1,-1 0 1,2 0 0,-1 0 0,0 0-1,1 0 1,-1 0 0,1-1 0,0 1 0,-1-1-1,2 0 1,-1 1 0,5 1 0,0 0 33,1 0-1,0-1 1,-1 0-1,1 0 1,0-1 0,0-1-1,1 1 1,-1-1-1,0-1 1,14 0 0,0-2 64,-1-1 1,1-1-1,23-7 1,-15 1-28,-1-1 1,45-22 0,52-39 88,-77 43 2,167-102-14,-201 123-260,29-12 1,-28 13 33,25-13 1,-38 17 396,-5 3-26,-12 5 111,8-3-348,-24 11 36,0 1 0,1 1 0,0 1-1,2 2 1,0 1 0,1 1 0,1 0 0,1 2 0,0 1 0,2 1 0,-25 37 0,39-51-114,1-1-1,1 1 0,-8 18 0,12-26 37,0 0 0,0 0 0,1 0 0,-1 1 0,1-1 0,-1 0-1,1 0 1,0 0 0,-1 1 0,1-1 0,0 0 0,1 0 0,-1 1-1,0-1 1,1 0 0,-1 0 0,1 0 0,0 0 0,0 0 0,-1 0 0,1 0-1,1 0 1,-1 0 0,0 0 0,3 3 0,-3-4-2,0 0 0,0 0 0,1-1 0,-1 1 0,1 0 0,-1 0 0,0-1 0,1 1 0,-1-1 0,1 0 0,0 1 0,-1-1 0,1 0 0,-1 0 0,1 0 0,-1 0 1,4 0-1,24-7 67,-22 5-55,7-4-26,0 1-1,-1-2 1,1 0 0,-1 0 0,-1-1 0,1-1 0,15-15-1,-5 3 45,-2-1 0,30-39 0,1-15 248,-45 64-357,-1 0 0,0-1 0,0 0 0,4-18-1,-10 31 66,0 0-1,0 0 0,0 0 0,0 0 0,0 0 0,0 0 0,0 0 1,-1 0-1,1 0 0,0 0 0,0 0 0,0 0 0,0 0 1,0 0-1,0 0 0,0 0 0,0 0 0,0 0 0,0 0 0,0 0 1,0-1-1,0 1 0,0 0 0,0 0 0,0 0 0,0 0 0,-1 0 1,1 0-1,0 0 0,0 0 0,0 0 0,0 0 0,0 0 1,0 0-1,0 0 0,0 0 0,0 0 0,0-1 0,0 1 0,0 0 1,0 0-1,0 0 0,0 0 0,0 0 0,0 0 0,0 0 0,0 0 1,0 0-1,0 0 0,0 0 0,1 0 0,-1 0 0,0 0 0,0-1 1,-7 9-174,-5 14 32,7-7 157,1 0 0,0 0-1,2 1 1,0-1 0,0 1-1,2 0 1,1 20 0,-1-26 36,1 1-1,1-1 1,0 0 0,0 1-1,1-1 1,8 17 0,-9-22-25,0 0 1,1-1-1,0 0 0,0 0 1,0 0-1,0 0 1,0 0-1,1 0 1,0-1-1,0 0 1,0 0-1,0 0 0,0 0 1,1 0-1,9 3 1,-12-5 4,1-1 0,-1 1 0,1-1 0,-1 0 0,1 1 0,-1-1 0,1 0 0,0-1 0,-1 1 0,1 0 0,-1-1 0,1 1 0,-1-1 0,1 0 0,-1 0 0,1 0 0,-1 0 0,0 0 0,3-2 0,3-3 30,-1 1-1,0-1 1,0 0 0,7-9-1,60-77 90,-50 60-253,51-51-1,-62 70 66,-7 6-15,2 0 1,-1 0 0,1 1 0,14-9-1,-21 15 56,-1-1-1,1 1 0,0 0 0,-1-1 1,1 1-1,0 0 0,0 0 0,-1-1 1,1 1-1,0 0 0,0 0 0,-1 0 1,1 0-1,0 0 0,0 0 0,0 0 1,-1 0-1,1 0 0,0 0 0,0 0 0,-1 1 1,1-1-1,0 0 0,-1 1 0,1-1 1,0 0-1,0 1 0,-1-1 0,1 1 1,-1-1-1,1 1 0,0-1 0,-1 1 1,1-1-1,-1 1 0,0-1 0,1 1 1,-1 0-1,1-1 0,0 3 0,0 0 6,0 0 0,0 1 0,0-1 0,0 1 0,-1 0 0,1-1 0,-1 7 0,-2 34 428,-2 1 0,-13 61 0,17-106-416,-1 0-1,1 1 0,0-1 1,0 0-1,0 1 0,0-1 1,0 0-1,0 1 0,0-1 1,0 0-1,0 1 0,0-1 1,0 0-1,0 1 0,0-1 1,0 0-1,0 1 0,0-1 1,0 0-1,0 1 0,0-1 0,0 0 1,0 1-1,1-1 0,-1 0 1,0 0-1,0 1 0,0-1 1,1 0-1,-1 0 0,0 1 1,0-1-1,1 0 0,-1 0 1,1 1-1,-1-1 5,1 0 0,0-1-1,0 1 1,0 0 0,0 0 0,0-1 0,0 1 0,0 0 0,-1-1-1,1 1 1,0-1 0,0 1 0,0-1 0,30-25 160,-29 23-158,65-65 83,-41 40-249,0 1 0,53-41-1,-78 67 146,3-2-49,0 0 0,1 1 0,-1-1 0,1 1-1,8-4 1,-12 6 47,0 0 0,0-1-1,0 1 1,0 0 0,1 0-1,-1 0 1,0 0 0,0 0-1,0 0 1,0 0-1,0 1 1,0-1 0,0 0-1,0 1 1,0-1 0,0 1-1,0-1 1,0 1 0,0-1-1,0 1 1,0-1 0,0 1-1,0 0 1,-1 0 0,1-1-1,0 1 1,0 0 0,-1 0-1,1 0 1,-1 0-1,1 0 1,-1 0 0,1 1-1,4 10 51,-1 1-1,0 0 0,-1-1 0,0 1 0,0 20 0,7 28 429,-7-51-338,0 1-1,0 0 1,1-1-1,0 1 1,1-1-1,12 18 1,-15-25-102,0 0 0,1 0 1,-1-1-1,1 1 0,0-1 0,-1 1 1,1-1-1,0 0 0,0 0 0,1-1 1,-1 1-1,0-1 0,1 1 0,-1-1 1,0 0-1,1 0 0,0-1 0,-1 1 1,1-1-1,-1 1 0,1-1 0,0 0 1,-1-1-1,1 1 0,5-2 0,3-1-38,-1 0 0,0-1 0,0 0 0,13-7 0,41-27-3021,-35 20-219,1 2 614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6:59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367 744 1984,'16'-38'2272,"-16"37"-2152,1 0-1,-1 0 1,0 0 0,1 0 0,-1 0-1,0 0 1,0 0 0,0 0-1,0 0 1,0 0 0,0 0 0,0 0-1,-1 0 1,1 0 0,0-1 0,-1 1-1,1 0 1,0 0 0,-1 0-1,1 1 1,-1-1 0,0 0 0,1 0-1,-1 0 1,0 0 0,1 0 0,-1 1-1,0-1 1,0 0 0,0 1-1,0-1 1,0 0 0,1 1 0,-1-1-1,0 1 1,0 0 0,0-1 0,-1 1-1,0 0 1,-6 0 59,-1 0 0,1 1 0,0 0 0,-1 1 1,1-1-1,0 2 0,0-1 0,0 1 0,0 1 0,0-1 0,-11 8 0,-8 5 57,1 1 0,0 0-1,-32 31 1,43-34-224,1 0 1,0 1-1,1 1 0,1 0 1,1 1-1,-15 27 1,24-40-6,0 0 1,0 1-1,1 0 1,-1-1-1,1 1 1,0 0 0,1 0-1,-1 0 1,1-1-1,0 7 1,0-10 23,0 1 0,0 0 0,1-1 0,-1 1 0,1 0 0,-1-1-1,1 1 1,0-1 0,-1 1 0,1-1 0,0 1 0,0-1 0,0 0 0,0 1 0,0-1 0,0 0 0,1 0 0,-1 0 0,0 1 0,1-1-1,-1-1 1,0 1 0,1 0 0,-1 0 0,1 0 0,0-1 0,-1 1 0,1-1 0,-1 0 0,1 1 0,0-1 0,2 0 0,9 1 57,-1-1 0,1 0 0,0-1 0,-1 0 0,1-1 0,-1 0 0,1-1 1,-1-1-1,0 0 0,0-1 0,-1 0 0,14-8 0,-7 2-40,0 0 0,-1-2 1,-1 0-1,0 0 0,-1-2 0,21-25 0,12-24-434,53-96 0,-84 131 140,7-12-30,-3-1 0,32-83 1,-35 71 135,17-81-1,-29 105 111,-2 1 0,-1-1-1,-1 0 1,-4-47 0,2 74 63,-3-17-119,2 20 77,1 0 0,0-1 0,0 1 0,0 0 0,0-1 0,0 1 0,-1 0 0,1-1 0,0 1 0,0 0 0,0 0 0,-1-1 0,1 1 0,0 0 0,0 0 0,-1-1 0,1 1 0,0 0 0,-1 0 0,1 0 0,0 0 0,-1-1 0,1 1 0,0 0 0,-1 0 0,1 0 0,0 0 0,-1 0 0,1 0 0,-1 0 0,1 0 0,0 0 0,-1 0 0,1 0 0,0 0 0,-1 0 0,1 0 0,0 0 0,-1 0 0,1 1 0,0-1 0,-1 0 0,1 0 0,0 0 0,-1 1 0,1-1 0,0 0 0,0 0 0,-1 1 0,1-1 0,-5 4-19,0 1-1,1 0 1,0 0 0,0 0-1,0 0 1,1 1 0,-1-1-1,1 1 1,1 0 0,-4 8 0,-18 69 191,22-76-154,-7 30 119,-35 156 646,33-131-561,-4 73 0,11 53 115,6-160-236,0-1 1,2 1-1,1-1 0,15 47 1,-18-70-64,-1 0 1,1-1 0,0 1 0,0 0 0,0-1-1,0 1 1,1-1 0,-1 0 0,1 0 0,0 0-1,0 0 1,0 0 0,0-1 0,0 1 0,1-1-1,-1 0 1,1 0 0,4 2 0,-1-2 6,0 0-1,-1-1 1,1 1 0,0-1 0,0-1 0,0 1-1,0-1 1,0 0 0,0-1 0,8-1 0,13-4 90,1-2 0,34-13 0,-46 14-20,-1 0-1,1-1 1,-1 0-1,-1-2 1,1 0-1,23-21 1,-29 23-41,-1-1 0,-1-1 0,0 1 1,0-1-1,-1-1 0,0 0 0,-1 0 0,0 0 1,0 0-1,5-18 0,-10 22-85,1 0 0,0 0-1,-1 0 1,0-10 0,-1 14-24,0 0-1,0 1 1,0-1 0,-1 0 0,1 0 0,-1 1-1,1-1 1,-1 0 0,0 0 0,0 1 0,-1-1 0,1 1-1,-2-4 1,2 6 23,1-1 1,-1 0-1,0 0 0,1 1 1,-1-1-1,0 1 0,0-1 0,1 0 1,-1 1-1,0 0 0,0-1 1,0 1-1,0-1 0,0 1 0,0 0 1,0 0-1,1-1 0,-1 1 1,0 0-1,0 0 0,-2 0 0,1 1-4,0-1-1,0 0 0,0 1 0,0 0 0,0-1 0,0 1 1,0 0-1,0 0 0,-2 2 0,-3 2-7,1 0 0,-1 1 0,1-1-1,-5 8 1,4-5 47,1 1 0,0-1 0,1 1 0,0 0 0,0 0 1,1 1-1,0-1 0,0 1 0,2 0 0,-1 0 0,1 0 0,0 0 0,1 1 0,0-1 0,1 19 0,1-20 4,0-1 1,1 1-1,0 0 1,0 0-1,0-1 1,1 0-1,1 1 1,0-1-1,0 0 1,0 0-1,1-1 1,0 0-1,0 1 1,1-2-1,0 1 1,0-1-1,1 0 1,13 10-1,-9-8 49,1-1-1,0-1 0,20 8 1,-25-11-19,1-1 1,-1 0 0,1 0 0,0 0 0,0-1 0,0 0-1,13-1 1,-6-1-40,-1-1 1,0-1-1,0 0 0,0-1 1,-1 0-1,1-1 0,14-7 1,9-8 131,-8 5-130,0-1 1,-1-1-1,48-39 0,-20 3-19,-29 26-318,1 1 0,56-38 0,-80 62 288,0-1 1,0 1 0,0 0-1,1 0 1,-1 0-1,1 0 1,-1 1 0,1 0-1,8-1 1,-11 2 34,0 0 0,0 0 0,0 0 0,0 1 0,-1-1 0,1 0 0,0 1 0,0 0 0,-1-1 0,1 1 0,0 0 1,0 0-1,-1 0 0,1 0 0,-1 0 0,1 0 0,-1 1 0,0-1 0,1 0 0,-1 1 0,0-1 0,0 1 0,0-1 0,0 1 0,0 0 0,1 2 1,9 18 92,-7-14 28,0 1-1,0-1 0,3 14 1,-6-20 196,-2-12 481,-3-5-654,0 0 1,-12-22-1,12 26-219,3 9 64,1 1 0,-1 0 0,1-1-1,-1 1 1,0 0 0,0 0-1,1 0 1,-1-1 0,0 1 0,0 0-1,0 0 1,0 0 0,0 0-1,-1 1 1,1-1 0,0 0 0,0 0-1,-1 1 1,1-1 0,0 1-1,-1-1 1,-1 0 0,1 1-3,0 0 0,-1 0 1,1 0-1,0 0 0,-1 1 1,1-1-1,0 1 0,0-1 1,0 1-1,-1 0 0,1 0 1,-3 2-1,-5 3-22,0 1 0,1 0 1,0 0-1,-9 10 0,17-16 37,-18 17 22,2 1-1,-31 40 0,42-49-13,0 0 0,1 0 0,0 0 0,0 1 0,1 0 0,0-1 0,1 2 0,1-1 0,-2 13-1,3-20 3,1 0-1,1 0 0,-1 0 1,1 0-1,-1 0 0,1 0 1,0 0-1,1 0 0,-1 0 1,1-1-1,-1 1 0,1 0 0,0-1 1,1 0-1,-1 1 0,0-1 1,1 0-1,0 0 0,0 0 1,0-1-1,0 1 0,6 3 1,0 0 35,0 0 1,1-1 0,0 0-1,0-1 1,0 0 0,0 0-1,15 2 1,-7-2-52,0-2 0,1 0 1,0-1-1,-1-1 0,1 0 0,-1-2 1,1 0-1,-1-1 0,0-1 0,26-8 0,131-40-232,-102 33 281,0-4 0,114-53 0,-170 68-72,-1-1 0,1 0 0,-1-1 0,-1-1 0,18-15-1,-55 44 22,-2 6 152,0-2 0,-1-1-1,-2-2 1,-47 29 0,69-45-128,-12 7-7,-19 14-1,32-20-14,0-1-1,-1 1 1,1 0-1,1 0 0,-1 0 1,1 0-1,-1 1 1,1 0-1,-3 6 0,5-10 27,1 0 0,-1 0-1,1 0 1,0 0 0,-1 0-1,1 1 1,0-1-1,0 0 1,0 0 0,-1 0-1,1 0 1,0 0-1,1 0 1,-1 0 0,0 0-1,0 0 1,0 1-1,1-1 1,-1 0 0,0 0-1,1 0 1,-1 0 0,1 0-1,0 1 1,1-1 15,-1 1 0,1-1 0,0 0 0,-1 0 0,1 0 0,0 0 0,0 0 0,-1 0 0,1 0 1,0-1-1,0 1 0,3 0 0,4 0 31,-1 0-1,1 0 1,0-1 0,-1 0 0,12-2 0,-11 0-64,0 0 0,0 0 0,0-1 0,-1-1 0,0 1 0,1-1 0,-1-1 0,-1 1 0,1-1 0,-1-1 0,13-11 0,-7 4-46,0-2 0,-1 1 0,0-1 0,14-26 0,-18 30 21,-6 10-5,-1 0 1,-1 0-1,1 0 0,0-1 0,0 1 0,0 0 1,0 0-1,-1-1 0,1 1 0,-1 0 0,1-1 0,-1 1 1,1-3-1,-15 23-413,12-9 372,-2 2 51,1-1 1,1 1-1,0-1 1,0 17 0,2-25 36,0-1 0,0 1 1,0-1-1,0 1 0,1 0 1,-1-1-1,1 1 0,0-1 1,0 1-1,0-1 0,0 1 1,0-1-1,0 0 1,1 1-1,-1-1 0,1 0 1,0 0-1,-1 0 0,1 0 1,0 0-1,0-1 0,0 1 1,0-1-1,1 1 0,3 1 1,-1-1 27,1 0 1,-1 0 0,1 0-1,-1-1 1,1 0 0,0 0-1,-1-1 1,1 0 0,0 0-1,0 0 1,-1 0 0,1-1-1,10-2 1,1-3 75,0 0-1,32-16 0,-33 14-86,24-12 36,44-29-1,-63 35-89,-1-1 0,-1 0 0,29-31 0,-22 19-188,-26 27 206,0 0-1,0 0 1,0 0 0,0 0 0,0-1-1,0 1 1,0 0 0,0 0-1,0 0 1,0 0 0,1 0-1,-1 0 1,0 0 0,0 0-1,0 0 1,0-1 0,0 1-1,0 0 1,1 0 0,-1 0-1,0 0 1,0 0 0,0 0-1,0 0 1,0 0 0,0 0 0,1 0-1,-1 0 1,0 0 0,0 0-1,0 0 1,0 0 0,0 0-1,1 0 1,-1 0 0,0 0-1,0 1 1,0-1 0,0 0-1,0 0 1,0 0 0,1 0-1,-1 0 1,0 0 0,0 0-1,0 0 1,0 0 0,0 1-1,0-1 1,0 0 0,0 0 0,0 0-1,1 0 1,-3 12 6,-8 15 32,-6 1-147,7-12 318,0 0-1,0 1 0,-10 35 0,18-51-186,1 0 0,0 0 0,0 0 0,-1-1 0,1 1 0,0 0-1,0 0 1,0 0 0,0 0 0,0 0 0,0 0 0,0 0 0,1 0-1,-1 0 1,0-1 0,0 1 0,1 0 0,-1 0 0,0 0 0,2 1 0,-2-2 11,1 1 1,0 0 0,0-1 0,0 1 0,0 0 0,0-1 0,1 0 0,-1 1 0,0-1 0,0 1 0,0-1 0,0 0 0,0 0 0,1 0 0,-1 0 0,0 0-1,1 0 1,6 0 28,-1-1 0,0 0-1,0-1 1,0 1-1,0-1 1,0-1-1,-1 1 1,1-1-1,0-1 1,6-3 0,9-8 27,29-23-1,-39 28-115,2-3-54,-11 10 40,1-1 0,-1 2 0,0-1 0,8-4 0,-11 7 34,0 0-1,1 0 1,-1-1 0,1 1 0,-1 0 0,0 0 0,1 0 0,-1 0 0,1 0 0,-1 0-1,0 0 1,1 0 0,-1 0 0,1 0 0,-1 0 0,0 0 0,1 0 0,-1 0-1,1 0 1,-1 1 0,0-1 0,1 0 0,-1 0 0,0 0 0,1 1 0,-1-1-1,0 0 1,1 0 0,-1 1 0,0-1 0,1 0 0,-1 1 0,0-1 0,0 0-1,1 1 1,-1-1 0,0 0 0,0 1 0,0-1 0,0 1 0,0-1 0,1 0 0,-1 1-1,0-1 1,0 1 0,0-1 0,0 0 0,0 1 0,0 0 0,-1 23-186,1-23 190,-5 30 17,-1 0 0,-2-1 0,-1 0 0,-15 32 0,4-8 29,8-20-16,-10 31-88,-37 73 0,51-124 114,-12 25 104,-26 39 1,39-67-59,-1-1 0,-1 1 0,1-1 1,-2-1-1,1 0 0,-1 0 0,-1-1 1,-11 8-1,18-14-47,-1 0 0,1 0 0,-1 0-1,0-1 1,1 1 0,-1-1 0,0-1 0,0 1 0,0 0-1,0-1 1,0 0 0,1 0 0,-1-1 0,-10-1 0,12 1-48,1 1 0,-1-1 0,0 0 0,1 0 0,-1 0 0,1-1 0,-1 1 0,1-1 0,-1 1 0,1-1 0,0 0 0,0 0 0,0 0 0,0 0 1,0 0-1,0 0 0,1 0 0,-1-1 0,1 1 0,-1-1 0,1 1 0,0-1 0,0 0 0,0 1 0,1-1 0,-1 0 0,0-4 0,0 1-7,1 0-1,0 0 1,0 0-1,1 0 1,0 0-1,0 0 1,0 0-1,0 0 1,1 0-1,5-9 1,-3 7-2,0 0 0,1 0 0,1 0 0,-1 1 0,1 0 0,10-9 0,5-2-67,1 1 0,0 2 0,43-24 0,-11 12-75,0 2-1,59-18 1,-109 42 156,-1-1-326,0 1 0,0 0 1,0 0-1,0 1 0,0-1 0,0 1 0,0-1 1,0 1-1,0 0 0,0 0 0,4 1 0,11 6-1872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02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1 746 2240,'0'0'720,"12"5"1333,-10-5-1810,0 0 0,0 0 0,0-1 0,-1 1 0,1-1 0,0 1 0,-1-1 0,3-1 0,6-2 413,0 0-328,1 0-1,-1-1 1,0 0 0,14-11 0,36-30 193,-26 16-374,-1-2 1,43-53-1,46-78 175,-86 113-260,1 0 168,44-82-1,-76 123-127,0-1 0,0 0 0,-1 0 0,0 0 0,-1 0 0,0-1-1,0 1 1,0-15 0,-2 24-104,-1 1 0,0-1 0,0 0-1,0 1 1,0-1 0,0 0 0,-1 0-1,1 1 1,0-1 0,0 0 0,0 1-1,-1-1 1,1 0 0,0 1 0,-1-1-1,1 0 1,0 1 0,-1-2 0,0 2-6,1 0 1,0 0-1,-1 0 1,1 0-1,0 0 1,-1 0-1,1 0 1,0 0-1,-1 0 0,1 0 1,0 0-1,-1 0 1,1 0-1,0 0 1,-1 0-1,1 0 1,0 0-1,-1 1 1,1-1-1,0 0 1,-1 0-1,1 0 1,0 0-1,-1 1 1,1-1-1,-3 3-22,0 0-1,1 0 1,-1-1-1,1 1 1,-4 6-1,-1 5 121,-1 0 0,2 1 1,-9 28-1,-5 48 438,10-45-372,-3 12 184,2 0-1,-5 106 1,16-153-274,0 0 0,1 0 0,3 13 0,-3-20-28,-1-1 1,1 0 0,0 0 0,1 0 0,-1 0 0,0 0 0,1-1-1,-1 1 1,1 0 0,0-1 0,0 1 0,0-1 0,0 1 0,1-1-1,3 3 1,-4-4-18,-1 0 0,1 0 0,0-1 0,-1 1 0,1 0 0,0-1 1,-1 0-1,1 1 0,0-1 0,0 0 0,0 0 0,-1 0 0,1 0 0,0 0 0,0-1 0,-1 1 0,1 0 0,0-1 0,0 1 0,-1-1 0,1 0 0,-1 0 0,1 1 0,0-1 0,-1 0 0,0 0 0,3-2 1,3-3 85,-1 0 0,0-1 0,11-13 0,-16 19-101,38-53-70,-1-2 0,44-92 0,-76 130-418,-5 15 224,-2 10-15,-18 59 399,4 1 0,-11 117 1,25-181-92,1 6 84,-1-1-1,2 15 1,-1-21-84,0 0 1,1-1-1,-1 1 1,0-1-1,1 1 1,-1-1-1,1 1 1,-1-1-1,1 1 0,0-1 1,0 1-1,0-1 1,0 0-1,0 1 1,0-1-1,0 0 1,0 0-1,0 0 1,0 0-1,3 2 1,-2-3-7,0 1 1,-1-1-1,1 0 1,0 0-1,0 1 1,-1-1-1,1 0 1,0-1-1,0 1 1,-1 0 0,1-1-1,0 1 1,-1 0-1,1-1 1,2-1-1,27-14 122,-13 5-102,-1-1 0,0 0-1,-1-2 1,28-30 0,50-72-107,-21 23-447,-60 80 307,-13 13 191,1 0-1,-1 0 1,0 0-1,0 0 1,0 0 0,0 0-1,0 0 1,1 0-1,-1 0 1,0-1-1,0 1 1,0 0-1,0 0 1,1 0 0,-1 0-1,0 0 1,0 0-1,0 0 1,1 0-1,-1 0 1,0 0 0,0 0-1,0 0 1,0 0-1,1 1 1,-1-1-1,0 0 1,0 0-1,0 0 1,0 0 0,1 0-1,-1 0 1,0 0-1,0 0 1,0 1-1,0-1 1,0 0-1,0 0 1,0 0 0,1 0-1,-1 0 1,0 1-1,0-1 1,0 0-1,0 0 1,0 0 0,0 0-1,0 1 1,0-1-1,0 0 1,0 0-1,2 10-69,-4 6 48,1-1-1,-2 1 1,-6 23-1,4-20 77,1 0 0,-2 21 0,6-34 4,-1 0-1,1 0 1,1 0-1,-1 0 1,1-1-1,0 1 1,1 0-1,-1 0 1,1 0-1,0-1 1,3 6 0,-4-9-18,1 0 1,-1 0 0,0 0 0,1 0-1,0 0 1,-1-1 0,1 1 0,0-1-1,0 1 1,-1-1 0,1 0 0,0 1-1,1-1 1,-1 0 0,0 0 0,0-1-1,0 1 1,1 0 0,-1-1 0,0 1-1,0-1 1,1 0 0,-1 0 0,1 0-1,-1 0 1,3 0 0,-1-1 10,0 1 0,0-1 0,0 0-1,0 0 1,0-1 0,-1 1 0,1-1 0,0 0 0,0 0-1,-1 0 1,0 0 0,1 0 0,5-6 0,-2 0-11,0-1-1,-1 1 1,0-2 0,0 1 0,-1 0-1,5-13 1,19-62-117,-21 56-42,15-34 0,-16 42 14,-7 17 55,1 0 1,0 0-1,0 0 1,0 1-1,0-1 1,1 0-1,-1 0 1,1 1-1,3-5 1,-5 7 53,1 0 1,-1-1-1,1 1 1,-1 0 0,1 0-1,-1 0 1,1 0-1,-1-1 1,1 1-1,-1 0 1,1 0 0,0 0-1,-1 0 1,1 0-1,-1 1 1,1-1-1,-1 0 1,1 0-1,-1 0 1,1 0 0,-1 0-1,1 1 1,-1-1-1,1 0 1,-1 1-1,1-1 1,-1 0-1,0 1 1,1-1 0,0 1-1,16 15-25,-12-11-23,9 6 96,0 0 1,1-2-1,0 1 0,0-2 0,1 0 0,26 9 0,0-3 80,62 10-1,-84-21-19,0-1-1,37-1 0,-41-1 154,-23 2-282,0 1 0,1-1 0,0 1-1,-1 0 1,1 1 0,0-1 0,-7 7 0,-4 1-12,-65 46 84,69-47-82,1 1 0,0 0 0,0 1-1,-11 16 1,21-27 41,1 1 0,0 0 0,0-1 1,0 1-1,0 0 0,0 0 0,0 0 0,0 0 0,0 0 0,1 0 0,-1 0 0,1 0 1,0 0-1,0 0 0,-1 0 0,1 0 0,1 0 0,-1 0 0,0 0 0,0 0 0,1 0 1,-1 0-1,1 0 0,-1 0 0,1 0 0,0 0 0,0 0 0,0 0 0,0-1 0,0 1 1,1 0-1,1 2 0,2-1 39,-1 0 1,1 0 0,-1 0-1,1-1 1,0 1-1,0-1 1,0-1 0,0 1-1,1-1 1,-1 1 0,0-2-1,1 1 1,-1 0-1,0-1 1,1 0 0,8-1-1,8-2 56,-1-1-1,37-12 0,-53 14-93,2 0 24,0 0 0,-1-1 0,1 0 0,-1 0 0,0-1 0,0 0 0,0 0 0,0 0 0,-1-1 0,0 0 0,0 0 0,0 0 1,-1-1-1,1 1 0,-1-1 0,0 0 0,-1 0 0,0-1 0,4-8 0,-4 7-42,-1 0 1,0 0-1,0-1 1,-1 1 0,0 0-1,0-1 1,-1 1-1,0-1 1,-1 1-1,0 0 1,0-1-1,0 1 1,-1 0-1,-1 0 1,1 0-1,-6-10 1,6 13-6,-1 0 1,0 0-1,0 0 1,0 0-1,-1 1 1,0-1-1,0 1 1,0 0-1,0 0 1,-1 1 0,1-1-1,-1 1 1,0 0-1,0 0 1,0 0-1,0 1 1,-1 0-1,1 0 1,-1 0-1,1 1 1,-1 0-1,0 0 1,1 0-1,-1 1 1,0 0-1,0 0 1,-6 1-1,11-1 13,0 0-1,0 0 0,0 0 0,0 0 0,0 0 0,-1 1 0,1-1 0,0 0 0,0 1 0,0-1 1,0 1-1,0-1 0,0 1 0,0 0 0,0-1 0,-1 2 0,2-1 1,0-1-1,-1 1 1,1-1 0,0 1-1,0-1 1,0 1 0,0 0-1,0-1 1,-1 1 0,1-1-1,0 1 1,0-1 0,0 1-1,1-1 1,-1 1-1,0-1 1,0 1 0,0 0-1,0-1 1,0 1 0,1-1-1,-1 1 1,1 0 0,1 2-2,0 0 1,0-1 0,0 1-1,0 0 1,1-1 0,0 0 0,-1 1-1,1-1 1,4 2 0,7 3 79,0 0 1,0-1-1,1-1 0,0 0 1,0-1-1,1 0 0,-1-1 1,22 0-1,15-1-434,62-5 1,-55 0-1210,42 1-6107,-90 1 3524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02.6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1 121 5408,'0'-20'2432,"58"-4"-2112,-12 13 800,2 3-672,31-6 32,-1 6-288,21-8 96,-4 9-192,22-1-384,-13 3 160,0 10-4768,-13 6 2688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06.3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98 202 3552,'0'-4'260,"1"-1"1,0 1-1,0-1 1,0 1-1,0-1 1,1 1-1,0 0 0,0 0 1,0 0-1,0 0 1,4-5-1,3-3 1368,-6 4-524,-3 8-1078,0 0 1,0 0-1,0 0 0,0 0 0,0 0 0,0 0 0,0 0 0,0 0 0,0-1 0,0 1 0,0 0 0,0 0 0,0 0 0,0 0 0,0 0 0,0 0 0,0 0 1,0 0-1,0 0 0,0-1 0,0 1 0,0 0 0,0 0 0,0 0 0,0 0 0,0 0 0,-1 0 0,1 0 0,0 0 0,0 0 0,0 0 0,0 0 0,0 0 1,0-1-1,0 1 0,0 0 0,0 0 0,0 0 0,0 0 0,-1 0 0,1 0 0,0 0 0,0 0 0,0 0 0,0 0 0,0 0 0,-14 11 849,6-4-677,1 1 1,0-1-1,0 2 1,1-1-1,-10 19 1,-21 49 28,31-60-98,1-5-29,1 0-1,-4 14 1,7-21-59,0 1-1,1-1 0,-1 1 0,1-1 0,0 1 0,0-1 1,0 1-1,2 8 0,-1-11-17,0-1 0,-1 1 0,1 0 1,0-1-1,0 1 0,0 0 0,1-1 0,-1 1 0,0-1 0,1 0 1,-1 1-1,1-1 0,-1 0 0,1 0 0,-1 0 0,1 0 0,0 0 1,0 0-1,-1-1 0,1 1 0,0 0 0,0-1 0,0 0 0,2 1 1,2 0 20,0 0 1,1-1-1,-1 0 1,0 0-1,0 0 1,10-2 0,-4-1 76,0-1 0,-1 0 0,1 0 0,-1-1 0,0 0 0,17-11 0,56-49-124,-25 19-692,-59 46 684,0 0 0,0 0 1,0-1-1,1 1 0,-1 0 1,0 0-1,0 0 0,1-1 0,-1 1 1,0 0-1,1 0 0,-1 0 1,0 0-1,1 0 0,-1 0 0,0 0 1,0 0-1,1 0 0,-1 0 1,0 0-1,1 0 0,-1 0 0,0 0 1,1 0-1,-1 0 0,0 0 1,1 0-1,-1 0 0,0 0 0,0 1 1,1-1-1,-1 0 0,0 0 1,0 0-1,1 0 0,-1 1 0,0-1 1,0 0-1,1 0 0,-1 1 1,0-1-1,0 0 0,0 0 0,0 1 1,1-1-1,-1 0 0,0 0 1,0 1-1,5 20-132,-2-6 75,0-4 134,1 0 0,1 0 0,0 0 0,0 0 0,1-1 0,0 0 1,9 10-1,-13-17-22,1 1 0,0-1 0,0 0 1,0 0-1,1 0 0,-1-1 0,1 1 1,-1-1-1,1 0 0,0 0 0,0 0 1,0-1-1,0 1 0,0-1 0,0 0 1,1 0-1,-1 0 0,0-1 1,1 1-1,-1-1 0,0 0 0,8-1 1,-5-1 3,-1 0 0,0 0 0,0-1 0,0 1 0,0-1 0,0-1 1,0 1-1,-1-1 0,1 0 0,-1 0 0,0-1 0,-1 1 1,1-1-1,6-9 0,3-6 13,0-1 1,18-37-1,-21 35-14,-1 0-1,15-47 0,-23 61-45,0 0 0,0 0 0,-1 1-1,0-2 1,-1 1 0,0 0 0,0 0 0,-1 0-1,0 0 1,-1 0 0,0 1 0,-3-11-1,-7-14-314,15 31 91,5 3 152,10 3 114,-16-3-43,65 17 31,2-4-1,-1-2 1,77 3 0,-89-13-12,-1-3 0,0-2 0,0-2 1,75-18-1,-128 22 149,-5 1-118,-7 3-7,-15 9 47,0 0 0,-34 25 0,-38 36-29,93-70-61,-170 136 64,139-108-61,33-29 16,-1 2-1,0-1 0,1 0 1,0 0-1,0 1 0,0-1 1,0 1-1,0 0 0,-1 4 0,3-7-2,0 0-1,0 0 1,0 0-1,0 1 1,0-1-1,0 0 1,0 0-1,1 0 1,-1 0-1,0 1 1,1-1-1,-1 0 1,1 0-1,-1 0 1,1 0-1,-1 0 1,1 0-1,0 0 1,-1 0-1,1 0 1,0 0-1,0 0 1,0-1-1,0 1 1,0 0-1,0-1 0,0 1 1,0 0-1,0-1 1,0 1-1,1 0 1,3 1 43,0-1 1,-1 1-1,1-1 1,0 1-1,0-1 1,7 0-1,-4 0-40,0-1 0,0 0 0,0-1 0,-1 0 0,1 0-1,0-1 1,-1 0 0,1 0 0,-1-1 0,0 0 0,9-4-1,-6 1-1,-1-1 1,0 0-1,0 0 0,0-1 0,-1 0 0,0 0 0,8-12 0,-5 4-8,0 1-1,-1-2 0,-1 1 1,-1-1-1,0-1 1,-1 1-1,-1-1 1,-1-1-1,-1 1 1,0-1-1,2-24 0,-6 35-131,-1 0-1,1 0 0,-1 0 1,-3-12-1,4 20 115,0 0 1,-1 0-1,1 0 0,0 0 1,-1 0-1,1-1 0,0 1 1,0 0-1,-1 0 1,1 0-1,0 0 0,-1 0 1,1 1-1,0-1 1,-1 0-1,1 0 0,0 0 1,-1 0-1,1 0 0,0 0 1,0 0-1,-1 1 1,1-1-1,0 0 0,0 0 1,-1 0-1,1 1 1,0-1-1,0 0 0,-1 1 1,1-1-13,-2 3 4,0-1 0,1 1 0,-1 0 1,1 1-1,-1-1 0,1 0 0,0 0 0,0 0 1,0 1-1,0 6 0,-1 36 21,2-46-5,0 17 19,0 0-1,2 0 0,0 0 1,8 32-1,-8-41 8,1-1-1,0 0 1,0-1 0,1 1-1,-1-1 1,1 1 0,1-1-1,-1 0 1,1 0 0,0-1-1,1 0 1,-1 0 0,12 8-1,-9-8 42,1 0 0,0-1 0,0 0 0,0 0-1,0-1 1,1 0 0,-1-1 0,1 0-1,0-1 1,0 1 0,18-2 0,-12 0-5,0-2 1,-1 0 0,1 0 0,-1-1-1,1-1 1,22-10 0,-27 9-43,-1 0-1,-1 0 1,1-1 0,-1-1 0,0 0-1,0 0 1,9-11 0,-4 3 3,-1-1 1,0 0-1,10-19 1,-18 25-41,1-1-1,4-15 1,8-14 89,-6 14 40,-11 22-165,1 0 0,-1 0 0,1 0 0,0 0 0,0 1 1,1-1-1,2-3 0,1 3 77,-5 3-17,0 1 0,0-1 0,0 1 0,-1-1 0,1 0 0,0 1 0,0-1 0,0 0-1,-1 0 1,1 1 0,0-1 0,-1 0 0,1 0 0,0-1 0,-1 2-8,0 0 1,0 0-1,0-1 1,0 1-1,0 0 1,0 0-1,0 0 1,0 0-1,0 0 1,0-1-1,0 1 0,0 0 1,0 0-1,0 0 1,0 0-1,0 0 1,1 0-1,-1-1 1,0 1-1,0 0 1,0 0-1,0 0 1,0 0-1,0 0 1,0 0-1,1 0 1,-1 0-1,0 0 1,0-1-1,0 1 1,0 0-1,0 0 0,1 0 1,-1 0-1,0 0 1,0 0-1,0 0 1,-7 1 43,6 1-59,0 0 1,0 0-1,0 0 1,0 0 0,0 0-1,1 0 1,-1 0-1,1 0 1,-1 0 0,1 2-1,-1 0-10,0-2 15,-5 18 26,0 1-1,2 0 1,-4 30-1,5-18 15,1-19-67,1 1 0,0-1 0,2 17 0,1-10-38,-3-17 94,1 0 1,1 0-1,-1 0 1,1 0-1,-1 0 1,1-1-1,0 1 1,0 0-1,1-1 1,-1 1-1,1 0 1,0-1 0,0 0-1,0 1 1,4 4-1,-5-7-5,1 1-1,0 0 1,0-1-1,0 1 1,0-1 0,0 1-1,0-1 1,0 0-1,0 0 1,0 0 0,1 0-1,-1 0 1,0-1-1,1 1 1,-1-1 0,0 1-1,1-1 1,-1 0-1,1 0 1,-1 0 0,0 0-1,1 0 1,-1-1-1,1 1 1,-1-1 0,0 0-1,4-1 1,4-2 10,0-1 0,0-1 0,-1 0 0,16-12 0,-11 7 12,215-166 244,-155 128-316,-49 34 1,-25 14 26,20-11 81,0-1-1,31-28 0,-49 39-67,-2 2 1,1-1-1,0 1 1,0-1-1,-1 0 1,1 0-1,-1 1 1,1-1-1,-1 0 1,1 0 0,-1 0-1,1 0 1,-1 0-1,1-1 1,-1-6-19,0 7 16,0 0 10,0 1-10,0 0 0,0 0 0,0 0 1,0 0-1,0 1 0,0-1 0,0 0 1,0 0-1,0 0 0,0 0 1,0 0-1,0 0 0,0 1 0,-1-1 1,1 0-1,0 0 0,0 0 0,0 0 1,0 0-1,0 0 0,0 0 1,0 1-1,0-1 0,0 0 0,0 0 1,-1 0-1,1 0 0,0 0 1,0 0-1,0 0 0,0 0 0,0 0 1,0 0-1,-1 0 0,1 0 0,0 0 1,0 0-1,0 0 0,0 0 1,0 0-1,0 0 0,-1 0 0,1 0 1,0 0-1,0 0 0,0 0 0,0 0 1,0 0-1,0 0 0,-1 0 1,1 0-1,0 0 0,0 0 0,0 0 1,0 0-1,0 0 0,0 0 0,0 0 1,-1-1-1,1 1 0,-3-4-73,2 4-4,-5-2 195,-11 1-241,16 0 120,0 1 1,0 0-1,0 1 0,-1-1 1,1 0-1,0 0 0,0 0 1,0 1-1,0-1 1,0 1-1,0-1 0,0 1 1,0-1-1,0 1 0,0 0 1,0-1-1,0 1 1,0 0-1,-1 1 0,-8 18-38,0 1-1,2 1 1,0 0-1,-5 26 1,7-25-13,-43 132-271,47-150 296,-3 10 76,0-1 0,-1 0 1,0-1-1,-16 25 1,-13 6-45,-53 50-1,-10 13 131,59-58 2,15-18-91,-2 0 0,-39 37 0,56-60-2,-1-1 0,0 1 0,0-2 1,0 1-1,-1-1 0,1-1 1,-2 0-1,1 0 0,0-1 1,-1-1-1,0 0 0,-14 2 0,22-5-31,-5 2 15,-1-1 0,1-1 0,-1 1-1,1-2 1,-11-1 0,19 2-24,0 0 0,0-1 0,-1 1 0,1 0 1,0-1-1,0 1 0,0-1 0,0 0 0,0 1 0,0-1 1,0 0-1,1 0 0,-1 1 0,0-1 0,0 0 0,0 0 1,1 0-1,-1 0 0,1 0 0,-1 0 0,1 0 1,-1 0-1,1 0 0,-1-1 0,1 1 0,0 0 0,0 0 1,-1 0-1,1 0 0,0-1 0,0 1 0,1-2 0,-1-2-19,1 1 0,0-1 1,0 1-1,0-1 0,1 1 0,0 0 0,2-6 0,5-3-9,0 1 0,0 0 0,1 0 0,15-13-1,-15 15-24,11-10 8,1 1-1,0 1 1,1 1-1,1 2 0,1 0 1,42-19-1,-5 9 10,109-28 0,-83 31 50,-32 9 31,63-23 0,-101 29-29,0 0 1,-1-2-1,0 0 0,0-1 0,-1-1 1,-1 0-1,21-20 0,103-108 46,-127 128-47,-6 6 3,0 0 0,-1 0 0,0-1 0,8-10 0,-6 8-56,4-4-72,5-16 160,1 0-1,24-26 1,2 5-121,-43 48 61,0 1 0,0 0 0,0 0 0,1 0 0,-1 0 0,0 0 0,0 0 0,1 0 0,-1 0 0,0 0 0,0 0 0,0 0 0,1 0 0,-1 0 0,0 0 0,0 0 0,1 0 0,-1 0 0,0 0 0,0 0 0,0 0 0,1 0 0,-1 0 0,0 1 0,0-1 0,0 0 0,1 0 0,-1 0 0,0 0 0,0 0 0,0 1 0,0-1 0,1 0 0,-1 0 0,0 0 0,0 1 0,0-1 0,0 0 0,0 0 0,0 0 0,0 1 0,0-1 0,1 0 0,-1 0 0,0 1 0,0-1 0,0 0 0,4 14-35,-4-13 32,3 17-31,0 0 1,-2 0-1,0 0 0,-3 26 0,1-3 97,1-40-55,0 35-112,-8 69 0,6-94 148,0 0 0,-1-1 0,0 1-1,-1-1 1,0 1 0,0-1 0,-1 0 0,-1 0 0,0-1 0,-11 15-1,14-21 16,0 0-1,-1 0 0,0 0 0,1-1 0,-1 1 0,0-1 0,0 0 0,0 0 1,-1 0-1,1 0 0,0-1 0,-1 0 0,-7 2 0,7-2 4,-1-1 0,0 1 0,1-1 0,-1 0 0,0-1 0,1 1 0,-1-1 0,1 0 0,-1-1 0,-9-3 0,12 3-54,-1 0-1,1-1 0,-1 1 1,1-1-1,0 0 1,0 0-1,-5-6 0,7 8-9,0-1-1,0 1 1,1 0 0,-1-1-1,0 1 1,1 0-1,-1-1 1,0 1 0,1-1-1,-1-1 1,1 2 4,0 1 1,0-1-1,0 1 1,0-1 0,0 1-1,1-1 1,-1 1-1,0-1 1,0 1-1,0-1 1,0 1 0,1-1-1,-1 1 1,0-1-1,0 1 1,1 0-1,-1-1 1,0 1 0,1-1-1,-1 1 1,0 0-1,1-1 1,-1 1-1,1 0 1,-1 0 0,1-1-1,-1 1 1,1 0-1,-1 0 1,1-1-1,9-1-17,1 0-1,-1 1 0,1 0 1,-1 1-1,1 0 1,-1 0-1,21 4 0,-10-2 21,-9 0-47,1 1-1,0 0 1,0 0-1,18 8 1,2 5-2578,-30-15 2212,-1 0 0,0 0 1,1 1-1,-1-1 0,0 1 0,0-1 0,0 1 0,0 0 0,0 0 0,-1 0 0,1 0 0,0 0 0,-1 0 0,0 0 0,2 3 0,9 15-2464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14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249 550 1312,'0'-1'104,"1"0"1,0 0 0,-1 0-1,1 0 1,0 0-1,0 0 1,-1 0-1,1 0 1,0 1-1,0-1 1,4-4 1724,-9-5 316,2 6-1664,2 3-365,-1 0 1,1 0-1,-1 0 0,1-1 1,-1 1-1,0 0 1,0 0-1,1 0 0,-1 1 1,0-1-1,0 0 0,0 0 1,0 0-1,0 1 0,0-1 1,0 0-1,0 1 0,-1-1 1,0 0-1,-1 1 37,1-1 1,0 1-1,0 0 0,-1-1 1,1 1-1,0 1 0,-1-1 1,1 0-1,-5 1 0,-3 3 215,-1-1-1,1 1 1,-16 9 0,14-6-147,0-2-113,1 1-1,-1 0 1,2 1 0,-1 1 0,1-1-1,0 2 1,0-1 0,-9 13-1,14-16-93,2 0-1,-1 0 0,1 1 0,-1-1 0,2 1 0,-1 0 0,0 0 0,1 0 0,1 0 0,-1 1 1,1-1-1,0 0 0,0 1 0,0-1 0,1 1 0,0-1 0,2 13 0,-1-12 21,1 1 0,0-1 0,0 1 0,1-1 0,0 0 0,5 9 0,-7-13 6,1 0 0,0 0 1,0 0-1,0-1 0,0 1 1,1-1-1,-1 1 0,1-1 0,-1 0 1,1 0-1,0 0 0,0 0 1,-1-1-1,1 1 0,1-1 1,5 2-1,-7-3-14,1 1-1,0-1 1,-1 0 0,1-1 0,-1 1-1,1 0 1,-1-1 0,1 1 0,-1-1-1,1 0 1,-1 0 0,1 0 0,-1 0-1,0 0 1,0-1 0,0 1 0,3-3-1,3-2 103,0-1 1,-1 1-1,7-10 0,0 0-64,-1-1 1,-1 0-1,0-1 1,-1 0-1,-1-1 1,-1 0-1,-1-1 1,0 0-1,-2 0 1,6-27-1,-6 6-100,-1-1 1,-3-52-1,-11-88 111,-5 78-142,5 45-431,2 36-322,7 22 803,0 1-1,0 0 1,0 0-1,0 0 1,0 0 0,0-1-1,0 1 1,0 0 0,0 0-1,0 0 1,0 0 0,0-1-1,0 1 1,-1 0-1,1 0 1,0 0 0,0 0-1,0 0 1,0 0 0,0-1-1,-1 1 1,1 0-1,0 0 1,0 0 0,0 0-1,0 0 1,0 0 0,-1 0-1,1 0 1,0 0-1,0 0 1,0 0 0,-1 0-1,1 0 1,0 0 0,-4 12-165,3 2 412,1 0-1,1 17 0,2 79 131,2 44 48,-1-113-286,16 129 685,-16-150-664,1 0 0,1-1 0,0 0 1,2 0-1,0-1 0,16 26 0,-9-24 379,-14-20-625,-1 1 0,0 0 0,1-1 0,-1 1 0,0-1 0,1 1 1,-1-1-1,1 1 0,-1-1 0,1 0 0,-1 1 0,1-1 0,-1 1 0,1-1 0,-1 0 1,1 0-1,-1 1 0,1-1 0,0 0 0,-1 0 0,1 0 0,0 1 0,-1-1 1,1 0-1,-1 0 0,2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14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3808,'0'0'32,"0"-1"-1,0 1 1,0 0-1,0 0 1,0 0 0,0 0-1,0 0 1,0 0 0,0 0-1,0 0 1,0 0 0,0-1-1,0 1 1,0 0 0,0 0-1,0 0 1,0 0-1,0 0 1,0 0 0,1-1 316,-1 1-317,0 0 1,0 0 0,0 0-1,0 0 1,0 0 0,0 0-1,0 0 1,1 0 0,-1 0-1,0 0 1,0 0 0,0 0-1,0 0 1,0 0-1,0 0 1,0 0 0,0 0-1,0 0 1,1 0 0,-1 0-1,0 0 1,0 0 0,0 0-1,0 0 1,0 0 0,7 6 1597,8 11 988,-14-15-2203,2 2-62,0 1 0,0-1 0,-1 1 0,0 0 0,0 0 0,0 0 0,-1 0 0,1 0 0,0 6 0,0 9 401,1 22 1,-2-23-432,6 62 888,5-96-663,15-26 0,-17 21-846,4-5-20,18-27 0,-27 46 197,0-1 1,0 1-1,0 0 0,1 0 1,0 1-1,0 0 0,1 0 1,13-8-1,-19 12 172,0 1 0,0-1 0,0 1 0,0 0 0,1-1 0,-1 1 0,0 0 0,0-1 0,1 1 0,-1 0 0,0 0 0,0 0 0,0 0 1,1 0-1,-1 1 0,0-1 0,0 0 0,1 0 0,-1 1 0,0-1 0,0 1 0,0-1 0,0 1 0,0 0 0,0-1 0,0 1 0,0 0 0,0 0 0,0-1 0,0 1 0,0 0 0,0 0 0,-1 0 1,1 0-1,0 0 0,-1 0 0,1 2 0,3 3 178,-2 0 0,1 0-1,-1 1 1,0-1 0,2 11 0,-3-12-177,4 25 281,3 34 0,0-12 89,-3-19-2025,-2-1-5160,-3-21 3858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17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0 1312,'0'0'4272,"-5"6"-1792,4-4-2185,-1 0 1,1 0-1,0 0 0,0 0 1,-1-1-1,1 1 1,-1-1-1,1 1 0,-1-1 1,0 1-1,0-1 1,1 0-1,-1 0 1,0 0-1,0 0 0,0 0 1,0-1-1,0 1 1,-1 0-1,1-1 0,0 0 1,-4 1-1,61-10 1449,23 2-1436,-38 3-150,73 1 0,51 4-20,-89-1 1185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18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9 992,'-2'-1'155,"0"1"0,0 0 0,0 0 0,0 0 0,0 0 0,0 1 0,1-1 0,-1 0 0,0 1 0,0-1 0,0 1 0,1 0 0,-1 0 1,0-1-1,1 1 0,-1 0 0,-2 2 0,-18 7 1576,5-6 68,10-3-1092,1 1 1,-1-1 0,1 1 0,0 0 0,-1 0 0,1 1 0,-11 6 0,66-13 3019,0-2-3158,51-11-1,-54 7-534,66-4 1,-89 13-917,-8 0-1103,0 0 0,26 3 0,-14 5-767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19.6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18 3232,'-2'7'16059,"166"-12"-18046,-53 0 2181,113-1-50,-129-3 1378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15.78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238 158 3808,'-69'-36'5850,"67"35"-5479,0 1-1,-1-1 0,1 0 1,0 1-1,-1-1 1,1 1-1,-1 0 0,-2 0 1,9 4 269,13 0-365,-1 0 1,1-2-1,1 0 1,29 0 0,-14-3-53,53-9 0,98-26 30,-68 12-405,-52 10 435,99-34-1,-163 48-279,0-1 0,1 1 0,-1 0 0,0 0 0,0 0 0,0 0 0,0 0 0,1 0 0,-1-1 0,0 1 0,0 0 0,0 0 0,1 0 0,-1 0 0,0 0 0,0 0 0,0 0 0,1 0 0,-1 0 0,0 0 0,0 0 0,0 0 0,1 0 0,-1 0 0,0 0 0,0 0 0,1 0 0,-1 0 0,0 0 0,0 0 0,0 0 0,0 0 0,1 1 0,-1-1 0,0 0 0,0 0 0,0 0 0,1 0 0,-1 0 0,0 1 0,0-1 0,0 0 0,0 0 0,0 0 0,0 0 0,1 1 0,-1-1 0,0 0 0,0 0 0,0 0 0,0 1 0,0-1 0,0 0 0,0 0 0,0 1 0,0-1 0,0 0 0,0 0 0,0 0 0,0 1 0,0-1 0,0 0 0,0 0 0,0 0 0,0 1 0,0-1 0,-1 0 0,-4 11 44,-2 0-53,-1-1 0,-1 0 0,0 0 0,0-1 1,-1-1-1,-11 9 0,-69 41 117,55-37-155,7-4 72,1 1 0,0 1-1,1 1 1,2 1-1,-25 27 1,-67 101 103,11-13-62,81-108-6,-2-1 0,-46 38 0,-16-1 16,29-22-233,47-32 127,11-8 72,-1-1 1,1 1-1,-1-1 0,0 1 0,1-1 0,-1 0 1,0 0-1,0 0 0,0 0 0,0 0 0,0 0 1,0 0-1,0-1 0,-4 2 0,210-17-43,-110 6 60,-6 1 43,136-7 355,-144 17-765,2-1-5256,-53-1 3540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0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322 5 3328,'-4'-3'2432,"3"3"-2179,0 0-1,0-1 1,0 1-1,0 0 0,0 0 1,0 0-1,0 0 1,0 0-1,0 0 0,0 0 1,-1 0-1,-25 10 1565,2 1 1,-1 1-1,-25 18 0,39-22-1686,0 0-1,0 1 0,1 1 1,0 0-1,1 1 1,0 0-1,-10 14 0,8-7-83,0 0-1,2 1 0,0 0 1,-8 25-1,15-34 16,-1 0 0,2 1 1,0-1-1,0 1 0,1 0 0,0 11 1,1-17-246,0-1 1,1 0 0,-1 0-1,1 1 1,0-1 0,0 0-1,1 0 1,1 4 0,-2-6-171,0 0 0,1 0 1,-1 0-1,0-1 1,0 1-1,1 0 0,-1-1 1,1 1-1,0-1 0,-1 0 1,1 1-1,0-1 1,0 0-1,0 0 0,0 0 1,3 1-1,9-1-3439,3-1 1291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0.5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42 2496,'-1'-1'116,"1"0"0,0 0 0,-1 0 0,1 0 0,0 1 0,-1-1 0,1 0 0,0 0 0,0 0 0,0 0 0,0 0 0,0 0 0,0 0 0,0 0 0,0 0 0,0 1 0,1-1 0,-1 0 0,0 0 0,0 0-1,1 0 1,-1 0 0,1 0 0,0-1 103,1 1 0,-1 0 0,1-1-1,-1 1 1,1 0 0,0 0-1,-1 0 1,1 0 0,0 1-1,0-1 1,2 0 0,2-1 64,0 1 0,0-1 1,0 2-1,1-1 1,-1 1-1,0 0 0,11 1 1,-6 0 37,1 1 0,-1 1 0,16 5 1,-7 0 243,0 1 1,-1 1 0,35 25 0,49 47 707,-87-67-941,0 0 1,26 34-1,-35-40-230,-1 1 0,0 0 0,0 0 0,-1 0 0,-1 1 0,0 0 0,4 14 0,-3-2 6,0 1 0,-2-1 0,-1 1 0,0 0 0,-2 0 0,-1-1 0,-4 30 0,4-49-700,0 0 0,0 0 0,0-1 0,0 1 0,-1 0 0,0-1 0,-2 5 0,-5 6-1845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1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3232,'-4'-1'5494,"10"15"-1799,-3 6-1532,0 20 0,-3 22-1543,0-27-2019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2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4320,'0'-5'2906,"9"18"-655,-6-2-1351,0 0 1,0 1-1,-1-1 1,0 18-1,-2 50 560,-1-32-905,1 93 789,5-111-96,-4-37-1162,-1-1 1,2 0-1,-1 1 1,6-17-1,17-38 26,-12 33-343,-4 9-37,1 0 0,19-34 0,22-12-99,-42 58 223,0 0 0,1 1 0,0 0 0,18-12-1,-24 18 127,0 0-1,0 0 0,0 1 0,0 0 0,1-1 1,-1 1-1,0 0 0,1 1 0,-1-1 0,1 1 1,-1-1-1,1 1 0,-1 0 0,1 0 0,4 1 1,-4 0 94,1 0 1,-1 1 0,1-1 0,-1 1-1,0 0 1,0 0 0,1 1 0,-2-1-1,1 1 1,4 4 0,2 2 167,-2 0 0,1 1 0,-2-1 0,1 2 0,-1-1 0,-1 1 0,9 19 0,-3-2 152,-1 1 0,10 38 0,-17-49-816,-1 1 0,1 21 0,-5 13-5193,0-37 2835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3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329 4 1984,'-4'-3'5803,"-4"3"-3616,-11 6-2076,14-5 806,-22 6-34,1 1-1,0 1 1,0 2 0,1 0-1,-41 25 1,57-30-790,1 1 1,0 0-1,0 0 1,1 0 0,0 1-1,0 0 1,-10 16-1,13-17-51,0 0-1,1 0 0,0 0 0,1 1 0,-1-1 1,1 1-1,1-1 0,-1 1 0,1 0 0,1 0 1,0 12-1,0-14-25,1-1 0,0 1 0,0-1 1,0 1-1,1-1 0,0 0 0,0 1 0,0-1 0,1 0 1,-1 0-1,8 8 0,-5-6 53,0-1 0,1 0 1,0-1-1,0 1 0,1-1 0,0 0 0,11 6 0,-8-6-185,-1-1 0,1 0 0,-1 0-1,1-1 1,1 0 0,-1-1 0,0 0-1,0 0 1,1-1 0,-1-1 0,1 0-1,-1 0 1,14-3 0,-17 2-923,1-2 0,0 1 0,-1-1 0,13-6 0,3-4-3547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4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 2080,'0'0'119,"-1"1"0,1-1 0,0 1 0,-1 0 0,1 0 0,0-1 0,-1 1 0,1 0 0,0-1 0,0 1 0,0 0 0,0 0 0,0 0 0,0-1 0,0 1 0,0 0 0,0 1 0,0 26 2571,0-15-2306,-22 349 8618,16-124-8117,7-150-399,1-47 544,1-14-2728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4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0 3488,'0'0'1115,"-4"14"1300,3-8-1783,-8 30 2601,-16 42 1,-7-8-1380,16-35-1013,-23 70 0,32-78-617,0 1 0,3 0 0,-3 46 0,6-59-123,2 0 0,0 0 1,0-1-1,2 1 0,0-1 1,0 1-1,1-1 0,11 25 1,-11-33-58,-1 0 0,1-1 0,0 1 0,0-1 0,0 0 0,1 0 0,0-1 0,0 1 0,0-1 0,1 0 0,-1 0 0,1-1 0,0 0 0,0 0 0,0 0 0,0-1 0,1 0 0,-1 0 0,0 0 0,1-1 0,0 0 0,-1 0 0,10-1 0,40-8-296,-8 1-5288,-31 2 1506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5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 5408,'5'-8'1984,"3"8"-1536,20-5-128,-3 5 1440,18-3-1024,13 3 352,5 0-672,0 0-32,-5 0-224,0-3-320,0-2 96,-3 2-4000,-2 3 2208,-2 11-1984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7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97 2144,'-1'-2'354,"0"1"1,1 1-1,-2-1 0,1 0 1,0 0-1,0 0 1,0 0-1,0 1 0,0-1 1,-1 1-1,1-1 1,0 1-1,-1-1 0,1 1 1,0 0-1,-1 0 1,1-1-1,0 1 0,-3 0 1,-5 0 737,-17 0 4648,27-23-3975,1 20-1741,0 1 0,0 1 0,0-1 1,0 0-1,0 0 0,0 1 0,0-1 0,0 1 1,1 0-1,-1 0 0,1 0 0,-1 0 0,1 0 1,-1 0-1,4 0 0,42-6 11,-39 6 39,69-8-140,150-9 286,-118 15 285,-64 2-3644,-53 1 350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7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395 0 2656,'-5'9'1552,"-6"1"-328,1 0-1,-2-1 1,1-1 0,-1 0-1,0 0 1,-24 9 0,-25 18 818,44-22-1851,0 0 0,2 1 0,-1 1 0,2 1 0,0 0 1,1 1-1,0 0 0,2 1 0,0 0 0,1 1 0,0 0 1,-10 34-1,-10 43 460,20-48-1673,7 0-4954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08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2080,'-9'0'1013,"7"-1"-568,0 1 0,0 0 0,0 0 0,-1 0 1,1 0-1,0 0 0,0 1 0,-1-1 0,1 1 0,0-1 0,0 1 1,-2 1-1,-4-1 1741,207 5-324,11 22-1781,-100-13 35,-97-13-172,-4-1 50,0 0 0,0 1 0,15 4 0,-23-6 22,0 1 0,0-1 1,0 1-1,0 0 0,0-1 0,-1 1 0,1 0 1,0 0-1,0 0 0,-1-1 0,1 1 1,0 0-1,-1 0 0,1 0 0,-1 0 0,1 0 1,-1 0-1,0 0 0,1 0 0,-1 0 1,0 0-1,0 0 0,0 1 0,1-1 0,-1 0 1,0 0-1,-1 0 0,1 0 0,0 0 1,0 0-1,0 0 0,-1 0 0,1 0 0,0 0 1,-1 0-1,0 1 0,-2 6-35,-1-1-1,1 0 0,-10 12 1,9-14-55,-20 33 68,-49 68 44,54-81-58,-2-1 1,-26 25-1,27-31 97,-120 106 11,112-101-35,-2-1 1,-63 35 0,46-27 159,47-30-209,-1 0-1,1 1 1,-1-1-1,1 0 1,-1 1 0,1-1-1,-1 0 1,1 1 0,-1-1-1,1 0 1,0 1-1,-1-1 1,1 1 0,0-1-1,-1 1 1,0 0-1,1-1 5,0 1 0,0-1 0,0 0 0,0 0 0,0 1 0,1-1-1,-1 0 1,0 0 0,0 1 0,0-1 0,0 0 0,0 0-1,0 1 1,0-1 0,0 0 0,1 0 0,-1 0 0,0 1-1,0-1 1,0 0 0,0 0 0,1 0 0,-1 0 0,0 1-1,0-1 1,1 0 0,1 1 51,-1 0-1,1 0 1,0-1-1,0 1 1,0 0-1,0-1 1,4 1-1,152 17 1597,21 3-329,-36-18-946,-109-3-1021,-33 0 347,0 0 0,0 0 0,0 0 0,0 1 0,-1-1 0,1 0 0,0 0 0,0 1 0,0-1 0,0 1 1,0-1-1,0 1 0,-1-1 0,1 1 0,0-1 0,0 1 0,-1 0 0,1-1 0,0 1 0,-1 0 0,1 0 0,-1-1 0,1 1 0,-1 0 0,1 0 0,-1 0 0,0 0 0,1 0 0,-1 0 0,0 1 0,1 0-566,8 17-2409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16.51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61 92 4320,'-3'0'25,"-28"-4"3150,30 4-2813,-1 0 0,1 0 1,-1 0-1,0 1 0,1-1 1,-1 0-1,1 1 0,-1-1 1,0 0-1,1 1 0,-1 0 1,1-1-1,0 1 0,-1 0 1,-2 2 858,51-1-44,-28 0-806,35-3 1,3-3-48,26-3-9,99-20 0,78-28 69,-226 49-107,-33 6-266,-2 0-374,-2 2-30,1 0-1,-1-1 1,1 1-1,-1 0 0,1 0 1,0 1-1,-3 2 1,-6 7-864,-33 26-4247,18-16 1446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8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2144,'0'-10'314,"-1"6"-181,1 0-1,0 0 1,0-1 0,1 1 0,-1 0-1,1 0 1,2-6 0,-1-4 3002,1 6-1021,-2 8-2030,0 0 1,0-1-1,0 1 1,-1 0-1,1 0 1,0-1-1,0 1 1,0 0-1,0 0 1,0 0-1,0 0 1,0 1-1,2-1 1,-1 1 76,1-1 1,0 1-1,0 0 0,-1 0 1,1 0-1,0 0 1,-1 0-1,1 0 1,-1 1-1,1-1 1,2 3-1,22 24 937,-3-2-368,196 146 897,-200-157-1475,-2 1 1,1 0 0,-2 2 0,23 28-1,-29-31-12,0 1-1,-1 1 0,-1 0 0,-1 0 1,0 1-1,6 22 0,5 28 487,-4 1 0,9 90-1,-23-155-896,1 19 11,-5-12-3843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29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34 4064,'-6'-7'6284,"11"6"-5768,66-21 2582,-66 21-3068,0 0 0,0 0-1,0 0 1,0 1 0,0 0-1,0 0 1,0 1 0,1-1-1,-1 1 1,0 0 0,0 0-1,0 1 1,-1 0 0,1 0-1,0 0 1,-1 0 0,1 1-1,-1-1 1,0 1 0,1 0 0,-2 1-1,7 5 1,-9-8-7,0 0 0,0 0 0,0 0 0,-1 1 0,1-1 0,-1 0-1,1 0 1,-1 1 0,1-1 0,-1 0 0,0 0 0,1 1 0,-1-1 0,0 1 0,0-1 0,0 0 0,0 1 0,0-1 0,0 0 0,0 1 0,-1-1 0,1 0 0,-1 1 0,1-1 0,-1 0-1,1 0 1,-1 1 0,1-1 0,-1 0 0,0 0 0,0 0 0,0 0 0,0 0 0,-1 1 0,-5 6 118,0-1-1,0-1 1,-15 11-1,13-10-81,-57 39 789,49-35-535,-2 2 193,17-10-102,8-3 149,180-42 446,-59 27-3598,-117 14 1687,-1 1 0,0 0 0,10 2 0,-17-2 486,1 1 1,0-1-1,-1 1 0,1 0 1,0 0-1,-1 0 1,1 0-1,-1 0 1,1 0-1,-1 1 0,0-1 1,0 1-1,0 0 1,4 3-1,-5-3-140,1 1 1,-1 0-1,1 0 0,-1 0 0,0-1 0,1 6 0,-2-8 474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30.3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47 2720,'0'0'47,"0"-1"-1,0 1 1,0-1-1,-1 1 1,1 0-1,0-1 1,0 1 0,0-1-1,0 1 1,0-1-1,0 1 1,0-1 0,0 1-1,0-1 1,0 1-1,0 0 1,0-1 0,2-6 2831,3 20-1916,-1 1 0,-1-1 0,0 1 0,-1 0 0,1 13 0,-2 73 1022,-2-57-1351,1 123 1202,0-165-1808,0 1 9,0-1 0,0 0 0,0 1 0,0-1 0,0 1 0,1-1 0,-1 1 0,0-1 0,1 0 1,-1 1-1,1-1 0,0 3 0,8-17 614,-3-1-539,-1-1-1,-1 1 0,2-17 1,4-11-174,0 7-308,1 2-1,20-41 0,-24 61 300,0-1 0,1 1 0,1 1 0,0 0 0,0 0 0,1 1 0,21-19 0,-15 17 90,-5 3-197,0 1 0,1 0 0,18-10 0,-28 18 185,1-1 0,-1 1-1,1 0 1,0 0-1,-1 0 1,1 0-1,0 1 1,0-1-1,0 1 1,0-1-1,0 1 1,0 0-1,-1 0 1,1 0 0,0 1-1,0-1 1,0 1-1,0 0 1,0-1-1,-1 1 1,1 0-1,4 3 1,-2 0 99,-1-1 1,1 1 0,-1 1-1,0-1 1,0 0-1,-1 1 1,1 0 0,-1 0-1,0 0 1,0 0-1,-1 1 1,0-1 0,0 1-1,2 8 1,2 9 213,-2 0 0,3 28 0,-6-40-258,29 204 1102,-24-184-1408,0 1-6182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31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1 2304,'1'0'4768,"-10"2"-2579,-21 4-229,19-2-1556,0 1 1,0-1-1,0 2 1,1 0-1,0 0 1,0 1-1,0 0 0,1 0 1,0 1-1,1 0 1,-13 16-1,9-8-288,0 0-1,1 1 0,1 1 1,0 0-1,-10 27 1,17-37-92,1-1 0,-1 1 0,1 1 1,0-1-1,1 0 0,0 0 0,1 0 0,-1 1 1,1-1-1,1 0 0,0 1 0,0-1 0,0 0 1,1 0-1,1 0 0,2 8 0,-2-11 10,0 0 0,0 0-1,0-1 1,1 1 0,0-1-1,-1 0 1,2 0 0,-1 0-1,0 0 1,1-1 0,-1 1-1,1-1 1,0-1 0,6 4 0,-3-3-66,-1 0 1,1-1 0,0 0-1,0 0 1,0 0 0,0-1-1,0 0 1,0-1-1,11 0 1,29-6-2444,-39 4 839,0 0 0,0 0-1,0-1 1,0 0 0,14-8-1,-6 2-1296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32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 3392,'0'0'34,"0"0"-1,0 0 1,0 0 0,0-1-1,-1 1 1,1 0 0,0 0 0,0 0-1,0 0 1,0 0 0,-1-1 0,1 1-1,0 0 1,0 0 0,0 0-1,-1 0 1,1 0 0,0 0 0,0 0-1,0 0 1,-1 0 0,1 0-1,0 0 1,0 0 0,0 0 0,-1 0-1,1 0 1,0 0 0,0 0-1,0 0 1,-1 0 0,1 0 0,0 0-1,0 0 1,0 0 0,-1 1-1,1-1 1,0 0 0,0 0 0,0 0-1,0 0 1,-1 0 0,1 1 0,0-1-1,0 0 1,0 0 0,0 0-1,0 0 1,0 1 0,-1-1 0,1 0-1,0 0 1,0 0 0,0 1-1,0-1 1,0 0 0,0 0 0,0 0-1,0 1 1,0-1 0,0 0-1,0 0 1,0 1 0,0-1 0,0 0-1,0 21 829,0-17-611,-8 287 7347,0 1-5644,8-268-1911,4 105 405,0-110-727,0 2-3410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32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1 3136,'-6'2'919,"12"-4"1271,-6 18 1234,-1-9-2899,0 0-1,0-1 1,-1 1-1,1-1 1,-2 1 0,1-1-1,-1 0 1,0 0 0,-6 9-1,3-3 26,-8 20 1,-8 42 352,-21 143 1,35-166-490,-3 87-1,11-132-348,1 1-1,-1-1 1,1 0 0,0 1-1,0-1 1,1 0 0,0 0-1,0 0 1,1 0 0,3 7-1,-4-10-28,0 0 0,0 0 0,0-1-1,1 1 1,-1 0 0,1-1-1,-1 0 1,1 1 0,0-1 0,0 0-1,0-1 1,0 1 0,0 0-1,0-1 1,1 0 0,-1 0 0,0 0-1,1 0 1,-1 0 0,6 0-1,2-1-141,1-1-1,-1 0 0,0 0 1,0-1-1,0 0 0,0-1 1,20-8-1,-3 1-3231,-5 1-390,-21 8 3220,-1 1 0,0-1 1,0 1-1,1-1 0,-1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33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47 5408,'4'-8'1984,"4"8"-1536,18 0-128,-4 0 1792,14 0-1216,7 0 1184,0-3-1184,4 0-64,6-5-480,-5 0 96,3-1-224,-8 6-1344,-3-2 608,-6 5-4448,-4 5 2720,-7 3-1984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51.5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11 112 1248,'-10'-12'8501,"10"9"-8137,0 1 0,-1 0 0,1-1 1,0 1-1,0 0 0,0-1 0,1-2 0,-1 0 115,1 3-420,-1 1 1,1 0-1,0-1 1,-1 1-1,1 0 0,0 0 1,0-1-1,0 1 1,0 0-1,0 0 1,0 0-1,0 0 0,0 0 1,0 1-1,0-1 1,1 0-1,-1 0 1,0 1-1,3-2 0,27-11 294,22 1 224,-18 6-540,9-2 98,-1 3 0,68-1 0,-107 6-135,54 0 50,-1 4-1,106 18 1,-147-20 326,32 0-1,-44-2-262,-4 0-159,1 0-1,-1 0 1,0 0-1,1 0 1,-1-1 0,0 1-1,0 0 1,1 0-1,-1 0 1,0 0-1,0 0 1,0 0 0,1-1-1,-1 1 1,0 0-1,0 0 1,0 0 0,1-1-1,-1 1 1,0 0-1,0 0 1,0 0-1,0-1 1,1 1 0,-1 0-1,0 0 1,0-1-1,0 1 1,0 0-1,0 0 1,0-1 0,0 1-1,0 0 1,0-1-1,0 1 1,0 0-1,0 0 1,0-1 0,0 1-1,0 0 1,0 0-1,0-1 1,0 1 0,-1 0-1,1 0 1,0-1-1,0 1 1,0 0-1,0 0 1,0-1 0,-1 1-1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7:52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9 121 2912,'-1'-2'245,"0"1"0,0-1 1,0 1-1,1-1 0,-1 0 1,0 1-1,0-1 0,1 0 1,-1 0-1,1 1 0,0-1 0,-1 0 1,1-3-1,1-28 2918,-1 15-1542,0 17-1497,0-1 0,1 1 0,-1-1 0,0 0 0,0 1 0,1-1 0,-1 1-1,1-1 1,-1 1 0,1-1 0,0 1 0,0-1 0,-1 1 0,1 0 0,0-1 0,0 1-1,0 0 1,1 0 0,-1 0 0,0 0 0,0 0 0,3-2 0,-1 2 4,1-1 0,-1 1 1,0 0-1,1 0 0,-1 0 1,0 0-1,1 0 0,0 1 1,-1 0-1,5-1 1,360 10 1060,-190-3-3482,-145-4-721,-6 1 700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07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28 2080,'-5'0'3104,"-12"11"2720,17-11-5785,0 0 1,0 0-1,0 0 1,-1 0-1,1 0 1,0 0-1,0 0 1,0 0-1,0 0 1,0 0-1,-1 0 1,1 0-1,0 0 1,0 0-1,0 0 1,0 0-1,0 0 1,0 0-1,0 0 1,-1 0-1,1 0 1,0 0-1,0 0 1,0 0-1,0-1 1,0 1 0,0 0-1,0 0 1,0 0-1,-1 0 1,1 0-1,0 0 1,0 0-1,0-1 1,0 1-1,0 0 1,0 0-1,0 0 1,0 0-1,0-1 1,3-5 557,7-4-352,-10 10-233,3-2-20,1-1 0,-1 1 0,1 0 0,-1 0 0,1 1 0,0-1 0,0 1 0,0 0 0,-1 0 0,1 0 0,0 0 0,1 1 0,4-1 0,8 1-13,30 4 0,-43-4 10,203 32 207,-73-10 269,-126-20-396,0-1-1,0 1 0,0 1 0,12 5 1,-13-7 32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16.8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1 102 6464,'13'-1'3781,"4"-4"-2682,-1 0-566,216-38 2853,-208 40-3167,38-7 269,200-23 85,-251 32-987,-1 0-1,0 1 1,1 1-1,-1-1 0,0 2 1,1-1-1,13 5 0,-22-5 25,-1 0 0,1-1 0,-1 1-1,1 0 1,-1 0 0,1 0 0,-1 1 0,0-1-1,2 2 1,4 4-1238,9 4-2548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08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3136,'1'90'4625,"10"135"-1901,-10-184-2411,-1-25-5,3 27-1,-2-11 909,-14-8-10869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09.1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5 177 3072,'-5'-5'1921,"16"5"648,1 0-2083,90-16 1983,170-49 0,15-3-1802,-239 59-655,1 2 0,1 2 0,63 3 0,-107 3-153,0-1-1,0 1 1,-1 1 0,1-1-1,8 4 1,-21 5-3144,-7 5 1125,-7 4-1824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09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 3808,'-1'0'63,"1"-1"-1,0 1 1,0-1-1,0 1 1,-1 0 0,1-1-1,0 1 1,0-1 0,0 1-1,0 0 1,0-1 0,0 1-1,0-1 1,0 1-1,0-1 1,0 1 0,0-1-1,0 1 1,0 0 0,2-6 2444,5 10-1430,-5-2-980,1 1 0,-1 0-1,0 0 1,-1 0 0,1 0 0,0 1-1,-1-1 1,0 0 0,0 1 0,0-1 0,0 0-1,0 1 1,-1-1 0,0 1 0,0 0-1,0 4 1,2 10 151,8 179 1393,-7-74-988,-5-49-420,0-25-18,2-41-78,0 0 0,-1-1 0,0 1 0,-1 0 0,0-1 0,-4 13 1,6-20-262,-1 0 0,1 0 0,0 0 0,-1 1 0,1-1 1,0 0-1,-1 0 0,1 0 0,0 0 0,-1 0 1,1 0-1,0 0 0,-1 0 0,1 0 0,0 0 1,0 0-1,-1 0 0,1 0 0,0 0 0,-1-1 0,1 1 1,0 0-1,-1 0 0,-18-27-8552,10 9 6916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0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5 196 2720,'-4'0'2967,"10"0"-1563,15-3 241,-7-2-970,0-2 0,-1 1 0,16-11 0,-3 2-90,103-50 935,-87 44-1239,-16 8-62,1 1 0,47-15 1,-70 26-194,1 0 0,-1 0 0,0 0 0,1 1 0,-1 0 0,1 0 0,-1 0 1,1 0-1,-1 1 0,1-1 0,-1 1 0,5 2 0,-3-1 49,-1 1 0,0 0 0,1 0 0,-2 0-1,1 1 1,0-1 0,-1 1 0,8 8 0,-5-5 29,2 0 1,-1 0-1,1-1 0,0 0 1,0 0-1,1-1 0,-1 0 1,1-1-1,0 0 0,1-1 1,-1 0-1,1 0 0,20 1 1,-13-2-6,0-1 0,0-1 1,0-1-1,0-1 1,0 0-1,0-1 0,26-8 1,-37 8-740,0 0 1,0-1 0,-1 1-1,1-1 1,-1 0-1,0-1 1,0 0 0,7-6-1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1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25 2496,'-1'-1'89,"0"-1"1,0 1-1,0 0 0,1 0 1,-1 0-1,0-1 0,1 1 1,-1 0-1,1-1 0,-1 1 1,1 0-1,-1-1 0,1-5 2766,4 16-1922,0 4-760,-1 0 0,0 1 0,-1-1 0,-1 0 0,0 1 0,-2 19 0,1-19-72,-10 214 1134,8-208-1073,1 76 1657,10-107-752,0-7-696,-1-1 1,11-34-1,2-7-232,-3 18-321,2 0-1,2 1 1,2 1-1,42-55 1,-63 91 69,1 0-1,-1 1 1,1 0 0,0-1-1,-1 1 1,2 1 0,-1-1-1,8-3 1,-11 5 88,0 1 0,1-1 0,-1 1 0,0-1 1,1 1-1,-1 0 0,1-1 0,-1 1 0,1 0 0,-1 0 0,1 0 0,-1 0 0,1 0 0,-1 1 1,1-1-1,-1 0 0,0 1 0,1-1 0,-1 1 0,0-1 0,1 1 0,-1 0 0,0-1 0,1 1 0,-1 0 1,0 0-1,0 0 0,0 0 0,0 0 0,0 0 0,0 0 0,0 1 0,1 0 0,2 7 32,0-1 0,-1 1 0,0 0 0,0 0-1,-1 0 1,2 13 0,0-1 63,3 14 303,3 55 0,-6-44-171,-2-27-52,0-1-1,-2 0 1,0 1-1,-3 23 1,2-29 45,2-13-196,-1 1-1,0 0 0,0 0 1,0 0-1,0-1 1,0 1-1,0 0 1,0 0-1,0 0 1,0-1-1,0 1 1,0 0-1,0 0 0,-1 0 1,1-1-1,0 1 1,-1 0-1,1 0 1,0-1-1,-1 1 1,1 0-1,-2 0 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2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48 3552,'1'-8'627,"-1"6"-429,0-1 0,0 0 1,0 0-1,0 0 1,0 1-1,0-1 1,-1 0-1,1 0 1,-1 1-1,0-1 0,-1-2 1,2 4-132,-1 1 0,1-1 1,-1 1-1,0-1 0,1 1 0,-1 0 0,0-1 1,0 1-1,1 0 0,-1 0 0,0 0 1,1 0-1,-1-1 0,0 1 0,0 0 1,1 0-1,-1 0 0,0 1 0,0-1 1,1 0-1,-1 0 0,0 0 0,0 0 1,1 1-1,-2-1 0,-20 10 680,20-9-602,-16 8 164,1 1-1,0 1 1,0 1 0,1 0 0,-17 18-1,25-23-226,1 1 1,0 1-1,0-1 0,1 1 0,0 0 0,0 1 0,1-1 0,0 1 0,1 0 0,0 1 0,-3 13 0,6-17-45,0 0 0,1-1 0,0 1 0,0 0 0,1 0 0,0-1 0,0 1 0,0 0 0,1-1 0,0 1 0,0-1 0,1 0 0,0 0 0,0 0 0,0 0 0,1 0 0,0-1-1,6 7 1,-6-6 7,1 0-1,1-1 1,-1 0-1,1 0 0,0 0 1,0-1-1,0 0 0,1 0 1,-1-1-1,1 0 1,0 0-1,0 0 0,0-1 1,0 0-1,1 0 1,9 0-1,-5-1-932,1 0 1,-1-2-1,1 1 1,15-4-1,-6-3-849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2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0 1984,'0'0'29,"-1"0"0,1 0 0,-1 0 0,1 0 0,-1 0 0,1 0-1,-1 0 1,1 0 0,-1 0 0,1 0 0,0 1 0,-1-1 0,1 0 0,-1 0 0,1 0 0,0 1 0,-1-1 0,1 0 0,-1 0 0,1 1 0,0-1-1,-1 0 1,1 1 0,0-1 0,0 0 0,-1 1 0,1-1 0,0 0 0,0 1 0,0-1 0,-1 1 0,1-1 0,0 1 0,0-1 0,0 0 0,0 1 0,0-1-1,0 2 1,-1 0 6,-1 7 310,1 0 1,0-1 0,0 1 0,1 0 0,0 0 0,2 16 0,0 24 464,-6 10 57,-4 102 1088,4 103-110,-4-10-378,3-212-1377,27-65-6447,-1-3 2864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3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7 2816,'-3'-7'3632,"4"10"-3463,1-1-1,-1 1 1,0-1 0,0 1-1,0 0 1,0 0 0,0 0 0,-1-1-1,1 1 1,-1 0 0,0 0-1,0 0 1,0 0 0,0 0 0,0 0-1,-1-1 1,1 1 0,-1 0 0,0 0-1,0 0 1,-2 4 0,-14 34 615,9-26-532,2 0 1,-5 19-1,-36 180 589,46-206-807,-6 34 298,2 0 0,0 58 1,5-94-267,0 0 1,1 0-1,-1 0 0,1 0 1,1-1-1,-1 1 1,1 0-1,0 0 0,4 7 1,-5-11-26,1 1 1,-1-1 0,1 1 0,0-1 0,0 1-1,0-1 1,1 0 0,-1 0 0,0 0 0,1 0-1,-1-1 1,1 1 0,0-1 0,0 1-1,-1-1 1,1 0 0,0 0 0,0 0 0,0 0-1,4 0 1,13 0 64,0-1 0,1 0 0,24-5 0,-31 3-130,74-13-1471,-28 4-5020,-52 9 4360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3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85 5632,'-16'-35'2112,"11"35"-1664,13-3-96,10-2 928,17 2-768,21 0 416,9-2-544,4 2 0,10-5-224,11 0 32,6 0-96,-10 4 576,-7 4-384,-15 4-4480,-16 8 2272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4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352 37 2720,'-1'-1'34,"1"1"-1,0 0 1,0 0 0,0 0 0,-1-1-1,1 1 1,0 0 0,0-1 0,0 1 0,0 0-1,0 0 1,0-1 0,-1 1 0,1 0-1,0 0 1,0-1 0,0 1 0,0 0-1,0-1 1,0 1 0,0 0 0,0-1-1,0 1 1,0 0 0,3-9 4023,-12 6-2574,-8 10-1330,15-6-68,0 0 1,0 0-1,0 0 0,0 0 1,0 0-1,0 0 1,0-1-1,0 1 0,-1-1 1,1 1-1,0-1 1,0 0-1,-1 0 1,1 0-1,0 0 0,0 0 1,-1 0-1,-1-1 1,4 1-65,-1-1 1,1 1-1,0 0 1,0 0 0,0 0-1,-1 0 1,1 0-1,0 0 1,0 0 0,0-1-1,0 1 1,-1 0-1,1 0 1,0 0-1,0 0 1,0-1 0,0 1-1,0 0 1,0 0-1,-1 0 1,1-1 0,0 1-1,0 0 1,0 0-1,0 0 1,0-1-1,0 1 1,0 0 0,0 0-1,0-1 1,0 1-1,0 0 1,0 0 0,0 0-1,0-1 1,0 1-1,0 0 1,1 0 0,-1 0-1,0-1 1,0 1-1,0 0 1,10-10 119,-6 8-260,0-1 0,0 1 0,0 0 0,7-2 0,-10 4 85,1 0 0,-1-1 0,0 1 0,0 0 0,0 0 0,0 0 0,0 0 0,0 0 0,0 0 0,0 0 0,0 0 0,0 0 0,0 1 0,0-1 0,0 0 0,2 1 0,-3-1 10,0 1 0,0-1 0,1 0 0,-1 1 0,0-1 0,0 0 0,1 1-1,-1-1 1,0 1 0,0-1 0,0 0 0,0 1 0,0-1 0,1 1 0,-1-1 0,0 0 0,0 1-1,0-1 1,0 1 0,0-1 0,0 0 0,0 1 0,-1-1 0,1 1 0,0-1 0,0 0-1,0 1 1,-1 1 2,0 0 0,0 0-1,-1 0 1,1 0-1,0 0 1,-1 0-1,1-1 1,-1 1 0,1-1-1,-1 1 1,0-1-1,0 0 1,1 1-1,-5 1 1,1-2 161,0 1 0,1-1 0,-1 1 0,-8 0 0,12-2-65,0 0-1,0 0 0,-1 1 0,1-1 0,0 0 0,0 0 1,-1 0-1,1-1 0,0 1 0,0 0 0,-1 0 1,1-1-1,0 1 0,0-1 0,0 1 0,-1-1 1,1 1-1,0-1 0,0 0 0,0 1 0,0-1 0,-1-1 1,2 2-73,0 0 1,0 0 0,0 0 0,0-1-1,0 1 1,0 0 0,0 0-1,-1 0 1,1 0 0,0 0 0,0-1-1,0 1 1,0 0 0,0 0-1,0 0 1,0 0 0,0 0 0,0-1-1,0 1 1,0 0 0,0 0-1,0 0 1,1 0 0,-1 0 0,0-1-1,0 1 1,0 0 0,0 0-1,0 0 1,0 0 0,0 0 0,0-1-1,0 1 1,0 0 0,1 0-1,-1 0 1,0 0 0,0 0 0,0 0-1,0 0 1,1 0 0,8-3-320,9 4-578,-11 1 774,0 1 0,-1 0 0,1 1 0,-1-1 0,0 1 0,0 0 0,-1 1 0,7 5 0,-10-8 208,1 0 1,-1 1 0,0-1 0,0 1-1,0-1 1,0 1 0,0 0-1,-1 0 1,1 0 0,-1 0-1,0 0 1,0 0 0,0 0 0,0 0-1,0 1 1,-1-1 0,1 0-1,-1 1 1,0-1 0,0 0 0,0 0-1,0 1 1,-1-1 0,0 0-1,1 1 1,-3 4 0,0 0 80,-1 0 1,0 0-1,0 0 1,-1-1-1,0 0 1,0 0-1,0 0 1,-1 0-1,-7 6 1,-26 19-43,-56 37 1,44-33-9,1-3-434,30-21-1093,-20 16 1,24-12-4015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17.5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147 35 3712,'-1'-2'292,"1"1"1,-1 0-1,1 0 1,-1-1-1,1 1 0,-1 0 1,1-1-1,-1 1 1,1-1-1,0 1 1,0 0-1,0-1 1,0 1-1,0-1 0,0 1 1,0 0-1,1-1 1,-1 1-1,0-1 1,1 1-1,-1 0 0,1-1 1,0-1-1,0 3-226,-1 0-1,0 0 0,1 1 326,-1-1-326,0 1 0,0-1 0,0 0 0,0 0 1,1 0-1,-1 0 0,0 1 0,0-1 0,0 0 0,0 0 1,0 0-1,0 1 0,0-1 0,0 0 0,0 0 0,0 0 1,0 1-1,0-1 0,0 0 0,0 0 0,0 0 0,0 1 1,0-1-1,0 0 0,0 0 0,0 0 0,-1 0 0,1 1 1,0-1-1,-2 19 369,-7 79 401,-22 151 160,8-135-450,-17 100 536,-3 32 204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5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14 3136,'0'0'35,"-1"0"-1,1 0 1,0 0 0,0-1 0,0 1-1,0 0 1,0 0 0,-1 0-1,1-1 1,0 1 0,0 0 0,0 0-1,0-1 1,0 1 0,2-10 4322,-1 10-4307,-3 2 40,1 1 1,0-1-1,1 1 1,-1-1 0,0 1-1,1-1 1,-1 4-1,-2 9 87,-8 27 588,-8 53-1,10-40-224,-5 35 196,-6 27 315,17-104-883,1-6 7,0 0 1,1 0-1,-1 12 0,2-19-276,0 0 0,-1 0-1,1 0 1,-1 0 0,1 0-1,-1 0 1,1 0 0,-1 0-1,1 0 1,0 0 0,-1 0-1,1 0 1,-1 0 0,1 0-1,-1 0 1,1 0 0,0 0-1,-1-1 1,1 1 0,-1 0-1,1 0 1,0 0 0,-1-1-1,1 1 1,-1 0 0,1-1-1,-1 1 1,1-18-7216,0 1 5061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6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22 267 2144,'-2'0'184,"1"0"0,-1 0 0,0 0 0,1-1 0,-1 1-1,0 0 1,1 0 0,-1-1 0,-2 0 0,1-5 2097,8-5-855,3 0-1151,1 1 0,0 0 0,0 1 0,1 0 0,0 0 0,1 1 0,0 0 0,0 1 0,1 1 0,16-8-1,15-4 228,69-19-1,-90 31-310,80-21 380,-89 24-528,0 1-1,0 1 1,0 0 0,0 1 0,25 2 0,-35-1 11,0 0 0,1 0 0,-1 0 0,0 1 1,0-1-1,0 1 0,0 0 0,0 0 0,0 0 0,0 0 1,-1 1-1,1-1 0,-1 1 0,1-1 0,-1 1 0,0 0 1,0 0-1,1 4 0,-1-4 21,0 0 1,0 0-1,0 0 0,0 0 1,1-1-1,-1 1 0,1-1 1,0 1-1,-1-1 0,1 0 1,0 0-1,0 0 0,0 0 1,1 0-1,3 1 0,-4-3-21,-1 0-1,1 1 1,0-1-1,-1 0 1,1 0-1,0-1 1,-1 1-1,1 0 0,-1-1 1,1 0-1,4-1 1,27-15 310,-29 14-314,17-8 103,60-36-163,-31 14-2730,-33 21-305,-1 4 949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7.2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17 2912,'-1'-1'78,"1"1"0,0-1 1,0 1-1,0-1 0,0 0 1,0 1-1,-1-1 0,1 1 0,0-1 1,0 1-1,1-1 0,-1 0 1,0 1-1,0-1 0,0 1 0,0-1 1,0 1-1,1-1 0,-1 1 0,0-1 1,0 1-1,1-1 0,-1 1 1,0-1-1,1 1 0,-1-1 0,1 1 1,-1 0-1,0-1 0,1 1 1,0 1 464,0 3-426,0-1-1,0 1 1,0 0-1,0 0 1,-1-1-1,0 1 1,1 0-1,-2 0 1,1 4-1,0 10 266,1 19 995,-7 68-1,6-103-1356,-2 33 306,1 0-1,4 36 0,-3-69-346,6 37 691,-5-36-738,-1-1-1,1 0 1,0 0-1,0 0 1,0 1-1,0-1 1,0 0-1,0 0 1,0-1-1,1 1 1,-1 0-1,1 0 1,-1-1-1,4 4 1,4-4-3436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7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16 2976,'-5'2'427,"-8"1"1578,14 3-624,0-5-1290,0 1 0,0-1 0,0 0-1,0 0 1,0-1 0,1 1 0,-1 0-1,0 0 1,0 0 0,0-1 0,1 1 0,-1-1-1,0 1 1,1-1 0,-1 0 0,1 1 0,-1-1-1,2 0 1,30 2 1215,-29-2-1153,103-8 1289,-51 1-1204,394-19 338,-395 26-2373,-6 4 453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8.5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39 3328,'-12'2'5171,"29"5"-1116,-12-5-4833,1 0 932,0-1 0,0 0 0,0 0 0,0 0 1,0-1-1,0 0 0,11-1 0,46-10 267,-37 6-267,32-6 40,115-5 1,-163 15-227,0 0 0,0 0 0,14-5 0,-13 4-464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8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3392,'-3'8'1248,"3"-5"-960,8 5-64,0 0 1536,7-5-992,1 5 704,11-4-896,3-4 704,4 0-768,-4-4-384,1 4-96,-1 0-64,1 4 32,-6 0 480,1 0-256,-4-1-2208,-1 5 1088,2-8-4416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9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2976,'0'0'61,"-1"0"0,0 0-1,1 0 1,-1 0 0,1 1 0,-1-1 0,1 0-1,0 1 1,-1-1 0,1 0 0,-1 1 0,1-1 0,0 0-1,-1 1 1,1-1 0,-1 1 0,1-1 0,0 1-1,0-1 1,-1 1 0,1-1 0,0 1 0,0-1 0,0 1-1,0-1 1,-1 1 0,1-1 0,0 1 0,0-1 0,0 2-1,5 17 838,-1-4-359,3 46 1043,0 70-1,-12 122-434,0-169-1537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19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91 3328,'-1'0'48,"1"0"1,-1 0 0,1 0-1,0 0 1,-1 0-1,1 1 1,0-1 0,-1 0-1,1 0 1,0 0-1,-1 0 1,1 0 0,0 1-1,-1-1 1,1 0-1,0 0 1,-1 1-1,1-1 1,0 0 0,0 1-1,-1-1 1,1 0-1,0 0 1,0 1 0,0-1-1,-1 0 1,1 1-1,0 0 1,8 4 1369,19 2 357,-12-7-1101,-1 0 0,1 0 0,27-6-1,1 1-136,88-7 324,227-26 812,-8-9-2447,-345 47 247,-3-1 222,0 1 0,0 0 0,0-1-1,0 1 1,0 0 0,0 0 0,0 0 0,0 1-1,0-1 1,-1 0 0,1 1 0,0-1 0,3 2-1,-3 12-4072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20.1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 2656,'-1'-1'83,"1"1"0,0-1 0,0 1 0,0-1-1,0 0 1,0 1 0,0-1 0,0 1 0,0-1 0,0 1 0,0-1 0,0 1 0,1-1 0,-1 0 0,0 1 0,0-1-1,0 1 1,1-1 0,-1 1 0,0-1 0,1 1 0,-1 0 0,0-1 0,1 1 0,-1-1 0,1 1 0,-1 0 0,0-1-1,1 1 1,-1 0 0,1-1 0,-1 1 0,1 0 0,-1 0 0,1 0 0,0-1 0,-1 1 0,1 0 0,-1 0 0,1 0-1,-1 0 1,1 0 0,-1 0 0,1 0 0,0 0 0,-1 0 0,1 0 0,-1 0 0,1 1 0,-1-1 0,1 0 0,-1 0-1,1 0 1,-1 1 0,2 0 0,-1-1 55,1 1 0,-1 0 0,1 0 0,-1 0 0,1 0-1,-1 1 1,0-1 0,1 0 0,-1 1 0,0-1 0,0 1 0,0-1 0,0 1 0,0-1-1,0 1 1,0 0 0,0 2 0,5 49 1186,-2 0 1,-6 98-1,0-42-710,2-72-230,0-37-421,0 0 1,0 0 0,0 0 0,0 1 0,0-1 0,0 0 0,0 0-1,0 1 1,0-1 0,0 0 0,0 0 0,0 1 0,0-1 0,0 0 0,0 0-1,0 1 1,0-1 0,0 0 0,-1 0 0,1 1 0,0-1 0,0 0-1,0 0 1,0 0 0,0 0 0,-1 1 0,1-1 0,0 0 0,0 0-1,0 0 1,-1 0 0,1 1 0,0-1 0,0 0 0,0 0 0,-1 0-1,1 0-84,-1 0-1,1 0 0,0-1 0,-1 1 0,1 0 1,0 0-1,-1-1 0,1 1-122,0-1 123,-1 1-1,1 0 0,0-1 0,0 1 0,0 0 1,0-1-1,-1 1 0,1 0 0,0-1 0,0 1 1,0 0-1,0-1 0,-1-6-1209,1 1 0,0 0 0,0-1-1,1-6 1,3-17-1090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20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12 211 3968,'-11'-7'1285,"11"7"-1260,0 0 0,0 0 0,0-1-1,0 1 1,0 0 0,0 0 0,0-1 0,0 1-1,0 0 1,0 0 0,0 0 0,0-1 0,0 1-1,0 0 1,0 0 0,0-1 0,0 1 0,0 0 0,0 0-1,1 0 1,-1-1 0,0 1 0,0 0 0,0 0-1,0 0 1,0-1 0,1 1 0,-1 0 0,0 0-1,0 0 1,0 0 0,1 0 0,-1-1 0,0 1-1,0 0 1,0 0 0,1 0 0,-1 0 45,10-5 966,-1 0-1,19-6 0,2-1-285,207-101 2013,-156 79-2140,-70 31-556,0-1-1,0 1 1,0 1 0,1 0 0,16 0 0,-25 2-51,0 0 1,1 0-1,-1 1 1,0-1-1,1 1 0,-1 0 1,0 0-1,0 0 1,0 1-1,0-1 0,0 1 1,0-1-1,0 1 1,2 2-1,2 3 147,0-1 0,0 1 0,7 12 1,-10-13-31,1-1 1,-1 1-1,1-1 1,-1 0 0,2 0-1,-1-1 1,0 1 0,9 3-1,-6-4-8,0-1-1,1 0 0,0 0 1,0-1-1,0-1 1,0 1-1,0-1 0,0-1 1,0 0-1,0 0 1,0-1-1,0 0 0,0 0 1,0-1-1,0 0 1,12-5-1,-9 2-335,1 0 1,-2-1-1,1 0 0,16-12 1,-19 11-1261,1-1 0,-1 0 0,0 0 0,13-17 0,-13 14-1398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17.8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 18 6656,'-1'-5'404,"-4"-7"1458,4 12-1808,1 0 1,-1 1-1,1-1 1,-1 0-1,1 1 1,0-1-1,-1 1 1,1-1-1,0 1 1,0-1-1,-1 1 1,1-1-1,0 1 1,0-1 0,0 1-1,-1 0 1,1-1-1,0 1 1,0-1-1,0 1 1,0-1-1,0 2 1,-17 71 4094,16-45-2853,10-33-443,-8 3-905,1 1-1,-1-1 1,0 1 0,0-1-1,0 0 1,0 0-1,0 1 1,0-1 0,0 0-1,-1 0 1,1 0 0,0-2-1,-1 3-306,1 0 0,-1 0 0,0 0 0,0 0 0,0 0 0,0 0-1,1-1 1,-2 1 0,1 0 0,0 0 0,0 0 0,0 0 0,0 0 0,-1 0 0,1 0 0,0 0 0,-1 0-1,1 0 1,-1 0 0,1 0 0,-2-2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20.9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4736,'3'8'1760,"-3"6"-1376,5 2-96,-1-4 1440,-4 7-992,4 0 544,0 0-736,1-3-256,0 0-160,-5-1 32,0-4-96,0-3 608,3 0-384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21.5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0 2656,'8'82'5237,"-23"136"-1970,8-145-2763,6-64-575,0-1 0,0 1 0,-1-1 0,0 1 0,-1-1 1,-4 11-1,2-16-1647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21.8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39 4896,'0'-19'1824,"4"19"-1440,9 0-96,0 0 992,5 0-768,7-3 1056,15-2-896,12 2-320,13 0-224,4-2 128,-3 5-128,-10 0 320,-10 0-256,-10 5-96,-6-5-64,-4 0-3008,-4 0 1632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22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3072,'0'0'18,"0"0"0,0 0 1,0 0-1,0 0 0,0 0 0,0 0 1,0 0-1,0 0 0,0 0 0,0 0 1,0-1-1,0 1 0,0 0 1,0 0-1,0 0 0,0 0 0,0 0 1,0 0-1,0 0 0,0 0 0,0 0 1,0 0-1,0-1 0,0 1 0,0 0 1,0 0-1,0 0 0,0 0 0,0 0 1,1 0-1,-1 0 0,0 0 0,0 0 1,0 0-1,0 0 0,0 0 0,0 0 1,0 0-1,0 0 0,0 0 1,0-1-1,0 1 0,0 0 0,0 0 1,1 0-1,-1 0 0,0 0 0,0 0 1,0 0-1,0 0 0,0 0 0,0 0 1,0 0-1,0 0 0,0 0 0,0 0 1,1 0-1,-1 0 0,0 0 0,0 1 1,0-1-1,6 6 422,4 10 713,-4-6-546,0 1-1,-1 0 1,0 1-1,-1-1 0,0 1 1,4 17-1,1 27 479,16 108 342,-23-137-1291,-1 1 0,-1 0 0,-7 53 0,6-76-111,-8 37-1730,8-37 1074,-1-1 1,0 0-1,0 1 1,0-1-1,-1 0 0,1 0 1,-4 4-1,-7 8-2894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22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80 4736,'3'-3'1760,"12"6"-1376,10-3-96,1 0 1792,12-3-1184,15-2 640,3 2-928,5-2 96,3-6-416,7 0 96,-2 0-224,-4 0-64,-4 3-64,-14 3 224,-7 2-128,-15-1-2720,-7 4 1408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23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3 2240,'3'-2'1192,"-3"12"1125,-4 18 387,-7 9-1182,1 1 0,-9 75-1,11-55-1046,8-57-472,-18 100 535,13-82-393,0-1 0,-1 1-1,-12 23 1,17-40-164,0-1 1,0 1 0,0 0-1,0 0 1,0-1-1,-1 1 1,1 0-1,-3 1 1,3-2-115,1-1 0,-1 0 0,1 1-1,-1-1 1,1 0 0,-1 0 0,0 1 0,1-1 0,-1 0-1,0 0 1,1 0 0,-1 0 0,0 0 0,1 0 0,-1 0 0,0 0-1,1 0 1,-1 0 0,0 0 0,1 0 0,-1-1 0,0 1 0,1 0-1,-1 0 1,1-1 0,-1 1 0,1 0 0,-1-1 0,0 1-1,1-1 1,-1 1 0,0-1 0,-8-11-1952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23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10 255 3072,'-9'-9'2838,"14"6"-1047,30-16 100,14-8-794,67-27 0,94-18 546,-206 71-1609,12-5 3,0 1 1,25-4-1,-37 9-23,1-1-1,0 1 1,0 0-1,0 0 1,-1 0 0,1 1-1,0 0 1,0 0-1,-1 0 1,1 0-1,-1 1 1,1 0-1,5 2 1,21 18 532,-26-17-319,1-1 1,0 0-1,0 0 1,0 0-1,0-1 1,12 5 0,-4-6-4,-1 0 1,1-1-1,-1 0 1,1-1-1,-1 0 1,1-1-1,16-3 1,-18 2-155,91-16 463,-86 14-613,-1-1 0,0 0 0,0-1 0,15-9 0,-27 12-251,1 0 0,-1 1 0,0-1 0,0-1 0,-1 1 0,1-1-1,-1 1 1,0-1 0,1 0 0,1-5 0,5-11-1642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24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 3808,'0'1'3550,"13"-8"-1015,-5 4-2059,-1-1-1,1 2 1,0-1 0,0 1-1,14-3 1,41-1 383,-63 5-849,9 1 28,0 0 1,0 0-1,1 1 1,-1 0-1,11 2 1,-18-2-45,1-1-1,0 1 1,-1 0-1,1 0 1,-1 0 0,1 0-1,-1 0 1,0 1-1,1-1 1,-1 1 0,0-1-1,0 1 1,0 0-1,0 0 1,0 0 0,-1 0-1,1 0 1,-1 0-1,1 0 1,-1 1 0,2 3-1,-3-5 7,1 0-1,-1 0 1,0 1-1,0-1 1,0 0-1,0 0 1,0 1-1,0-1 1,0 0-1,-1 0 1,1 1-1,0-1 1,-1 0-1,1 0 1,0 0-1,-1 1 1,0-1-1,1 0 1,-1 0-1,0 0 1,1 0-1,-2 1 1,-2 2 0,-1 0 1,1 0-1,-8 5 1,5-4-2,-136 84 1434,120-76-733,20-11-733,-13 8 1179,14-6-291,10-4-279,64-12 46,18-2-695,-48 9 84,-22 2-1233,0 1-1,1 1 0,31 2 0,-48-1 680,0 1 1,-1 0-1,1 0 0,-1 0 0,1 0 1,-1 1-1,1-1 0,-1 1 0,0 0 1,0 0-1,1 0 0,2 4 0,9 12-3403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50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257 0 2720,'8'7'3749,"-2"0"-3322,1 0 0,-1 0-1,10 15 1,-13-14-279,1 1 0,-2-1 0,1 0 0,-1 1 0,-1-1 0,1 1 1,-1-1-1,-1 1 0,0 0 0,0 0 0,0-1 0,-3 12 0,0-4 66,-1-1 1,0 1-1,-2-1 0,1 0 0,-15 25 0,16-33-98,0 0 0,-1 0 0,0 0 0,0 0-1,0-1 1,-1 0 0,-10 8 0,13-11-73,0-1 1,-1 0 0,1 0-1,-1 0 1,1 0-1,-1-1 1,0 1 0,0-1-1,0 0 1,0 0-1,0-1 1,0 1-1,0-1 1,0 0 0,0 0-1,0 0 1,0-1-1,-4 0 1,-6-3-1213,-1-1 0,1 0 0,1-1 1,-1-1-1,-24-15 0,0-4-2335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11.1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39 2560,'0'0'32,"0"0"0,-1-1 0,1 1 0,0 0 0,0 0 0,-1 0 0,1 0-1,0 0 1,0 0 0,-1 0 0,1 0 0,0-1 0,0 1 0,0 0 0,0 0 0,-1 0 0,1-1 0,0 1 0,0 0 0,0 0 0,0 0 0,0-1 0,-1 1 0,1 0 0,0 0-1,0-1 1,0 1 0,0 0 0,0 0 0,0 0 0,0-1 0,0 1 0,0 0 0,0 0 0,0-1 0,0 1 0,0 0 0,0 0 0,0-1 0,0 1 0,0 0 0,0 0 0,1-1 0,-1 1-1,0 0 1,0 0 0,0-1 0,0 1 0,0 0 0,1 0 0,-1 0 0,0-1 0,12-8 3059,32 6 1053,-43 3-4133,12-2 219,1 0 1,-1 2-1,20 0 1,12 2 98,-1-2 0,48-6 0,-39 2-89,148 0 191,-165 4-409,-19 3 185,-17-3-277,-1 0 0,1 1 0,-1-1-1,1 0 1,-1 0 0,1 1 0,0-1 0,-1 0-1,1 0 1,-1 0 0,1 0 0,-1 0 0,1 1-1,-1-1 1,1 0 0,-1 0 0,1 0 0,-1 0 0,1 0-1,-1 0 1,1-1 0,-1 1 0,0 0 0,-29 0-5109,13 0 2886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19.1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1182 67 3392,'1'-7'611,"-1"6"-474,1-1 0,-1 1 0,0-1-1,1 1 1,-1-1 0,1 1 0,-1-1-1,1 1 1,-1 0 0,1-1 0,0 1 0,0 0-1,0-1 1,0 1 0,2-2 0,-3 3-29,0-1-1,1 1 1,-1 0 0,1-1 0,-1 1 0,0-1 0,1 1-1,-1-1 1,0 1 0,1-1 0,-1 0 0,0 1-1,0-1 1,0 1 0,0-1 0,1 0 0,-1 1 0,0-1-1,0 1 1,0-1 0,0 0 0,0 1 0,-1-1-1,1 1 1,0-1 0,0 0 0,0 1 0,0-1 0,-1 0-1,0 0 16,1 0-1,-1 0 1,1 0-1,-1 0 1,1 0-1,-1 0 1,0 0-1,0 1 1,1-1-1,-1 0 1,0 1-1,0-1 1,0 0-1,0 1 1,-1-1-1,-4-1 93,1 1-1,-1 0 1,0 0-1,1 1 0,-1-1 1,0 1-1,1 1 1,-1-1-1,0 1 0,-7 1 1,-7 4 27,-28 10 0,-52 31 346,48-21-365,10-4-39,0 2 0,-59 44 0,-60 72 256,-147 152 151,281-265-543,1 1-1,2 1 1,-28 41-1,41-51-36,0 0 0,1 0 0,1 1 0,1 0 0,1 0 0,1 1 0,-5 25 0,9-35 21,1 0 1,0 0 0,1 1-1,0-1 1,1 0-1,0 0 1,1 0 0,0 0-1,7 20 1,-7-25-1,1 0 1,0 0-1,-1 0 1,2-1-1,-1 1 1,1-1-1,0 0 1,0 0-1,0 0 1,1-1 0,-1 1-1,1-1 1,0 0-1,0-1 1,1 1-1,-1-1 1,1 0-1,9 3 1,-4-2-3,0-1 1,1-1-1,-1 0 1,1-1-1,0 0 1,-1 0-1,20-3 1,4-2 89,42-12 1,-42 8-38,-1-2 0,-1-1 0,42-21 0,-56 23-33,0-2-1,0 0 0,-1-1 1,0-1-1,-1-1 0,24-25 0,-36 33 7,-1 1-1,1-1 1,-1 0-1,0 0 0,6-12 1,-9 16-40,0 0 0,0-1 0,-1 1 1,1 0-1,-1 0 0,1-1 0,-1 1 0,0 0 0,0-1 0,0 1 1,0 0-1,0 0 0,0-1 0,-1 1 0,1 0 0,-1-1 0,0 1 1,1 0-1,-1 0 0,0 0 0,0 0 0,-2-2 0,-1-1-2,0 0 0,0 1 0,0 0-1,-1 0 1,1 1 0,-1-1-1,0 1 1,0 0 0,-1 0 0,1 0-1,0 1 1,-1 0 0,-10-3-1,-7 0-41,-1 1 0,-25-2 0,49 6 27,-57-3-46,0 3 1,0 2-1,-101 18 0,129-15-553,-38 12-1,56-14 65,0 1 1,1 0 0,0 1-1,0 1 1,0-1 0,-14 12-1,21-15 127,0 1 0,0-1 0,1 1 0,0 0-1,-1 0 1,1-1 0,0 2 0,0-1 0,1 0-1,-1 0 1,1 0 0,-1 1 0,1-1 0,0 1 0,0-1-1,1 1 1,-1 5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11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54 2816,'-6'0'1512,"11"1"66,15-1 452,91-11 1815,-61 8-2895,22-4 212,-1-6-850,-38 6-420,0 2-1,1 0 1,-1 2 0,39 2 0,-41 5-500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12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2080,'1'-2'176,"-1"0"0,0 0 0,1 0 0,0 1 0,-1-1 0,1 0 0,0 0 0,0 1 0,0-1-1,0 0 1,0 1 0,1-1 0,-1 1 0,0-1 0,1 1 0,-1 0 0,3-2 0,-1 0 478,1 1 1,0-1-1,0 0 0,1 1 1,6-3-1,-10 5-618,-1 0 1,0 0-1,1 0 0,-1 0 0,0 0 1,0 1-1,1-1 0,-1 0 0,0 0 1,0 0-1,0 0 0,1 1 0,-1-1 1,0 0-1,0 0 0,0 0 1,1 1-1,-1-1 0,0 0 0,0 0 1,0 1-1,0-1 0,0 0 0,0 0 1,0 1-1,1-1 0,-1 0 0,0 0 1,0 1-1,0-1 0,0 0 0,0 1 1,0-1-1,0 0 0,0 0 1,-1 1-1,1-1 0,0 18 440,0-13-133,-1 12 140,-1 0 1,-5 24-1,0-5-130,-16 231 1173,19-192-1287,4 5 166,1-37-148,-1-37-155,0 0 0,1 0 0,-1 0 0,1 0 1,2 6-1,-3-11-140,1-1 1,-1 0-1,0 0 1,0 1-1,0-1 0,0 0 1,0 0-1,0 1 1,1-1-1,-1 0 1,0 0-1,0 1 0,0-1 1,1 0-1,-1 0 1,0 0-1,0 0 1,1 1-1,-1-1 0,0 0 1,0 0-1,1 0 1,-1 0-1,0 0 1,0 0-1,1 0 0,1 1-446,3 2-438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12.8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11 103 3072,'-10'-3'3837,"16"-5"-1637,-4 6-1992,-1 0 1,1 0-1,0 0 0,0 0 1,0 0-1,0 1 1,0-1-1,0 1 0,0 0 1,5-3-1,28-8 379,-21 7-303,25-7 27,1 2-1,0 2 1,55-5 0,122 4-125,-179 9-191,-21-1 5,0 0 0,1 2 0,-1 0 0,20 5 0,-28-5-100,8 3-595,-17-4 538,0 1 0,1-1 0,-1 0 0,1 0 0,0 2-629,-1-1 628,1-1 1,-1 1 0,0-1 0,0 0 0,1 1 0,-1-1-1,0 1 1,0-1 0,0 1 0,0-1 0,0 1 0,0-1-1,0 1 1,0-1 0,0 1 0,0-1 0,0 1-1,0-1 1,0 1 0,0-1 0,-1 1 0,-2 10-3528,2 2 1194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13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14 113 3808,'-14'-4'1227,"15"4"-1128,-1-1 1,0 0-1,0 1 1,0-1-1,0 0 1,0 1-1,1-1 1,-1 0-1,0 1 1,1-1 0,-1 1-1,0-1 1,1 1-1,-1-1 1,1 1-1,-1-1 1,1 0-1,12-9 579,-1 0 0,2 1 0,-1 1 0,16-8 0,-9 7-552,1 1 1,0 1-1,0 0 0,36-5 1,-52 11-126,1 1 1,-1-1 0,0 1 0,1 0 0,-1 1-1,1-1 1,-1 1 0,0 0 0,0 1-1,1-1 1,-1 1 0,0 0 0,0 0 0,-1 1-1,1-1 1,0 1 0,-1 0 0,1 0-1,-1 1 1,0-1 0,0 1 0,-1 0 0,1 0-1,-1 0 1,0 1 0,3 4 0,-1-1 25,0 0 1,-1 0-1,-1 0 0,1 1 1,-1-1-1,0 1 1,-1 0-1,0 0 1,-1-1-1,0 2 0,0-1 1,-1 0-1,0 10 1,-2-9 54,0 1 1,0-1-1,-1 1 1,-1-1-1,1 0 1,-2 0-1,1-1 1,-1 1 0,-1-1-1,0 0 1,0 0-1,-1-1 1,0 0-1,0 0 1,-1 0-1,0-1 1,0 0 0,-1-1-1,0 0 1,0 0-1,0-1 1,-17 7-1,20-10-49,-10 4 145,-20 6-1,32-11-80,0-1-1,0 1 0,1 0 0,-1-1 0,0 0 0,0 0 0,0 0 0,0 0 0,1-1 0,-1 1 0,-6-3 1,10 3-86,0 0 0,0-1 0,0 1 0,0 0 0,0-1 0,0 1 0,1 0 0,-1 0 1,0-1-1,0 1 0,0 0 0,0-1 0,0 1 0,1 0 0,-1 0 0,0-1 1,0 1-1,0 0 0,1 0 0,-1 0 0,0-1 0,0 1 0,1 0 0,-1 0 0,0 0 1,1 0-1,-1 0 0,0 0 0,1-1 0,11-6 8,1 2-20,0 0 1,0 1-1,1 0 1,-1 1 0,1 1-1,0 0 1,0 0 0,0 2-1,0 0 1,0 0 0,0 2-1,0-1 1,0 2 0,22 6-1,-31-7-79,0 0-1,0 0 0,0 0 1,7 6-1,9 8-3174,-4-2 1223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14.6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59 2144,'-2'-9'532,"1"7"-315,1-1 0,-1 1 0,0-1 0,1 1 0,0-1 0,0 0 0,0 1 0,0-1 0,0 1 0,0-1 0,1-3 0,0 2 47,4-5 1579,-5 9-1795,0 1 1,1-1 0,-1 0 0,1 0 0,-1 0 0,1 1 0,-1-1 0,0 0 0,1 0 0,-1 1 0,0-1 0,1 0-1,-1 1 1,0-1 0,1 0 0,-1 1 0,0-1 0,0 0 0,1 1 0,-1-1 0,0 1 0,0-1 0,0 1-1,1-1 1,-1 0 0,0 1 0,0-1 0,0 2 0,2 5 146,0 1 0,-1 0 0,1 0 0,-2 0 0,1 0-1,-1 9 1,1 10 318,0-11-314,7 126 1362,-5-59-499,-3-83-1045,0 0 1,0 0 0,0 0 0,0 0 0,0 0 0,0 0 0,1 0 0,-1 0-1,0 0 1,0 0 0,0 0 0,0 0 0,0 0 0,0 0 0,0 0 0,1-1-1,-1 1 1,0 0 0,0 1 0,0-1 0,0 0 0,0 0 0,0 0 0,1 0-1,-1 0 1,0 0 0,0 0 0,0 0 0,0 0 0,0 0 0,0 0 0,0 0-1,0 0 1,1 0 0,-1 0 0,0 0 0,0 1 0,0-1 0,0 0 0,0 0-1,0 0 1,0 0 0,0 0 0,0 0 0,0 0 0,0 0 0,0 1 0,6-12 345,27-88 64,-19 68-601,0 2 1,25-38-1,-32 56 124,1 1 0,0 0 1,1 0-1,0 1 0,0 0 0,1 1 0,0 0 1,0 1-1,13-8 0,-18 13 62,0 0 1,0 0 0,1 0-1,-1 1 1,1-1-1,-1 1 1,1 1-1,0-1 1,-1 1 0,1 0-1,0 0 1,-1 0-1,1 1 1,0 0-1,-1 0 1,1 1 0,-1-1-1,1 1 1,-1 0-1,0 1 1,0-1-1,7 5 1,-3-1 62,0 1 0,0 0 0,-1 0 0,0 1 0,0-1 0,-1 2 0,1-1 0,-2 1 0,0 0 0,8 15 1,-9-14-8,-1 0 0,0 1 0,0-1 0,-1 1 0,0 0 0,-1 0 0,0 0 0,-1 1 0,-1-1 0,1 0 0,-4 21 0,2-5 186,0-14-838,0 1-1,-4 19 1,2-20-2040,2-1 795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15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359 3 1152,'1'-1'122,"0"1"0,0 0 0,0-1 1,0 1-1,0 0 0,0 0 0,1 0 0,-1 0 1,0 0-1,0 0 0,0 0 0,2 1 0,6 0 3708,-9 14-1424,-3-11-2076,0-1 0,1 1-1,-1-1 1,0 0 0,-1 0 0,-3 3 0,-15 8 81,11 0-217,-27 24 0,24-26-20,0 2 1,-19 24 0,-16 37 385,-53 106 0,88-153-508,1 1 0,1 0 0,-9 39 0,16-48-19,1 0 0,1 0-1,1 1 1,1-1 0,1 1-1,3 25 1,1-17 99,1 0 1,2 0-1,1 0 1,1-1-1,16 34 0,-7-25 24,2-1 0,1-1 0,33 41 1,-46-64-20,-6-9-145,-1-1 1,1 1-1,0-1 0,0 1 1,0-1-1,0 0 0,1 0 0,-1 0 1,1 0-1,-1 0 0,1 0 1,3 1-1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16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44 4224,'-14'-10'1365,"14"10"-1351,0-1 1,0 1-1,0 0 0,0 0 0,0 0 0,0 0 0,-1 0 1,1 0-1,0 0 0,0 0 0,0-1 0,0 1 0,0 0 1,-1 0-1,1 0 0,0 0 0,0 0 0,0 0 0,0 0 1,0 0-1,-1 0 0,1 0 0,0 0 0,0 0 1,0 0-1,0 0 0,-1 0 0,1 0 0,0 0 0,0 0 1,0 0-1,0 0 0,-1 0 0,1 1 0,0-1 0,0 0 1,0 0-1,-5 2 165,1 0 1,0 1-1,0-1 1,0 1 0,0 0-1,0 0 1,1 0-1,-1 1 1,1-1-1,0 1 1,0 0 0,0 0-1,-3 6 1,4-7-80,1 1 1,0-1-1,0 0 1,0 0-1,1 0 1,-1 1 0,1-1-1,-1 0 1,1 1-1,0-1 1,0 1-1,1-1 1,-1 0-1,1 0 1,-1 1-1,1-1 1,0 0 0,1 0-1,-1 0 1,0 1-1,1-2 1,1 4-1,1-1-36,-1-1 0,0 0 0,1-1 0,0 1 0,0-1 0,0 1-1,0-1 1,0 0 0,1-1 0,-1 1 0,1-1 0,0 0 0,0 0 0,0 0-1,0-1 1,0 1 0,0-1 0,0-1 0,6 1 0,7 1 149,1-2-1,-1-1 1,1 0 0,19-4 0,-19 1-69,-1 0 1,1-1-1,-1-1 1,0-1 0,-1 0-1,0-1 1,0-1-1,21-15 1,-34 21-110,0 0-1,-1 0 1,1 0 0,-1-1 0,0 1-1,0-1 1,0 0 0,-1 1-1,1-1 1,-1 0 0,0-1 0,2-5-1,-3 9-36,-1-1-1,0 0 1,1 0-1,-1 0 0,0 0 1,0 0-1,0 0 0,0 0 1,0 0-1,0 0 1,-1 0-1,1 0 0,-1 1 1,1-1-1,-1 0 1,0 0-1,0 0 0,1 1 1,-1-1-1,-1 0 1,1 1-1,0-1 0,0 1 1,0-1-1,-1 1 1,1 0-1,-1-1 0,1 1 1,-1 0-1,0 0 0,-3-2 1,-4-1-62,-1 0 0,0 1-1,-1-1 1,1 2 0,0 0 0,-1 0 0,0 1 0,-13 0 0,-8 0-56,-45 6 1,38 1-185,1 1 0,-64 22 0,90-25-1712,7 1 555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5:16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 3904,'0'-2'242,"0"-1"-1,1 1 1,-1 0 0,0 0 0,0 0 0,0 0-1,0 0 1,-1-3 0,1 4-161,0 1 1,0 0-1,0-1 1,0 1-1,0 0 0,0-1 1,0 1-1,1 0 1,-1 0-1,0-1 1,0 1-1,0 0 0,0-1 1,1 1-1,-1 0 1,0 0-1,0-1 1,0 1-1,1 0 0,-1 0 1,0 0-1,0-1 1,1 1-1,-1 0 1,0 0-1,0 0 0,1 0 1,-1 0-1,0-1 1,1 1-1,-1 0 1,0 0-1,1 0 0,-1 0 1,0 0-1,1 0 1,-1 0-1,0 0 1,1 0-1,-1 0 0,0 0 1,0 0-1,1 1 1,-1-1-1,0 0 1,1 0-1,-1 0 0,0 0 1,1 1-1,0-1 53,0 0-1,0 0 1,1 1-1,-1-1 1,0 0-1,0 1 1,0-1-1,0 1 1,0 0 0,0-1-1,0 1 1,0 0-1,0 0 1,0 0-1,1 1 1,55 112 1723,16 28-1330,-24-68-381,8 14 86,-48-73-144,-1 1 0,-1 1 0,11 31 0,-13-26 6,-1 0 0,-1 1 0,0-1 0,-2 1 0,-1 0 0,0-1 0,-2 1 0,0-1-1,-8 30 1,2-21-583,-2 0 0,-1 0 0,-1-1 1,-2 0-1,-32 52 0,14-31-1271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53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0 611 2560,'2'-4'3117,"14"-12"-1381,149-223 134,14 14-1367,-79 123-636,-99 101 116,0 0-1,0 0 1,1 0-1,-1 0 1,0 0-1,0 0 1,1 1 0,-1-1-1,0 0 1,1 1-1,-1-1 1,1 1-1,-1-1 1,1 1-1,-1 0 1,1-1 0,-1 1-1,1 0 1,-1 0-1,1 0 1,-1 0-1,1 1 1,1-1 0,-2 1 11,0 0 1,1-1 0,-1 1 0,0 0-1,0 0 1,0 0 0,0 0 0,0 0-1,0 1 1,0-1 0,0 0 0,0 0 0,-1 0-1,1 1 1,0-1 0,-1 1 0,1-1-1,-1 0 1,0 1 0,1-1 0,-1 1 0,0-1-1,0 3 1,1 6 50,-2 0 0,1 0 1,-1 0-1,-3 12 0,1 4 70,0-4-23,-1 0-1,-1-1 0,-1 0 0,-13 34 1,13-42-6,0-1 0,-1 0 0,0 0 0,-1 0 1,0-1-1,-1 0 0,0 0 0,-14 12 0,21-22 34,1 0 0,0 0 0,0 0-1,-1 0 1,1 0 0,-1-1 0,1 1 0,-1 0-1,-2 0 1,4-1-104,0 0 0,0 0 0,-1 0 0,1 0 0,0 0 0,0 0 0,0 0-1,0 0 1,0 0 0,0 0 0,0 0 0,0 0 0,-1 0 0,1 0 0,0 0 0,0 0 0,0 0-1,0 0 1,0 0 0,0 0 0,0 0 0,0 0 0,0 0 0,0 0 0,0-1 0,-1 1 0,1 0 0,0 0-1,0 0 1,0 0 0,0 0 0,0 0 0,0 0 0,0 0 0,0 0 0,0 0 0,0-1 0,0 1 0,0 0-1,0 0 1,0 0 0,0 0 0,0 0 0,0 0 0,0 0 0,0 0 0,0-1 0,6-9 358,157-200-32,-145 186-605,0 2 0,2 0 1,25-21-1,-45 42 211,1 0 0,1 0 1,-1 0-1,0 0 0,0 0 0,0 1 0,0-1 0,0 0 1,1 1-1,-1-1 0,0 1 0,1-1 0,-1 1 1,0 0-1,1-1 0,-1 1 0,1 0 0,-1 0 1,0 0-1,3 0 0,-3 1 12,1 0-1,-1 0 1,0 0 0,0-1 0,0 1-1,1 1 1,-1-1 0,0 0 0,0 0-1,0 0 1,-1 0 0,1 1 0,0-1-1,0 0 1,-1 1 0,1-1-1,-1 1 1,1-1 0,0 3 0,1 7 45,0-1 0,-1 1 0,1-1 0,-2 1 0,-1 19 0,-9 54 221,8-71-168,-1 6 173,-1 0 0,-9 26 1,39-120 2525,34-87-2794,-49 134-75,-8 21-33,-1 0 0,1 0 1,1 0-1,-1 0 0,1 1 0,7-10 0,-11 15 111,1 1-1,-1-1 0,0 1 1,1-1-1,-1 1 0,1-1 1,0 1-1,-1-1 0,1 1 1,-1 0-1,1-1 0,0 1 1,-1 0-1,1-1 0,0 1 1,-1 0-1,1 0 0,0 0 1,1 0-1,-2 0 8,1 0 1,-1 0-1,1 0 1,-1 1-1,1-1 1,-1 0-1,0 0 1,1 1-1,-1-1 1,1 0-1,-1 1 1,0-1-1,1 0 1,-1 1-1,0-1 1,0 1-1,1-1 1,-1 1-1,0-1 1,1 1-1,0 4-50,0-1-1,0 1 1,0-1-1,0 9 1,2 9-44,9 37 1,-6-33 100,1 0 150,1-1 1,2 1 0,17 35-1,-26-58-102,1 0-1,0-1 1,-1 1 0,1 0-1,0-1 1,1 1-1,-1-1 1,0 0-1,1 0 1,-1 0-1,1 0 1,-1 0 0,1 0-1,0-1 1,4 2-1,-2-1 6,0-1 0,0 0 0,0 0 0,0 0 0,0 0 0,0-1 0,0 0 0,0 0 0,5-1 0,4-2 65,-1 0-1,1-1 1,-1 0 0,0-1 0,0 0 0,16-9 0,-15 5 7,-1 1 1,1-2-1,-1 0 0,-1 0 0,0-1 0,12-15 0,-16 17-72,0-1-1,-1 0 1,-1-1 0,1 1-1,-2-1 1,1-1-1,-2 1 1,7-21 0,-10 24-48,1 0 0,-1 0 1,-1 0-1,1-10 0,-1 15-41,-1-1 0,1 1-1,0-1 1,-1 1 0,0 0-1,0-1 1,0 1 0,0 0-1,0-1 1,-1 1 0,0 0 0,-1-3-1,2 5 25,0 1 1,0-1-1,0 0 0,1 1 0,-1-1 0,0 1 0,0 0 1,0-1-1,0 1 0,0-1 0,0 1 0,0 0 0,0 0 1,0 0-1,0 0 0,0 0 0,0 0 0,0 0 0,0 0 1,0 0-1,0 0 0,-2 1 0,0-1-17,0 1-1,0 0 1,0 0 0,0 0 0,1 1-1,-4 1 1,-1 2 26,0 0-1,1 1 1,0 0 0,0 0 0,1 1-1,0-1 1,0 1 0,0 0-1,1 1 1,-5 10 0,1 0-46,0 1-1,2 0 1,-6 28 0,10-37 67,1 0 0,0 1 1,0-1-1,1 0 1,1 1-1,0-1 1,3 15-1,-3-18 13,1-1 0,0 0-1,0 1 1,0-1 0,1 0 0,0 0 0,0 0 0,1-1-1,0 1 1,0-1 0,0 0 0,8 8 0,-2-4 161,1-1 1,18 11-1,-25-16-152,1 0-1,0-1 1,0 0 0,0 0 0,0-1-1,0 0 1,0 1 0,0-1 0,9 0-1,-4-1 39,-1 0-1,0 0 1,0-1-1,0 0 0,0-1 1,1 0-1,-2 0 1,1-1-1,0 0 1,-1 0-1,1-1 0,9-6 1,5-6 115,23-22 1,14-9-30,1 1-115,-46 32-135,2 1-1,0 1 1,0 1 0,1 0 0,28-12 0,-45 22 86,1 0-1,0 0 1,0 1 0,0-1 0,0 1 0,0-1 0,0 1 0,0 0 0,0 0 0,0 0 0,0 0 0,0 0-1,0 0 1,0 0 0,0 1 0,0-1 0,0 1 0,0-1 0,-1 1 0,1 0 0,0-1 0,0 1 0,0 0-1,-1 1 1,1-1 0,0 0 0,-1 0 0,1 1 0,1 1 0,-2-2 159,-19 2 181,13-3-276,0-1 0,0 1 0,-1-1 1,-6-3-1,-12-1 33,6 2-128,-1 1 0,-32 1 0,43 1-4,0 1-1,1 1 0,-1-1 1,1 1-1,0 0 1,-1 1-1,1 0 0,0 0 1,-11 7-1,9-5 30,1 2 0,-1-1 0,1 2 0,0-1 0,1 1 0,0 0 0,0 0 0,1 1 0,-6 9 0,8-11 11,0 1 1,0 0 0,1-1 0,0 1 0,1 1 0,0-1 0,0 0 0,1 0 0,0 1 0,0-1 0,1 0 0,1 10 0,-1-15 44,1-1 1,0 1-1,0 0 0,0 0 0,0-1 0,0 1 0,0-1 0,1 1 0,-1-1 1,1 0-1,3 4 0,-4-4-9,0-1 0,0 0 0,0 0 0,1 0 1,-1 0-1,0 0 0,0 0 0,1 0 0,-1 0 0,1-1 0,-1 1 1,0 0-1,1-1 0,0 1 0,-1-1 0,1 0 0,-1 1 1,1-1-1,-1 0 0,1 0 0,0 0 0,1 0 0,6-3 84,-1 0-1,0-1 0,0 0 1,0 0-1,0 0 1,0-1-1,-1-1 1,0 1-1,0-1 0,-1 0 1,7-7-1,-4 2-183,1-1 0,-2 0 0,0 0-1,0-1 1,-1 1 0,5-16 0,-12 27-342,0 10-54,0-3 450,1-1 1,-1 1-1,1 0 0,0-1 0,0 1 1,0-1-1,1 1 0,0-1 1,3 6-1,-3-7 45,0-1 1,0 0-1,0 0 0,1 0 1,-1 0-1,1 0 1,0 0-1,0-1 0,0 1 1,0-1-1,1 0 0,-1 0 1,1 0-1,4 2 1,-2-1 18,0-1 0,-1 0 0,1 0 0,0 0 0,0 0 0,0-1 0,1 0 0,-1-1 1,0 1-1,0-1 0,12-1 0,-8 0 48,0-1 1,-1 0 0,1-1-1,-1 0 1,1 0-1,-1-1 1,0 0-1,0-1 1,-1 0-1,1 0 1,13-12 0,-7 2-93,-1-1 0,24-33 0,-25 30-214,28-30-1,-40 47 87,8 17-310,-6-9 456,-1 0-1,0 0 0,0 1 0,-1-1 1,0 0-1,1 13 0,-4 41 104,0-16 712,11-51-274,-4-2-458,0 1 0,-1-1 0,6-15-1,5-9-3,-1 4-66,27-47-39,-35 67-28,0 0 1,0 1-1,1 0 0,0 0 0,1 1 1,9-8-1,-16 14 18,0 0 1,0 1 0,0-1-1,0 0 1,0 1-1,0-1 1,0 1-1,0-1 1,0 1 0,0 0-1,0-1 1,0 1-1,0 0 1,0 0-1,0-1 1,1 1-1,-1 0 1,0 0 0,0 1-1,0-1 1,0 0-1,3 1 1,-3-1 4,0 1 1,1 0-1,-1 0 0,0 0 1,1 1-1,-1-1 0,0 0 1,0 0-1,0 0 0,0 1 1,0-1-1,0 1 0,0-1 1,0 2-1,3 7 17,-1-1 0,0 1 0,-1 0-1,2 11 1,-3-18 20,1 10 163,1 0 0,1 0 0,0-1 0,7 14 0,-10-21-122,1-1 0,0 0 1,1-1-1,-1 1 0,1 0 0,-1-1 0,1 1 0,0-1 0,0 0 0,1 0 0,-1 0 0,1 0 1,-1-1-1,1 1 0,7 2 0,-1-2 61,0 0 0,-1-1 0,1-1 0,1 1-1,-1-2 1,0 0 0,0 0 0,0 0 0,0-1 0,17-4 0,-19 2-274,0 1 0,0-1 0,-1 0 0,0 0 0,14-9 0,-16 8-450,0 0 1,0 0-1,0 0 0,0-1 0,-1 0 0,0 1 0,0-2 1,3-5-1,6-12-1573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56.2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1141 2496,'-1'0'48,"1"1"-1,0-1 1,0 0 0,0 1 0,0-1-1,0 1 1,0-1 0,1 0 0,-1 1-1,0-1 1,0 0 0,0 1 0,0-1-1,0 1 1,1-1 0,-1 0 0,0 1-1,0-1 1,0 0 0,1 0 0,-1 1-1,0-1 1,1 0 0,-1 0 0,0 1-1,0-1 1,1 0 0,-1 0 0,0 1-1,1-1 1,-1 0 0,1 0 0,-1 0-1,0 0 1,1 0 0,-1 0 0,0 0-1,1 0 1,-1 0 0,1 0 0,-1 0-1,0 0 1,1 0 0,-1 0 0,1 0-1,23-8 1737,-11 2-1412,9-1-141,-1-1 1,-1-1-1,1-1 1,-1 0-1,-1-2 1,0 0-1,-1-2 0,0 0 1,-1-1-1,0 0 1,-2-1-1,0-1 1,0-1-1,13-22 1,163-232 120,-165 234-323,-2-1 0,-1-1 0,31-78 0,-45 93-70,-2 0 0,0 0 1,-2-1-1,0 0 0,-2 0 0,-1 0 1,-1 0-1,-2-30 0,-1 40-38,-6-51 259,7 61-217,0 0 0,-1 0-1,0 0 1,0 0 0,-1 1-1,1-1 1,-1 0 0,-6-6-1,9 11 15,0 0 0,-1 1-1,1-1 1,-1 1-1,1-1 1,-1 1 0,1-1-1,-1 1 1,1-1-1,-1 1 1,0-1 0,1 1-1,-1 0 1,1-1-1,-1 1 1,0 0-1,1 0 1,-1-1 0,0 1-1,0 0 1,1 0-1,-1 0 1,0 0 0,1 0-1,-1 0 1,-1 0-1,1 1 2,0-1 0,-1 1 0,1 0 0,0-1 0,0 1 0,0 0 0,0 0 0,0 0 0,0 0 0,0 0 0,0 0 0,1 0 0,-2 2 0,-3 4-14,1 1 1,1 1-1,-5 10 0,8-17 31,-11 36 52,2 0 0,-6 59 0,-1 1 362,-21 110 560,29-144-819,0 80 0,6-73 115,1 31 78,2-94-253,0 0 0,0-1 0,1 1 0,0-1 0,1 1 0,-1-1 0,6 8 0,-8-13-60,1-1 1,-1 0-1,1 0 1,-1 0-1,1 0 1,0 0-1,0 0 1,-1 0-1,1 0 0,0-1 1,0 1-1,0 0 1,0 0-1,0-1 1,0 1-1,0 0 1,0-1-1,0 1 0,0-1 1,0 1-1,2-1 1,-1 0 2,0 0-1,-1 0 1,1 0 0,0 0 0,0 0-1,0-1 1,-1 1 0,1 0 0,0-1-1,0 0 1,-1 1 0,4-3 0,2-2 29,1 0 0,-1-1 0,1 0 1,7-9-1,-14 15-61,23-28 125,36-50 1,-28 35-44,33-42-35,-56 74-173,-8 9 103,1 0 0,-1 0 0,1 0 0,-1 0 0,1 0 0,0 0 0,0 0 0,0 1 0,0-1 0,0 1 0,3-2 0,-3 4-27,-1 0 0,0 0 0,0 0 0,0 1 0,-1-1 1,1 0-1,0 1 0,0-1 0,-1 1 0,1-1 1,-1 1-1,1 2 0,1 8 21,0 0-1,0 25 1,0-6 28,0 15-63,-1-25 120,0 0 0,1 0 0,10 38 0,-12-58-24,1 0-1,-1 0 1,0 1 0,1-1-1,-1 0 1,1 0 0,0 0-1,-1 0 1,1 0 0,0 1-1,0-1 1,-1 0-1,1-1 1,0 1 0,0 0-1,0 0 1,0 0 0,3 1-1,-3-2-9,0 0-1,0 0 0,0 0 0,0 1 0,0-1 1,0 0-1,0 0 0,0-1 0,0 1 0,0 0 1,0 0-1,0 0 0,0-1 0,0 1 0,0-1 1,0 1-1,-1 0 0,3-2 0,1-1 29,0 0 0,0 0 0,-1-1 0,1 0 0,-1 1 0,1-1 0,4-8 1,11-20 127,-1-2 1,22-57-1,-34 72-217,-4 11-16,1 0 0,0 0 0,0 0 0,1 0 0,5-7 0,-2 9-413,-7 15-80,-1 4 435,2 23-10,8 38 0,-3-19 297,-4-46-85,-1 0 0,1-1 0,0 1 0,1 0 0,0-1 0,1 1 0,5 10 0,-8-18 123,-1-1-206,0 1 1,0-1-1,0 1 0,0-1 0,0 0 0,0 1 0,1-1 1,-1 0-1,0 0 0,0 1 0,0-1 0,1 0 0,-1 1 1,0-1-1,0 0 0,1 0 0,-1 1 0,0-1 1,0 0-1,1 0 0,-1 1 0,0-1 0,1 0 0,-1 0 1,0 0-1,1 0 0,-1 0 0,0 0 0,1 0 0,-1 1 1,0-1-1,1 0 0,-1 0 0,0 0 0,1 0 0,-1 0 1,1-1-1,-1 1 0,1 0 0,13-4 74,-7-2-45,-1 0 1,0-1-1,0 0 0,-1 0 0,0 0 0,0-1 0,-1 1 1,6-13-1,1-1-26,-5 8 1,-1 0 0,-1 0-1,0-1 1,0 0 0,2-26-1,-4 27-54,-2 10 33,0 0 0,0 0-1,1 0 1,-1 0 0,1 0 0,2-5 0,-2 3-32,-1 4 30,1-1 0,-1 1 0,0 0 0,1-1 0,-1 1-1,1 0 1,0 0 0,-1 0 0,1 0 0,0-1 0,0 1 0,0 0 0,0 0 0,0 1 0,0-1 0,0 0 0,2-1 0,-3 1 115,14 12-193,-13-9 89,0-1 0,0 0 1,0 0-1,0 0 0,0 0 1,0 0-1,0 0 0,0 0 0,1-1 1,1 2-1,17 10-80,-13-8 85,0 1 0,0-1 0,1-1 0,-1 1 0,1-1 0,0-1 0,0 0 0,0 0 0,0 0 0,0-1 0,0 0 0,0 0 0,14-1 0,-12-2 42,0 1-1,0-2 0,0 1 0,0-1 1,0-1-1,0 0 0,17-9 1,-21 9-10,0 0 1,0 0 0,0 0 0,0-1 0,-1 0 0,0 0 0,0 0 0,0-1 0,-1 0 0,0 0 0,0 0 0,5-9 0,-8 13-44,0 0 1,-1 0 0,1 1 0,0-1 0,-1 0-1,1 0 1,-1 0 0,0 0 0,1 0-1,-1 0 1,0 0 0,0 1 0,0-1 0,-1 0-1,1 0 1,0 0 0,-1 0 0,1 0 0,-1 0-1,1 0 1,-1 1 0,0-1 0,0 0 0,0 1-1,0-1 1,0 0 0,0 1 0,-1 0 0,1-1-1,0 1 1,-1-1 0,1 1 0,-1 0 0,1 0-1,-1 0 1,0 0 0,-3-1 0,0 0-19,-1 0 0,0 0 0,0 0 0,0 1 0,0 0 0,0 0 0,0 1 0,-1 0 0,1 0 0,-10 1 0,10 0-2,1 0 0,-1 0 0,1 1 0,-1 0 1,1 0-1,0 0 0,0 1 0,0 0 0,0 0 1,0 0-1,1 0 0,-1 1 0,1-1 0,0 1 1,0 0-1,0 1 0,1-1 0,-1 1 0,1-1 1,0 1-1,1 0 0,-1 0 0,1 1 0,0-1 1,-3 10-1,4-8 25,-1 0 1,1 1-1,1-1 1,-1 1-1,1-1 1,0 1-1,1-1 1,0 1-1,0-1 0,0 0 1,1 1-1,1-1 1,-1 0-1,1 0 1,0 0-1,0 0 1,1-1-1,0 0 1,6 8-1,-1-4 41,1-1-1,0 0 1,1 0 0,0-1-1,0-1 1,1 0 0,0 0-1,0-1 1,1-1 0,-1 0-1,1-1 1,0 0-1,0-1 1,1 0 0,-1-1-1,1-1 1,15 0 0,-22-1-8,0-1 1,0 0 0,-1-1-1,1 1 1,0-1 0,0-1-1,-1 1 1,0-1 0,1-1-1,-1 1 1,0-1 0,0 0-1,-1 0 1,1 0 0,-1-1-1,0 0 1,0 0 0,-1 0-1,6-8 1,4-10 14,-1 0-1,0-1 1,16-44 0,-10 21-37,-10 27-33,-6 11-62,0 0 0,1 1-1,1 0 1,-1 0 0,1 0 0,10-12 0,-15 29-222,1 37 213,-3 0 0,-14 80 0,10-91 197,-6 24-4,11-53-53,-1 0-1,0 0 1,-1-1 0,1 1 0,-1-1 0,0 1 0,-6 6 0,9-11-23,-1 0 1,0 0-1,1 0 0,-1 0 0,0 0 1,0 0-1,0 0 0,0-1 1,0 1-1,0 0 0,0-1 1,0 1-1,0-1 0,0 1 1,0-1-1,0 1 0,0-1 1,0 0-1,0 0 0,-1 1 1,1-1-1,0 0 0,0 0 1,0 0-1,0 0 0,-1 0 1,1 0-1,0-1 0,0 1 1,0 0-1,0-1 0,0 1 1,0 0-1,-1-1 0,1 0 1,0 1-1,0-1 0,1 1 1,-1-1-1,0 0 0,-1-1 1,0 0-10,0 0 1,1 0 0,-1 0 0,1 0-1,-1 0 1,1-1 0,0 1 0,0-1-1,0 1 1,0-1 0,0 1 0,1-1-1,-1 1 1,1-1 0,-1 0 0,1 1-1,0-5 1,1 4-8,-1 0 0,0 0 0,1-1 0,0 1 0,0 0 0,0 0 0,0 0 0,0 0 0,1 0 0,-1 1 0,1-1 0,0 0 0,0 1 0,0-1 0,0 1 0,0-1 0,0 1-1,4-2 1,-2 1-2,0 1-1,0 0 1,0 0-1,0 0 1,1 1-1,-1 0 1,1 0-1,-1 0 1,1 0-1,-1 0 1,7 1-1,4 0-4,0 2-1,0-1 1,0 2-1,0 0 1,-1 1-1,23 9 1,-32-12 25,3 2-206,1 0 1,-1 1-1,0 0 0,0 0 0,0 1 1,-1 0-1,0 0 0,8 7 1,-14-11 6,-1-1 0,1 1 0,0 0 0,-1 0 1,1 0-1,-1-1 0,0 1 0,1 0 0,-1 0 1,0 0-1,1 0 0,-1 0 0,0 0 0,0-1 0,0 1 1,0 0-1,0 0 0,0 0 0,0 0 0,0 0 1,0 0-1,0 0 0,0 0 0,0 0 0,-1 0 1,1-1-1,0 1 0,-1 0 0,1 0 0,-2 1 1,1 0-305,-1 1 0,0-1-1,0 1 1,-1-1 0,1 0 0,0 0 0,-1 0 0,-2 2 0,-13 4-2277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56.86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85 4 1664,'0'0'528,"-9"-3"2763,7 3-3145,1 0 0,-1 0 0,0 0 0,1 1 0,-1-1 0,0 1 0,1-1 0,-1 1 0,1-1 0,-1 1 0,0 0 0,1 0 0,0 0 0,-1 0 0,1 0 0,0 0 0,-1 0 0,1 1 0,0-1 0,0 0 1,0 1-1,0-1 0,0 1 0,0-1 0,1 1 0,-1-1 0,0 1 0,0 2 0,-2 6-88,1 1-1,-1 0 1,0 19 0,0-6 462,0 8-134,2 57-1,2-45-20,-8 74 337,2-44-204,1-36-237,2-28-47,1 1 1,0-1-1,1 0 0,0 1 0,1 10 1,0-11-1436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8:56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 97 4576,'-39'-38'1664,"31"34"-1280,-4-4-96,7 4-32,0-8-192,5 1-32,0 0 0,10 3-256,2 8 128,4 3-3680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00.2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368 787 2816,'0'-1'66,"0"0"0,-1 0 0,1 0 0,0 0 0,0 0-1,0 0 1,0 0 0,-1 0 0,2 0 0,-1 0 0,0 0 0,0 0 0,0 0 0,0 0 0,0 1 0,1-1 0,-1 0 0,0 0-1,1-1 1,2-5 221,-3 6-195,0 1 0,0-1 0,0 0 0,0 0 0,0 1 1,-1-1-1,1 0 0,0 1 0,-1-1 0,1 0 0,0 1 0,-1-1 0,1 1 0,-1-1 0,1 1 0,-1-1 0,1 0 0,-1 1 0,1 0 0,-1-1 0,1 1 0,-1-1 0,0 1 0,1 0 1,-1-1-1,0 1 0,1 0 0,-2-1 0,-19-7 571,15 6-560,-1 1 0,1 0 0,0 0 0,-1 0 0,1 1 0,0 0 0,-1 1 0,-7 0 0,2 1-23,0 1 1,0 0-1,-14 6 0,12-2-29,0-1-1,1 2 0,0 0 0,0 0 0,1 1 0,0 1 0,0 0 0,1 0 1,1 1-1,0 1 0,0 0 0,1 0 0,1 1 0,0 0 0,0 0 1,2 1-1,0 0 0,0 0 0,-6 27 0,11-33 11,-1 1 0,2 0 0,-1 0 0,1 0 0,0 0 0,2 9 0,-1-14-36,0-1-1,-1 1 1,1-1-1,1 0 0,-1 1 1,0-1-1,1 0 1,-1 0-1,1 1 0,0-1 1,0-1-1,1 1 0,-1 0 1,0 0-1,1-1 1,0 0-1,-1 1 0,5 1 1,3 2 71,1-1 0,-1-1 1,1 0-1,0 0 0,1-1 1,-1-1-1,0 0 0,1 0 1,0-1-1,19-1 0,-9-1 78,1-1-1,0-2 0,-1 0 0,33-11 0,-40 10-74,-1-1 0,1 0 0,-2-1 0,1-1 0,-1 0 0,22-18-1,63-69 37,-71 66-237,-4 3-59,-22 24 120,1 0 1,-1 0-1,0 0 0,1 0 1,-1 0-1,0 0 1,0 0-1,0 0 0,-1-1 1,2-4-1,-11 22-769,0 8 504,3-9 200,1 1 0,-6 30 0,9-32 65,0 0 0,1 26 0,1-35 58,1 0 0,-1 0 0,1 0 0,0 0 0,0 0 0,0 0 0,0 0 0,1-1 0,0 1 1,-1 0-1,1-1 0,1 1 0,-1-1 0,3 4 0,-3-6 31,1 1 1,-1-1 0,0 0-1,1 1 1,-1-1-1,0 0 1,1 0-1,-1-1 1,1 1-1,0-1 1,-1 1-1,1-1 1,5 0-1,-3 1 48,1-1-1,-1-1 1,1 1 0,0-1 0,9-2-1,-12 2-48,1 0 0,0-1 0,-1 1 0,1-1 0,-1 0 0,0 0 0,1 0 0,-1 0-1,0-1 1,0 1 0,-1-1 0,5-5 0,-5 5-8,0 0 0,-1 0 0,1 0 1,-1 0-1,0-1 0,0 1 0,0-1 0,0 1 0,-1-1 0,1 1 0,-1-1 0,0 1 0,0-8 1,-1 5-38,-1-1 0,1 0 0,-1 0 0,0 1 0,0 0 0,-1-1 0,0 1 0,0 0 0,0 0 1,-6-7-1,-3-3-149,-1 0 1,-17-15 0,28 28 89,-1 1 1,1 0-1,-1 0 1,0 0 0,0 0-1,0 1 1,0-1-1,0 1 1,0-1 0,-1 1-1,1 0 1,0 1-1,-6-2 1,7 2 31,1 0 0,-1 0-1,1 0 1,-1 0 0,1 0-1,-1 0 1,1 1 0,-1-1 0,1 1-1,-1-1 1,1 1 0,-1-1-1,1 1 1,-1 0 0,1-1 0,0 1-1,0 0 1,-1 0 0,1 0-1,0 0 1,0 0 0,0 1 0,0-1-1,0 0 1,0 0 0,0 1-1,1-1 1,-1 0 0,0 1 0,0 2-1,1-4 31,-1 1 0,1-1-1,0 1 1,0-1 0,0 1 0,0-1-1,0 1 1,0-1 0,0 1 0,0-1-1,0 1 1,0-1 0,0 1-1,0 0 1,0-1 0,0 1 0,0-1-1,0 1 1,0-1 0,1 1-1,-1-1 1,0 0 0,0 1 0,1-1-1,-1 1 1,1 0 0,0-1 3,0 1 0,0-1 0,-1 1 0,1-1 0,0 1 0,0-1 0,0 0 0,0 1 0,0-1 0,0 0 0,0 0 0,2 0-1,3 0 22,-1 0 0,1-1 0,9-2 0,173-58 430,-133 40-244,1 3 0,76-15 0,-123 31-216,-1 1 0,1 0 0,-1 1 0,1 0 1,10 1-1,-17-1 5,0 0 0,0 1 0,-1-1 0,1 1-1,0-1 1,0 1 0,-1 0 0,1-1 0,0 1 0,-1 0 0,1 0 0,-1 0 0,1 0 0,-1 1 0,0-1 0,1 0 0,-1 1 0,0-1 0,0 0 0,0 1 0,0 0 0,0-1 0,0 1 0,0-1 0,-1 1-1,1 0 1,-1 0 0,1-1 0,-1 1 0,1 2 0,-1 4 27,0-1 0,0 0 0,-1 1 0,0-1-1,0 0 1,0 1 0,-4 8 0,-21 49 160,-25 35 561,68-120 532,14-18-1171,3-5-257,44-43 0,-75 83 111,25-23-112,-26 25 115,0-1 0,0 1-1,1-1 1,-1 1 0,0 0 0,0 0 0,1 0-1,-1 0 1,1 0 0,-1 1 0,1-1-1,2 1 1,-4-1 22,0 2-1,0-1 1,0 0-1,-1 0 1,1 0 0,0 0-1,0 0 1,0 1-1,-1-1 1,1 0-1,0 1 1,0-1 0,-1 1-1,1-1 1,0 0-1,-1 1 1,1 0-1,-1-1 1,1 1-1,0-1 1,-1 1 0,1 0-1,0 0 1,0 2 1,0-1 1,-1 0 0,1 0 0,0 1-1,-1-1 1,1 0 0,-1 0 0,0 4 0,0 6 8,0-1 1,-4 19-1,3-25-17,-15 68-55,-1 15 540,18-79 204,4-13-363,10-18-195,-10 14-44,22-31 38,2 2 0,35-37 0,-48 58-179,0 1 1,1 0-1,1 1 1,0 1-1,1 1 1,32-16-1,-50 27 48,1 0-1,0 1 0,0-1 0,0 0 1,0 1-1,1-1 0,-1 1 0,0-1 0,0 1 1,0 0-1,0 0 0,0 0 0,0 0 0,1 1 1,-1-1-1,0 0 0,0 1 0,2 0 0,-2 0 3,-1 0 0,1 0 0,-1 1-1,0-1 1,1 0 0,-1 0 0,0 1 0,0-1-1,0 1 1,0-1 0,0 1 0,0-1-1,0 1 1,-1-1 0,1 1 0,-1 0-1,1 0 1,-1-1 0,1 1 0,-1 0-1,0 2 1,1 16-6,-1 0 0,-5 37 0,0 13 138,5-62-117,0 0 0,0-1 0,1 1 1,4 15-1,-5-21 26,1 1 1,1 0 0,-1-1-1,0 1 1,1-1 0,-1 0-1,1 0 1,0 1 0,-1-1-1,1 0 1,0 0 0,0-1 0,1 1-1,-1 0 1,0-1 0,1 1-1,2 1 1,-3-3 1,0 1 1,-1-1-1,1 1 0,0-1 1,-1 0-1,1 0 0,0 1 1,0-1-1,-1-1 0,1 1 1,0 0-1,0 0 0,-1-1 1,1 1-1,0-1 1,-1 1-1,1-1 0,0 0 1,2-1-1,1-1 16,1-1 0,-1 0 0,0 0 1,6-6-1,2-3-7,-2-2-1,0 1 1,-1-2 0,0 1 0,9-23 0,13-18-22,72-95 27,19-29 41,-69 78-124,70-183-1,-100 206 63,-21 69-94,-2 0 1,1 0-1,-1 0 1,-1-1-1,-1-18 1,1 29 64,0 0 0,0-1 1,0 1-1,0-1 0,0 1 1,0-1-1,0 1 0,0-1 1,0 1-1,0-1 0,-1 1 1,1-1-1,0 1 0,0-1 1,0 1-1,-1 0 0,1-1 1,0 1-1,0-1 0,-1 1 1,1 0-1,0-1 0,-1 1 1,1 0-1,-1 0 0,1-1 1,0 1-1,-1 0 0,1 0 1,-1-1-1,1 1 0,-1 0 1,1 0-1,-1 0 0,1 0 1,0 0-1,-1 0 0,1 0 1,-1 0-1,1 0 0,-1 0 1,1 0-1,-1 0 0,1 0 1,-1 0-1,1 0 0,-1 0 1,1 0-1,-1 1 0,1-1 1,0 0-1,-2 1 0,0 0-21,0 0 0,0 0 0,1 1 0,-1-1 0,0 1 0,0 0 0,1-1 0,-1 1 0,1 0 0,-2 2 1,-6 16-37,0 0 0,2 0 0,0 1 0,-4 22 0,3-8 51,0-9 19,-54 197-130,40-149 194,4 1 0,3 0 0,3 2 0,-3 139 0,15-212-21,2 30 227,-2-32-246,0 0 1,1-1 0,-1 1 0,1-1 0,-1 1-1,1-1 1,-1 1 0,1-1 0,0 1 0,0-1-1,0 0 1,0 1 0,0-1 0,0 0-1,0 0 1,0 0 0,3 2 0,-4-3-15,1 1-1,0-1 1,-1 0 0,1 0 0,-1 0-1,1 0 1,0 1 0,-1-1-1,1 0 1,0 0 0,-1 0 0,1 0-1,0 0 1,-1-1 0,1 1 0,-1 0-1,1 0 1,0 0 0,-1-1 0,1 1-1,-1 0 1,1 0 0,-1-1 0,1 1-1,0-1 1,12-13 222,5-12-117,-2-1 1,0-1 0,16-43-1,-14 30-86,3 2-137,-15 29 68,-1-1 0,1 1 0,-2-1 0,1 0 0,3-17-1,-7-3-192,-1 19 118,19 11 13,2 3 69,1 0 1,-1 1 0,26 8 0,-26-6 33,0 0 0,1-2-1,27 2 1,6-10 110,-53 5-160,-3 5-107,1 0 58,-1 0 0,0 0 0,-3 8 1,-3 9-44,0 13 184,-6 44-121,12-70 104,0 1 1,1 0 0,0-1-1,1 1 1,3 18 0,-4-27-19,0 0-1,0-1 1,0 1 0,0 0 0,0-1-1,0 1 1,0 0 0,1-1-1,-1 1 1,0 0 0,0-1 0,1 1-1,-1-1 1,0 1 0,1 0 0,-1-1-1,1 1 1,-1-1 0,1 1 0,-1-1-1,1 0 1,-1 1 0,1-1 0,-1 1-1,1-1 1,-1 0 0,1 1-1,0-1 1,-1 0 0,1 0 0,0 0-1,-1 1 1,1-1 0,0 0 0,-1 0-1,1 0 1,0 0 0,-1 0 0,1 0-1,0 0 1,-1 0 0,1-1 0,0 1-1,-1 0 1,1 0 0,0-1-1,-1 1 1,1 0 0,-1 0 0,1-1-1,0 0 1,3-1 47,-1-1-1,1 0 1,-1 0-1,0 0 1,0 0-1,4-7 0,20-27 15,1 1 0,39-38-1,-53 60-85,1 0 0,1 2 0,-1 0 0,2 0 0,0 2 0,0 0 0,30-12-1,-45 22-3,-1-1-1,1 0 0,-1 1 0,1-1 0,-1 1 1,1 0-1,-1-1 0,1 1 0,0 0 0,-1 0 1,1 0-1,-1 0 0,1 0 0,-1 1 0,1-1 1,-1 0-1,1 1 0,1 0 0,-2 0 1,0 0 0,0-1 0,0 1 0,0 0 0,0 0 0,-1 0 0,1 0-1,0 0 1,-1 0 0,1 0 0,-1 0 0,1 0 0,-1 0 0,0 0 0,1 0 0,-1 1 0,0-1 0,1 2 0,-1 5-12,0 1 0,-1-1 0,0 0 0,0 1 0,-3 9 0,3-16 51,-8 37 139,-2 0-1,-2 0 0,-22 45 0,21-49 211,23-52-195,0 1-1,0 0 0,1 1 0,1 0 1,20-20-1,-9 11-166,2 2-1,41-32 1,-7 19-214,-20 12-133,-36 22 322,0 0 1,0 0 0,0 1-1,0-1 1,0 0 0,0 1 0,0-1-1,0 1 1,0-1 0,0 1-1,0 0 1,0 0 0,1 0-1,2 1 1,-4-1 9,-1 0-1,1 0 1,0 0-1,0 1 1,-1-1 0,1 0-1,0 1 1,0-1-1,-1 1 1,1-1 0,0 1-1,-1-1 1,1 1-1,-1-1 1,1 1 0,-1-1-1,1 1 1,-1 0-1,1 0 1,-1-1 0,1 1-1,-1 0 1,0-1-1,1 1 1,-1 0 0,0 0-1,0 0 1,0-1-1,0 1 1,0 0 0,1 0-1,-1 0 1,-1-1-1,1 1 1,0 0 0,0 0-1,0 0 1,0-1 0,-1 2-1,-1 8 18,-4 17 34,1 1 0,1 0 0,0 30 0,1-16-113,1-31 118,2 1 0,-1-1 1,1 1-1,3 18 0,-2-27-31,0 0 0,0-1 0,0 1 0,0-1 0,1 1 0,-1-1 0,1 1 0,-1-1 0,1 0 0,4 4 0,-5-5 86,25-2-102,-21 0 36,0 0 1,0 0-1,0-1 1,-1 0-1,1 0 0,-1 0 1,1-1-1,-1 1 1,0-1-1,0 0 1,7-6-1,27-31 73,-1-1-1,57-86 0,-90 121-102,0-1 0,-1 0-1,1-1 1,-1 1-1,0 0 1,-1-1 0,3-13-1,-5 19-19,0 0-1,1 0 1,-1 0-1,0 1 1,0-1 0,0 0-1,-1 0 1,1 0-1,0 0 1,-1 1-1,1-1 1,-1 0-1,1 0 1,-1 1-1,0-1 1,0 1 0,0-1-1,0 0 1,0 1-1,0 0 1,0-1-1,0 1 1,-1 0-1,1-1 1,-1 1-1,1 0 1,-1 0 0,1 0-1,-1 0 1,1 0-1,-1 1 1,0-1-1,1 0 1,-1 1-1,0-1 1,0 1 0,0 0-1,1 0 1,-3-1-1,-1 1-13,0 0 1,0 0-1,0 1 0,0-1 1,0 1-1,1 0 0,-1 1 1,0-1-1,1 1 0,-1 0 1,1 0-1,-1 0 0,1 0 0,0 1 1,0 0-1,0 0 0,0 0 1,1 0-1,-1 1 0,1-1 1,0 1-1,0 0 0,0 0 1,0 0-1,-1 5 0,2-4 39,0 0-1,0 0 1,1 1-1,0-1 1,0 1-1,1-1 1,-1 1-1,1 0 1,1 5-1,-1-8 12,1 1 0,0-1-1,0 1 1,0-1 0,0 1 0,0-1 0,1 0-1,-1 1 1,1-1 0,0 0 0,0 0-1,0 0 1,1-1 0,-1 1 0,4 3-1,3 0 19,-1 0-1,1 0 0,0-1 0,1 0 0,-1-1 0,1 0 0,14 4 0,74 14 18,-84-20-48,6 2-269,0-1 0,35 0 0,-44-4-1308,1 0 1,0 0-1,15-5 1,-25 6 1275,0-1 1,0 1-1,0-1 0,0 0 1,-1 1-1,1-1 1,0 0-1,2-2 1,-4 3 39,1-1-1,-1 0 1,1 0 0,-1 1 0,0-1-1,1 0 1,-1 0 0,0 1 0,0-1-1,0 0 1,1 0 0,-1 0 0,0 0 0,0 1-1,0-1 1,0-1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00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50 6048,'-43'-35'2240,"33"35"-1728,7-4-160,6 0-1088,10 0 320,10 1-1536,15 3 1120,10 11-2112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01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237 68 1984,'0'0'41,"0"-1"1,0 0-1,0 1 1,0-1-1,0 0 0,0 1 1,0-1-1,0 0 1,0 1-1,1-1 1,-1 0-1,0 1 0,0-1 1,0 0-1,1 1 1,-1-1-1,0 1 0,1-1 1,-1 0-1,1 1 1,-1-1-1,1 1 1,0-1-1,5-6 2245,-5 6-2214,-1 1 0,0 0 0,0-1 0,0 1 0,1-1 0,-1 1 0,0-1 0,0 1 0,0 0 0,0-1 0,0 1 0,0-1 0,0 1 0,0-1 1,0 1-1,0-1 0,0 1 0,-1-1 0,1 1 0,0 0 0,0-1 0,0 1 0,0-1 0,-1 1 0,1 0 0,0-1 0,0 1 0,-1-1 0,1 1 0,0 0 0,-1 0 0,1-1 0,0 1 0,-1 0 0,1-1 1,-1 1-1,1 0 0,0 0 0,-1 0 0,1 0 0,-1-1 0,1 1 0,-1 0 0,1 0 0,-1 0 0,1 0 0,0 0 0,-1 0 0,1 0 0,-1 0 0,1 0 0,-1 0 0,1 0 0,-1 1 0,-10 2 34,0 1 0,0 0 0,1 0 0,0 1 0,0 1 0,0 0-1,0 0 1,1 1 0,0 0 0,1 0 0,0 1 0,0 0 0,0 1-1,-8 12 1,4-2-10,0 0-1,0 1 1,2 0-1,1 1 0,0 0 1,-6 26-1,13-38-33,0-1 0,0 0 0,1 1 0,0 0 0,0-1-1,1 1 1,2 10 0,-2-17-22,0 1 1,0-1-1,1 0 0,-1 1 1,1-1-1,0 0 0,0 0 0,0 1 1,0-1-1,0 0 0,0 0 1,1 0-1,-1 0 0,1-1 1,-1 1-1,1 0 0,-1 0 0,1-1 1,0 1-1,0-1 0,0 0 1,0 0-1,0 1 0,0-1 0,1-1 1,-1 1-1,0 0 0,0 0 1,1-1-1,3 1 0,-1-1 44,0 0-1,-1 0 1,1 0-1,-1-1 0,1 0 1,-1 0-1,1 0 1,-1 0-1,0-1 1,1 0-1,-1 0 1,0 0-1,0 0 0,0-1 1,6-5-1,-2 1-1,-1 1-1,1-2 1,-1 1-1,-1-1 1,12-18-1,0-4-98,-1 0 0,-1-2-1,15-43 1,-28 54-493,-2 11-103,0 15-467,-2 22 1137,2 0 1,1 0-1,1-1 0,1 1 0,1-1 0,12 35 0,-15-57 8,-1 0 0,1 0-1,0-1 1,0 1-1,1 0 1,-1-1 0,1 1-1,0-1 1,0 0 0,0 0-1,0 0 1,0 0-1,1 0 1,4 2 0,-6-4-34,1 0-1,-1 0 1,0 0 0,1 0 0,-1-1 0,0 1 0,1-1 0,-1 0-1,0 0 1,1 0 0,-1 0 0,1 0 0,-1 0 0,1 0 0,-1-1-1,0 1 1,1-1 0,-1 0 0,0 0 0,0 0 0,1 0 0,-1 0-1,0 0 1,0-1 0,0 1 0,2-3 0,7-5 98,-1-1 0,0-1-1,-1 1 1,0-2 0,10-16 0,32-66 193,-40 71-297,21-34-217,52-69 1,-76 114-7,15-13-1050,-23 38 997,-1 63 88,-16 96 1,14-152 212,-11 37 0,11-48 43,0 0-1,-1 0 1,0 0-1,-1 0 1,-11 15 0,16-23-75,-1-1 1,0 1 0,1 0 0,-1-1 0,0 1 0,0 0 0,1-1 0,-1 1 0,0-1-1,0 1 1,0-1 0,0 1 0,1-1 0,-1 0 0,0 1 0,0-1 0,0 0 0,0 0 0,0 0-1,0 0 1,0 0 0,-2 0 0,2 0 19,-1-1 0,0 1 0,0-1-1,0 1 1,1-1 0,-1 0 0,0 0 0,1 0 0,-1 0 0,1 0-1,-3-2 1,2 1-23,0 0 0,0 0-1,0 0 1,0-1 0,0 1-1,0 0 1,1-1 0,-1 0 0,1 1-1,-1-1 1,1 0 0,0 0-1,0 0 1,0-5 0,1 6-22,0 1 1,0 0 0,0-1-1,0 1 1,1-1-1,-1 1 1,1 0-1,-1-1 1,1 1-1,-1 0 1,1 0 0,0 0-1,0-1 1,-1 1-1,1 0 1,0 0-1,0 0 1,0 0 0,0 0-1,1 0 1,-1 1-1,0-1 1,0 0-1,0 1 1,1-1-1,-1 0 1,0 1 0,0-1-1,1 1 1,-1 0-1,1 0 1,0-1-1,7 0 142,0 0-1,0 0 1,17 2-1,-23-1-102,38 4 160,-1 2 0,0 1 0,76 25 0,-66-14-1167,-18-7-4775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04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1034 2912,'40'-32'4405,"26"-23"-3328,16-18-303,171-172 148,-230 225-896,-1-1 0,0-1 0,-1 0-1,-2-2 1,26-41 0,-25 32 64,24-55 0,-39 74-172,0 0 1,0 0 0,-1-1 0,-1 0-1,0 0 1,0-29 0,-4 37-438,-3 15 192,-3 14 127,-15 71 115,-18 63 469,-7 24-187,43-157-124,1 0 0,1 0 0,1 1 0,1-1 0,6 45 0,-5-62-7,0 0 0,1 0 0,0-1 0,0 1 0,0-1 0,1 0 0,0 1 0,4 5 0,-6-10-31,0 0 0,0 1 1,-1-1-1,1 0 1,0 0-1,1 0 0,-1 0 1,0 0-1,0 0 1,0 0-1,1-1 0,-1 1 1,0 0-1,1-1 1,-1 1-1,0-1 0,1 1 1,-1-1-1,1 1 1,-1-1-1,1 0 1,-1 0-1,1 0 0,-1 0 1,1 0-1,-1 0 1,1 0-1,-1-1 0,1 1 1,-1-1-1,0 1 1,1-1-1,-1 1 0,1-1 1,-1 0-1,3-1 1,1-2 48,1-1 0,-1 0 0,1 0 0,-1 0 0,-1-1 0,6-7 0,24-43 222,-13 20-86,66-86 147,-55 81-295,-2-1-1,40-77 1,-43 62-160,-3-2 0,-2-1 0,26-118 0,-39 104-584,-9 73 617,0 0 0,0 0 0,0 0 0,0 0 0,0 0 0,0 1 0,0-1 0,0 0 0,0 0 0,0 0 0,0 0-1,-1 0 1,1 0 0,0 0 0,-1 1 0,1-1 0,-1-1 0,-4 2-498,1 9 299,-7 38 125,3-9 104,-3 9 74,-4 16 258,-3-1 0,-37 88 0,35-107-213,-59 140 170,-3 67 616,79-234-615,2-11 17,1-7 168,4-11-312,1 0 0,-1 1-1,2-1 1,0 1 0,0 1 0,10-13 0,-7 8-84,5-6-129,1 1 0,1 1 1,0 0-1,2 1 0,0 1 1,1 0-1,0 2 0,2 0 1,0 1-1,36-18 0,-54 31 33,1 0-1,0 0 1,0 0-1,0 1 1,0 0 0,0 0-1,0 0 1,0 0-1,0 1 1,0-1-1,5 1 1,-6 1 23,-1-1-1,0 0 1,0 1 0,0 0 0,0-1 0,0 1-1,0 0 1,0 0 0,0 1 0,0-1 0,0 0-1,0 0 1,0 1 0,-1-1 0,1 1-1,-1 0 1,1-1 0,-1 1 0,0 0 0,0 0-1,1 0 1,-1 0 0,1 3 0,7 17 29,8 31-1,-13-37 9,1 0 1,0 0-1,2 0 0,-1-1 0,15 22 0,-19-34 10,0 0 0,0 0 0,0-1 1,1 1-1,-1-1 0,1 1 0,0-1 1,0 0-1,0 0 0,0 0 0,0-1 1,0 1-1,0-1 0,0 1 0,6 0 1,-6-1-3,0-1 1,1 0 0,-1 0 0,0 0-1,0 0 1,0 0 0,0-1 0,0 0-1,0 1 1,0-1 0,0 0-1,0 0 1,-1-1 0,1 1 0,0-1-1,-1 1 1,1-1 0,2-2 0,5-6 72,0 0 0,-1 0 0,0-1 0,-1 0 1,0 0-1,-1-1 0,0 0 0,-1 0 0,7-19 1,-11 25-60,1-1 1,-1 1 0,-1-1 0,1 0 0,-1 0 0,0-11 0,-1 16-75,0-1 0,0 0 1,0 1-1,-1-1 0,1 1 0,-1-1 1,0 1-1,0-1 0,0 1 1,0-1-1,0 1 0,0 0 1,0 0-1,-1 0 0,1-1 1,-1 1-1,0 0 0,1 1 1,-1-1-1,-3-2 0,4 3 11,0 1 0,0-1-1,1 1 1,-1 0 0,0 0-1,1-1 1,-1 1 0,0 0-1,0 0 1,0 0 0,1 0 0,-1 0-1,0 0 1,0 0 0,0 0-1,1 0 1,-1 0 0,0 0-1,0 1 1,1-1 0,-1 0-1,0 1 1,1-1 0,-1 0-1,0 1 1,0-1 0,1 1 0,-1-1-1,1 1 1,-1-1 0,1 1-1,-1-1 1,1 1 0,-1 0-1,1-1 1,-1 2 0,-1 0-11,1 0 0,-1 0 1,1 1-1,0-1 0,0 0 0,0 1 1,0-1-1,0 1 0,0 3 0,0-1 32,1 0 0,0-1 0,0 1 0,0 0 0,1 0 0,0-1-1,0 1 1,0-1 0,0 1 0,1 0 0,0-1 0,0 0 0,0 1-1,0-1 1,4 4 0,-3-3 27,1-1 0,0 0 0,0 0-1,1 0 1,-1 0 0,1-1 0,0 0-1,0 0 1,0 0 0,0 0 0,0-1-1,8 2 1,6 2 86,0-2 0,1 0-1,39 2 1,60-7 380,-24-10-3997,-94 11 3401,24-4-1676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04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66 3712,'-13'-24'1408,"18"24"-1120,17-3-64,-9 3 160,12 0-256,6 0 384,2-5-288,12-1 32,2-2-160,14 0 512,7 0-352,11 5-3040,-1 9 1472,-13 7-1024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06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2 552 2912,'-1'-2'969,"3"5"-587,-2-3-285,1 1 1,-1-1-1,1 1 1,0-1-1,-1 1 0,1-1 1,0 0-1,0 1 1,-1-1-1,1 0 1,0 0-1,0 1 1,-1-1-1,1 0 1,0 0-1,1 0 1,3 0 175,0-1 0,0 0 1,-1 0-1,1 0 0,0 0 0,0-1 0,-1 0 1,1 0-1,-1 0 0,0-1 0,0 1 1,7-6-1,-1 0 20,-1 0 0,0-1 1,13-16-1,-1-3-73,-1-1-1,-2-1 1,-1-1 0,16-39-1,41-135-240,-65 179-69,-7 20 51,1-4-91,0 0-1,1 0 1,9-16 0,-12 26 124,-1 0 1,0 0-1,0 0 1,0 0-1,0 0 0,0 0 1,0 0-1,1 0 1,-1 0-1,0 0 1,0 0-1,0 0 1,0 0-1,0 0 1,1 0-1,-1 0 1,0 0-1,0 0 0,0 0 1,0 0-1,0 0 1,1 0-1,-1 0 1,0 0-1,0 0 1,0 0-1,0 0 1,0 0-1,0 1 0,0-1 1,1 0-1,-1 0 1,0 0-1,0 0 1,0 0-1,0 0 1,0 0-1,0 1 1,0-1-1,0 0 1,0 0-1,0 0 0,0 0 1,0 0-1,0 0 1,0 1-1,0-1 1,1 0-1,-1 0 1,-1 0-1,8 16-1,4 19 78,-7-19-51,3 6-9,-2 0 0,0 1 0,2 37 0,-7 55 176,-1-99-49,-1 0 0,-1 0-1,0-1 1,-1 1 0,-8 19-1,11-33-93,1 0-1,-1 0 0,-1-1 1,1 1-1,0 0 0,0 0 0,-1-1 1,1 1-1,-1-1 0,1 1 1,-1-1-1,1 1 0,-1-1 1,0 0-1,0 0 0,0 0 1,0 0-1,0 0 0,0-1 0,0 1 1,0 0-1,0-1 0,0 0 1,0 1-1,0-1 0,0 0 1,-5 0-1,3-1 20,0 1 0,1-1 0,-1 0 1,0 0-1,0 0 0,0-1 0,1 1 0,-1-1 0,1 0 0,-1 0 1,1 0-1,0 0 0,0-1 0,-5-4 0,-9-9 137,10 9-281,0 0 0,0 0 0,1 0 0,0-1 0,0 0-1,-6-10 1,12 18 68,0-1 0,0 1 0,0 0 1,0 0-1,0 0 0,0 0 0,0-1 0,0 1 0,0 0 0,0 0 0,0 0 0,0-1 0,0 1 0,0 0 0,0 0 0,0 0 1,0 0-1,0-1 0,1 1 0,-1 0 0,0 0 0,0 0 0,0 0 0,0 0 0,0-1 0,0 1 0,0 0 0,1 0 0,-1 0 0,0 0 1,0 0-1,0 0 0,0 0 0,0 0 0,1-1 0,-1 1 0,0 0 0,0 0 0,0 0 0,0 0 0,1 0 0,-1 0 0,0 0 1,0 0-1,0 0 0,1 0 0,-1 0 0,0 0 0,0 0 0,0 0 0,0 0 0,1 0 0,-1 1 0,0-1 0,0 0 0,0 0 1,0 0-1,1 0 0,-1 0 0,14 4-400,-12-3 433,32 10-222,-14-3 163,29 5 0,-41-11 48,0-1 0,0 0 0,0-1 0,0 0 0,1 0 0,-1-1 0,9-1 0,5-4 77,-1 0-1,0-1 1,0-1-1,-1-1 1,0-1-1,0-1 1,19-14-1,6-8 139,66-62-1,-36 17-196,-68 71-132,-7 7 96,-1 0 1,1 0-1,0 0 1,0 0-1,0 0 0,0 0 1,0 0-1,0 0 1,0-1-1,0 1 1,-1 0-1,1 0 0,0 0 1,0 0-1,0 0 1,0 0-1,0 0 1,0 0-1,0 0 0,0 0 1,0 0-1,0 0 1,0 0-1,-1 0 1,1 0-1,0-1 0,0 1 1,0 0-1,0 0 1,0 0-1,0 0 1,0 0-1,0 0 0,0 0 1,0 0-1,0 0 1,0-1-1,0 1 1,0 0-1,0 0 0,0 0 1,0 0-1,0 0 1,0 0-1,0 0 1,0 0-1,0-1 0,0 1 1,0 0-1,-1 1-38,-1 1 0,1-1 0,-1 1 1,1-1-1,0 1 0,0 0 0,-1 0 0,1-1 0,0 1 0,0 0 0,-1 4 0,1-3 29,-13 32-7,1 2 1,3-1-1,0 1 1,-8 74-1,17-102 72,1 0 0,-1 0 0,1 0 0,1-1-1,1 13 1,-1-20-23,-1 1 0,0-1 1,0 1-1,1 0 0,-1-1 0,1 1 0,-1-1 0,1 1 0,0-1 0,0 1 1,0-1-1,0 0 0,0 1 0,0-1 0,0 0 0,0 0 0,0 0 0,0 0 0,1 0 1,-1 0-1,0 0 0,1 0 0,-1 0 0,1-1 0,-1 1 0,1 0 0,-1-1 1,1 0-1,-1 1 0,1-1 0,0 0 0,-1 0 0,1 1 0,-1-1 0,1 0 0,1-1 1,2 0 8,0 0 1,-1-1 0,1 1-1,-1-1 1,0 0 0,0 0 0,0-1-1,0 1 1,0-1 0,0 0-1,0 0 1,-1 0 0,0 0 0,6-7-1,3-6 102,0 0-1,9-20 0,-20 34-130,35-62 37,19-32-40,-50 87-115,1-1-1,-1 0 0,4-14 1,-6 19-117,-1 11-17,-1 13-17,-1-19 267,-4 85-96,-1 16 146,6-86 4,0-1 0,1 1 0,0-1 0,1 0 0,5 14 0,-5-19 8,7 20 158,-10-28-201,0 0 1,1 0 0,-1-1-1,1 1 1,-1 0 0,1 0-1,-1 0 1,1 0 0,0-1-1,-1 1 1,1 0-1,0-1 1,0 1 0,-1 0-1,1-1 1,0 1 0,0-1-1,0 1 1,0-1 0,0 1-1,0-1 1,1 1 0,-1-2 8,0 1 1,0 0 0,0-1-1,0 1 1,0 0 0,0-1-1,0 1 1,0-1 0,-1 1-1,1-1 1,0 0 0,0 1-1,-1-1 1,1 0 0,0 0 0,-1 1-1,1-1 1,-1 0 0,1-1-1,11-22 84,-9 18-79,20-47 175,23-44-72,-40 86-148,1-1 0,1 1 0,0 1 0,1-1 0,18-16 0,-14 15-59,-7 6-16,0 0-1,0 1 0,1 0 0,0 0 0,15-7 1,-20 11 64,0 0 1,0 1 0,0-1 0,0 1 0,0-1 0,0 1 0,0 0-1,0 0 1,0 0 0,1 0 0,-1 0 0,0 1 0,0-1-1,0 0 1,0 1 0,0 0 0,0-1 0,0 1 0,0 0 0,0 0-1,0 0 1,-1 1 0,1-1 0,0 0 0,-1 0 0,1 1 0,-1-1-1,3 4 1,1 1 46,-1 0-1,0-1 0,0 2 1,-1-1-1,1 0 0,-1 1 1,-1-1-1,3 11 1,1 7 176,2 28 0,-4-26 24,-4-19-153,1 4 81,-1-11-146,0 1 0,0-1 0,0 0 0,0 0-1,0 0 1,0 0 0,0 0 0,0 0 0,0 0 0,0 1 0,0-1 0,0 0-1,0 0 1,0 0 0,1 0 0,-1 0 0,0 0 0,0 0 0,0 0 0,0 0-1,0 1 1,0-1 0,0 0 0,0 0 0,0 0 0,1 0 0,-1 0 0,0 0-1,0 0 1,0 0 0,0 0 0,0 0 0,0 0 0,1 0 0,-1 0 0,0 0-1,0 0 1,0 0 0,0 0 0,0 0 0,0 0 0,0 0 0,1 0 0,-1 0-1,0 0 1,0 0 0,0 0 0,0 0 0,0-1 0,0 1 0,0 0 0,0 0-1,1 0 1,-1 0 0,0 0 0,0 0 0,0 0 0,0 0 0,0 0 0,0 0-1,0-1 1,0 1 0,0 0 0,0 0 0,0 0 0,0 0 0,0 0 0,14-17 185,14-24 1,-18 25-172,1 1 0,21-22 0,-24 28-74,31-27 5,-37 34 6,1 0 0,0 0 0,-1 0 0,1 0 1,0 1-1,0-1 0,0 1 0,0 0 1,1 0-1,-1 0 0,0 0 0,6 0 1,-8 1 22,1 1 0,0-1 0,-1 1 0,1-1 0,0 1 0,-1 0 0,1-1 0,-1 1 0,1 0 0,-1 0 0,1 1 0,-1-1 0,0 0 0,1 0 0,-1 0 0,0 1 0,0-1 0,0 1 0,0-1 0,1 3 0,2 2-9,-1 1 0,1 0 0,2 11 0,-1 0 113,-1 1-1,-1-1 1,-1 1 0,-1 0-1,0 0 1,-3 18 0,1 4 674,2-49-676,0 1 0,1-1 0,0 1 0,0 0 0,4-9 0,2-7-12,-3 5-91,1 1-1,1 0 1,14-26-1,-17 36-17,1 0-1,-1 0 1,1 0-1,1 1 1,-1 0-1,1 0 1,0 0-1,1 1 1,-1-1-1,9-4 1,-13 10 21,-1-1 1,0 0 0,1 1 0,-1-1 0,1 1 0,-1-1 0,1 1 0,0 0 0,-1 0-1,1 0 1,-1 0 0,1 0 0,-1 0 0,1 0 0,-1 0 0,1 0 0,0 1 0,1 0-1,0 0-10,-1 0 0,1 1 0,0 0-1,0-1 1,-1 1 0,1 0-1,-1 0 1,4 4 0,1 2 19,1 1 1,-2 1 0,11 18-1,39 79 940,-55-104-588,0-1-718,0 0 0,-1 0 0,1 0 0,0-1 0,1 1 0,-1 0 0,0 0 0,0-1 0,1 1 1,-1-1-1,1 1 0,-1-1 0,1 1 0,0-1 0,-1 0 0,1 0 0,0 0 0,4 1 0,7-3-5157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08.7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186 552 2304,'0'0'65,"0"-1"1,0 0 0,-1 0-1,1 1 1,0-1-1,0 0 1,0 0-1,-1 1 1,1-1-1,0 0 1,-1 1-1,1-1 1,-1 0-1,1 1 1,-1-1-1,1 1 1,-1-1-1,1 1 1,-1-1 0,1 1-1,-1-1 1,0 1-1,1-1 1,-1 1-1,0 0 1,1-1-1,-1 1 1,0 0-1,0 0 1,1-1-1,-1 1 1,0 0-1,0 0 1,1 0-1,-1 0 1,0 0 0,0 0-1,1 0 1,-1 0-1,0 1 1,-1-1-1,-1 1 109,0-1-1,1 1 1,-1-1-1,0 1 1,0 0-1,1 0 1,-1 1-1,1-1 1,-1 0 0,-3 4-1,-11 11 350,0 1-1,1 0 0,-20 31 1,30-40-460,1 1 1,0 0 0,1-1-1,0 2 1,0-1 0,1 0-1,0 1 1,0-1-1,2 1 1,-1 0 0,0 12-1,2-18-34,0 0-1,0-1 1,0 1-1,1 0 1,0-1-1,0 1 1,0-1-1,0 1 0,0-1 1,0 1-1,1-1 1,0 0-1,0 0 1,0 1-1,0-1 1,0-1-1,0 1 1,1 0-1,0 0 0,-1-1 1,1 0-1,0 1 1,0-1-1,0 0 1,0-1-1,1 1 1,-1 0-1,4 0 0,-1 0 40,0-1 0,0 1 0,0-1 0,0-1 0,0 1 0,1-1-1,-1 0 1,0 0 0,0-1 0,0 0 0,0 0 0,0-1 0,0 1-1,0-1 1,-1 0 0,7-4 0,-5 2 11,0-1 1,0 1-1,0-2 0,0 1 1,-1-1-1,0 0 0,0 0 1,-1-1-1,0 0 0,0 0 1,0 0-1,-1 0 0,7-16 0,-7 12-19,0-1-1,0 0 0,-1 0 0,-1 0 0,0 0 0,0-1 0,-1 1 0,-2-24 1,1 31-124,-1-1 1,0 1-1,0-1 1,0 1-1,-1-1 1,0 1 0,0 0-1,0 0 1,-5-8-1,6 11 29,0 1-1,-1-1 1,1 0 0,-1 0-1,0 1 1,1-1-1,-1 1 1,0-1-1,0 1 1,0 0 0,0 0-1,0 0 1,0 0-1,-1 0 1,1 0-1,0 1 1,0-1 0,-1 1-1,1-1 1,0 1-1,0 0 1,-1 0-1,1 0 1,-5 0 0,5 1 0,0-1 1,0 1 0,0 0 0,0 0 0,0-1-1,0 1 1,0 0 0,0 1 0,1-1 0,-1 0-1,0 0 1,0 1 0,1-1 0,-1 1 0,-1 1-1,3-2 26,-1 0-1,1-1 0,-1 1 0,1 0 0,0-1 1,-1 1-1,1 0 0,0 0 0,-1-1 0,1 1 0,0 0 1,0 0-1,0-1 0,-1 1 0,1 0 0,0 0 1,0 0-1,0-1 0,0 1 0,1 0 0,-1 0 1,0 0-1,0-1 0,0 1 0,1 0 0,-1 0 1,0-1-1,1 1 0,-1 0 0,0 0 0,1-1 1,-1 1-1,1-1 0,-1 1 0,1 0 0,0-1 1,-1 1-1,1-1 0,0 1 0,0 0 0,1 0 32,-1 0-1,0 0 0,0 0 1,0-1-1,1 1 0,-1 0 1,0-1-1,1 1 0,-1 0 1,1-1-1,-1 0 0,1 1 1,-1-1-1,1 0 0,-1 0 1,1 0-1,-1 0 0,1 0 1,-1 0-1,1 0 0,-1 0 1,1-1-1,-1 1 0,0 0 1,1-1-1,-1 0 0,1 1 1,-1-1-1,3-1 0,6-5 105,-1 1 1,0-2-1,0 1 0,0-1 0,-1-1 0,0 1 0,-1-1 0,8-12 0,4-3 57,40-57 112,-36 49-212,13-24-44,-3-2 0,36-87 1,-54 109-150,-11 23-186,1 1 1,1 0 0,10-18 0,-10 46-644,-2 14 858,-1 0 0,-2 0 0,-4 42 0,2-51 64,-34 331 44,-4-144 14,26-156-16,-39 96-1,48-137-42,-32 63 193,33-68-31,-1 0-1,0 0 1,0 0 0,-1-1 0,0 1 0,0-1-1,0 0 1,-10 7 0,14-11-101,0 0 0,0 0 0,0-1 0,0 1 0,0 0 0,0-1 0,-1 1 0,1-1 0,0 1 0,0-1 0,0 0 0,-1 1 0,1-1 0,0 0 0,0 0 0,-1 0 0,1 0 0,0 0 0,0 0 0,-1-1 0,1 1 0,0 0 0,0 0 0,0-1 0,-1 1 0,1-1 0,0 1 0,0-1 0,0 0 0,0 1 0,0-1 0,0 0 0,0 0 0,0 0 0,0 0 0,0 1 0,1-1 0,-2-2 0,1 1-23,-1-1 0,1 0-1,0 0 1,0 1 0,0-1 0,0 0 0,1 0 0,-1 0 0,1 0-1,0 0 1,0 0 0,0 0 0,0 0 0,0 0 0,2-5 0,2-4-87,0-1 1,1 0-1,1 1 1,0 0-1,1 1 1,0-1-1,0 1 1,2 0-1,-1 1 1,1 0-1,16-14 1,-3 6 11,0 1 0,0 1 0,2 1 0,40-19 1,-49 27-37,1 1 0,0 1 0,0 0 0,29-4 0,-24 6-982,0 1 0,1 1 0,26 3 0,1 2-3524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13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1 904 3392,'0'0'42,"0"-1"0,0 1 0,0-1 0,0 1-1,0 0 1,0-1 0,0 1 0,0-1 0,1 1 0,-1-1 0,0 1 0,0 0 0,1-1 0,-1 1 0,0 0-1,0-1 1,1 1 0,-1 0 0,0-1 0,1 1 0,-1 0 0,0 0 0,1-1 0,-1 1 0,1 0 0,-1 0 0,1 0-1,-1-1 1,0 1 0,1 0 0,-1 0 0,1 0 0,7-4 100,-4 1 48,0-1 0,0 1 1,0-1-1,-1 0 0,0 0 0,1-1 0,-2 1 0,6-9 0,17-44 1142,-22 51-1287,119-238 2200,-113 229-2183,1-1 0,14-14-1,-7 7-944,-20 29 939,-1 0-1,1 0 1,1 0 0,-1 0 0,1 0 0,0 0 0,0 1 0,1-1-1,0 1 1,-1 8 0,1 8 240,3 37-1,-1-48-212,1-1 1,-1 0-1,2 0 1,0 0-1,0 0 0,1 0 1,0 0-1,7 11 1,-7-16-39,0 0 1,0 0 0,0-1-1,1 1 1,-1-1-1,1 0 1,1 0-1,-1 0 1,1-1 0,0 0-1,0 0 1,0-1-1,0 1 1,9 2 0,-2-2 22,1 0 1,-1-1 0,1-1-1,0 0 1,0-1 0,0-1-1,0 0 1,0-1 0,0 0-1,0-1 1,-1-1-1,1 0 1,-1 0 0,17-8-1,-14 5-6,-1-1-1,0 0 0,0-2 1,-1 1-1,0-2 0,-1 0 0,0 0 1,0-1-1,-1-1 0,-1 0 1,18-23-1,-23 25 19,1 0 0,-1 0 1,-1-1-1,0 1 0,0-1 1,3-16-1,-7 24-91,0 0-1,-1-1 1,1 1 0,-1-1-1,0 1 1,0 0 0,0-1-1,0 1 1,-1-1 0,1 1-1,-1 0 1,0-1 0,0 1-1,0 0 1,0 0 0,-1 0-1,1 0 1,-1 0 0,0 0-1,0 0 1,0 0 0,0 1-1,0-1 1,-1 1 0,1 0-1,-4-3 1,4 3-36,-1 0 1,1 1-1,-1-1 1,1 1-1,-1 0 1,1 0-1,-1 0 1,0 0-1,1 0 1,-1 0-1,0 1 1,0-1-1,1 1 0,-1 0 1,0 0-1,0 0 1,0 0-1,0 0 1,1 0-1,-1 1 1,0 0-1,0-1 1,1 1-1,-1 0 1,0 1-1,1-1 1,-1 0-1,1 1 1,0-1-1,-5 4 0,4-2 42,0 0-1,0 1 1,0-1 0,0 1-1,0-1 1,1 1-1,0 0 1,0 0-1,0 0 1,0 0-1,0 0 1,1 1-1,0-1 1,0 0-1,0 1 1,0-1-1,1 0 1,0 1-1,0 4 1,2 11 61,0-1 0,2 0 0,0 1 0,1-1 0,9 21 0,-9-30-1,-1 0 0,1 0 1,1 0-1,0-1 0,0 0 0,1 0 1,0-1-1,0 0 0,1 0 1,16 13-1,-20-19-17,0 1 1,1-1-1,-1 0 1,1 0-1,-1 0 1,1-1-1,0 0 1,-1 0-1,1 0 1,0 0-1,0-1 0,0 1 1,0-1-1,-1-1 1,1 1-1,0-1 1,0 0-1,0 0 1,6-2-1,6-3 70,0-1-1,0-1 1,27-18 0,195-119-65,-210 126-40,-21 13-24,0 1 0,1 0 0,0 0 0,0 1 0,17-6 0,9-3 32,-33 12 8,0 0 0,0 0 0,0 0 0,0-1 0,0 1 0,0 0 0,0-1 0,-1 1 0,1-1 0,-1 1 0,1-1 0,-1 0 0,2-3 0,-3 4-12,0 0-1,0 0 1,0 0-1,0 0 1,0 0-1,0 0 1,0 0-1,-1 0 1,1 0-1,0 0 1,-1 0-1,1 0 1,-1 0-1,1 0 1,-1 0-1,1 1 1,-1-1-1,0 0 1,1 0-1,-1 1 1,0-1-1,0 0 1,-1 0-1,-1-2-38,0 1 0,0 0-1,-1 0 1,1 0 0,-5-2 0,3 2-18,0 1 1,0 0-1,0 1 1,0-1-1,0 1 0,0 0 1,0 0-1,0 0 1,0 1-1,0 0 1,-1 0-1,2 0 0,-11 4 1,4-1-6,0 1-1,0 1 1,0 0 0,-15 12-1,18-12 52,0 1-1,1 0 1,-1 1-1,2 0 0,-1 0 1,1 0-1,1 1 1,-1 0-1,2 0 1,-1 0-1,1 0 1,0 1-1,1 0 1,0 0-1,1 0 0,0 0 1,-1 13-1,3-15 25,-1 0-1,1 0 0,1 0 1,-1 1-1,2-1 0,-1 0 1,1 0-1,0-1 0,0 1 1,1 0-1,0-1 0,1 1 1,-1-1-1,1 0 0,1 0 1,-1-1-1,1 1 0,1-1 1,-1 0-1,1 0 0,0-1 1,9 7-1,-2-3 65,1 0 0,18 8 1,-26-14-28,1-1 0,-1 0 0,1 0 0,0 0 0,0-1 0,0 0 0,12 1 0,-8-2-9,0-1 0,-1 0 0,1-1 0,0 0 0,-1 0-1,1-1 1,-1-1 0,0 0 0,0 0 0,13-8 0,-7 1 38,1 0 1,-1-2 0,-1 0 0,23-25-1,117-137 16,-86 94-577,-68 80 267,-1 3 48,-2 44-97,1-30 243,0 0 1,1 1-1,1-1 0,3 21 1,-2-24 17,1-1 0,1 0 0,0 0 0,0 0 0,1-1 1,8 14-1,-10-21 19,-1-1 0,1 1 1,-1-1-1,1 0 0,0 1 1,0-1-1,1-1 0,-1 1 1,0 0-1,1-1 0,0 0 0,-1 0 1,1 0-1,0 0 0,0-1 1,0 1-1,0-1 0,1 0 1,-1 0-1,0-1 0,0 1 1,6-1-1,-6 0 17,1-1 1,0 1-1,-1-1 1,1 0-1,0 0 1,-1-1-1,0 1 0,1-1 1,-1 0-1,0 0 1,0 0-1,0-1 1,0 0-1,0 1 1,0-1-1,-1-1 0,6-5 1,2-5 52,0 0 0,-1-1 0,11-22 0,-4 7-137,91-158-292,-104 177 189,-1 5-262,-3 12 42,-24 128 132,-3 29 108,18-109 213,-2 0 0,-3-1 1,-2-1-1,-32 75 1,47-127-60,1 1 0,0-1 0,0 1 0,0-1 0,-1 1 0,1 0 0,0-1 0,0 1 0,-1-1 0,1 1 0,-1-1 0,1 0 0,0 1 0,-1-1 0,1 1 0,-1-1 1,1 0-1,-1 1 0,1-1 0,-1 0 0,1 1 0,-1-1 0,1 0 0,-1 0 0,0 0 0,0 1 0,0-2-5,1 1 0,-1 0 0,1 0 0,0-1 0,-1 1 1,1-1-1,-1 1 0,1 0 0,0-1 0,-1 1 0,1-1 0,0 1 0,-1-1 0,1 1 0,0-1 0,0 1 0,0-1 0,-1 1 0,1-1 1,0 1-1,0-1 0,0 1 0,0-1 0,0 1 0,0-1 0,0 0 0,0 1 0,0-2 0,2-16 67,0 0 1,1 0-1,7-23 0,-5 20-83,19-63-129,53-122 0,-66 181 70,1-1-1,18-25 0,-21 37-20,0 1-1,2 0 1,-1 1-1,1 0 1,15-11 0,-24 21 36,0 0 1,0 0 0,1 1 0,-1-1 0,0 1 0,1 0 0,0 0-1,-1 0 1,1 0 0,0 0 0,-1 0 0,1 1 0,5-1 0,-6 1 16,-1 0 0,1 0 1,-1 1-1,1-1 1,0 1-1,-1-1 0,0 1 1,1-1-1,-1 1 0,1 0 1,-1 0-1,0 0 1,1 0-1,-1 0 0,0 0 1,0 0-1,0 0 0,0 0 1,0 1-1,0-1 1,0 0-1,0 1 0,0-1 1,-1 1-1,2 1 1,1 6 4,0 0 0,-1 0 0,1 0 0,-2 0 0,1 0 0,-1 1 0,-1-1 0,0 0 0,0 1 0,-1-1 0,-3 15 0,1-8 90,-1-1-1,0 1 1,-2-1 0,0-1-1,-15 29 1,18-38-18,0 0 0,0-1 0,-1 1 0,0-1 0,1 0 0,-2 1 0,1-2 0,0 1 0,-6 3 0,9-6 8,31-4-60,-1-1 0,0-1-1,48-15 1,-69 18-8,16-5 35,0-1 0,0-2 1,-1 0-1,-1-1 0,0-2 0,0 0 1,-1-1-1,-1-1 0,0-1 0,-1 0 0,-1-2 1,0 0-1,21-31 0,-32 39-8,-1-1 0,-1 1 0,1-1-1,-2 0 1,0-1 0,4-14 0,0-1-327,-7 18 216,-1 8 80,-1 0-1,1 1 1,0-1-1,0 1 1,0-1-1,0 0 1,0 1-1,0-1 1,0 1-1,0-1 1,0 0-1,0 1 1,0-1 0,1 1-1,-1-1 1,0 1-1,0-1 1,0 0-1,1 1 1,-1-1-1,0 1 1,1-1-1,-1 1 1,1-1-1,-1 1 1,0 0-1,1-1 1,9-1-27,-1 0-1,1 1 1,-1 0 0,1 0-1,-1 1 1,18 2 0,-23-2 24,-1 1 0,1 0 0,0 0-1,-1 0 1,1 0 0,-1 0 0,1 1 0,-1-1 0,1 1 0,-1 0 0,0 0 0,0 0 0,0 1 0,0-1-1,0 1 1,-1-1 0,1 1 0,-1 0 0,0 0 0,3 4 0,-3-1-26,0-1 0,0 1 1,0 0-1,0 0 0,-1 0 1,0 0-1,0 11 0,-4 44-83,1-43 171,-1 21 24,-2 37 650,15-80-352,-5 0-333,-1 0 0,1 0-1,-1 0 1,0-1 0,0 0-1,4-6 1,14-16 77,-12 16-101,5-3-32,24-21 0,-34 31-10,-1 1 1,1 0-1,0 0 0,0 1 1,0-1-1,0 1 0,1 0 1,-1 0-1,1 1 0,8-2 0,-12 3 7,0 0 0,0 0-1,0 0 1,-1 1-1,1-1 1,0 0 0,0 1-1,0 0 1,0-1-1,-1 1 1,1 0-1,0 0 1,-1 0 0,1 0-1,0 0 1,-1 0-1,1 0 1,-1 0-1,0 1 1,1-1 0,-1 1-1,0-1 1,0 1-1,0-1 1,0 1-1,1 2 1,2 6-57,0 0 1,0 0-1,3 17 0,-3-12 56,-2-7 42,1-1 0,0 0 0,0 0 0,0 0 0,1 0 0,0 0 1,1-1-1,-1 0 0,1 0 0,7 6 0,-10-9 5,0-1 0,1 0-1,-1 0 1,1 0 0,-1 0-1,1-1 1,0 1 0,0-1 0,0 0-1,0 0 1,0 0 0,0 0 0,0 0-1,0 0 1,0-1 0,0 0 0,1 0-1,-1 0 1,0 0 0,0 0-1,0 0 1,0-1 0,1 1 0,-1-1-1,0 0 1,5-3 0,-5 3 1,0 0 0,-1-1-1,1 0 1,-1 0 0,1 0 0,-1 0 0,0 0 0,0 0 0,0 0-1,0-1 1,0 1 0,0-1 0,2-5 0,-2 4-15,0-1 0,0 0 0,-1 0 0,0 0 0,0 0 0,0 0 0,-1-9-1,0 3-26,-1 1 0,0 0-1,0 0 1,-1 0 0,-1 0-1,0 0 1,-8-17-1,9 22-11,-1 1 0,0 0 0,1 0-1,-2 0 1,1 0 0,0 0-1,-1 1 1,0-1 0,0 1 0,0 0-1,0 0 1,0 1 0,-1-1 0,1 1-1,-1 0 1,1 0 0,-1 0-1,0 1 1,0 0 0,0 0 0,0 0-1,0 0 1,0 1 0,0 0-1,0 0 1,0 0 0,-8 2 0,12-2 19,0 0 0,0 1 1,0-1-1,0 0 1,0 1-1,0-1 1,0 1-1,0-1 0,0 1 1,0 0-1,1-1 1,-2 2-1,2-2 7,0 0 1,0 1-1,-1-1 0,1 0 1,0 0-1,0 0 0,0 1 0,0-1 1,0 0-1,0 0 0,0 1 0,0-1 1,0 0-1,0 0 0,0 0 1,0 1-1,0-1 0,0 0 0,0 0 1,0 1-1,0-1 0,1 0 1,-1 0-1,0 0 0,0 1 0,0-1 1,0 0-1,0 0 0,0 0 0,1 0 1,-1 1-1,0-1 0,0 0 1,0 0-1,0 0 0,1 0 0,-1 0 1,0 0-1,0 1 0,0-1 1,1 0-1,-1 0 0,0 0 0,0 0 1,0 0-1,1 0 0,-1 0 0,0 0 1,0 0-1,1 0 0,-1 0 2,8 2 26,-1 0 0,1 0-1,0-1 1,0 0 0,0 0-1,0-1 1,-1 0 0,16-2-1,-7 0 36,1-1 0,-1-1 0,19-7 0,62-30 236,-60 23-364,71-22-1,-96 37 24,1 0 0,-1 1 1,1 0-1,-1 1 0,1 0 0,0 1 0,0 1 0,-1 0 0,1 0 0,13 4 0,-14-1 59,-1 0 0,0 1 0,15 9 0,12 4 70,-36-17 419,-16-9-394,-2 3-106,-26-5 0,22 6-39,8 2-7,-1 0 0,0 0 0,0 1-1,0 1 1,1 0 0,-16 2 0,21-1 11,1 0 1,-1 1 0,0 0-1,1 0 1,-1 0-1,1 1 1,-1 0 0,1 0-1,0 1 1,0-1-1,1 1 1,-10 9-1,9-6 28,0-1-1,1 1 1,1 0-1,-1 1 1,1-1-1,0 1 1,1 0-1,-1 0 1,2 0-1,-1 0 1,1 0-1,-1 10 1,2-9 22,0 0 0,0 1 0,1-1 0,0 1 1,1-1-1,0 0 0,0 1 0,1-1 0,0 0 1,7 18-1,-6-22-1,0 0 1,1 0 0,-1 0-1,1 0 1,0-1-1,0 1 1,1-1-1,-1 0 1,1-1 0,0 1-1,0-1 1,0 0-1,1 0 1,-1 0 0,1-1-1,-1 0 1,9 2-1,6 2 44,0-2-1,0 0 0,38 1 1,-37-4-30,-1-1 0,0-2 0,1 0 0,-1-1 0,0-1 1,-1 0-1,1-2 0,-1 0 0,0-2 0,0 0 0,-1-1 0,0 0 1,-1-2-1,19-14 0,11-11 171,100-69 16,13 15-448,-155 87 193,16-12-127,-21 15 159,0 0 0,0 0 0,0 0-1,0 0 1,0 0 0,0 0 0,0 0 0,0 0 0,0 0 0,1 0 0,-1 0 0,0 0 0,0 0 0,0 0 0,0 0-1,0 0 1,0 0 0,0 0 0,0-1 0,0 1 0,0 0 0,0 0 0,0 0 0,0 0 0,0 0 0,0 0 0,0 0-1,0 0 1,0 0 0,0 0 0,0-1 0,0 1 0,0 0 0,0 0 0,0 0 0,0 0 0,0 0 0,0 0 0,0 0 0,0 0-1,0 0 1,0 0 0,0-1 0,0 1 0,0 0 0,0 0 0,0 0 0,0 0 0,0 0 0,0 0 0,0 0 0,0 0-1,-1 0 1,1 0 0,0 0 0,0 0 0,-13 2-155,-1 4 113,-1 1 1,1 0-1,1 0 0,-1 2 1,1 0-1,1 0 1,0 1-1,0 0 0,1 1 1,0 1-1,-13 18 0,-3 7 4,3 1-1,-34 71 0,53-99 97,1 0-1,1 0 0,-1 1 0,2 0 0,-3 18 0,5-27-33,0 0 0,0-1-1,0 1 1,0 0 0,1 0 0,-1 0-1,0-1 1,1 1 0,0 0-1,-1-1 1,1 1 0,0 0 0,0-1-1,0 1 1,1 1 0,-1-2-7,-1 0 1,1-1-1,-1 1 1,1 0-1,0-1 0,0 1 1,-1 0-1,1-1 1,0 1-1,0-1 0,-1 1 1,1-1-1,0 1 1,0-1-1,0 0 0,0 0 1,0 1-1,0-1 1,0 0-1,0 0 1,0 0-1,0 0 0,0 0 1,0 0-1,-1 0 1,1 0-1,0 0 0,2-1 1,7-4 66,0 0 1,0-1 0,-1-1 0,0 1-1,0-1 1,0-1 0,-1 0-1,0 0 1,11-16 0,1-3-54,31-60 0,-40 65-135,0 1 1,-1-1-1,-1-1 0,-2 0 0,10-43 0,-17 65 80,1 0 0,-1-1-1,0 1 1,0 0-1,0 0 1,0-1 0,0 1-1,0 0 1,-1-1-1,1 1 1,0 0 0,-1 0-1,1 0 1,-1-1 0,1 1-1,-1 0 1,1 0-1,-1 0 1,0 0 0,0 0-1,1 0 1,-3-1-1,2 1 14,0 1-1,0-1 0,0 1 0,0 0 1,0 0-1,0-1 0,0 1 0,0 0 1,0 0-1,0 0 0,0 0 0,0 0 1,-1 0-1,1 0 0,0 1 0,0-1 1,0 0-1,0 0 0,0 1 0,0-1 1,0 1-1,0-1 0,0 1 0,0 0 1,0-1-1,1 1 0,-2 1 0,-4 3-3,0 0 0,1 0 0,0 1 0,0 0-1,1 0 1,-1 0 0,1 0 0,0 1-1,1 0 1,0-1 0,0 1 0,0 1-1,-2 13 1,3-12 18,0 1-1,1-1 1,0 1 0,1-1-1,0 1 1,0-1-1,1 1 1,0-1 0,1 1-1,5 16 1,-5-21 34,0 0 0,0 0 0,1 0-1,0 0 1,0-1 0,0 1 0,1-1 0,0 1 0,0-1 0,0-1 0,0 1 0,0 0 0,1-1-1,-1 0 1,1 0 0,0 0 0,0-1 0,0 0 0,0 0 0,1 0 0,-1 0 0,1-1 0,9 2-1,-4-2 34,0-1-1,1 1 0,-1-2 0,0 1 0,0-2 0,0 1 0,0-2 0,-1 1 0,1-2 0,0 1 0,10-6 0,-6 1-35,0-1 0,-1 0-1,0-1 1,-1 0 0,14-14-1,56-66 57,-25 25 45,-21 27-58,51-57-478,-75 79 314,-1-1 0,0 0 0,-2 0 0,13-27 0,-14 22 58,-1-1 0,-1 0 1,-1 0-1,5-32 1,-10 45-52,0-1 1,0 0-1,-1 1 1,0-1-1,-1 1 1,0-1-1,-1 0 1,0 1-1,-1 0 1,0-1 0,-8-18-1,10 27 52,0 1 0,1-1 1,-1 1-1,0 0 0,0-1 0,0 1 0,0 0 1,0 0-1,0-1 0,0 1 0,-1 0 0,1 0 0,0 0 1,-1 0-1,1 1 0,0-1 0,-1 0 0,1 1 0,-1-1 1,1 0-1,-1 1 0,-2-1 0,2 1 2,0 1 0,0-1 0,0 0 1,0 1-1,0-1 0,0 1 0,0 0 0,0 0 0,0 0 0,1 0 0,-1 0 0,0 0 1,0 0-1,1 0 0,-2 2 0,-4 3-14,1 0 0,1 1 0,-1 0 1,1 0-1,1 0 0,-1 0 0,-3 10 1,-7 20 155,1 0 1,3 2 0,-8 41 0,14-55 104,2 1 1,0-1-1,2 1 1,1 0-1,6 48 0,-4-62-140,1-1-1,0 0 0,1 0 0,0 0 0,0 0 0,1-1 0,1 0 0,0 0 0,0 0 0,1 0 0,0-1 1,0-1-1,11 11 0,-14-17-42,-1 1 1,1-1-1,0 1 0,0-1 1,0 0-1,0-1 1,0 1-1,0-1 1,0 1-1,0-1 0,1-1 1,-1 1-1,1 0 1,-1-1-1,0 0 0,1 0 1,-1 0-1,1-1 1,-1 0-1,6-1 1,9-3 7,-1-2 1,1 0 0,23-13 0,-12 6-40,10-5-6,25-10-86,-57 26 70,0 1 0,1-1 0,-1 2 0,1-1-1,-1 1 1,10 0 0,-17 1-6,0 0 1,0 0-1,1 0 0,-1 1 0,0-1 0,0 0 1,1 0-1,-1 1 0,0-1 0,0 1 0,0-1 1,0 1-1,1 0 0,-1-1 0,0 1 1,0 0-1,0 0 0,-1 0 0,1 0 0,0 0 1,0 0-1,0 0 0,-1 0 0,1 0 1,0 0-1,-1 0 0,1 0 0,-1 0 0,0 1 1,1-1-1,-1 0 0,1 2 0,0 5-31,-1-1-1,1 1 0,-1-1 0,-2 11 1,2-13 82,-1 8-18,-1 1 0,0 0 0,-1-1 0,0 0 0,-1 0 0,-1 0 0,-8 18 0,11-26 16,-1-1 0,0 1 0,1-1 0,-2 0 0,1 0 0,0 0 0,-1 0 0,0 0 0,0-1 0,0 0 0,0 0 0,0 0 0,-1 0 0,1 0 0,-1-1-1,0 0 1,0 0 0,0 0 0,0-1 0,0 0 0,0 0 0,-8 1 0,3-2 5,1 0 0,0-1-1,0 0 1,0 0 0,0-1 0,0 0 0,0 0-1,0-1 1,0-1 0,-11-5 0,4 0-4,1-1 0,0-1 0,1 0 1,-18-18-1,21 19-103,-11-9 6,21 18 53,0 0 0,0 0 0,0 0 0,1 0 0,-1-1 0,0 1 0,0 0 0,1 0 0,-1-1 0,0 1 0,1-1 1,0 1-1,-1 0 0,1-3 0,13 16-218,17 12 241,1-1 1,1-1-1,1-1 1,36 16-1,2 5-747,-53-31-390,-13-8 43,-1 0 0,1 1 0,-1-1 0,0 1 0,5 6 0,4 6-4602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13.9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 4736,'-8'-3'1760,"13"11"-1376,-5 0-96,3 0 1728,7-2-1152,-7 2 1408,-3 0-1280,5 0 416,-5 0-1184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57.7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47 159 3072,'0'0'208,"0"-1"0,0 0 0,0 0 0,-1 1 0,1-1 0,1 0 0,-1 0 1,0 0-1,0 1 0,0-1 0,0 0 0,0 0 0,1 1 0,-1-1 0,0 0 0,1 0 0,-1 1 0,0-1 0,1 0 1,-1 1-1,2-2 0,16-22 1137,-1 4-804,-12 12-497,1 0 0,-1 0 0,2 1 0,-1 0 0,1 0 0,0 0 0,1 1 0,-1 0 0,1 1 1,0 0-1,1 0 0,-1 0 0,1 1 0,13-4 0,-21 8-62,1-1 0,0 1 0,0 0 0,0 0 0,0 0-1,0 0 1,-1 0 0,1 0 0,0 0 0,0 0 0,0 1 0,0-1 0,-1 1 0,1-1 0,0 1 0,0 0 0,-1 0-1,1 0 1,2 1 0,-2 1 10,1-1 0,-1 0 0,0 1 0,0 0 0,0-1 0,0 1 0,0 0 0,-1 0 0,1 0-1,0 4 1,1 3 15,0 1 0,0-1-1,-1 1 1,-1-1 0,0 19-1,-2-7 76,-1-1-1,-1 1 1,-10 34-1,7-30 25,0-3-10,-1-1 0,-1 0 0,-20 37 0,-43 56 315,58-99-269,0 0 0,-22 20 0,-9 9-3,33-33-97,9-11-44,0 1 0,0-1 0,0 1 0,1 0-1,-1 0 1,0 0 0,1 0 0,0 0 0,-1 1 0,1-1-1,-1 4 1,2-6 13,0 1 0,0 0-1,1-1 1,-1 1-1,0 0 1,1-1-1,-1 1 1,1-1 0,-1 1-1,1-1 1,-1 1-1,1-1 1,-1 1 0,1-1-1,0 0 1,-1 1-1,1-1 1,-1 0 0,1 1-1,0-1 1,-1 0-1,1 0 1,0 0 0,0 1-1,-1-1 1,2 0-1,24 4 212,-20-4-132,17 2 280,-1-2 0,0-1 0,31-4 1,31-1 254,-74 6-518,1 1 0,-1 0-1,14 3 1,-24-4-314,0 1 1,1 0 0,-1 0-1,0 0 1,0 0-1,1 0 1,-1 0 0,0 0-1,0 0 1,0 0-1,0 0 1,0 0 0,0-1-1,-1 3 1,1 6-1823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22.29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 2 1248,'-3'-2'4745,"11"21"-3698,5 38-267,-8-31-308,1-1 1,14 35-1,-17-53-313,0-1-1,1 0 1,5 6 0,-4-6-26,-5-5-113,0-1 0,1 0 0,-1 0 0,0 1 0,1-1 0,-1 0 1,1 0-1,-1 1 0,1-1 0,-1 0 0,1 0 0,-1 0 0,1 0 0,-1 1 0,1-1 0,-1 0 0,1 0 0,-1 0 1,1 0-1,-1 0 0,0-1 0,1 1 0,-1 0 0,1 0 0,-1 0 0,2 0 0,9-6 259,-9 4-233,0-1 0,0 1 0,0-1 0,0 0 0,0 1-1,-1-1 1,1 0 0,-1 0 0,0 0 0,0 0 0,0 0-1,0-3 1,6-42-110,-6 36 18,-1-8-94,16 271 269,-5-113 319,10 958 1077,-29-483-1765,9-554-1302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23.32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8 575 3488,'-8'-40'1115,"8"38"-1090,0 1 1,0 0 0,0-1 0,0 1-1,0 0 1,1-1 0,-1 1 0,0 0 0,0-1-1,1 1 1,-1 0 0,1 0 0,0-1-1,-1 1 1,1 0 0,0 0 0,-1 0 0,1 0-1,0 0 1,0 0 0,0 0 0,0 0 0,2-1-1,-1 0 45,1-1-30,1 1 0,-1 0 0,0 0 0,1 1 0,-1-1 0,1 0 0,-1 1 0,8-2 0,5-2 122,204-58 2251,-138 42-1823,161-37 668,-39 11-410,216-48-69,3 19 0,4 18-1,543-4 1,-207 72 237,-335-2-672,-261-4-75,292 43 1,-147 1 14,50 9 13,-341-52-312,0 0 0,0 1 0,0 2 0,20 10 0,-39-18-20,6 10-132,-8-9 147,1 0 0,-1 0 1,0 0-1,1 0 1,-1 0-1,0 0 0,0 0 1,0 0-1,0 0 1,0 0-1,0 1 1,2 10-2,25 39-283,-24-46 279,-1 1 1,1-1 0,-1 1 0,0 0 0,2 7 0,2 8-13,16 60-120,15 105 0,0 202 6,-35-343 131,3 30-1,22 321 71,24-10 129,8-154 79,-31-133-148,-20-67-71,-1 0 0,-2 0 0,-1 0 0,-2 1 0,-1 41 0,-3-47-602,-1-1-1,-10 37 1,6-37-1325,-1-1 0,-17 37 0,4-18-565,4 0-907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24.01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18 420 3328,'-7'-22'552,"-3"-15"384,10 34-801,0 1 1,0-1 0,0 0-1,0 0 1,0 1-1,1-1 1,-1 0 0,1 1-1,0-1 1,0 0-1,0 1 1,0-1 0,0 1-1,1-1 1,-1 1-1,1 0 1,19-23 1750,1 5-1010,-20 17-711,6-3 52,0 0 1,0 1 0,0 0-1,1 0 1,-1 1-1,1 0 1,0 1 0,0 0-1,1 0 1,13-2-1,8 0 325,60-1 0,154 11 1414,-37 1-515,-67-5-625,171-2 411,-86-4-832,616-26 484,32-47-247,-78 7-53,-119 37-1891,-229 37-4325,-279 6 2736,-8 6-2363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25.95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 1826 5632,'-1'-7'458,"0"0"1,1 0 0,2-11-1,-2 17-436,0 0-1,0 1 1,1-1-1,-1 0 1,0 1-1,1-1 1,-1 1-1,0-1 1,1 1-1,-1-1 1,1 1-1,-1-1 1,1 1-1,-1-1 1,1 1-1,0 0 1,-1-1-1,1 1 1,-1 0-1,1-1 1,0 1-1,-1 0 1,1 0-1,0 0 1,-1-1-1,1 1 1,0 0-1,0 0 1,-1 0-1,1 0 1,0 0-1,0 1 1,79 1 635,11 1 30,21-9 811,1121-49 4486,-196 3-4245,-69-19-1142,-188-44-325,-378 26-50,-18-34-71,-354 112-296,-1-2 0,-1-2-1,29-18 1,-51 28 71,0 1-1,0 0 0,-1-1 1,0 0-1,7-8 1,-11 12 44,0 0 1,0 0 0,-1 0-1,1 0 1,0-1 0,0 1-1,-1 0 1,1 0 0,-1 0-1,1-1 1,-1 1 0,0 0-1,0-1 1,1 1 0,-1 0-1,0-1 1,0 1-1,0 0 1,0-1 0,-1 1-1,1 0 1,0-1 0,0 1-1,-1 0 1,1-1 0,-1 1-1,1 0 1,-1 0 0,0-1-1,1 1 1,-1 0 0,0 0-1,0 0 1,0 0-1,-1-1 1,-3-3-53,-1 2-1,1-1 1,0 0 0,-1 1-1,0 0 1,0 0-1,0 1 1,0 0-1,-8-2 1,-12-2-167,-27-2-1,27 4 133,-308-24-1098,-8 22 255,314 6 917,-247 0-357,-739 18-86,-144 33 246,977-40 304,122-7-34,-98 7 180,128-5-121,27-5-54,3-1 12,15-1 97,150-17 107,88-8-75,584-31 154,-427 36-195,221-12 194,-221 6-142,-396 26-88,24-5-1,-30 2-23,-9 4-75,0-1 0,0 1 1,0 0-1,0 0 0,0 0 0,0 0 1,0 0-1,0-1 0,0 1 1,0 0-1,0 0 0,0 0 0,0 0 1,0 0-1,0 0 0,0-1 0,0 1 1,0 0-1,0 0 0,0 0 0,0 0 1,0 0-1,0 0 0,-1 0 1,1-1-1,0 1 0,0 0 0,0 0 1,0 0-1,0 0 0,0 0 0,0 0 1,-1 0-1,1 0 0,0 0 0,0 0 1,0 0-1,0 0 0,0 0 1,-6-2-30,0 0 1,0 1-1,1 0 1,-1 0-1,-6 0 1,-99-7-132,-67-1 0,-77-4 59,-48 1-27,-779-16-208,739 22 245,47 1 22,66 0 5,67-3 69,50-5 246,99 11-171,1 0 0,-24-7 0,36 8-69,0 1 0,0 0 0,0-1 0,0 1 0,1-1 0,-1 1 0,0-1 0,0 1 0,1-1 0,-1 1 0,0-1 0,1 0 0,-1 1 0,0-1 0,0-1 0,1 2-4,0-1-1,0 1 1,0-1-1,0 1 0,0-1 1,0 1-1,0-1 1,0 1-1,0-1 1,0 1-1,1 0 1,-1-1-1,0 1 1,0-1-1,0 1 0,0-1 1,1 1-1,-1 0 1,0-1-1,0 1 1,1-1-1,-1 1 1,0 0-1,1-1 1,-1 1-1,1 0 0,0-1 1,9-6 31,1 1 1,0 0-1,0 1 0,15-5 1,118-38-55,85-5-21,54 1 10,377-23 70,8 30 207,-361 28-127,533-33 117,-754 45-544,-59 0 14,-58 3-55,-230-2 144,235 3 200,-248-1 11,-61 2-79,-66 4-43,-932 30-373,918-15 469,64-1 16,60-6-16,54-3-54,58-2 81,59-4 192,74-5-111,45 2-89,1 0-1,0 0 1,-1 0 0,1 0-1,0 0 1,-1 0-1,1 0 1,0 0-1,-1 0 1,1 0 0,0 0-1,-1 0 1,1 0-1,0-1 1,-1 1-1,1 0 1,0 0 0,-1 0-1,1 0 1,0-1-1,0 1 1,-1 0 0,1 0-1,0-1 1,-1 1-1,17-7 169,36-3-103,87-8 0,-71 11-54,183-17-4,62 4-74,584-17 152,90-4 43,-654 23-78,-35 5 6,-57-3 64,-50-1-22,-45 4 48,-118 10-149,40-10 0,-63 12-35,0 0 0,0-1-1,-1 0 1,1 0 0,0 0-1,7-6 1,-12 8 27,1-1-1,0 1 0,-1-1 1,1 1-1,-1-1 1,1 0-1,-1 1 0,1-1 1,-1 0-1,0 1 1,1-1-1,-1 0 0,0 0 1,1 1-1,-1-1 1,0 0-1,0 0 1,0 1-1,1-2 0,-2 1-2,1-1 0,0 1 0,-1 0 0,1 0 0,-1 0 0,1 0 0,-1 0 0,1 0-1,-1 0 1,0 0 0,1 0 0,-1 0 0,0 1 0,0-1 0,0 0 0,1 0 0,-3 0 0,-7-6-46,0 2 0,0 0 0,-1 0 0,0 0 0,-11-2 0,-126-31-177,-69 0-54,-53 7 64,-683-14-256,678 47 458,60-1-74,50 2 64,47 7 160,107-9-87,0 1-1,1 0 1,-1 1-1,-19 8 1,28-11-15,1 1 1,-1 0-1,1 0 0,-1 0 0,0 0 1,1 0-1,0 0 0,-1 0 1,1 0-1,0 1 0,-1-1 1,1 0-1,0 1 0,0-1 1,0 1-1,0-1 0,0 1 0,1 0 1,-1-1-1,0 1 0,0 2 1,1-2-3,1 0 0,-1 0 1,0 0-1,1 0 1,-1 0-1,1 0 0,0 0 1,0-1-1,0 1 0,-1 0 1,2 0-1,-1-1 0,0 1 1,0-1-1,0 1 0,1-1 1,-1 0-1,1 1 0,-1-1 1,1 0-1,2 2 1,11 6 179,1-1 0,0 0 0,29 10 0,115 30 313,72-3-229,46 7-59,315 93-48,-208-24-3183,-85-9 85,-18 0-2715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28.41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4889 1883 2912,'4'-4'154,"-3"3"-81,0-1 1,1 1-1,-1-1 0,1 1 0,-1-1 0,1 1 1,-1 0-1,1 0 0,0 0 0,-1 0 0,1 0 1,0 0-1,0 1 0,0-1 0,0 1 0,0-1 1,5 0 138,-13 8 364,-1-4-426,1 1 0,-1-2 0,0 1 1,-1-1-1,1 0 0,0-1 1,-1 1-1,-8-1 0,-10 3 161,-6 3 213,-16 3 383,0-2-1,-73 2 0,101-9-666,20-2-238,0 1-1,0 0 1,-1 0-1,1 0 1,0 0 0,0 0-1,-1 0 1,1 0-1,0 0 1,0 0-1,-1 0 1,1 0 0,0 0-1,0 0 1,0 0-1,-1 0 1,1 0 0,0 0-1,0 1 1,-1-1-1,1 0 1,0 0 0,0 0-1,0 0 1,-1 0-1,1 0 1,0 1-1,0-1 1,0 0 0,0 0-1,-1 0 1,1 1-1,0-1 1,0 0 0,0 0-1,0 0 1,0 1-1,0-1 1,0 0 0,0 0-1,0 1 1,-1-1-1,1 0 1,0 0-1,0 1 1,0-1 0,0 0-1,0 0 1,1 0-1,-1 1 1,0-1 0,0 0-1,0 0 1,0 1-1,0-1 1,0 0 0,0 0-1,0 0 1,0 1-1,1-1 1,-1 0-1,0 0 1,0 0 0,1 1-1,10 8-72,76 25 34,-33-15 213,-50-17-162,-1-1-1,1 1 1,-1 0 0,1 0 0,2 3 0,-5-5-16,-1 0 0,0 0 0,1 0 0,-1 1 1,0-1-1,0 0 0,1 1 0,-1-1 0,0 0 0,1 0 1,-1 1-1,0-1 0,0 0 0,0 1 0,1-1 0,-1 0 1,0 1-1,0-1 0,0 1 0,0-1 0,0 0 0,0 1 1,0-1-1,0 1 0,0-1 0,0 0 0,0 1 0,0-1 1,0 1-1,0-1 0,0 0 0,0 1 0,0-1 0,0 0 1,-1 1-1,1-1 0,0 0 0,0 1 0,0-1 0,-1 0 1,1 1-1,0-1 0,0 0 0,-1 1 0,1-1 0,0 0 1,-1 0-1,1 1 0,0-1 0,-1 0 0,1 0 1,0 0-1,-1 0 0,1 0 0,-1 1 0,0-1 0,-2 1-1,-1 0-1,1 0 0,-1 0 1,0 0-1,0-1 0,1 1 1,-1-1-1,0 0 0,0 0 1,0 0-1,1-1 0,-1 1 1,0-1-1,0 0 0,-5-2 1,-2-2 35,0 1 0,0-1 0,-18-14 0,12 7-107,1-1 1,0-1 0,1 0-1,1-2 1,0 1 0,1-2 0,-17-29-1,1-4-110,-32-77-1,40 73 210,3 0-1,2-1 1,2-1 0,3-1-1,2 1 1,3-2-1,1-88 1,24-126 991,22 3 656,38-65-445,-36 170-1028,-42 159-225,8-39-9,-9 41 14,0 1 1,0-1-1,0 0 1,0 0 0,0 1-1,0-1 1,-1 0 0,1 0-1,-1 1 1,0-1-1,0 1 1,0-1 0,-1-2-1,1 4 6,0 0 0,1 1 0,-1-1 0,0 1 1,0-1-1,1 1 0,-1-1 0,0 1 0,0-1 0,0 1 0,1 0 0,-1 0 0,0-1 0,0 1 0,0 0 0,0 0 0,0 0 0,0 0 0,0 0 0,0 0 0,0 0 1,1 0-1,-1 0 0,-2 1 0,2-1 17,1 0 0,-1 0 0,1 0 0,-1 1 0,0-1 1,1 0-1,-1 0 0,1 1 0,-1-1 0,1 0 0,-1 1 0,1-1 1,-1 0-1,1 1 0,-1-1 0,1 1 0,-1-1 0,1 1 0,0-1 1,-1 1-1,1-1 0,0 1 0,-1-1 0,1 1 0,0 0 0,0-1 1,-1 1-1,1 0 0,0-1 0,0 1 0,0-1 0,0 1 1,0 0-1,0-1 0,0 2 0,1-1 25,-1 1 1,1-1 0,0 0-1,0 1 1,0-1-1,-1 0 1,1 0-1,0 0 1,0 0-1,1 0 1,-1 0-1,0 0 1,0 0-1,0 0 1,1-1 0,-1 1-1,0 0 1,3 0-1,28 9 345,-31-10-350,17 3 148,1 0 1,-1-1-1,22-1 1,57-6 149,-43 1-319,-19 2-15,88-2 110,-94 5-170,0 0 1,32 7-1,-83 0-442,-472 131-112,415-118 605,-226 54 68,216-57 13,-132 9-1,169-27 52,47 0-61,0 0 0,0-1 1,0 0-1,0 0 0,0-1 0,1 1 0,-9-5 0,12 6-40,0-1-1,-1 0 1,1 0 0,0 1-1,-1-1 1,1 0-1,0 0 1,0 0 0,0-1-1,0 1 1,0 0-1,0 0 1,1-1 0,-1 1-1,0 0 1,0-1-1,1 1 1,-1-1-1,1 1 1,0 0 0,-1-1-1,1 1 1,0-1-1,0 0 1,0 1 0,0-1-1,0 1 1,0-1-1,0 1 1,0-1 0,1 1-1,-1-1 1,1 1-1,-1-1 1,1 1 0,0-2-1,4-6-32,0 1 0,0 0 0,1 0 1,10-12-1,-9 12 18,8-9-21,1 1 0,1 1 0,23-18 0,-39 33 28,0-1-22,1 0 0,-1-1 1,1 1-1,-1 0 1,0 0-1,1-1 0,-1 1 1,0-1-1,0 1 1,0-1-1,1-2 0,-2 4 17,0 0 0,0-1-1,0 1 1,0 0-1,0 0 1,0-1-1,0 1 1,0 0 0,0-1-1,0 1 1,0 0-1,0-1 1,0 1 0,0 0-1,-1 0 1,1-1-1,0 1 1,0 0 0,0 0-1,0-1 1,-1 1-1,1 0 1,0 0-1,0-1 1,0 1 0,-1 0-1,1 0 1,-18-5-173,-3 3 73,0 1 0,-1 1 0,-28 4 0,-67 16-168,79-13 236,-125 26-127,-303 81 204,217-51-9,-627 116-366,597-139 272,30-6 54,47-10 20,-27-3 89,156-18 268,-75-6-1,136 2-271,9 1-78,-1 1-1,1-1 1,0-1-1,0 1 0,0 0 1,-1-1-1,1 0 1,0 1-1,0-1 0,0-1 1,0 1-1,0 0 1,0-1-1,-2-1 1,4 2-19,1 1 1,0-1 0,0 1-1,-1 0 1,1-1 0,0 1-1,0-1 1,0 1 0,-1-1-1,1 1 1,0-1-1,0 1 1,0-1 0,0 1-1,0-1 1,0 1 0,0-1-1,0 1 1,0-1 0,1 1-1,-1-1 1,0 1 0,0-1-1,0 1 1,0-1 0,1 1-1,0-1 1,9-13-75,-8 11 56,12-13-28,1 1 0,34-26-1,-40 33 5,1 1 0,1 1 0,-1-1 0,1 2 0,0 0 0,19-6 0,-30 11 32,0 0 0,0-1 0,1 1 0,-1 0 1,0 0-1,0 0 0,1 0 0,-1 0 0,0 0 0,0 0 0,1 0 1,-1 0-1,0 0 0,0 0 0,1 0 0,-1 0 0,0 0 0,0 0 1,1 0-1,-1 0 0,0 0 0,0 0 0,1 0 0,-1 0 0,0 0 0,0 0 1,1 0-1,-1 1 0,0-1 0,0 0 0,1 0 0,-1 0 0,0 0 1,0 1-1,0-1 0,1 0 0,-6 10-269,-3-2 210,0 0 0,-1 0 0,0-1 1,-1 0-1,1 0 0,-15 7 0,14-9 76,-16 9-23,-1-2 0,0-1 0,0-1-1,-30 6 1,24-7-58,0 1 0,-35 17-1,64-25 50,1 0-1,-1 0 1,1 0-1,-1 0 1,1 1-1,0-1 1,0 1-1,0 0 1,-3 4-1,5-6 31,0 1 0,0-1 0,0 1 0,0 0 0,1-1 0,-1 1 0,1 0 0,-1-1 0,1 1 1,0 0-1,0 0 0,0-1 0,0 1 0,0 0 0,0 0 0,0-1 0,0 1 0,1 0 0,-1-1 0,1 1 0,-1 0 0,1-1 0,0 3 0,2 1 22,0 1 0,1-1 0,-1 1-1,1-1 1,0 0 0,1-1 0,8 8 0,38 26 123,-40-30-111,77 48 464,-12-10-112,-72-43-387,1 0 0,-1 1-1,1-1 1,-1 1 0,4 5 0,-7-7-10,0-1 1,0 0 0,0 1 0,0-1 0,0 1 0,0-1-1,-1 1 1,1 0 0,-1-1 0,1 1 0,-1-1-1,0 1 1,0 0 0,1 0 0,-1-1 0,0 1 0,0 0-1,-1-1 1,1 1 0,0 0 0,-1-1 0,0 3 0,0 0 1,-1-1 1,0 0 0,0 0 0,0 1-1,0-1 1,0 0 0,-1-1 0,0 1-1,1 0 1,-1-1 0,0 1 0,0-1-1,0 0 1,-1 0 0,-5 3 0,-4 0-5,-1 0 1,-26 7 0,-173 35-170,37-9-16,152-33 257,-37 4-1,51-9 21,7-2-14,4 1-57,1 0-1,-1 0 1,0 0 0,0 0-1,0 1 1,1-1-1,-1 0 1,0 1-1,1-1 1,1 0 0,25-8 92,55-11 0,-37 10-27,1201-200 607,-578 177-523,-553 36-163,0 5 1,-1 6-1,197 48 0,249 137 73,-519-181-101,-2 1 1,41 27 0,-75-42 7,-1-1 0,0 1 0,0 0 0,0 0 1,0 0-1,-1 1 0,1-1 0,4 8 0,-8-10 14,-1-1 0,1 1 0,0-1 0,-1 1-1,1-1 1,-1 1 0,0-1 0,1 1 0,-1 0 0,0-1-1,0 1 1,0-1 0,0 1 0,-1 2 0,0-1 2,1-1 0,-1 1 0,0-1 0,-1 0 0,1 1 0,0-1 0,-1 0 0,1 0 0,-1 0 0,1 0 0,-4 2 0,-14 13-13,-2-1 0,0 0 0,-25 12 0,12-8-64,0-3-1,-60 23 0,-75 12 10,151-47 68,-167 41 143,-324 39 0,422-76-75,-99-2 1,146-8 5,0-2 0,1-1 0,-1-3 1,-64-18-1,90 20-17,0 0-1,-24-13 1,34 16-33,0 0 1,0-1-1,1 0 1,-1 0-1,0 0 0,1 0 1,0 0-1,0-1 0,0 0 1,0 1-1,-4-9 0,6 10-13,0 0-1,0 0 1,1 0 0,-1 0-1,1-1 1,-1 1 0,1 0-1,0 0 1,0-1-1,0 1 1,0 0 0,0 0-1,0-1 1,1 1 0,-1 0-1,1 0 1,0-1-1,1-1 1,0-1-17,1 0 1,-1 1-1,1 0 1,0-1-1,1 1 0,-1 0 1,6-4-1,5-4-16,1 0 1,0 2-1,1-1 0,0 2 0,1 0 1,24-9-1,109-29-80,-144 45 105,340-78-174,-252 65 136,160-6 0,-233 21 27,1-1-103,-1 1 1,0 1-1,43 7 1,-62-8 99,0 0 0,0 1 1,-1-1-1,1 1 0,0 0 0,0-1 0,-1 1 0,1 0 1,0 0-1,-1 0 0,1 0 0,-1 0 0,2 2 1,-3-2 10,1-1 1,-1 0 0,0 1-1,0-1 1,0 1 0,0-1 0,0 1-1,0-1 1,1 0 0,-1 1-1,0-1 1,0 1 0,0-1-1,0 1 1,-1-1 0,1 0 0,0 1-1,0-1 1,0 1 0,0-1-1,-1 1 1,-11 13-155,-13 4 90,0-2-1,-54 26 1,2-8 95,-108 34 0,101-42 74,-1-4 0,-1-4-1,-143 13 1,180-28 42,0-2 0,0-3 1,0-1-1,0-3 0,0-2 1,1-1-1,0-3 0,-46-19 1,77 25-38,0-1 0,0-1 0,1-1 0,-21-14 0,33 20-70,-1-1 0,1 0 1,0 0-1,0 0 0,0-1 1,0 1-1,1-1 0,-1 0 0,1 0 1,1 0-1,-1 0 0,1 0 1,0-1-1,0 1 0,0-1 1,1 0-1,-2-10 0,3 6-35,0 0 1,0-1-1,1 1 0,1 0 0,0 0 0,0 0 0,0 0 0,2 1 1,4-13-1,3-1-33,1 1 0,24-35 1,-4 16-61,1 1 0,1 2 0,60-51 0,133-90-37,238-144-60,-383 274-372,2 4 0,2 3 0,174-58 0,-186 81-300,-69 18 691,0 0 0,0 0-1,0 1 1,8 0 0,-13 0 157,0 0-1,1 0 1,-1 0 0,0 0-1,1 0 1,-1 0 0,0 0-1,1 0 1,-1 0-1,0 0 1,0 0 0,1 0-1,-1 1 1,0-1-1,1 0 1,-1 0 0,0 0-1,0 1 1,1-1-1,-1 0 1,0 0 0,0 1-1,0-1 1,0 0-1,1 0 1,-1 1 0,0-1-1,0 1 1,0 0-14,0 0 1,0-1-1,0 1 1,-1 0-1,1 0 1,0 0-1,-1 0 1,1 0-1,-1-1 1,1 1-1,-1 0 1,1 0-1,-1-1 0,0 1 1,0 1-1,-73 64-737,53-49 526,-143 111-2124,125-98 1829,-77 58-2093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43.008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3158 1562 3552,'-15'-16'1147,"14"15"-1108,1 1 0,-1-1 1,0 1-1,1-1 1,-1 0-1,1 1 0,-1-1 1,1 0-1,0 1 1,-1-1-1,1 0 0,0 0 1,-1 1-1,1-1 1,0 0-1,0 0 0,0 0 1,0 1-1,-1-2 1,-2-10 947,3 10-865,-1 0 0,1-1-1,-1 1 1,1 0-1,0-1 1,-1 1-1,1-1 1,1 1 0,-1 0-1,0-1 1,0 1-1,1-1 1,0-2-1,2-13 156,38-311 1147,-25 238-1530,42-281 356,-44 273-385,1-26-81,-13 101 292,-1-1-1,-2 1 1,-4-29 0,5 38 52,0 13-132,0 0 0,0 1 1,0-1-1,0 0 1,0 0-1,0 1 1,0-1-1,0 0 1,-1 0-1,1 1 1,-1-1-1,0 0 1,1 1-1,-2-3 1,-3-1 46,4 4 5,0 0 0,0 0 0,0 0 0,0 0 0,0 0 0,0 0 0,-1 1 0,1-1-1,0 0 1,-1 1 0,1-1 0,-2 0 0,-3-1 24,0 0 0,0 0 0,0 1 0,0 0 0,0 0 0,0 0 0,-8 1 0,9-1-4,0 1-1,0-1 1,0 0-1,-9-3 1,-12-3 245,17 6-246,1 0 1,-1-1-1,1 0 0,0-1 1,-1 0-1,-7-4 0,12 5-54,1 0 0,-1 0-1,0-1 1,1 1 0,0-1-1,0 0 1,0 0 0,0 0-1,0 0 1,0-1 0,1 1-1,-1-1 1,1 1 0,-2-5-1,3 6-25,0 0 0,0 0-1,0 0 1,-1 0 0,1 1-1,-1-1 1,1 1 0,-1-1-1,0 1 1,1-1 0,-1 1-1,0 0 1,0 0 0,-4-2-1,-31-9-242,27 9 211,-402-112 872,389 110-825,-1 0 0,0 2 0,1 0 0,-26 1 0,-98 9 9,17 7-22,-168 41 1,139-30 13,66-12-92,-74 3 39,5-2 234,1 11-339,-238 22 42,374-44 109,-27 4 6,34-4 47,0 0 0,-20 0 0,-15-2 7,-50-2-37,-10-15 295,98 13-278,0 0 0,0 0 0,0-2-1,1 1 1,-1-2 0,-22-12 0,36 18-38,0-1 0,0 0 0,0 1 0,0-1 0,0 1 1,0-1-1,0 1 0,0 0 0,0-1 0,0 1 0,0 0 0,-1 0 0,1 0 0,0 0 0,0 0 1,0 0-1,0 0 0,0 0 0,-1 1 0,1-1 0,0 0 0,0 1 0,0-1 0,0 0 0,0 1 1,0 0-1,0-1 0,0 1 0,0-1 0,0 1 0,0 0 0,1 0 0,-1 0 0,0-1 0,0 1 1,1 0-1,-1 0 0,0 0 0,0 2 0,-3 5-42,0 0 1,0 1-1,1-1 1,-3 11-1,2-5 55,-5 10 81,5-16-59,1 1 0,0-1 0,1 1-1,-2 10 1,-8 64 296,-10 102-274,20-152-21,1 0 0,4 36 0,-2-62-21,0-1 1,0 1-1,0-1 1,6 12 0,-7-16-12,1 0 0,0 0 0,0 0 0,0-1 1,1 1-1,-1 0 0,0-1 0,1 1 0,-1-1 1,1 1-1,-1-1 0,1 0 0,0 0 0,0 0 1,-1 0-1,1 0 0,0 0 0,0 0 0,4 1 1,25 3 24,41 2 1,-17-2 87,-20-2-170,-11-1-21,0 1 0,32 9 1,77 21 75,-70-18 0,90 12-171,-102-19 134,274 31 250,-277-39-136,52-6 0,-10 1-28,134 2-159,147-7 348,-241 0-163,233-29 42,-209 20 34,-77 11-153,64-3 107,58-8 9,-171 15-65,34-7 223,-56 9-242,-1 1 0,1-1 0,0 0-1,-1 0 1,0-1 0,1 0 0,8-6 0,-13 8-8,0 0 0,0 1 0,-1-1 0,1 0 0,0 0 0,-1 1 0,1-1 0,0 0 0,-1 0 0,1 0 0,-1 0 0,0 0 0,1 0 0,-1 0 0,0 0 0,1 0 0,-1 0 0,0 0 0,0 0 0,0 0 0,0 0 0,0-1 0,-1-1 3,1 0 0,-1 0 0,0 0 0,0 0 0,-3-5 0,-2-5 12,4 10-60,1-1 0,-1 1 1,1 0-1,-1 0 0,0 0 0,-1 0 1,1 0-1,0 0 0,-1 1 0,1-1 1,-1 1-1,0-1 0,0 1 1,0 0-1,0 0 0,0 1 0,-1-1 1,-4-1-1,8 3 12,-1 0 0,0 0 0,1 0 0,-1 0 0,0 0 0,1 0 0,-1 0 0,0 0 0,1 0 0,-1 0 0,1 1 1,-1-1-1,0 0 0,1 0 0,-1 1 0,1-1 0,-1 0 0,1 1 0,-1-1 0,1 1 0,-1-1 0,1 1 0,0-1 0,-1 1 0,1-1 0,-1 1 0,1 0 0,-11 19-173,6-5 156,0 1-1,1-1 1,0 1-1,1 0 1,-1 29-1,5 85 6,1-79 73,4 105-2,1 75 91,-2-129 698,-10-95-405,3-6-391,-1 0 0,0 0 0,1-1 0,-1 0 0,0 1 1,0-1-1,0 0 0,1 0 0,-5-1 0,-141-21 231,-23-15-227,48 8-48,80 20-41,-161-25-61,-489 7 158,581 26-46,-208 7 104,184 0-71,-161-12 0,192 0-29,-55-4 426,62 3 54,-34-5-374,63 5-635,56 5-535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19:48.902"/>
    </inkml:context>
    <inkml:brush xml:id="br0">
      <inkml:brushProperty name="width" value="0.5" units="cm"/>
      <inkml:brushProperty name="height" value="1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0 178 1728,'6'2'7852,"5"20"-7797,-6-11 566,-3-8-564,13 22 322,0 1 0,-2 1 0,16 48 0,65 224 384,-79-252-548,-8-24-159,0-2 0,1 1 0,1-1 0,17 29 1,-24-48-28,-1 1 0,0-1 1,1 0-1,-1 1 0,0 0 1,0-1-1,0 1 0,0-1 1,0 7 132,-1-7-164,1 4-33,26-2 41,-20-3 69,0 0-1,0 0 0,12 0 1,128-22 62,-31 4 137,-15 5-244,120-17-151,107-5 195,-1 27 17,-149 13-283,-4 1 432,337-20-357,-457 9 224,490-30-145,-350 32-158,53-3 419,120-35-180,-342 37-43,364-20-38,-210 29 57,14-1 7,-140-7-19,85-11 0,-50-6 294,102-35 1,-186 53-270,0 0 1,-1 0 0,0-1 0,7-3 0,-9 4 0,0 1 0,0-1-1,0 0 1,-1 1 0,1-1 0,0 0 0,0 0-1,-1 0 1,1 0 0,-1 0 0,1 0-1,-1 0 1,1 0 0,-1 0 0,1 0-1,-1 0 1,0 0 0,0 0 0,0 0-1,1 0 1,-1-1 0,-1-8-161,-1 0 1,0 0-1,0 0 1,-1 0-1,-7-16 1,6 17 87,-14-32-22,-36-59 1,24 46-3,5-1-208,18 37 149,-10-18 1,13 24 122,3 11 0,1 0 0,0-1 0,-1 1 0,1 0 0,-1 0 0,1 0 0,-1 0 0,1 0 0,-1 0 0,0 0 0,0 0 0,0-1 0,-14-11-71,0 0 0,-1 1 1,0 1-1,-1 0 0,0 2 1,0-1-1,-24-7 1,14 7 15,0 1 1,0 2-1,-1 1 1,-43-5-1,14 7 338,-95 4 0,-168 12-11,221-9-131,-131 21 0,-145 11-39,317-32-95,-208 18 130,-32 8 206,-45 7-89,72-7-228,227-25-25,-142 7-1,131-10 83,28-1 6,-32 5 0,-197 11-77,89-10 99,-37 6 273,99-9-203,62-2 123,-58-6 0,-7-1-502,5-1 160,-1 1 66,62 5-160,23 0 35,-1 1 1,1 1 0,-29 4 0,-26 4-1965,34-6 36,-87 4-2364,86-9 1216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20:01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139 688 2816,'0'-1'183,"-1"0"0,0 0 0,0 0 0,0 0 0,0 0 0,1 0 0,-1 0 0,0-1 0,1 1 0,-1 0 0,1 0 0,-1-2 0,0 2 33,1-1-1,-1 1 1,1-1-1,-1 1 1,0-1-1,1 1 1,-1 0-1,0-1 1,0 1-1,0 0 1,0 0-1,0-1 1,-1 1-1,1 0 0,0 0 1,-2-1-1,1 2-160,1-1-1,-1 1 0,0-1 0,1 1 0,-1 0 1,0 0-1,1 0 0,-1 0 0,0 0 0,1 0 1,-1 0-1,0 0 0,1 1 0,-1-1 0,1 1 1,-1-1-1,0 1 0,1-1 0,-1 1 0,1 0 1,0 0-1,-1 0 0,1 0 0,0 0 0,-1 0 1,1 0-1,0 0 0,-2 3 0,-3 3 72,0 1 1,0 0-1,-7 13 0,12-20-96,-4 7-17,1 1 0,-1 0 0,1 0 1,1 0-1,-1 1 0,2-1 0,-1 1 0,1 0 0,1 0 0,0 0 0,0 0 1,2 17-1,-1-25-11,0-1 1,0 0-1,0 1 1,1-1 0,-1 0-1,0 1 1,1-1 0,-1 0-1,1 1 1,0-1-1,-1 0 1,1 0 0,0 0-1,-1 0 1,1 0-1,0 0 1,0 0 0,0 0-1,0 0 1,0 0-1,0 0 1,1 0 0,-1-1-1,0 1 1,0 0-1,0-1 1,1 1 0,-1-1-1,0 1 1,1-1-1,-1 0 1,0 0 0,1 1-1,-1-1 1,0 0 0,1 0-1,-1 0 1,1-1-1,-1 1 1,0 0 0,1 0-1,-1-1 1,0 1-1,2-1 1,1-1-4,0 1 0,-1-1 1,1 0-1,0 0 0,-1 0 0,1 0 1,-1-1-1,0 1 0,0-1 0,0 0 1,0 0-1,0 0 0,3-6 0,-4 5-93,3-4-38,-1 1 0,4-14-1,-7 20 105,-1-1 0,1 0 0,-1 0 0,1 0 0,-1 0 0,0 1-1,0-1 1,0 0 0,0 0 0,0 0 0,0 0 0,0 0 0,-1 1 0,1-1-1,-1 0 1,1 0 0,-2-3 0,2 5 18,-1-1-1,1 1 1,0 0-1,0 0 1,0-1-1,0 1 1,0 0-1,-1 0 1,1-1-1,0 1 1,0 0-1,0 0 1,-1 0-1,1-1 1,0 1 0,0 0-1,-1 0 1,1 0-1,0 0 1,0 0-1,-1-1 1,1 1-1,0 0 1,-1 0-1,1 0 1,0 0-1,0 0 1,-1 0-1,1 0 1,0 0 0,-1 0-1,1 0 1,0 0-1,-1 0 1,-6 10-225,6-7 192,-1 0 0,1 1 0,0-1 0,1 1 0,-2 4 0,2-5 28,1 0 0,-1 0 0,0 0 0,1 0 0,-1 0-1,1 0 1,0 0 0,0 0 0,0 0 0,0 0 0,1 0-1,-1-1 1,1 1 0,0 0 0,0-1 0,-1 0 0,4 3-1,-2-2 41,1 0 1,-1-1-1,1 1 0,0-1 0,0 0 0,0 0 0,0 0 0,0-1 0,0 1 0,0-1 0,5 1 0,-1-1 20,0 0 0,0 0 0,0-1 0,0 0-1,0-1 1,-1 1 0,1-1 0,0-1 0,0 0 0,-1 0 0,1 0 0,-1-1-1,11-5 1,-6 0-15,-1 0 0,1-1 0,-1 0 0,-1-1 0,0-1 0,0 1-1,-1-1 1,-1-1 0,0 0 0,9-16 0,5-17-144,27-77-1,-23 53 175,1-2-86,-4-2-1,19-95 0,-15 26 438,-26 136-323,-1 2-52,0 1 0,1 0 1,-1 0-1,1 0 0,0-1 0,2-3 0,-4 8-24,0 1-1,0 0 0,0 0 1,1 0-1,-1 0 0,1 0 0,-1 0 1,1 0-1,0 0 0,0 0 1,-1 0-1,2 3 0,-3 12 226,-31 127-98,-37 148 82,-19-5 70,23-133-128,0-1 79,14-19 329,49-127-548,2-4 26,0 1-1,-1 0 1,2 0-1,-1 0 1,0 7 0,18-30 63,-16 16-106,0 1 0,0-1 0,0 0 0,-1 0 0,1 1 0,-1-1 0,1 0 1,-1 0-1,0 0 0,0 0 0,-1 1 0,0-6 0,0 4 6,1 0 1,0 0-1,0 1 0,0-1 0,0 0 1,1-6-1,4-3-18,0 0-1,0 1 1,1 0-1,1 0 1,13-18 0,-3 8-77,34-34 1,20-9-14,-33 26 75,-34 36 38,-2 0-7,-3-1-37,1 3-90,1 0 42,-1 1 74,0 0 0,0 0-1,0-1 1,0 1 0,0 0 0,1 0 0,-1 0-1,0-1 1,0 1 0,0 0 0,0 0 0,1 0-1,-1 0 1,0 0 0,0 0 0,0-1 0,1 1-1,-1 0 1,0 0 0,0 0 0,0 0-1,1 0 1,-1 0 0,0 0 0,0 0 0,1 0-1,-1 0 1,0 0 0,0 0 0,0 0 0,1 0-1,-1 0 1,0 0 0,1 0 0,-1 0 2,0 0 0,1 0 0,-1 1 0,0-1 0,1 0 0,-1 0 0,0 0 1,0 0-1,1 0 0,-1 0 0,0-1 0,1 1 0,-1 0 0,0 0 0,1 0 0,-1 0 0,0 0 0,0 0 0,1 0 0,-1-1 1,0 1-1,0 0 0,1 0 0,-1 0 0,0-1 0,0 1 0,0 0 0,1 0 0,-1-1 0,0 1 0,0 0 0,0 0 1,1-1-1,6-6 224,-5 6-231,0-1 0,0 1 0,0-1 0,-1 0 0,1 0 0,0 0 0,-1 0 0,1 0 0,-1 0 1,2-4-1,14-20-128,-15 22 151,-1 1 0,1 0 0,0-1 0,1 1 0,4-5 0,6-10-113,60-137 416,-43 83-304,-11 33 2,1 0 1,1 2 0,50-64-1,-69 97-20,13-14 56,24-41 1,-14 18-217,-10 16 182,14-31-1,-28 50-325,-5 6 57,-6 10 47,-68 87-470,52-64 731,15-17-1,0 0 0,2 1-1,-1 0 1,2 1 0,0-1 0,-7 28 0,8-17 38,0 0 0,2 0 0,-2 49 0,6-66-43,0 1 0,2-1 0,-1 0 0,1 1 0,1-1-1,0 0 1,1 0 0,0 0 0,0 0 0,1 0 0,1-1 0,6 12 0,-9-20-37,-1 0 0,1 0 0,0 0 0,0 0 1,0 0-1,0 0 0,1-1 0,-1 1 0,0-1 0,1 0 0,-1 1 1,1-1-1,-1 0 0,1-1 0,-1 1 0,1 0 0,0-1 0,0 1 1,-1-1-1,1 0 0,0 0 0,-1 0 0,1 0 0,0-1 0,0 1 0,4-2 1,2 0 35,1-1 1,-1 0 0,0-1 0,0 0 0,0 0-1,10-7 1,-7 3 26,0-1-1,0-1 0,-1 0 1,0 0-1,-1-1 1,15-20-1,-18 22-47,-1 0 1,0-1 0,-1 0-1,0-1 1,-1 1-1,0-1 1,0 0-1,-1 0 1,2-14-1,-5 23-44,0 1 0,0-1 0,0 1 0,0-1 0,0 1 0,0-1 0,0 1 0,0-1 0,0 1 0,-1-1 0,1 1 0,-1-1 0,1 1 0,-1-1 0,0 1 0,1 0 1,-1-1-1,0 1 0,0 0 0,-1-1 0,1 1-4,0 1 1,0-1-1,1 1 1,-1-1-1,0 1 1,0 0-1,0-1 1,0 1-1,0 0 1,0 0-1,0 0 1,0 0-1,0 0 1,0 0-1,0 0 1,0 0-1,0 0 1,0 0-1,0 1 1,0-1 0,0 0-1,0 1 1,0-1-1,1 1 1,-1-1-1,0 1 1,0-1-1,0 1 1,0-1-1,1 1 1,-2 1-1,-3 2-24,0 1-1,1 0 1,-1 1-1,1-1 0,0 1 1,0 0-1,1-1 1,-3 9-1,-20 52 294,23-59-236,-3 12 173,0 1 0,-7 38 0,12-52-155,1 0 0,-1 0 1,1 1-1,0-1 0,1 0 1,0 0-1,0 0 1,0 0-1,0 0 0,1 0 1,0-1-1,0 1 0,1 0 1,3 6-1,-5-10-7,1 0 0,-1 0-1,1 0 1,0 0 0,0 0 0,-1-1-1,1 1 1,0-1 0,0 1 0,1-1-1,-1 1 1,0-1 0,0 0 0,1 0-1,-1 0 1,0-1 0,1 1 0,-1 0-1,1-1 1,-1 0 0,1 1 0,-1-1-1,1 0 1,-1-1 0,1 1 0,-1 0 0,1-1-1,2 0 1,6-2 40,0-1 0,0-1 0,0 0 0,18-11 0,-10 5-132,10-6 96,-20 11 21,0 1-1,0 0 1,1 0-1,-1 1 1,1 0 0,0 1-1,0 0 1,15-2-1,-22 4 26,0 1-1,0 1 1,0-1-1,0 0 0,0 1 1,0 0-1,0 0 0,0 0 1,0 0-1,0 0 0,0 0 1,5 4-1,2 2 134,0 0 1,9 10-1,-11-9-182,19 13 0,-20-17-337,3 3 512,0-1 0,15 6-1,0-6-1771,-22-5 757,0-1 0,0 0 0,0 0 0,1 0 0,-1-1 0,4 0 0,-19-26-9385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20:01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89 3648,'-8'-19'1344,"16"19"-1024,0-5-128,1 2 1600,9-5-1024,7 0 1312,14-4-1184,14 1 256,8 3-672,3 0-224,1 5-160,-9 0-800,-8 3 416,-4 0-3296,-6 0 1984,2 6-2336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20:04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 2976,'2'1'15606,"0"10"-16578,-11 208 2428,8-210-1422,-2 28 163,-1-1 0,-3 1 0,-11 40-1,15-67-185,0-3-54,1 1 1,-1-1-1,0 0 0,-1 0 1,-5 9-1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58.5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256 79 3136,'0'-5'606,"0"2"-250,0 0 0,0 0-1,0 0 1,0 0 0,1 0 0,-1-1-1,1 1 1,1-4 0,-1 6-193,-1 0 0,0 0 0,0 0 0,0 0 0,0 0 0,0 0 1,0 0-1,0 0 0,0 0 0,0 0 0,-1 0 0,1 0 0,0 0 0,-1 0 0,1 0 1,-1 0-1,1 0 0,-1 0 0,1 0 0,-1 1 0,-1-3 0,-3-7 878,5 10-1011,0 0-1,0-1 1,-1 1 0,1-1 0,0 1-1,0 0 1,0-1 0,0 1-1,-1-1 1,1 1 0,0 0-1,0-1 1,-1 1 0,1 0 0,0-1-1,-1 1 1,1 0 0,0 0-1,-1-1 1,1 1 0,0 0-1,-1 0 1,1 0 0,0 0 0,-1-1-1,1 1 1,-1 0 0,1 0-1,-1 0 1,0 0-1,0 0 1,0 0-1,0 1 0,0-1 1,0 0-1,0 0 1,0 1-1,0-1 0,0 1 1,0-1-1,-1 2 0,-1 0-17,0 0 0,1 0 1,-1 0-1,1 1 0,-1-1 0,-2 5 0,-86 134 649,62-94-558,17-30-111,1 1 1,1 0-1,1 1 0,-12 32 0,15-30 8,1 0 0,1 0 0,1 0 0,1 1 0,0-1 0,2 1 0,0-1 0,2 1 0,6 33 0,-6-46 81,1 0-1,0 0 1,0-1-1,1 1 0,0 0 1,1-1-1,0 0 1,0 0-1,1-1 1,0 1-1,0-1 0,9 8 1,-12-13-33,0 1 0,1 0 0,0-1 0,-1 0 0,1 1 0,0-2 0,0 1 0,0 0 0,0-1 0,0 0 0,1 1 0,-1-2 0,0 1 0,1 0 0,-1-1 0,0 0 0,1 0 0,-1 0 0,0-1 0,1 0 0,-1 1 0,0-1 0,0-1 0,0 1 0,1-1 0,-1 1 0,-1-1 0,6-3 0,-2 0-25,0 0 0,-1 0 0,0-1 1,0 1-1,0-1 0,-1-1 0,1 1 1,5-11-1,3-6 118,12-31-1,-18 38-80,-2 0 0,8-28-1,-13 39-71,0 0 0,0 0 0,0-1 0,0 1 0,-1-1-1,0 1 1,0-1 0,-1 1 0,0 0 0,1-1 0,-2 1 0,-1-6-1,2 8-42,-1 0 0,0 0-1,0 0 1,-1 0-1,1 1 1,0-1 0,-1 1-1,0-1 1,1 1-1,-1 0 1,0 0 0,0 0-1,0 0 1,0 1-1,-1-1 1,1 1-1,0 0 1,-1 0 0,1 0-1,-1 0 1,-4 0-1,-4 0 26,1 0-1,0 0 1,-1 2-1,1-1 0,-15 3 1,20-1-59,0 0 1,0 0-1,1 0 1,-1 0-1,0 1 0,1 0 1,-1 0-1,1 1 1,0-1-1,0 1 1,1 0-1,-8 9 1,0 0-1242,1 1 1,0 1-1,-9 17 1,1 6-463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9T01:20:05.1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1 329 3328,'0'-2'468,"0"0"-1,1 0 1,-1 0 0,1 1 0,0-1-1,-1 0 1,1 0 0,0 1 0,0-1-1,0 1 1,2-3 0,14-20 3060,-3 7-2402,1 0 1,1 0-1,24-18 0,-28 26-806,0 0 0,0 1 1,0 1-1,1 0 0,0 1 0,18-6 0,-27 10-292,-1 1-1,1 1 1,-1-1-1,1 0 1,-1 1-1,1 0 1,-1 0-1,1 0 1,0 0-1,-1 0 1,1 1-1,-1-1 1,1 1-1,-1 0 0,1 0 1,-1 1-1,0-1 1,4 2-1,1 3 160,0 1-1,0-1 1,0 1 0,13 15-1,-19-19-110,4 4 137,0-1 1,0 0-1,1 0 1,-1-1-1,1 0 1,0 0-1,9 5 0,-13-9-170,0 0 0,0 0 0,0 0 0,0-1 0,0 1 0,0 0-1,0-1 1,0 0 0,0 0 0,0 0 0,0 0 0,1-1 0,-1 1-1,0-1 1,0 1 0,0-1 0,-1 0 0,1 0 0,0-1 0,0 1-1,0-1 1,-1 1 0,4-3 0,2-2 3,-1 0 0,0 0 0,0-1 0,-1 0-1,0 0 1,10-16 0,-2-1-1938,11-26-1,-14 27-5108,24-39 0,-25 48 3385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8:52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148 220 1888,'-1'0'169,"1"1"0,-1-1 0,1 1 0,-1-1 0,1 1 0,-1-1 0,1 1-1,0-1 1,-1 1 0,1-1 0,0 1 0,0-1 0,-1 1 0,1 0 0,0-1 0,0 2 0,0-1 43,-1 0 0,1 0 0,0-1 0,0 1 0,-1 0 0,1 0 0,-1 0 1,1-1-1,0 1 0,-1 0 0,0 0 0,1-1 0,-1 1 0,0 0 0,-5 4 47,5-4-162,0 0 1,0 0-1,0 0 0,-1 0 0,1 0 0,0 0 0,0-1 0,-1 1 0,1 0 0,0-1 0,-1 1 0,1-1 0,-1 1 0,1-1 0,-1 0 0,-2 0 320,-11 0 1066,15 0-1479,0 0 1,0-1-1,0 1 0,0 0 1,0 0-1,0 0 0,0 0 1,0 0-1,0 0 0,0 0 1,0 0-1,-1-1 0,1 1 1,0 0-1,0 0 0,0 0 1,0 0-1,0 0 1,0 0-1,0 0 0,0-1 1,0 1-1,0 0 0,0 0 1,0 0-1,0 0 0,0 0 1,0 0-1,0 0 0,0-1 1,0 1-1,1 0 0,-1 0 1,0 0-1,0 0 0,0 0 1,0 0-1,0 0 0,0-1 1,0 1-1,0 0 0,0 0 1,0 0-1,0 0 0,1 0 1,-1 0-1,0 0 1,0 0-1,0 0 0,0 0 1,0 0-1,0 0 0,0 0 1,1 0-1,-1 0 0,0 0 1,12 1 65,15 7-100,-14-3 182,0-1 0,14 4-1,-2-2-73,14 10 55,-13-5-260,-17-8 89,21 7 193,-18-8 7,0 0-1,15 0 1,-26-3-138,0 1 0,1-1 0,-1 1 0,1-1 0,-1 0 0,0 1-1,1-1 1,-1 0 0,0 0 0,0 0 0,1 0 0,-1 0 0,0 0 0,0 0-1,0 0 1,1-2 0,11-20 178,-10 13-153,-1-1 0,0 0 0,-1 0 0,0 0 0,-1-11 0,5-28 260,-5 43-285,0 0 0,-1 1 1,1-1-1,-1 0 0,-1 1 1,1-1-1,-1 1 0,-4-11 1,0 4 71,5 11-86,0-1 0,0 1 0,0 0 0,0 0 0,0 0 1,0 0-1,-1 0 0,1 0 0,-1 0 0,-2-2 1,-11-11-30,11 11 6,0 1-1,1-1 1,-1 1 0,-5-4-1,4 4-17,1 0 0,-1 1 0,0 0-1,0-1 1,0 2 0,-1-1 0,1 0-1,0 1 1,-1 0 0,1 1 0,0-1-1,-1 1 1,1 0 0,-1 0 0,1 0-1,-1 1 1,1 0 0,0 0 0,-1 1-1,1-1 1,0 1 0,0 0 0,0 0 0,0 1-1,0 0 1,1 0 0,-9 6 0,5-2 65,-54 51 125,55-49-223,-1 0 1,1 0 0,1 0-1,0 1 1,-7 14 0,-4 11 114,9-20-109,1 0 1,0 1 0,1 0 0,-5 22 0,6-13-64,1 1 0,0 34 1,4-47 88,1 0 1,0 0-1,1 0 1,1 0-1,-1-1 1,2 1-1,0-1 0,1 0 1,0 0-1,12 21 1,-13-27 52,0 0-1,1-1 1,-1 0-1,1 0 1,0 0 0,0-1-1,1 1 1,0-1 0,-1-1-1,1 1 1,10 4 0,-6-5-19,0 1 0,0-2 1,0 1-1,0-1 0,1-1 1,-1 0-1,13 0 1,-1-1 41,7 0 67,40-4 0,-25 3 160,-35 1-195,-1 0 0,0 0 0,1 0 0,13-4 0,-5 2 93,-13 1-126,0 1 0,-1 0 0,1-1 0,0 0-1,-1 0 1,1 0 0,5-3 0,7-4 514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8:56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1 553 1312,'0'-2'4415,"0"2"-4318,0 1-1,0-1 1,0 1-1,1-1 1,-1 0-1,0 1 1,0-1-1,1 0 0,-1 1 1,0-1-1,0 1 1,1-1-1,-1 0 1,0 0-1,1 1 0,-1-1 1,1 0-1,-1 0 1,0 1-1,1-1 1,-1 0-1,1 0 1,-1 0-1,1 1 0,9 1 29,-9-2-89,1 1 0,0-1 0,0 1 0,0-1 0,-1 0 0,1 0 0,0 0 0,0 0 0,0 0 0,-1 0 0,1 0 0,0 0 0,0-1 0,0 1 1,-1-1-1,1 0 0,2 0 0,19-9 166,-18 8-120,0 0 0,0-1 1,0 1-1,0-1 1,0 0-1,6-6 0,-4 3-60,-2 0 0,1-1 0,-1 0 0,0 0-1,0 0 1,7-17 0,16-51 110,-18 48-118,1-10-8,-2-1 0,5-39 0,-9 44 184,3-66-126,-7 90-34,-1 1-1,0 0 1,0-9-1,-1 1-56,1 15 18,0 0 1,0 1-1,0-1 1,0 0 0,0 1-1,-1-1 1,1 0 0,0 1-1,0-1 1,-1 0-1,1 1 1,-1-1 0,1 1-1,0-1 1,-1 0-1,1 1 1,-1-1 0,0 1-1,1-1 1,-1 1-1,1 0 1,-1-1 0,0 1-1,1 0 1,-1-1-1,0 1 1,1 0 0,-1 0-1,0-1 1,1 1-1,-1 0 1,0 0 0,1 0-1,-1 0 1,0 0-1,0 0 1,0 0 0,-2 0-27,0 0 1,1 1 0,-1-1 0,1 1-1,-1-1 1,1 1 0,-1 0 0,1 0 0,-4 1-1,-1 3 34,0 0 0,1 1 0,0-1 0,0 1 0,1 0 0,-1 1-1,1-1 1,-5 11 0,4-7-45,1 0 0,0 0-1,0 0 1,1 1 0,-4 18-1,0 4 315,5-20-318,0 0-1,0 0 1,1 0 0,0 14-1,2-7 95,0 9 77,3 30-1,-1-49-87,-1-1-1,1 1 0,1-1 1,0 0-1,0 0 1,1 0-1,5 10 0,8 13 59,-15-25-50,1 0 0,1-1 0,-1 0 0,1 1 0,0-2 0,0 1 1,1 0-1,0-1 0,5 5 0,-7-7-22,1 0-1,-1-1 1,0 1 0,1-1 0,-1 0 0,1 0 0,0 0 0,0 0 0,0-1-1,0 0 1,0 0 0,7 1 0,-9-2 23,-1 0 0,1 0 0,0 0 0,-1-1 0,1 1-1,0-1 1,-1 1 0,1-1 0,-1 0 0,1 1 0,-1-1 0,1 0 0,-1 0 0,0 0 0,1 0 0,-1 0-1,2-2 1,1-2-50,0 0 0,-1 0 0,5-8 0,7-10-303,41-47 236,-32 48-16,-23 21 17,0 1 82,-1 0 0,1 1 0,0-1 0,-1 0-1,1 0 1,-1 0 0,1 0 0,-1 1 0,1-1 0,0 0 0,-1 0 0,1 1 0,-1-1 0,1 0 0,-1 1 0,1-1 0,-1 1 0,0-1 0,1 1 0,-1-1 0,0 1 0,1-1 0,-1 1 0,0-1 0,1 1 0,-1 0 0,9 17 342,-7-10-311,0-1 0,-1 1 0,0-1 0,-1 1 0,0 0 0,0 0 0,-1 9 0,0 8 113,1-22-138,0-1 0,0 1 0,-1 0-1,1 0 1,-1 0 0,0 0 0,1-1 0,-1 1 0,-3 5 586,17-23-296,74-79-573,-70 78 198,1 1-1,0 1 1,32-19 0,-47 31 60,-1 1 0,1 0 1,0 0-1,0 0 0,-1 0 1,5-1-1,-6 2 6,0 0 0,-1 0 1,1 0-1,0 0 0,0 0 0,-1 0 0,1 0 1,0 0-1,0 0 0,0 0 0,-1 1 1,1-1-1,0 0 0,0 0 0,-1 1 0,1-1 1,0 1-1,-1-1 0,1 0 0,0 1 1,-1-1-1,1 1 0,-1-1 0,1 1 0,0 0 1,-1-1-1,0 1 0,1 0 0,2 6 32,-1-1 0,0 1 0,0 0 0,2 13 0,-4-15-2,1 1 0,0-1-1,0 1 1,1-1 0,-1 0 0,1 1-1,1-1 1,4 9 0,-2-7 25,1 1 0,0-1 0,0-1 0,8 7 1,-11-10-9,0-1 1,1 0 0,0 0-1,-1 0 1,1 0-1,0-1 1,0 1 0,0-1-1,0 0 1,0 0 0,4 0-1,1 0 92,-1 0-1,0-1 1,1 0 0,-1-1-1,16-3 1,2-5-4749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8:57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 2400,'-7'-2'5711,"2"13"-2761,3-6-4011,-1 16 1571,0 0 1,1-1 0,2 40-1,1-26-158,2 61 603,-3-100-1802,0 4 558,0 0 1,-1 0-1,1 0 0,0-1 0,0 1 0,0 0 0,0 0 0,0 0 1,1 0-1,-1 0 0,0 0 0,0-1 0,1 1 0,-1 0 0,1 0 0,-1 0 1,1 0-1,-1 0 0,1 0 0,0 0 0,-1 0 0,1 1 0,0-1 1,0 0-1,0-1 0,8 1-2559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8:57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1 178 2240,'10'-1'6026,"19"-9"-5373,-24 8-180,107-48 1223,-14 13-883,146-37 0,-212 71 3,-31 3-773,0 0-189,-2 1 0,1 0-1,0-1 1,0 1 0,0 0 0,0-1 0,0 1-1,0 0 1,-1-1 0,1 1 0,0 0 0,-1-1-1,1 1 1,0-1 0,-1 1 0,0 0 0,-15 7-3204,8-5 2012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02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51 1568,'-4'1'7995,"3"-2"-8486,2 0 542,-1 0 0,0-1 1,1 1-1,-1 0 0,1 0 1,-1 0-1,1 0 0,0 0 1,-1 0-1,1 0 0,0 0 1,0 0-1,0 0 0,0 0 1,1-1-1,-1 1-115,11-4 21,9-1 74,0 0 43,0 2-1,1-1 1,42-1 0,-61 7-55,0-1 1,1 1-1,-1 0 1,0 0-1,0 0 1,0 0 0,0 1-1,5 2 1,-6-3-36,-2-1 21,1 0 1,0 0 0,0-1 0,-1 1-1,1 0 1,0 0 0,0 0 0,0 1-1,-1-1 1,1 0 0,0 0 0,-1 0-1,1 1 1,0-1 0,0 0 0,-1 0-1,1 1 1,0-1 0,-1 1 0,1-1-1,-1 1 1,1-1 0,0 1 0,-1-1 0,1 1-1,-1-1 1,1 1 0,-1 0 0,0-1-1,1 1 1,-1 0 0,0-1 0,1 1-1,-1 0 1,0 0 0,0-1 0,0 1-1,1 1 1,-1 1 59,1 0-1,-1-1 1,0 1-1,0 0 1,0 0-1,0 0 1,0-1-1,-2 6 1,-4 7 48,-1 0 0,-1-1 0,0 0 0,-1 0 0,-1-1 0,-12 14 0,-8 11-93,22-27-65,-29 43 268,34-50-274,1 1 1,-1-1 0,1 1-1,0 0 1,1 0 0,-1 0-1,1 0 1,0 0 0,-1 8-1,1-9 256,1-4-206,0 0-1,0 0 1,1 0 0,-1 0-1,0 0 1,0 0-1,0 0 1,0 0-1,0 0 1,0 0-1,1 0 1,-1 0 0,0-1-1,0 1 1,0 0-1,0 0 1,0 0-1,1 1 1,-1-1-1,0 0 1,0 0 0,0 0-1,0 0 1,0 0-1,1 0 1,-1 0-1,0 0 1,0 0-1,0 0 1,0 0 0,0 0-1,0 0 1,1 0-1,-1 1 1,0-1-1,0 0 1,0 0-1,0 0 1,0 0-1,0 0 1,0 0 0,0 1-1,0-1 1,0 0-1,0 0 1,0 0-1,0 0 1,0 0-1,0 1 1,1-1 0,-1 0-1,0 0 1,-1 0-1,1 0 1,0 0-1,0 1 1,0-1-1,0 0 1,0 0 0,0 0-1,0 0 1,0 0-1,0 1 1,0-1-1,0 0 1,0 0-1,0 0 1,6-2 31,1 0 0,0 0 0,-1-1 0,0 0-1,11-7 1,21-9-166,41-5 7,-2 1 412,-55 13-673,-10 1-2825,10 13-4470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06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0 1472,'0'1'26,"0"-1"0,0 0 0,-1 0 1,1 0-1,0 0 0,0 0 0,0 0 0,0 0 0,0 0 0,0 0 0,-1 0 1,1 0-1,0 0 0,0 0 0,0 0 0,0 0 0,0 0 0,0 1 1,0-1-1,-1 0 0,1 0 0,0 0 0,0 0 0,0 0 0,0 0 1,0 1-1,0-1 0,0 0 0,0 0 0,0 0 0,0 0 0,0 0 0,0 0 1,0 1-1,0-1 0,0 0 0,0 0 0,0 0 0,0 0 0,0 0 1,0 1-1,0-1 0,0 0 0,0 0 0,0 0 0,0 0 0,0 0 1,0 0-1,0 1 0,1-1 0,1 6 1196,-2-4-1006,0 0 1,0-1 0,0 1 0,0 0 0,0 0 0,0 0 0,-1 0 0,1 0-1,-1 0 1,1-1 0,-1 1 0,0 0 0,1 0 0,-3 2 0,-8 12 359,7-11-503,1 0 0,-1 1 1,1-1-1,0 1 0,1-1 1,-1 1-1,-1 6 0,3-5-85,-1-1 0,0 0 0,-1 0 0,-5 10-1,-5 12 5,-38 104 637,15-25-520,10-26 22,18-53-106,0-1-1,2 2 0,1-1 1,1 1-1,2-1 0,0 1 0,2 0 1,6 41-1,26 183 461,26-2 502,20-24-374,-71-208-292,15 25-1,-17-36-298,0-1-1,1 1 0,-1-1 0,2-1 0,11 12 0,-14-15-564,-1 0 12,1 0 1,-1 0-1,1 0 0,0-1 0,5 3 0,15 4-3991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07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0 2720,'-1'1'144,"0"0"1,0-1-1,0 1 0,0 0 1,0-1-1,0 1 1,0 0-1,1 0 0,-1 0 1,0 0-1,0 0 1,1 0-1,-1 0 0,1 0 1,-1 0-1,1 0 0,-1 0 1,1 1-1,0-1 1,0 0-1,-1 2 0,0 27 2994,1-23-2775,1-4-275,-1 1 1,2-1-1,-1 1 0,0-1 1,0 0-1,1 0 1,0 0-1,0 0 0,0 0 1,0 0-1,3 2 0,0 3 4,13 15 71,1-1 0,33 30 0,-34-35-45,0 1-1,-1 0 1,-1 2 0,21 32-1,-13-8 94,27 71 0,8 55-195,-36-102 128,-4 1 0,17 111 0,-19 50 538,-20-77-374,0-117-41,-1 0 1,-12 44-1,0-18 159,-46 113 0,47-144-292,0-1 1,-2 0-1,-1-1 0,-2-1 1,-29 33-1,39-50-139,-50 51 333,53-56-469,1-1 0,-1 0 0,0 0 0,-1-1 0,1 1 0,-1-2 0,-15 6 0,21-8-108,0-1 0,0 1 0,0-1 0,0 1 0,0-1 0,-1 0 0,1 0 1,-4-1-1,5 1 97,1 0 0,-1 0 1,0 0-1,0-1 0,1 1 1,-1 0-1,0-1 1,1 1-1,-1-1 0,1 1 1,-1-1-1,0 1 0,1-1 1,-1 1-1,1-1 1,-1 0-1,1 1 0,0-1 1,-1 0-1,1 1 0,0-1 1,-1 0-1,1 1 1,0-1-1,0 0 0,-1 0 1,1 1-1,0-1 0,0-1 1,3-31-2452,5-14-650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08.7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9 224,'0'-8'6458,"0"23"-4607,0-12-1665,-1-1 0,1 0 1,-1 1-1,0-1 0,0 0 0,0 0 0,0 1 0,0-1 1,-3 3-1,-3 8 251,0 0-121,-1 1 0,0-2 1,-1 1-1,0-1 0,-1-1 0,-18 17 1,-14 18-89,24-23-145,1 1 0,2 0-1,-21 40 1,11-14-51,49-80-7083,-11 11 3505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09.2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9 2816,'-14'-8'4810,"15"8"-4212,34 19 447,-18-12-903,0 1 0,0 1 1,0 0-1,-2 1 0,1 1 0,-1 0 1,-1 1-1,22 23 0,2 10 391,61 94 1,-66-92-232,-19-29-65,-1 1 0,19 38 0,-21-29 6,-1 2-1,-2-1 1,0 2 0,-2-1-1,3 59 1,-8-10 1341,-6-102-5653,5 5 2369,-1 11 623,1 1-1,0-1 0,0 1 1,1-1-1,0 1 1,3-12-1,4-6-575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59.28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 26 2560,'0'0'832,"-7"-7"1053,2 11 41,5-4-1913,0 0 1,0 0-1,0 1 1,0-1-1,0 0 1,0 0-1,0 0 1,0 0-1,0 0 1,-1 0-1,1 0 0,0 0 1,0 0-1,0 0 1,0 0-1,0 0 1,0 0-1,0 0 1,0 0-1,0 0 1,0 0-1,-1 0 1,1 0-1,0 0 1,0 0-1,0 0 0,0 0 1,0 0-1,0 0 1,0 0-1,0 0 1,0 0-1,0 0 1,-1 0-1,1 0 1,0 0-1,0 0 1,0 0-1,0 0 1,0 0-1,0 0 1,0 0-1,0 0 0,0 0 1,0 0-1,0 0 1,0 0-1,0-1 1,-1 1-1,1 0 1,0 0-1,0 0 1,0 0-1,0 0 1,0 0-1,12 7 3075,-6-4-3062,0 0 1,0 0-1,0-1 1,0 0-1,0 0 1,1 0-1,-1-1 0,1 0 1,9 0-1,9 0 66,30-4-1,-19 1-63,181-1 79,56-3 68,233-18 828,-427 17-717,18 1 148,-77 9-631,-32 6-4865,6-6 4166,-21 6-2058,-3 4 970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12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7 1472,'5'-6'10746,"-5"25"-10922,-5 112 1846,-2-29-821,2-48-472,-1 7-143,-1 25 674,5-72-436,2-13-497,0-1 0,0 0-1,0 0 1,0 1 0,0-1 0,0 0-1,-1 0 1,1 1 0,0-1 0,0 0-1,0 0 1,0 1 0,0-1 0,0 0-1,-1 0 1,1 0 0,0 1 0,0-1 0,0 0-1,-1 0 1,1 0 0,0 0 0,0 1-1,-1-1 1,1 0 0,0 0 0,0 0-1,-1 0 1,1 0 0,0 0 0,0 0-1,-1 0 1,1 0 0,0 0 0,0 0-1,-1 0 1,1 0 0,0 0 0,0 0 0,-1 0-1,1 0 1,0 0 0,0 0 0,-1 0-1,1 0 1,0 0 0,0-1 0,-1 1-1,1 0 1,5-19-5991,1 7 3787,0-6-1584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1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5 119 4384,'-5'0'6154,"18"-4"-3759,-7 2-2146,-1 0 1,1 0-1,-1-1 1,0 0-1,0 0 1,9-8-1,-7 6-145,0 0 0,12-7 1,-11 8-91,0 1 1,1 0 0,-1 0 0,0 0 0,1 1 0,11-1 0,-15 3 7,-1 0-1,0 0 1,0 0 0,0 0 0,0 1 0,0-1-1,0 1 1,0 0 0,-1 1 0,1-1-1,0 1 1,0-1 0,-1 1 0,1 0 0,-1 0-1,4 3 1,-1 1 154,29 19 760,-32-23-797,0 0 1,0-1-1,1 0 1,-1 0-1,0 0 0,1 0 1,-1 0-1,1 0 1,-1-1-1,5 0 0,-1 0 53,1-1 0,0 0-1,0 0 1,0-1 0,-1 0-1,1-1 1,-1 0 0,9-4-1,56-35-587,-35 19-1509,-10 8-2361,-10 8 2549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18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77 1984,'-13'0'5943,"12"-1"-5833,-24-13 5511,20 13-5126,5 1-480,0 0 0,0 0 0,0 0 0,0 0 0,-1 0 0,1 0 0,0 0 0,0 0 0,0 0 0,0 0 0,0 0 0,0 0 0,-1 0 0,1 0 0,0 0 0,0 0 0,0 0 0,0 0 0,0 0 0,0 0 0,0 0 0,-1 0 0,1 0 0,0 0 0,0 0 0,0 0 0,0 0 0,0 0 0,0-1 0,0 1 0,0 0 0,0 0 0,-1 0 0,1 0 0,0 0 0,0 0 0,0 0 0,0 0 0,0-1 0,0 1 0,0 0 0,0 0 0,0 0 0,0 0 0,0 0 0,0-1 0,0 1 177,0 0-164,0-1 0,0 1 0,0 0 0,0-1 0,0 1 0,0 0 0,0-1 0,0 1 0,0 0 0,0-1 0,0 1 0,0 0 0,0-1 0,0 1 0,0 0 0,0-1 0,0 1 0,0 0 0,0-1 0,1 1 0,-1 0 0,0 0 0,1-1 0,25-5 318,-21 5-241,-1 0 0,1 0-1,-1 0 1,7 0-1,27-4-120,-18 4 142,0-1 0,34-8-1,-35 6 27,1 0 0,34-1-1,-52 5-95,-1 0 0,1 0-1,0 0 1,-1 0 0,1 0-1,-1 0 1,1-1 0,0 1-1,-1-1 1,1 1 0,-1-1-1,1 0 1,-1 1 0,0-1-1,2-1 1,-2 1 93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19.6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78 1312,'-9'-3'8046,"5"-9"-5575,4 11-2200,0 0 0,0 0 1,0 1-1,0-1 0,-1 0 0,1 0 1,0 0-1,-1 1 0,1-1 0,0 0 1,-1 0-1,1 1 0,-3-4 1085,2 4-1085,1-1 1,-2 0-1,2 0-70,-2 0-267,9 0 59,10 0 66,1-1 0,-1-1 0,21-5 0,6-2 147,-40 9-251,108-15 495,-64 14-3137,-39 3-428,1 6 945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22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69 3232,'-3'-3'473,"2"2"-388,0 1 0,0-1 0,1 0-1,-1 1 1,0-1 0,1 0 0,-1 0-1,0 1 1,1-1 0,-1 0 0,1 0 0,0 0-1,-1 0 1,1 0 0,0 0 0,-1-1 0,0 2 520,-1-1 0,1 1 0,-1 0 1,1 0-1,-1 0 0,0 0 1,1 0-1,-1 0 0,-1 0 1,2 1-537,0-1 1,0 1-1,0-1 1,0 1-1,0-1 1,1 1-1,-1 0 1,0-1-1,0 1 1,1 0-1,-1 0 1,0-1-1,1 1 1,-1 0 0,1 0-1,-1 0 1,1 0-1,0 0 1,-1 0-1,1 0 1,0 0-1,0 0 1,-1 0-1,1 0 1,0 0-1,0 0 1,0 0-1,1 2 1,-1 4 13,1 0-1,0 0 1,3 8 0,-1-3 210,1 4-65,9 24 0,-8-26-95,0 1-1,3 19 0,-4-10 21,1 5 146,4 52 1,-8-47 217,1-29 359,2-21-392,0-17-301,-3 16-196,1 1-1,1 0 0,5-18 0,-1 14-34,0 0 0,2 0 0,20-35 0,-17 36 15,30-45-279,-36 57 268,0 0 1,0 0-1,0 0 0,1 1 1,0 0-1,9-5 0,-2 1 48,-10 7 24,0 0 1,-1 1-1,1-1 1,1 1 0,-1 0-1,0 0 1,0 0 0,1 1-1,-1-1 1,1 1 0,8-1-1,-12 2-13,0 1-1,0-1 1,1 1 0,-1-1-1,0 1 1,0 0-1,0-1 1,0 1 0,0 0-1,0 0 1,0 0 0,0-1-1,0 1 1,0 0-1,0 0 1,-1 0 0,1 1-1,0-1 1,0 1-1,10 23 115,-2 5-54,5 16 122,-7-25-92,-1 0-1,-1 0 0,4 28 1,-6-32 43,1 30-38,-4-35-10,1 0 0,2 16 0,0-8 24,-1 1 0,-1 39-1,-2-31-72,1-28 55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23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143 15 2144,'-8'-4'8053,"-4"5"-5498,-32 28-470,38-25-1934,-1 0 0,1 0 0,0 1 0,1-1 0,-1 1 0,1 1-1,0-1 1,0 1 0,-7 11 0,10-14-123,0 1-1,0 0 1,0 0-1,1 0 1,-1 0-1,1 0 1,0 0-1,0 0 1,1 0-1,-1 1 1,1-1-1,0 0 1,0 0-1,0 1 1,1-1-1,0 0 1,-1 0-1,3 6 1,0-1-70,4 12 49,1 0 0,13 25 0,-19-41 35,1 1 0,1-1 0,-1 0 0,1 0 0,0-1-1,0 1 1,1-1 0,-1 0 0,1 0 0,0 0 0,0 0-1,0-1 1,7 3 0,-10-5-39,1 0 0,-1 0-1,1 0 1,-1-1 0,1 1-1,-1-1 1,1 0 0,-1 0-1,1 0 1,0 0 0,-1 0-1,1 0 1,-1-1 0,5 0 0,-3-1 27,0 1 1,0-1 0,0 0-1,0 0 1,-1-1-1,1 1 1,6-6 0,1-3 157,-1 0 1,0-1 0,14-23-1,-15 22-37,-1 0 0,0 0 1,10-27-1,-17 36-112,1 0 0,-1 0 0,0 0 1,0-1-1,0 1 0,-1 0 0,0-1 0,0 1 1,0 0-1,0-1 0,0 1 0,-1 0 0,0-1 0,0 1 1,0 0-1,0 0 0,-1 0 0,-2-5 0,0 3-30,1 1 0,-1 0 0,0 0-1,-1 0 1,1 0 0,-1 1-1,0 0 1,0 0 0,0 0-1,-12-6 1,0 2-163,-1 1 0,-24-7 0,28 10 104,10 3 42,1 1-1,-1-1 0,1 1 0,0 0 1,-1 0-1,1 0 0,-4 1 1,-8 0-248,8 0 1972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24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0 4064,'-83'116'7557,"28"-49"-5605,-28 39-68,74-93-1777,0 1 0,2 1 1,-1 0-1,2 0 0,0 0 0,-5 22 1,6-12-43,1 0 1,1 0 0,1 0 0,2 0 0,0 0 0,1 1 0,2-1 0,1 0 0,0 0 0,11 31 0,-11-46-24,1 0 1,-1 0-1,2-1 1,-1 1-1,1-2 1,1 1-1,0 0 1,0-1 0,0-1-1,1 1 1,0-1-1,1 0 1,13 8-1,-10-8-237,1 0 0,0-1 0,26 9 0,-26-11-847,1-1 0,0 0 1,26 2-1,-8-7-1571,2-7-2683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24.6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3328,'0'-1'110,"1"0"1,-1 1-1,1-1 0,-1 0 1,1 0-1,0 1 0,0-1 1,-1 0-1,1 1 0,0-1 1,0 1-1,0-1 0,0 1 1,0 0-1,-1-1 0,1 1 1,0 0-1,0-1 0,0 1 1,0 0-1,2 0 0,-1 0 170,1 0-1,0 0 1,0 1-1,0-1 1,-1 1 0,1 0-1,4 1 1,2 2 354,1 1 0,-1 0 0,10 7 0,12 11 277,-1 0 0,-1 2 0,33 37 0,-42-39-487,-1 1 0,-1 0 0,-1 1 1,23 46-1,-32-51-225,0 0 0,-2 0 0,0 1 0,-1 0 0,-1 0 1,-2 0-1,0 1 0,-1 35 0,-3-19-84,-2-1 0,-1 0 0,-2 0 1,-12 36-1,12-53-175,-1 0 1,0-1-1,-1 1 1,-1-2-1,-18 26 1,10-21-2011,-31 34 1,21-29 320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28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 2656,'-3'-3'8072,"0"10"-5329,-2 19-3498,4-17 1729,-2 17-244,1-1-1,2 38 0,1-37-297,-1 1-1,-4 32 1,1-35-219,1 46 0,2-53-261,5 26-608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29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 4896,'4'7'11966,"2"-6"-13442,19 2 3175,-21-3-1720,1 1 0,-1-1 0,1 1 0,0-1 0,-1 0 0,9-2 0,-13 2 22,263-45 670,-210 44-410,-33 1-4100,-27 30-6929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1:59.91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367 115 2816,'-2'-2'214,"0"0"0,0 0 0,-1 0 0,1 0 0,-1 0 1,1 1-1,-1-1 0,1 1 0,-1 0 0,0-1 0,0 1 0,1 1 0,-1-1 0,0 0 1,0 1-1,0-1 0,0 1 0,0 0 0,0 0 0,0 0 0,0 0 0,-4 1 0,-7 2 187,0 0-1,0 0 1,-16 8 0,22-9-192,-10 5-31,1 0 1,0 1-1,0 1 0,1 1 1,0 0-1,0 1 1,1 1-1,1 0 0,0 1 1,-23 27-1,35-37-177,-1 1-1,0 0 1,1-1-1,0 1 1,0 0-1,0 0 1,1 0-1,-1 0 1,1 1-1,0-1 1,-1 7-1,2-9 12,0 0-1,0 0 1,0 0-1,0 0 0,1 0 1,-1 0-1,0 0 0,1-1 1,-1 1-1,1 0 1,0 0-1,0 0 0,0-1 1,0 1-1,0 0 0,0-1 1,0 1-1,0-1 1,1 1-1,-1-1 0,1 0 1,-1 1-1,1-1 0,-1 0 1,1 0-1,0 0 1,-1 0-1,3 0 0,5 3 77,1-1 0,-1 0 0,0 0-1,1-1 1,0 0 0,-1-1 0,18 0 0,-8-1 39,0-2 0,-1 0 0,22-6 0,-26 5 6,0-1-1,-1 0 1,0-1 0,0 0 0,0-1-1,0 0 1,20-15 0,-28 17-57,-1 0-1,1 0 1,-1 0 0,0 0 0,-1 0 0,1-1 0,-1 0 0,1 0-1,-2 0 1,1 0 0,0 0 0,-1-1 0,0 1 0,0-1 0,-1 1-1,1-1 1,-1 0 0,-1 0 0,1 1 0,-1-1 0,0-9 0,-2 3-9,1 1 1,-2-1-1,1 1 1,-1 0-1,-1 0 1,0 0 0,-1 1-1,-8-15 1,10 19-96,0 1 0,-1 0 0,1 0 0,-1 1 1,0-1-1,0 1 0,-1 0 0,1 0 0,-1 0 1,0 0-1,0 1 0,0 0 0,0 0 1,-1 0-1,1 1 0,-1-1 0,0 1 0,-6-1 1,9 3-146,-1 0 0,1 0 0,-1 0 0,1 0 0,0 1 0,-1-1 0,1 1 0,0 0 1,0 0-1,0 0 0,0 1 0,-1-1 0,2 1 0,-1-1 0,0 1 0,0 0 0,0 0 1,1 0-1,-1 1 0,1-1 0,0 1 0,0-1 0,0 1 0,-3 5 0,-3 4-1104,2 0 0,-1 1-1,2-1 1,-7 21 0,2 2-558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29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 4160,'5'-6'6798,"6"-3"-4143,19-6-1490,-10 6-768,-17 8-354,0-1 0,-1 1 1,1 0-1,0 0 0,0 0 1,0 0-1,0 0 0,0 1 0,0-1 1,0 1-1,0 0 0,0 0 1,5 0-1,-5 1-20,-1-1 0,1 1 1,0-1-1,0 1 0,-1 0 0,1 0 1,0 1-1,-1-1 0,1 0 0,-1 1 1,0-1-1,1 1 0,-1 0 1,0 0-1,0 0 0,0 0 0,2 4 1,-2-3 9,0 1 1,0 0 0,0-1 0,-1 1-1,0 0 1,1 0 0,-2 0 0,1 0-1,0 0 1,-1 9 0,0-2 85,-1 1 0,0 0 1,-1-1-1,-1 1 0,0-1 0,0 1 1,-8 17-1,5-18-25,-1 0 0,1-1-1,-2 1 1,1-1 0,-1-1 0,-1 1 0,0-1 0,0-1 0,-17 13-1,24-21-119,14-1 226,-1 0 1,1-2 0,12-3-1,27-5 102,-2 3-190,29-4-937,-68 11-1373,0 1 0,19 2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30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2 896,'3'-1'4672,"-1"14"-1915,-2-7-2424,-1-1 0,0 0 0,0 1 0,0-1 0,0 0 0,-1 0 0,0 0 0,-5 10 0,-3 3 97,-14 16 0,5-5-42,-110 188 1564,110-184-1710,3 0 0,1 1 0,1 1 0,-10 42 0,-22 147 788,40-190-869,2 0 0,2 0 0,1 1 0,2-1 0,1 1 1,1-1-1,3 0 0,0 0 0,18 53 0,-10-48 51,1-2 1,22 41-1,-31-66-196,1-1 1,1 0-1,0 0 0,0-1 0,1 0 1,0 0-1,1-1 0,0 0 0,1-1 1,15 10-1,-23-16-234,-1-1 0,1 0 1,0 0-1,0 0 0,0-1 0,0 1 1,0-1-1,0 1 0,0-1 0,0 0 1,0 0-1,0 0 0,0-1 0,0 1 1,0-1-1,0 0 0,3-1 1,1 0-673,-1-1 1,0 0 0,1 0 0,-1 0-1,-1-1 1,8-5 0,11-17-4060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31.1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3392,'4'2'5412,"14"13"-3742,-7-1-840,-1 0 0,16 31 0,-11-19-328,35 57 626,23 38-300,-57-91-626,-1 1-1,12 38 0,-1 19 402,-3 2-1,12 102 1,-31-161-391,-3 0 0,0 0 0,-2 0 0,-8 49 0,-34 116 375,28-137-501,9-37-363,0-1 0,-1 0-1,-2 0 1,0 0 0,-20 32-1,29-53 243,0 0-118,0 1 0,0-1 0,-1 1 0,1 0 0,0-1 0,0 1 0,-1-1 0,1 1 0,0-1 0,-1 1 0,1-1 0,0 0 0,-1 1 0,1-1 0,-1 1 0,1-1 0,-1 0 0,1 1 0,-1-1 0,1 0 0,-1 0 0,1 1 1,-1-1-1,0 0 0,1 0 0,-1 0 0,1 0 0,-1 0 0,0 0 0,1 0 0,-1 0 0,1 0 0,-1 0 0,0 0 0,1 0 0,-1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32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11 163 2720,'-10'9'8045,"10"-8"-7911,11 4 2919,5-5-3416,-7-3 579,0-1 0,1 0 0,-2 0-1,1-1 1,0 0 0,14-13 0,8-4 22,-24 17-224,0-1 0,-1 0 0,1-1 0,-1 0 0,-1 0 1,1 0-1,-1-1 0,0 0 0,-1 0 0,5-11 0,-7 1 84,-2 12-122,-1 11-637,19 212 1305,-5-104-45,-10-85-459,7 137 189,-10-156-146,0 1 0,4 17 0,-6-10 301,2-17-457,0 1 0,0-1 1,-1 1-1,1-1 0,0 1 1,0-1-1,0 1 0,-1-1 1,1 1-1,0-1 0,-1 1 1,1-1-1,0 0 0,-1 1 1,1-1-1,-1 1 0,1-1 1,-1 0-1,1 0 0,-1 1 1,1-1-1,-1 0 0,1 0 1,-1 1-1,1-1 0,-1 0 1,-11 4-277,11-4 262,0 1-1,-1-1 1,1 1-1,0-1 0,0 1 1,0-1-1,-1 0 1,1 1-1,0-1 0,-3 0 1,-1 1 27,0-1 1,0 1-1,0 0 0,0 1 1,-8 3-1,-17 4-330,19-6 137,20-1 167,20-3 487,26-6-121,-40 6-315,0 0 0,0-2 0,15-3 0,-10 1-166,-14 3-701,0 1-1,0-1 0,12-4 1,-10 1-1006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09:45.8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209 23 640,'0'4'2624,"0"-5"-2473,0 0-1,0 0 1,0 1 0,0-1-1,0 0 1,0 0 0,-1 1-1,1-1 1,0 0 0,-1 1-1,1-1 1,0 0 0,-1 1-1,1-1 1,-1 0 0,1 1-1,-1-1 1,1 1 0,-2-2-1,2 2-193,-1-1 79,0 0 0,0 0-1,0 0 1,0 0-1,0 0 1,0 1 0,0-1-1,0 0 1,0 1-1,-1-1 1,1 0 0,0 1-1,0-1 1,-1 1-1,1 0 1,0 0 0,-1-1-1,1 1 1,0 0-1,-1 0 1,1 0 0,-1 0-1,1 0 1,0 1-1,-1-1 1,1 0 0,0 1-1,-1-1 1,1 1-1,0-1 1,0 1 0,0-1-1,-1 1 1,1 0-1,0 0 1,0 0 0,0-1-1,0 1 1,-1 2-1,-23 28 104,19-16 74,1-7-258,-1 0 0,1 1 0,-5 11 0,-1 4 17,-2 14 274,5-18-138,-7 22 0,-2 8-52,8-23 24,-3 12 122,10-36-195,1-1-1,-1 1 0,1 0 0,0 0 0,0 0 0,0 0 0,1-1 0,-1 1 0,1 1 0,0-1 0,-1 0 1,1 0-1,1 5 0,4 19-160,-4-23 145,0 0 1,0 0-1,0 0 0,0 8 0,-1-9-21,2 5 50,4 3 198,-4-8-229,0 0 0,0-1 0,0 1 0,0-1 0,0 1 0,1-1 0,-1 0 0,1 0-1,-1 0 1,1 0 0,5 2 0,3 6 129,-8-6-92,0-2-4,1 1 0,-1-1-1,0 0 1,1 0 0,-1 0 0,1 0-1,0-1 1,0 0 0,0 1-1,0-1 1,-1-1 0,9 2 0,-10-2-28,12-1 321,-11 0-256,0 0-1,0-1 0,0 1 1,-1-1-1,1 0 1,0 0-1,0 0 1,-1 0-1,0 0 1,4-3-1,16-15-194,-5 5 265,-15 12-105,0 1 1,1-1-1,-1 1 0,1 0 0,0 0 0,4-3 0,-3 3-37,-1 0 0,0 0 0,0 0 0,0-1 0,-1 1 0,1-1 0,4-5 0,-4 5 61,0-1-1,0 1 1,0 0-1,5-3 1,-4 3-26,-1 1 1,0 0 0,0-1-1,0 0 1,0 0-1,0 0 1,-1 0 0,1 0-1,-1 0 1,0-1 0,0 1-1,0-1 1,1-3-1,0 0 43,-2 1-1,1-1 1,-1 0-1,0 0 1,0 0-1,-1-10 1,2-8 140,-1 21-189,0 0 0,-1 0-1,0 0 1,1 0 0,-2 0 0,1 0-1,0 0 1,-1 0 0,-2-7-1,-13-44 775,9 38-810,5 11 177,0 0 0,0 0 0,-1 0 0,0 1 1,0-1-1,-1 1 0,-5-7 0,4 7-128,0 0 1,0 0-1,0 1 0,-1-1 1,-7-4-1,11 8-32,1 1-1,0-1 1,0 0 0,0 1-1,-1-1 1,1 1 0,0-1 0,-1 1-1,1 0 1,-1-1 0,1 1-1,0 0 1,-1 0 0,1 0-1,-1 0 1,1 0 0,0 0 0,-1 1-1,1-1 1,-1 0 0,1 1-1,0-1 1,-1 1 0,1-1 0,0 1-1,0 0 1,-1-1 0,1 1-1,0 0 1,0 0 0,0 0 0,0 0-1,-1 1 1,-1 3-208,0 0-1,0 0 1,0 0-1,0 0 1,1 0 0,0 1-1,0-1 1,-1 9 0,-1 5-2675,0 23-1,3-12-371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03.8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534 0 1728,'-11'16'3780,"7"-9"-3477,0 0 1,-1 0-1,0 0 0,-7 7 0,-13 9 145,1 1 1,1 1-1,-21 31 1,-37 40-211,77-91-227,-132 144 450,118-125-416,0 0 0,2 1 1,0 1-1,-20 48 0,26-49-15,1 0 0,1 0 0,1 1-1,1 0 1,2 0 0,-3 47-1,7-69-11,0 1 0,0-1 0,1 1 0,0-1 0,-1 1 0,2-1-1,-1 1 1,0-1 0,1 0 0,0 1 0,0-1 0,0 0 0,1-1 0,-1 1-1,1 0 1,0-1 0,0 1 0,0-1 0,0 0 0,1 0 0,-1 0 0,1 0-1,0-1 1,0 1 0,6 2 0,-2-2 32,-1 0-1,1-1 0,0 0 1,0 0-1,0-1 1,0 0-1,1 0 1,-1-1-1,0 0 1,0-1-1,0 1 1,0-2-1,11-2 1,-5 0 10,0-1 0,0-1 0,0 0 0,-1-1 0,0-1-1,0 0 1,-1 0 0,0-1 0,-1-1 0,0 0 0,0-1 0,-1 0 0,15-20 0,-3-1-7,-2-2 0,-1 0 0,-2-1 0,13-37 0,-5 4-73,-3-1 0,-3-1 0,14-103 0,-32 167-10,3-23 10,0-29 0,-4 54-17,0 1 0,0-1-1,0 0 1,-1 1 0,0-1-1,0 1 1,0 0 0,0-1-1,-2-4 1,2 8 20,1 0 1,-1 0-1,1 1 1,0-1-1,-1 0 1,1 0-1,0 0 1,-1 0-1,1 0 1,0 0-1,-1 0 1,1 1-1,0-1 1,-1 0-1,1 0 1,0 0-1,-1 1 1,1-1-1,0 0 1,-1 0-1,1 1 1,0-1-1,0 0 1,0 1-1,-1-1 1,1 1-1,-8 9-172,4-3 134,1 1 0,0-1 0,0 1 0,0 0 0,1 0 0,0 0 0,0 9 0,-4 11-38,-32 149-275,34-140 378,1-1-1,2 39 1,1-53-12,3 101 28,-2-102 13,1-1 0,6 23 0,0 7 170,-7-38-177,1-1 1,0 0-1,1 0 1,0 0 0,0-1-1,2 1 1,-1-1-1,10 15 1,-13-23-9,0-1 1,0 0-1,0 1 0,0-1 1,0 0-1,1 0 1,-1 0-1,0 0 0,1 0 1,-1 0-1,0 0 0,1-1 1,-1 1-1,1 0 0,0-1 1,2 1-1,-1 0 4,1-1-1,-1 0 1,0 0-1,0 0 1,0 0-1,0-1 1,0 1-1,5-3 1,-1 1 23,0-1-1,0 0 1,-1 0-1,1 0 1,-1-1-1,0 0 1,9-8 0,13-16 104,-2-1 0,36-53-1,-19 24-101,101-142 187,-133 186-234,0 0 0,-2 0 1,0-1-1,0-1 0,10-26 0,-11 19 65,5-9-44,-2-1 1,-2 0 0,11-64 0,-15-17-391,-5 113 352,0 1 0,0-1 1,0 1-1,0-1 0,0 1 0,0 0 1,-1-1-1,1 1 0,0-1 0,0 1 0,0 0 1,-1-1-1,1 1 0,0-1 0,-1 1 1,1 0-1,0-1 0,-1 1 0,1 0 0,0 0 1,-1-1-1,1 1 0,0 0 0,-1 0 1,1 0-1,-1-1 0,1 1 0,0 0 0,-1 0 1,1 0-1,-1 0 0,1 0 0,-1 0 1,1 0-1,-1 0 0,1 0 0,0 0 0,-1 0 1,1 0-1,-1 0 0,1 0 0,-1 0 1,1 1-1,0-1 0,-1 0 0,1 0 0,-1 1 1,-7 8-54,1 0 1,1 1-1,-1 0 1,2 1 0,-1-1-1,2 1 1,-6 16-1,3-9-63,0-1-1,-12 20 0,7-16 77,-16 37 1,-2 9-31,-8 20-139,33-73 196,0 0 0,2 0 0,0 0 0,-2 24-1,4-21 33,1-1-1,1 1 1,1 0-1,5 27 1,6 22-18,-9-41 4,1 0 1,17 47-1,-8-41 134,21 35 0,-33-62-99,1-1-1,-1 0 1,1 0 0,0 0-1,0 0 1,0-1 0,0 1-1,0-1 1,0 1 0,1-1-1,-1 0 1,1-1 0,0 1-1,0-1 1,-1 1 0,1-1-1,0 0 1,0 0 0,0-1-1,0 1 1,0-1 0,0 0-1,8-1 1,-4-1 10,0-1 0,0-1-1,-1 1 1,1-1 0,-1-1 0,1 1-1,-2-1 1,1 0 0,7-7 0,8-10-18,22-30 0,-5 7 269,-30 35-313,44-43-111,-46 47 77,0 0-1,1 1 1,-1 0-1,1 0 0,0 1 1,11-4-1,-16 7 18,1 0 1,-1 0-1,1 0 1,-1 1-1,0-1 1,1 1-1,-1 0 1,1 0-1,-1 1 0,0-1 1,1 1-1,3 0 1,4 3-21,1 0-1,12 7 1,-16-7 99,0-1-1,1 1 1,-1-1-1,1-1 1,11 3-1,-15-5 47,-1 1 40,1-1 0,0 1 0,-1-1 0,1 0 0,-1-1 0,7 0 0,-11 1-115,1 0 0,-1 0-1,0 0 1,0-1 0,0 1 0,1 0-1,-1 0 1,0 0 0,0 0 0,0 0 0,1 0-1,-1 0 1,0-1 0,0 1 0,0 0 0,0 0-1,1 0 1,-1 0 0,0-1 0,0 1-1,0 0 1,0 0 0,0 0 0,0-1 0,0 1-1,0 0 1,0 0 0,1-1 0,-1 1 0,0 0-1,0 0 1,0 0 0,0-1 0,0 1-1,0 0 1,0 0 0,-1-1 0,1 1 0,0 0-1,0 0 1,0 0 0,0-1 0,0 1 0,-9-14 124,-16-10-49,25 24-79,-7-6-26,1 0-1,-1 1 1,-1 0 0,1 0 0,-1 1-1,0 0 1,0 1 0,0-1-1,0 2 1,-1-1 0,1 1 0,-1 0-1,1 1 1,-1 0 0,0 0-1,-11 1 1,13 1-28,0 0-1,0 0 0,0 1 1,-1 0-1,1 0 0,1 0 1,-1 1-1,0 0 1,1 0-1,-1 1 0,1 0 1,0 0-1,0 1 0,1-1 1,-1 1-1,1 0 1,0 1-1,0-1 0,-5 10 1,4-4-28,0 0 1,0 1-1,1-1 0,1 1 1,0 0-1,0 1 1,2-1-1,-1 1 1,2-1-1,-1 1 1,2 24-1,0-31 89,0 0 0,1 1 1,0-1-1,0 0 0,1 0 0,0 0 0,0 0 1,0 0-1,0 0 0,1 0 0,0-1 0,0 1 1,1-1-1,0 0 0,0 0 0,0 0 0,9 8 1,-6-8 18,0 0 0,0 0 0,0 0 0,1-1 1,-1 0-1,1-1 0,0 0 0,0 0 0,1-1 0,-1 0 1,0 0-1,16 1 0,0-2 344,41-2 0,-57 0-283,1 0 0,-1-1 0,0 1 0,-1-1 0,1-1 0,0 0 0,-1 0 0,14-8 0,-17 8-43,0 0 0,0 0 0,0-1 0,-1 1 0,1-1 0,-1 0 0,0 0 0,0 0 0,-1-1 0,1 1 0,-1-1 0,0 1 0,0-1 0,0 0 0,-1 0 0,0 0 0,1-5 0,-1 3-45,0 0 0,-1 0 0,0 0 0,0 0 0,-1 0 0,0 0 0,0 0 0,-1 0 0,1 1 0,-2-1 0,1 0 0,-4-7 1,0 3-16,0 0 0,-1 1 0,0-1 0,-1 1 1,0 1-1,-10-10 0,14 15-48,-1 0 0,1 1 0,-1-1 0,0 1 0,0 0 0,0 0 0,-1 1 0,1 0 0,-1-1 0,1 2-1,-1-1 1,0 1 0,0 0 0,1 0 0,-8 0 0,-7 5-70,19-3 108,1-1 0,-1 0-1,0 0 1,0 1 0,1-1 0,-1 0 0,0 1 0,1-1 0,-1 0 0,0 1 0,1-1 0,-1 1 0,0-1-1,1 1 1,-1 0 0,1-1 0,-1 1 0,1 0 0,0-1 0,-1 1 0,0 1 0,2-2 12,-1 0 0,0 1 0,0-1 0,0 1 0,0-1 1,0 0-1,1 1 0,-1-1 0,0 0 0,0 0 0,0 1 0,1-1 1,-1 0-1,0 1 0,1-1 0,-1 0 0,0 0 0,0 0 1,1 1-1,-1-1 0,0 0 0,1 0 0,-1 0 0,1 0 1,-1 0-1,0 1 0,1-1 0,-1 0 0,0 0 0,1 0 0,-1 0 1,1 0-1,-1 0 0,0 0 0,1-1 0,18 0-22,-14 0 92,5 0-23,0-1 0,0 0 0,-1-1 0,1 0 1,-1 0-1,1-1 0,-1 0 0,10-6 0,13-8-164,1 2-1,1 1 1,0 1 0,1 2-1,42-9 1,-73 21 110,0-1-1,0 1 1,0-1-1,-1 1 1,1 0-1,0 0 1,0 1-1,0-1 1,0 1 0,-1 0-1,1 0 1,0 0-1,-1 0 1,1 1-1,-1 0 1,1-1 0,-1 1-1,0 0 1,1 1-1,-1-1 1,0 1-1,-1-1 1,1 1-1,0 0 1,-1 0 0,0 0-1,1 0 1,-1 0-1,0 1 1,-1-1-1,1 1 1,-1-1 0,1 1-1,-1 0 1,0-1-1,0 1 1,0 7-1,0 5 129,0-1 0,-1 1-1,-1 0 1,0 0-1,-1 0 1,-1-1-1,0 1 1,-11 27 0,7-15 788,5-27-625,0-5-191,2-9-83,8-7-82,1 0 0,0 1 0,2 0 0,0 1 0,1 0 0,1 1 0,21-22 0,-5 13-275,-27 24 307,1 1-1,-1-1 0,0 1 0,1-1 1,-1 1-1,1 0 0,-1 0 1,1 0-1,0 0 0,-1 1 1,7-2-1,-9 2 43,1 1-1,-1-1 1,1 0-1,-1 0 1,1 0-1,-1 0 1,1 0 0,-1 1-1,1-1 1,-1 0-1,0 0 1,1 1-1,-1-1 1,1 0 0,-1 1-1,0-1 1,1 0-1,-1 1 1,0-1 0,1 1-1,-1-1 1,0 1-1,0-1 1,0 1-1,1-1 1,-1 0 0,0 1-1,0-1 1,0 1-1,0 0 1,3 20 78,-3-12 18,1 13-45,0-1 1,-6 42-1,3-46 5,0 2 108,-9 29-1,2-12 195,9-36-339,0 1 1,0-1-1,0 0 0,0 0 0,0 0 1,0 0-1,0 0 0,0 1 1,0-1-1,0 0 0,0 0 0,0 0 1,0 0-1,0 0 0,0 1 1,0-1-1,0 0 0,0 0 0,1 0 1,-1 0-1,0 0 0,0 0 1,0 1-1,0-1 0,0 0 0,0 0 1,0 0-1,0 0 0,1 0 1,-1 0-1,0 0 0,0 0 1,0 0-1,0 0 0,0 0 0,0 0 1,1 1-1,-1-1 0,0 0 1,0 0-1,0 0 0,0 0 0,0 0 1,1 0-1,-1 0 0,0 0 1,0 0-1,0-1 0,0 1 0,0 0 1,0 0-1,1 0 0,-1 0 1,14-5 153,16-14-167,-12 4 30,29-33-1,-20 20 8,119-127-191,-125 132 140,37-29 1,-45 43-47,-10 7 27,0 0 0,0-1 1,1 1-1,-2-1 0,1 1 0,0-1 0,-1 0 0,1 0 0,-1 0 0,3-4 1,-5 6 28,0 1 1,0 0 0,0 0 0,0-1 0,0 1 0,0 0 0,0 0 0,0-1-1,0 1 1,0 0 0,0 0 0,1-1 0,-1 1 0,0 0 0,0 0 0,0-1-1,0 1 1,1 0 0,-1 0 0,0 0 0,0-1 0,0 1 0,1 0 0,-1 0-1,0 0 1,0 0 0,1-1 0,-1 1 0,0 0 0,0 0 0,1 0 0,1 9-217,-3 16-100,-18 43 332,0 7-46,10 7 80,7-54 10,2 37-56,1-61-3,-1 0 1,1 0 0,0 0-1,0-1 1,1 1 0,-1-1-1,1 1 1,0-1 0,0 1-1,0-1 1,0 0-1,3 4 1,6 5 196,18 17 0,-27-26-161,1-1-1,-1 0 1,1 0 0,0 0-1,0 0 1,0 0-1,0 0 1,0-1 0,0 0-1,0 1 1,1-1 0,-1 0-1,0-1 1,1 1 0,-1-1-1,0 1 1,1-1 0,-1 0-1,1 0 1,-1-1 0,1 1-1,-1-1 1,0 1-1,1-1 1,-1 0 0,0 0-1,0-1 1,1 1 0,-1-1-1,0 1 1,0-1 0,4-4-1,2-3 114,63-62 454,-64 61-569,0-1 1,0 0-1,-1 0 0,-1 0 0,10-21 1,-15 29-27,31-86 241,-28 74-314,-1 1-1,0-1 1,-1 0-1,0-21 1,-3 26-102,0 8-74,-5 12-187,2 0 401,0 0-53,0 0 0,0 1 0,1-1-1,0 1 1,-1 15 0,1 2-33,1 27 1,3-38 73,0 0 0,0 0 0,2-1 0,5 23 0,-7-34 66,0 0 0,1 0 0,0 0-1,0 0 1,0-1 0,1 1 0,-1-1-1,1 1 1,0-1 0,0 0 0,1 0 0,-1 0-1,1 0 1,0-1 0,0 1 0,0-1-1,9 5 1,-9-7 18,0 1-1,0-1 0,0 0 0,0-1 1,0 1-1,0-1 0,1 0 1,-1 0-1,0 0 0,0 0 1,0-1-1,0 0 0,0 0 0,5-1 1,5-3 10,0-1 0,19-10 0,-30 15-38,12-8-17,-1 0 0,0 0 0,0-1 0,-1-1 1,12-12-1,52-65-45,-37 40 38,-31 37-39,1 0 0,0 1 0,1 0 0,0 1 0,0 0 0,14-7 0,-19 13 34,-1 0 0,1 1 0,-1 0 0,1 0 0,0 0 0,0 1 0,0-1 0,0 1 0,0 1 0,0-1 0,0 1 0,0 0 0,0 1 0,0-1 0,0 1 0,0 1 0,6 1 0,18 8 260,-29-10-48,-1-3-135,-1 1 0,1 0 0,-1 0 0,1 0 0,-1 0 0,0 0 0,1 0 0,-1 0 0,0 0 0,0 0 0,1 0 0,-1 0 0,0 0 0,0 0 0,0 1 0,0-1 0,0 0 0,0 1 0,0-1 0,-2 0 0,-21-9-254,19 9 157,0 0 0,-1 1 0,1 0 0,-1 0 1,1 0-1,0 0 0,-1 1 0,1 0 1,0 0-1,0 0 0,-1 1 0,1 0 1,0 0-1,0 0 0,1 0 0,-1 1 1,0 0-1,-4 4 0,-5 4-56,1 0 0,0 1 1,1 1-1,-14 18 0,20-23 47,1-1 1,0 1-1,0 0 0,0 0 1,1 1-1,1-1 0,-1 1 1,1 0-1,-2 14 0,4-20 60,1 1 0,-1 0-1,1-1 1,0 1-1,0 0 1,1-1 0,-1 1-1,1-1 1,0 1-1,0-1 1,0 1 0,0-1-1,0 1 1,1-1-1,0 0 1,-1 0-1,1 0 1,0 0 0,1 0-1,-1 0 1,1 0-1,-1-1 1,1 1 0,0-1-1,0 0 1,-1 0-1,5 3 1,-2-3 35,0 0 0,0 0 1,-1 0-1,1-1 0,0 1 0,0-1 1,1 0-1,-1 0 0,0-1 1,0 0-1,0 0 0,7-1 0,7-1 188,-1-1 0,20-7-1,6 0 23,30-2-3499,-57 8-1199,-8 7 2528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04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16 5472,'-47'-16'2496,"51"16"-2016,0 0-576,1 0 64,-2 0-32,2 8 0,8 3-4256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04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18 108 3648,'-17'-11'1664,"17"3"-32,0 11-1024,5-6 960,3-1-896,9-8-128,6 8-352,10-4 0,2 5-96,4-10 96,4 7-128,13-7 480,10 10-320,20-5-2048,-2 5 960,-20-8-4256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09.3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1 583 2400,'0'-2'5600,"44"-73"-4240,-18 22-1075,2 2 1,37-50-1,-44 73-206,2 1-1,0 0 0,2 2 0,45-37 1,-39 38-9,-13 8-76,33-20 0,-49 35-11,0 0 0,-1 0 0,1 1 0,0-1 0,0 0-1,-1 1 1,1-1 0,0 1 0,0-1 0,0 1 0,0 0 0,3 0-1,-4 0 20,0 0-1,0 1 0,0-1 0,0 0 0,0 1 1,0-1-1,0 1 0,0-1 0,0 1 0,0-1 1,-1 1-1,1-1 0,0 1 0,0 0 1,-1-1-1,1 1 0,0 0 0,0 1 0,0 1 19,1 0 0,-1 0 0,0 0 0,0 0 0,0 0 0,-1 1 0,1-1 0,-1 0 0,0 0 0,0 1 0,0-1 0,0 0 0,-1 6 0,-24 93 325,4-21-124,13-44 216,-14 37 0,21-65-178,2-7-24,3-8-83,15-40-143,3 0 1,32-50 0,-45 82-125,0 1 1,1 0 0,0 0-1,1 1 1,1 1-1,0 0 1,0 0-1,1 1 1,1 1 0,-1 0-1,18-8 1,-27 15 59,1 0 1,0 0 0,0 1 0,10-3-1,-14 4 53,0 0-1,0 0 0,0 0 0,0 0 0,0 0 1,0 0-1,0 0 0,0 0 0,0 1 1,0-1-1,0 0 0,0 1 0,0-1 0,0 1 1,0-1-1,0 1 0,0-1 0,0 1 1,0-1-1,-1 1 0,1 0 0,0 0 1,0-1-1,-1 1 0,1 0 0,0 0 0,-1 0 1,1 0-1,-1 0 0,1 1 0,1 3 62,-1 0 0,0 0 0,0 1 0,0-1 0,0 0 0,-1 1 0,0-1 0,0 0 1,-1 1-1,0 5 0,-15 58 477,9-47-420,6-15-129,-7 26 592,8-32-567,0-1 0,0 0 0,0 0 1,0 1-1,0-1 0,0 0 0,0 0 0,0 0 0,0 1 0,0-1 0,0 0 0,0 0 0,0 1 0,0-1 0,0 0 0,0 0 1,0 1-1,0-1 0,1 0 0,-1 0 0,0 0 0,0 1 0,0-1 0,0 0 0,0 0 0,1 0 0,-1 0 0,0 1 0,0-1 1,0 0-1,0 0 0,1 0 0,-1 0 0,0 0 0,0 0 0,1 1 0,0-2 18,0 1 0,0-1 0,0 1 0,0-1 0,0 0 0,0 1 0,0-1 0,0 0 0,0 0-1,0 0 1,0 0 0,1-1 0,0 0-2,74-76 344,-38 43-533,2 2 0,1 2-1,68-38 1,-101 65-42,-6 2 149,0 1 0,0 0-1,0 0 1,0 0 0,0 0-1,0 0 1,0 1 0,0-1-1,0 1 1,1-1 0,-1 1-1,0 0 1,0 0 0,0 0-1,4 0 1,-5 0 39,-1 1 1,1-1-1,-1 0 0,1 1 0,0-1 1,-1 1-1,1-1 0,-1 1 1,1-1-1,-1 1 0,0-1 1,1 1-1,-1-1 0,1 1 0,-1 0 1,0-1-1,0 1 0,1 0 1,-1-1-1,0 1 0,0 0 1,0-1-1,0 1 0,1 0 0,-1-1 1,0 1-1,0 0 0,-1 0 1,1 0-1,-3 29 48,1-21 92,-5 54 65,-6 86 159,14-136-271,-1 1 1,2-1-1,0 1 0,5 18 0,-5-26-26,0 1 0,1 0-1,-1-1 1,1 0 0,1 0-1,-1 0 1,1 0 0,0 0 0,1 0-1,7 7 1,-11-12-15,1 0 0,0 1 1,0-1-1,0 0 0,0 0 0,0 0 0,1 0 1,-1-1-1,0 1 0,0-1 0,0 1 0,1-1 1,-1 0-1,0 0 0,1 0 0,-1 0 0,0 0 1,1 0-1,-1 0 0,0-1 0,0 1 1,1-1-1,-1 0 0,0 0 0,0 0 0,3-2 1,6-3 31,1-1 0,-2 0 1,17-14-1,-9 6 4,49-35 54,137-95 178,-22 17-369,-179 126 55,-1 0 1,0 1 0,0-1 0,1 0 0,-1-1-1,0 1 1,-1 0 0,1 0 0,0-1-1,-1 1 1,1-1 0,1-3 0,-16 7-461,2 4 410,1 0 0,-1 1 0,1 0 1,-12 9-1,-34 32 342,45-37-266,1 0 0,1 1 0,0 0 0,1 1 0,0 0 0,0 0 0,1 1 0,1 0 0,0 0 0,1 0 0,1 1 0,0 0 0,0 0 0,2 0 0,-2 19 0,3-28 7,1 0 1,0 1-1,0-1 1,0 0-1,1 0 1,0 0-1,0 0 0,0 0 1,1 0-1,0 0 1,-1-1-1,2 1 1,-1 0-1,0-1 1,1 0-1,0 1 0,0-1 1,0 0-1,1-1 1,-1 1-1,1-1 1,0 1-1,6 3 1,-8-6 12,1 0 0,0 0 1,0 0-1,0 0 0,0-1 1,0 1-1,0-1 1,0 1-1,0-1 0,0 0 1,0-1-1,0 1 0,0 0 1,0-1-1,4-1 1,-2 1 4,0-1 0,-1 1 0,1-1 0,0-1-1,0 1 1,-1-1 0,0 0 0,6-4 0,1-2 14,-1 0-1,-1 0 0,0-1 0,0-1 0,-1 0 0,0 0 0,-1 0 0,0-1 0,-1 0 1,-1 0-1,6-17 0,-5 10 44,-1 3-213,-1 0 1,0-1-1,-1 0 0,1-23 0,-4 40 100,0 0-1,0 0 0,0 0 0,0 1 1,0-1-1,0 0 0,0 0 0,-1 0 1,1 0-1,0 0 0,0 0 0,0 0 0,0 0 1,0 1-1,0-1 0,0 0 0,0 0 1,-1 0-1,1 0 0,0 0 0,0 0 1,0 0-1,0 0 0,0 0 0,0 0 0,-1 0 1,1 0-1,0 0 0,0 0 0,0 0 1,0 0-1,0 0 0,0 0 0,-1 0 0,1 0 1,0 0-1,0 0 0,0 0 0,0 0 1,0 0-1,0-1 0,-1 1 0,1 0 1,0 0-1,0 0 0,0 0 0,0 0 0,0 0 1,0 0-1,0 0 0,0 0 0,0-1 1,0 1-1,0 0 0,0 0 0,-1 0 1,1 0-1,0 0 0,0 0 0,0-1 0,0 1 1,0 0-1,0 0 0,0 0 0,0 0 1,0-1-1,-6 11-345,4 3 275,1 0 0,0 0 1,1 0-1,2 15 0,-1 10-3,-1-24 107,1 0 0,1 0-1,0 0 1,1 0 0,0-1-1,1 1 1,0-1 0,1 0-1,12 22 1,-16-33 8,0 0 0,0 0 0,1 0 0,-1 0 0,1 0 0,0-1 0,-1 1 0,1 0 0,0-1 0,0 0 0,0 1 0,0-1 0,0 0 0,0 0 1,0 0-1,1 0 0,-1 0 0,0 0 0,0-1 0,3 1 0,-2-1 4,0 0 1,0-1-1,0 1 1,-1-1 0,1 0-1,0 1 1,0-1-1,-1-1 1,1 1-1,-1 0 1,1 0-1,-1-1 1,1 0 0,-1 1-1,0-1 1,0 0-1,3-3 1,148-171 670,2-3-455,-139 162-306,-10 11-95,-1 0-1,1 0 0,0 0 1,0 1-1,13-8 1,-19 13 136,1 0 1,-1 0 0,1-1 0,0 1-1,-1 0 1,1 0 0,-1 0 0,1 1-1,0-1 1,-1 0 0,1 0 0,-1 0-1,1 0 1,0 0 0,-1 1 0,1-1-1,-1 0 1,1 1 0,-1-1 0,1 0-1,-1 1 1,1-1 0,-1 0 0,1 1-1,-1-1 1,0 1 0,1-1 0,-1 1-1,0-1 1,1 1 0,-1-1 0,0 1-1,0 0 1,1-1 0,-1 2 0,11 27-626,-9-22 584,3 13 77,-1-1 1,0 1-1,-2-1 1,0 1-1,-2 0 0,0 0 1,-1 0-1,-1-1 1,0 1-1,-11 35 1,11-47 91,-1-1 0,0 0 0,0 0 0,0-1 0,-1 1 0,0-1 0,-1 0 0,1 0 0,-1 0 0,0 0 0,-1-1-1,1 0 1,-1 0 0,0-1 0,-9 6 0,12-9-64,0 0-1,0 1 0,0-1 0,0-1 0,0 1 0,0 0 0,0-1 0,0 0 0,-1 1 0,1-1 0,0-1 0,0 1 0,0 0 0,-1-1 0,1 1 0,0-1 0,0 0 0,0 0 0,0 0 0,0-1 0,-3-1 0,-6-4-11,1 0-1,-1-1 1,-15-14 0,-26-30-344,48 44 17,5 8 277,0 0-1,0 0 1,0-1-1,0 1 1,0 0 0,0 0-1,0 0 1,0 0-1,0 0 1,0 0 0,0 0-1,0 0 1,0-1-1,0 1 1,0 0-1,0 0 1,0 0 0,0 0-1,0 0 1,0 0-1,0 0 1,0-1 0,0 1-1,0 0 1,0 0-1,0 0 1,0 0-1,0 0 1,1 0 0,-1 0-1,0 0 1,0 0-1,0 0 1,0-1 0,0 1-1,0 0 1,0 0-1,0 0 1,0 0-1,1 0 1,-1 0 0,0 0-1,0 0 1,0 0-1,0 0 1,0 0 0,0 0-1,0 0 1,0 0-1,1 0 1,-1 0 0,0 0-1,0 0 1,0 0-1,0 0 1,0 0-1,0 0 1,0 0 0,1 0-1,-1 0 1,0 0-1,0 0 1,0 1-1,27 13-497,-12-6 374,1 0 1,29 10-1,-18-9 152,0-3 1,48 7-1,-67-12 32,1 0 0,-1-1-1,0-1 1,0 1 0,1-1 0,-1-1 0,0 1 0,0-1 0,0-1-1,0 0 1,-1 0 0,1 0 0,13-9 0,-8 2 59,-1 0 0,-1 0 0,1-1 0,-2-1 0,0 0 1,0 0-1,9-16 0,48-98 343,-65 122-432,3-6-89,17-39 369,-20 44-508,0-1 1,0 1 0,0-1-1,-1 0 1,0 0 0,0-6 0,7 19-487,-1-1 673,-1 1-1,0 0 1,-1 0-1,0 0 1,0 1 0,0-1-1,-1 1 1,0 0-1,0 1 1,-1-1-1,-1 1 1,1-1 0,2 18-1,-4-13 82,1 0-1,-2 1 0,0-1 1,0 0-1,-1 1 1,-1-1-1,0 0 0,-1 0 1,-7 21-1,7-28 109,0 1 1,-1-1-1,0 0 0,-6 9 1,9-14-138,0 1 34,-1 0 0,0 1-1,0-1 1,0 0 0,0 0-1,0-1 1,-1 1-1,1 0 1,0-1 0,-1 1-1,1-1 1,-1 0-1,0 0 1,1 0 0,-1 0-1,0 0 1,0-1-1,0 1 1,1-1 0,-1 0-1,0 0 1,-5 0-1,3-1-30,0 0-1,0 0 0,0 0 0,0-1 0,1 0 1,-1 0-1,0 0 0,1-1 0,-1 1 0,1-1 0,0 0 1,-4-4-1,-41-40-1067,57 50 304,5 3 646,0 0 1,0-2-1,1 1 1,0-2-1,-1 0 1,1 0-1,0-1 1,19 0 0,11-3 186,0-2 0,0-1 0,71-17 1,-82 12 20,0-1 0,-1-2 0,-1-1 1,0-2-1,40-24 0,-71 38-115,21-12 214,34-28 1,-51 37-163,1 0-1,-1 0 1,0 0 0,0-1 0,-1 0 0,1 0 0,-1 0-1,0 0 1,0 0 0,-1 0 0,1-1 0,-1 0 0,1-5-1,-3 9-62,1 1 0,-1-1 0,0 1-1,0 0 1,0-1 0,0 1 0,0-1-1,-1 1 1,1-1 0,0 1-1,-1 0 1,1-1 0,-1 1 0,1 0-1,-1-1 1,1 1 0,-1 0 0,0 0-1,0 0 1,0-1 0,0 1-1,0 0 1,0 0 0,0 0 0,0 0-1,0 1 1,0-1 0,0 0 0,-1 0-1,1 1 1,0-1 0,-1 1-1,1-1 1,0 1 0,-3-1 0,-1 0-69,1 0 1,-1 1 0,1-1 0,-1 1 0,1 0-1,-1 0 1,1 0 0,-1 1 0,1 0 0,-6 1-1,5 0 30,0-1 0,0 1 0,1 0 0,-1 1-1,1-1 1,0 1 0,0-1 0,0 2 0,0-1-1,0 0 1,1 1 0,-1-1 0,1 1 0,0 0-1,0 0 1,0 0 0,1 1 0,-1-1 0,1 0-1,0 1 1,1 0 0,-1-1 0,1 1-1,0 0 1,0 0 0,-1 7 0,3-1 21,0 0 0,0 0 0,1 0 0,0-1 0,1 1 0,0 0 0,0-1 0,2 0 0,6 13 0,-7-15 49,1 0 0,0 0 0,1-1 0,0 1 0,0-1 0,1-1 0,0 1 0,0-1 0,0 0 0,1-1 0,9 6 0,-10-8 17,-1 0 0,1-1 0,0 0 0,-1-1 0,1 1 0,0-1 0,0-1 0,0 1 0,0-1 0,0-1 0,0 1 0,0-1 0,0 0 0,0-1 0,0 1 0,11-6 0,7-2 128,0-2 0,43-27 0,74-61 573,-131 91-650,12-11 35,0-2 0,-2 0 0,28-35 0,-25 28-380,-6 13 130,-16 13 71,0 1 0,1-1 0,-1 1 1,0-1-1,0 0 0,0 0 0,0 0 0,0 0 1,-1-1-1,1 1 0,-1 0 0,1-1 0,0-2 0,1-1-512,-2 8 182,1 15-34,-1-2 140,4 2 208,-1-1-1,-1 1 1,-1 0 0,0 21-1,-2-1 116,1 15 257,-10 81-1,8-125-144,0-1-1,-1 1 1,0 0 0,-4 8-1,6-15-111,-1 1-1,0-1 0,1 0 1,-1 1-1,0-1 1,0 0-1,1 1 0,-1-1 1,0 0-1,0 0 0,-1 0 1,1 0-1,0 0 0,0 0 1,0 0-1,-1 0 0,1 0 1,0-1-1,-1 1 1,1-1-1,-1 1 0,1-1 1,-1 1-1,1-1 0,-1 0 1,1 0-1,-1 1 0,1-1 1,-3-1-1,1 1 29,-1-1-1,0-1 1,0 1 0,0 0 0,1-1-1,-1 0 1,1 0 0,-1 0-1,-5-5 1,-29-27 206,21 18-273,-16-14-121,16 14-252,0 0 1,-30-19-1,64 44 282,-1 0 0,2-1-1,-1-1 1,1 0 0,24 5-1,-9-5 343,-1-2-1,48 2 0,14-7 128,111-14-1,-146 9-1104,-5 4 181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29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410 280 1408,'-2'-4'1708,"2"4"-1511,0-1 0,0 0-1,0 1 1,-1-1 0,1 0 0,0 1 0,-1-1 0,1 1 0,0-1 0,-1 0 0,1 1-1,-1-1 1,1 1 0,-1-1 0,-4-3 39,1 1 1,-1 0-1,0 0 0,1 1 1,-2-1-1,1 1 0,0 0 1,0 1-1,-1-1 0,-10-1 0,7 2-126,-1 1 0,0 0 0,0 0 0,0 1 0,-12 2 0,14-1-27,0 1 1,0 0-1,0 0 0,1 1 1,-9 5-1,2-2 25,6-2-93,-1 1 1,1 0 0,0 0 0,1 1-1,-1 0 1,1 0 0,1 1 0,-1-1-1,1 2 1,1-1 0,-8 15-1,-2 7 107,2 1 0,-10 36 0,8-19-24,-9 26-14,21-64-7,0-1-1,0 1 1,-2 19 0,4-23-76,1 0 0,0-1 0,0 1-1,1 0 1,-1 0 0,1-1 0,0 1 0,3 6-1,0-1 54,0 0 0,1 0-1,1-1 1,-1 0 0,15 18-1,-16-23-9,1 0 0,-1 0 0,1-1-1,0 0 1,0 0 0,0 0 0,1-1-1,-1 0 1,1 0 0,0 0-1,0 0 1,9 1 0,-4-1 34,1-1 1,-1-1-1,1 0 1,0 0 0,-1-2-1,1 1 1,0-1-1,13-4 1,3-1 103,0-2 0,29-12 0,-34 10-78,-1-1 1,0 0-1,0-2 0,-2-1 0,21-17 0,-4 0-19,51-58 0,-51 45 48,-1-1 1,28-50-1,47-104 43,-101 180-208,-1-1 1,12-39-1,-19 49 24,0 1 1,0-1-1,-1 1 0,0-1 0,-1 0 0,0 1 0,-1-1 0,-2-16 1,2 22-109,0 0 1,0 1 0,0-1-1,0 1 1,-1-1 0,0 1-1,-3-7 1,4 10 81,1-1 0,-1 1 0,1-1 0,-1 0 1,1 1-1,-1 0 0,1-1 0,-1 1 0,0-1 0,1 1 0,-1 0 1,0-1-1,1 1 0,-1 0 0,0 0 0,1-1 0,-1 1 0,-1 0 1,1 0 15,0 0 1,0 1 0,0-1-1,0 0 1,0 1 0,0-1 0,0 0-1,0 1 1,1-1 0,-1 1-1,0 0 1,0-1 0,0 1-1,1 0 1,-1-1 0,0 1 0,0 1-1,-108 142-920,96-124 937,2 1 1,0 1-1,-11 33 1,-16 71 20,27-86-1,-49 190 562,44-172-432,8-29-36,-5 29-1,8-25-10,-5 27 1449,9-57-900,1-9-297,2-10-148,5-15-249,2 0 1,16-36 0,-19 54 7,0 0 0,1 0 0,1 1 1,0 0-1,1 0 0,0 1 0,15-14 0,-4 7-43,47-42-169,-44 46-181,-22 13 390,0 1 1,0-1-1,0 1 1,-1 0-1,1-1 1,0 1-1,0 0 1,0-1-1,0 1 1,0 0-1,0 0 1,0 0-1,0 0 1,0 0-1,0 0 1,-1 0-1,1 0 1,0 1-1,0-1 1,0 0-1,0 0 1,0 1-1,1 0 1,-1 0 37,-1-1-1,0 1 1,1 0 0,-1 0 0,0 0 0,0-1-1,0 1 1,0 0 0,0 0 0,0 0-1,0-1 1,0 1 0,0 0 0,0 0-1,0 0 1,-1-1 0,1 1 0,0 0 0,-1 1-1,-1 5-85,0 2 86,-1 1-1,0-1 0,0 0 1,-1 0-1,-7 12 1,0 1-226,8-16 208,1 0 0,0 0 1,0 0-1,1 0 0,0 0 1,0 0-1,0 1 0,1-1 0,0 0 1,0 1-1,1 6 0,0-9 36,-1-1 1,1 0-1,0 0 0,0 1 0,0-1 0,0 0 1,0 0-1,1 0 0,0 0 0,-1 0 0,1-1 1,0 1-1,1 0 0,-1-1 0,0 0 0,1 1 1,-1-1-1,1 0 0,0 0 0,-1 0 0,1-1 1,0 1-1,4 1 0,7 1 42,0-1 0,0 0 0,0-1 0,1 0 0,-1-2 0,0 1 0,1-2 0,-1 0 0,0 0 0,0-2 0,23-5 0,-28 4 55,1 0-1,-1 0 1,0-1-1,0 0 1,-1 0 0,9-8-1,45-42 225,-62 55-339,6-5 2,-1-1-1,0 0 1,-1 0 0,1 0-1,-1 0 1,-1-1 0,1 1-1,-1-1 1,0 0-1,0 0 1,-1 0 0,0-1-1,0 1 1,-1 0 0,0-1-1,0 1 1,-1-1-1,0 1 1,0-1 0,-1 1-1,0-1 1,-3-14 0,4 21-29,-1 0 1,1-1-1,-1 1 1,1 0-1,-1 0 1,1-1-1,-1 1 1,0 0 0,0 0-1,1 0 1,-1 0-1,0 0 1,0 0-1,0 0 1,0 0-1,0 0 1,0 0 0,-1 1-1,1-1 1,0 0-1,0 1 1,0-1-1,-1 1 1,1-1-1,0 1 1,-1 0 0,1 0-1,0-1 1,-1 1-1,1 0 1,0 0-1,-1 0 1,1 0-1,-1 0 1,1 1 0,0-1-1,-1 0 1,1 1-1,0-1 1,0 1-1,-1-1 1,1 1-1,0 0 1,0-1 0,0 1-1,0 0 1,-2 1-1,-3 5-100,1-1-1,0 1 0,0 1 1,-5 9-1,1-2-7,5-8 103,0 0 0,0 0 1,0 0-1,1 1 0,0-1 0,1 1 1,0-1-1,0 1 0,1 0 0,0 0 1,0 0-1,0 0 0,1 0 0,1 0 1,-1 0-1,1 0 0,1 0 0,-1 0 1,1-1-1,1 1 0,3 9 0,0-3 117,1-1-1,1 0 1,0 0-1,0-1 0,13 14 1,-20-25-48,1 1 1,-1-1-1,1 1 1,0-1-1,-1 0 1,1 0-1,0 0 0,0 0 1,0 0-1,0 0 1,3 1-1,-4-2-3,1 0-1,-1 0 1,0 0 0,1 0-1,-1 0 1,1 0 0,-1 0-1,0 0 1,1 0-1,-1-1 1,0 1 0,1-1-1,-1 1 1,0-1-1,1 0 1,-1 1 0,0-1-1,2-1 1,10-9 214,0-1-1,14-16 1,18-17-52,-26 29-345,1 1 1,1 0 0,0 2 0,0 0 0,2 2 0,-1 0 0,2 1-1,37-10 1,-59 19 119,0 1-1,0 0 0,0-1 1,0 1-1,0 0 0,0 0 1,1 0-1,-1 0 0,0 0 1,0 1-1,0-1 0,0 0 1,0 1-1,0 0 0,0 0 1,0-1-1,-1 1 0,1 0 1,0 0-1,2 2 0,-3-2 20,0 1 0,0-1 0,0 1-1,0-1 1,0 1 0,0-1 0,0 1-1,0 0 1,-1-1 0,1 1-1,0 0 1,-1 0 0,0-1 0,1 1-1,-1 0 1,0 0 0,0 0 0,0-1-1,0 1 1,0 0 0,-1 0-1,1 0 1,-1 2 0,-2 6 123,-1 0 0,-5 13 0,-5 11 103,9-17 294,-2 1 0,-16 32 93,23-50-595,0 0 0,-1 0 0,1 1 0,0-1 1,0 0-1,0 0 0,0 0 0,0 0 0,0 0 0,0 0 0,0 0 0,0 0 0,-1 0 0,1 0 0,0 0 1,0 0-1,0 0 0,0 0 0,0-1 0,0 1 0,0 0 0,0 0 0,0 0 0,0 0 0,0 0 0,-1 0 0,1 0 1,0 0-1,0 0 0,0 0 0,0 0 0,0 0 0,0 0 0,0 0 0,0 0 0,0 0 0,0-1 0,0 1 0,0 0 1,0 0-1,0 0 0,0 0 0,0 0 0,0 0 0,0 0 0,0 0 0,0 0 0,0-1 0,0 1 0,0 0 1,0 0-1,0 0 0,0 0 0,0 0 0,0 0 0,0 0 0,0 0 0,0 0 0,0 0 0,0 0 0,0-1 0,0 1 1,0 0-1,0 0 0,0 0 0,1 0 0,-1-3-6,0-1 1,1 1 0,0 0-1,0-1 1,0 1-1,0 0 1,0 0 0,1 0-1,-1 0 1,1 0-1,0 0 1,2-3 0,6-7 7,16-14 1,-7 7-7,49-52-319,-10 14-912,-57 61 1170,0 1 0,-1-1 0,1 1 0,-1-1 0,0 1-1,0 4 1,-11 33-184,7-29 244,-5 23 1,8-20 77,0 1-1,2 25 1,0-8 215,-1-32-274,-1 0 1,1-1-1,0 1 0,0 0 0,0-1 0,1 1 1,-1-1-1,0 1 0,0 0 0,0-1 0,0 1 0,1 0 1,-1-1-1,0 1 0,0-1 0,1 1 0,-1-1 1,0 1-1,1-1 0,0 2 0,-1-2 0,1 0 0,-1 0 0,1 0 0,-1 0 0,1 0-1,-1 0 1,1 0 0,-1 0 0,1 0 0,-1 0 0,1 0 0,-1 0 0,1 0 0,-1 0 0,1 0-1,-1 0 1,1 0 0,-1-1 0,1 1 0,0-1 0,3-2 101,1 0-1,-1 0 1,7-8 0,-6 7-190,4-5 83,14-16 0,-16 17-16,-1 0 0,1 1 0,16-13 0,28-20 144,0-2 96,-43 35-252,-7 7-1,0-1 0,0 1 0,0-1 0,0 1 0,0-1 1,-1 0-1,1 1 0,0-1 0,-1 0 0,1 0 0,0 1 0,-1-1 0,1-2 1,2-1-474,-3 5 262,11 0-99,-10-1 301,0 0 1,0 0-1,0 0 1,0 0-1,0 0 0,0 0 1,0 0-1,0 0 1,0 1-1,0-1 0,0 0 1,0 1-1,0-1 1,0 1-1,0-1 1,0 1-1,0-1 0,0 1 1,0 0-1,0-1 1,-1 1-1,1 0 0,0 0 1,-1-1-1,1 1 1,0 0-1,-1 0 1,2 2-1,2 9 6,-3-9-2,0-1 0,0 1 0,0-1 0,-1 1 0,1 0 0,-1-1 0,1 6 0,-2 1 68,1 0 1,-2 0-1,1 0 0,-1 0 1,-1 0-1,0-1 0,0 1 1,-5 10-1,4-11-32,1 0-1,0 0 0,0 0 1,-2 16-1,5-20 13,-1 0-1,1 1 1,0-1 0,0 0-1,0 0 1,1 1 0,-1-1-1,1 0 1,0 0 0,0 0-1,4 7 1,-5-10-14,1 1 0,-1-1 0,1 0 1,0 0-1,0 0 0,-1 0 0,1 0 0,0 0 1,0 0-1,0-1 0,0 1 0,0 0 0,0 0 1,1-1-1,-1 1 0,0-1 0,0 1 0,0-1 0,2 1 1,-1-1 34,1 1 1,-1-1 0,0 0-1,1 0 1,-1 0 0,0-1-1,0 1 1,1 0 0,3-2-1,1-1 9,-1 1 0,0-1 0,0 0-1,0-1 1,-1 1 0,9-8 0,2-3 70,0 0 0,-2-1 0,0 0 0,17-25 0,-25 31-78,-2-1 0,6-14 0,0-1-69,7-4-85,-13 23 85,0-1 0,-1 1 0,1-1 0,2-10 0,-4 8-213,-2 8 209,0 1 0,0-1 0,0 1 0,0-1 0,0 1 1,0-1-1,1 1 0,-1 0 0,0-1 0,0 1 0,0-1 0,1 1 0,-1 0 0,0-1 1,0 1-1,1-1 0,-1 1 0,0 0 0,1 0 0,-1-1 0,0 1 0,1 0 1,-1-1-1,0 1 0,1 0 0,-1 9-368,-1 0-1,-2 12 1,-10 21 182,9-32 176,1-1-1,0 1 1,1 0 0,-2 12 0,2-7 168,1 0-1,1 0 1,0 0-1,4 22 1,-4-36-118,0 0 0,0 0 0,1 0 1,-1 0-1,0 0 0,0 0 0,1 0 0,-1 0 0,0-1 1,1 1-1,-1 0 0,1 0 0,-1 0 0,1 0 0,0-1 1,-1 1-1,1 0 0,0-1 0,-1 1 0,1 0 0,0-1 1,0 1-1,0-1 0,0 1 0,-1-1 0,1 0 0,0 1 1,0-1-1,0 0 0,0 0 0,0 1 0,0-1 0,0 0 1,0 0-1,0 0 0,0 0 0,1-1 0,2 1 2,0-2 0,0 1 0,0 0 0,-1-1 0,1 0 0,0 0 0,4-3 0,4-3 96,0-1 1,0 0-1,14-16 0,12-14 247,-19 18-314,0 1 1,2 1-1,29-20 0,-36 29-150,0 1-1,1 1 1,1 0-1,-1 1 1,1 1-1,27-7 1,-33 10 38,0 1 1,-1 1-1,12-1 1,-17 2 14,0 1 0,-1-1 1,1 0-1,0 1 0,0 0 1,-1 0-1,1 0 1,-1 0-1,1 1 0,-1-1 1,5 4-1,4 1 1274,-33-16-939,8 7-391,-1 1 0,1 0 1,-24 0-1,28 3 27,1-1 1,-1 2-1,1-1 0,-1 1 0,1 0 1,-16 7-1,4 0-264,-27 17 0,43-24 315,0 1 1,0-1 0,0 1 0,0 1 0,1-1 0,-1 0-1,1 1 1,0 0 0,0 0 0,0 0 0,-4 8 0,6-9 16,0-1 1,0 1-1,0 0 1,1-1 0,-1 1-1,1 0 1,-1 0-1,1 0 1,0-1-1,0 1 1,1 0 0,-1 0-1,0-1 1,1 1-1,0 0 1,-1-1-1,1 1 1,0 0 0,0-1-1,1 1 1,2 3-1,-1 0 54,1 0-1,1 0 1,-1-1-1,11 10 1,-12-12 10,1-1 0,-1 1 0,1-1 1,0 0-1,0 0 0,0-1 0,0 1 0,0-1 0,7 2 1,-4-2 0,0-1 1,-1 1 0,1-1 0,0 0 0,0-1-1,0 0 1,11-2 0,50-19-47,-35 11 156,-4 0-29,0-2 1,0-1 0,37-24 0,42-22-247,-72 44 211,-21 8-185,1 0 0,0 1 0,1 1 0,-1 1 0,31-6 0,-43 10 39,-1 1 0,1 0 0,-1 0 1,1 0-1,-1 0 0,1 1 0,-1-1 0,0 1 0,1 0 0,-1 0 0,0 0 0,1 0 1,-1 1-1,0 0 0,0-1 0,0 1 0,0 0 0,-1 0 0,1 0 0,0 1 0,-1-1 0,4 5 1,5 5 100,-11-12-41,0 0-1,0 0 0,1 0 1,-1 0-1,0 0 1,0 0-1,0 0 0,0 1 1,0-1-1,0 0 1,0 0-1,0 0 0,0 0 1,0 0-1,0 0 1,1 0-1,-1 1 0,0-1 1,0 0-1,0 0 1,0 0-1,0 0 1,0 0-1,0 1 0,0-1 1,0 0-1,0 0 1,0 0-1,0 0 0,0 0 1,0 1-1,0-1 1,-1 0-1,1 0 0,0 0 1,0 0-1,0 0 1,0 0-1,0 0 0,0 1 1,0-1-1,0 0 1,0 0-1,0 0 0,-1 0 1,-7 2 705,-13-6-39,5-4-747,3 2-58,-21-8 0,30 13 40,0 0 1,0 0-1,-1 0 1,1 1-1,0-1 1,0 1-1,0 0 1,-1 0-1,1 0 0,-4 2 1,-1 0 9,0 0 1,0 1 0,1 0-1,-1 1 1,1 0-1,0 1 1,0-1 0,0 1-1,1 1 1,0-1-1,0 1 1,0 1 0,1-1-1,-1 1 1,2 0-1,-1 1 1,-6 12 0,9-15 81,1 1 0,0 0 1,1 0-1,-1 0 0,1 0 1,0 0-1,1 0 1,-1 0-1,1 0 0,0 1 1,1-1-1,0 0 0,0 0 1,0 0-1,0 0 0,1 0 1,4 10-1,-5-14 32,0-1 1,0 1-1,1-1 0,-1 1 0,0-1 0,0 1 1,1-1-1,-1 0 0,1 0 0,-1 1 1,1-1-1,-1 0 0,1 0 0,0-1 0,-1 1 1,1 0-1,0 0 0,0-1 0,0 1 0,0-1 1,0 0-1,-1 0 0,1 1 0,0-1 0,0 0 1,0-1-1,0 1 0,0 0 0,0 0 0,0-1 1,-1 1-1,1-1 0,0 0 0,3-1 0,6-6 52,-1 0 0,0 0 0,0-1 0,0-1 0,-1 0 0,-1 0 0,8-12 0,-9 12-73,0 0-1,-1 0 1,0-1-1,-1 0 1,6-15-1,-11 25-45,1 0-1,-1 0 1,0 1 0,1-1 0,-1 0-1,0 0 1,0 1 0,0-1-1,0 0 1,1 0 0,-1 0-1,0 1 1,0-1 0,-1 0-1,1 0 1,0 0 0,0 1-1,0-1 1,0 0 0,-1 0-1,1 1 1,0-1 0,-1 0-1,1 0 1,-1 1 0,1-1-1,-1 0 1,1 1 0,-1-1-1,1 1 1,-2-2 0,1 2-24,0 0 1,0 0-1,1 0 1,-1 0 0,0 0-1,0 0 1,0 0-1,0 0 1,0 0 0,0 0-1,0 0 1,0 0-1,0 1 1,0-1 0,1 0-1,-1 1 1,0-1-1,0 1 1,0-1 0,0 1-1,1-1 1,-1 1-1,0 0 1,1-1 0,-1 1-1,-1 1 1,0 1 26,0-1 0,0 1 1,1 0-1,-1-1 0,0 1 0,1 0 1,0 0-1,-1 0 0,1 1 0,1-1 1,-1 0-1,-1 6 0,2-4 19,0 1-1,0-1 0,0 1 1,1-1-1,0 1 0,0-1 1,2 7-1,-1-5 29,1 0 1,-1-1 0,2 0-1,-1 1 1,0-1 0,1 0-1,0-1 1,1 1 0,-1-1-1,1 1 1,0-1 0,9 6-1,-10-8 17,1 0-1,0 0 0,0-1 1,0 1-1,0-1 1,0-1-1,0 1 0,0-1 1,1 0-1,-1 0 0,0 0 1,1-1-1,5 0 1,-5 0 15,0-1 1,0 0-1,0 0 1,1-1-1,-2 0 1,1 0-1,0-1 1,0 1-1,-1-1 1,1 0-1,5-5 0,19-16 97,30-30 0,-16 13-56,51-47 96,-75 67-97,-1 0 0,24-37 0,46-101 53,-11-10-289,-34 59 16,-41 100 98,1 0-1,1-14 1,-4 22-5,-1-1 1,1 0-1,-1 1 0,0-1 1,0 0-1,0 1 1,-1-1-1,1 0 0,-1 1 1,1-1-1,-1 0 1,0 1-1,-1-4 0,1 5 0,0 0-1,1 0 1,-1 0-1,0 0 0,1 0 1,-1 1-1,0-1 0,0 0 1,0 1-1,0-1 0,0 0 1,0 1-1,0-1 0,0 1 1,0-1-1,0 1 0,0 0 1,0-1-1,0 1 0,0 0 1,0 0-1,0 0 0,-1 0 1,1 0-1,0 0 0,0 0 1,-2 0-1,-2 2-71,1-1 0,-1 0 0,0 1 0,-7 4 1,11-6 98,-18 11-170,0 0 0,0 2 0,1 0 1,-19 19-1,23-19 135,1 1-1,1 0 1,0 1 0,1 0 0,1 0-1,0 2 1,1-1 0,1 1-1,-9 25 1,5-3-27,1 0-1,3 1 0,-6 51 1,12-73 153,1 0 0,0 0 1,1 0-1,1 1 1,4 18-1,-3-28-29,0 1 0,1-1 0,0 0 0,1 0 0,0 0 0,0 0-1,1-1 1,0 1 0,0-1 0,1 0 0,7 7 0,-7-9 48,1 1 0,1-1 0,-1 0 0,1-1 0,0 0 0,0 0 0,0 0 0,10 2 0,8 3-1057,38 7 0,-37-10-1377,-5-1 354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12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159 860 3136,'0'-35'3397,"-3"89"-1900,-3 1 0,-25 105 0,-21 113-206,2-10-177,42-221-330,8-42-779,1 0 0,-1 0 0,0 0-1,0 0 1,0 1 0,0-1 0,0 0 0,0 0 0,0 0 0,0 0 0,0 0-1,0 0 1,0 0 0,0 0 0,0 0 0,0 0 0,0 0 0,0 0 0,0 0 0,0 1-1,-1-1 1,1 0 0,0 0 0,0 0 0,0 0 0,0 0 0,0 0 0,0 0-1,0 0 1,0 0 0,0 0 0,0 0 0,0 0 0,0 0 0,0 0 0,0 0 0,0 0-1,0 0 1,0 0 0,0 0 0,-1 0 0,1 0 0,0 0 0,0 0 0,0 0-1,0 0 1,0 0 0,0 0 0,0 0 0,0 0 0,0 0 0,0 0 0,0 0 0,0 0-1,0 0 1,-1 0 0,1 0 0,0 0 0,0 0 0,0 0 0,0 0 0,0 0-1,0 0 1,0 0 0,0 0 0,0 0 0,0 0 0,-3-7 179,0-9-103,5-13-98,1 1-1,11-48 1,-12 66 37,5-22-13,1 1 0,2 0-1,22-50 1,-9 37-204,57-82-1,59-46 153,-75 98 122,-40 45 6,1 1 0,1 1-1,46-37 1,-70 63-80,-1 0 0,1 0 0,-1 0-1,1 0 1,0 0 0,-1 0 0,1 0 0,0 1 0,0-1 0,0 1-1,0-1 1,0 1 0,-1 0 0,1-1 0,0 1 0,0 0 0,0 0 0,3 1-1,-4 0 0,1-1-1,0 1 0,-1 0 0,1 0 0,-1 0 0,1 0 0,-1 0 0,0 0 0,1 0 0,-1 0 0,0 0 0,0 1 0,0-1 0,0 1 1,0-1-1,1 3 0,2 4 0,-1-1 1,-1 1-1,1 0 1,-1 0 0,0 1-1,-1-1 1,0 9-1,1 7 78,-2 1 0,-1-1 1,-1 0-1,-1 0 0,-9 35 0,10-51-18,0-1 1,-1 0 0,0-1-1,0 1 1,0 0-1,-1-1 1,0 0-1,0 1 1,0-2 0,-1 1-1,-7 7 1,7-9 2,0 0 1,0-1-1,-1 1 1,1-1 0,-1 0-1,1 0 1,-1-1-1,0 0 1,0 0-1,0 0 1,-1-1-1,1 0 1,-10 1-1,-6-2-232,0 0-1,0-2 0,0 0 0,0-1 0,-32-11 0,51 13 93,2 1 69,1 0 0,0 0 0,0 0 0,0 0 1,0 0-1,0 0 0,0 0 0,0-1 0,-1 1 0,1 0 0,0 0 1,0 0-1,0 0 0,0 0 0,0 0 0,-1 0 0,1 0 1,0 0-1,0 0 0,0 0 0,0 0 0,0 0 0,-1 0 1,1 0-1,0 0 0,0 0 0,0 0 0,0 0 0,0 0 1,-1 0-1,1 0 0,0 0 0,0 0 0,0 0 0,0 0 1,0 0-1,-1 1 0,1-1 0,0 0 0,0 0 0,0 0 1,0 0-1,0 0 0,0 0 0,0 0 0,0 1 0,-1-1 1,1 0-1,0 0 0,0 0 0,0 0 0,19 2-718,-2 3 778,1-1 0,-1-1 0,1 0 0,0-2 0,0 0 0,0-1 0,0 0 0,0-2 0,0 0 0,-1-1 0,1-1 0,-1-1 0,1 0 0,-2-1 0,1-1 0,21-12 0,-5 0 101,-1-2-1,40-35 1,-54 41-87,-1-1 0,-1-1 0,0-1 1,-2 0-1,14-22 0,-24 34-53,-1-1 0,1 1 0,-1-1 0,-1 0 0,1 0 0,-1 0 0,0 0 0,-1 0 0,0 0 0,1-13 0,-2 15-18,-1 1-1,1-1 0,-1 0 0,0 1 1,0-1-1,0 1 0,-1 0 1,0-1-1,0 1 0,0 0 0,0 0 1,0 0-1,-1 0 0,0 0 1,0 1-1,0-1 0,-6-4 0,8 7-23,0 0 0,0 0 0,0 1 0,0-1 0,1 0 0,-1 0 0,0 0-1,0 0 1,1 0 0,-1 0 0,0 0 0,0-2 0,1 3 17,0-1 1,0 1 0,0 0-1,0 0 1,1-1 0,-1 1-1,0 0 1,0 0 0,0 0-1,0-1 1,0 1 0,0 0-1,1 0 1,-1 0 0,0-1-1,0 1 1,0 0 0,1 0 0,-1 0-1,0 0 1,0 0 0,0 0-1,1 0 1,-1-1 0,0 1-1,0 0 1,1 0 0,-1 0-1,0 0 1,0 0 0,1 0-1,-1 0 1,0 0 0,0 0-1,0 0 1,1 0 0,32 5-431,-27-4 462,3 1-43,-1 1 1,1-1 0,-1 1-1,0 1 1,1-1 0,-2 2-1,1-1 1,0 1 0,-1 0-1,0 0 1,12 12 0,-11-8 9,0 1 0,0 0 0,-1 1 0,0-1 0,-1 1 0,0 1 0,8 20 0,-7-11 55,-1 0 1,0 0-1,-2 0 1,0 1 0,-2 0-1,0 0 1,-2 0 0,0 0-1,-1-1 1,-6 32 0,7-53-46,-1 15 225,1-15-212,0 1-1,0-1 0,0 0 0,0 1 0,0-1 0,1 1 0,-1-1 0,0 0 0,0 1 1,0-1-1,1 0 0,-1 1 0,0-1 0,1 0 0,-1 1 0,0-1 0,0 0 1,1 0-1,-1 1 0,0-1 0,1 0 0,-1 0 0,1 0 0,-1 0 0,0 1 0,1-1 1,-1 0-1,1 0 0,-1 0 0,0 0 0,1 0 0,-1 0 0,1 0 0,-1 0 1,8-1 28,0 0 0,0 0 0,0-1 0,0 0 0,0 0 0,-1-1 0,0 0 0,13-7 0,-1 0-18,-1-2 1,19-15 0,-1-5-85,-25 21-19,1 1-1,17-12 1,-28 23 50,0 1 0,0 0 1,0-1-1,-1 1 0,1 0 0,0 0 0,-1 0 0,1 3 1,0 1-37,1 0 1,0 0-1,0 0 1,4 9-1,-2-10 81,0 0 0,0 0 0,1 0 0,-1 0 0,1-1 0,0 1 0,0-1 0,1-1 0,-1 1 0,1-1 0,0 0 0,0 0 0,11 4 0,-9-5 63,-1-1 0,1 0 0,-1 0 0,1-1 0,0 1 0,7-2 0,-10 0-26,-1 1 0,1-1 0,-1 0 0,0 0-1,1-1 1,-1 1 0,0-1 0,0 0 0,0 0 0,0 0-1,5-4 1,-8 5-31,0 0 1,0 0-1,0 0 0,0-1 0,0 1 0,-1 0 1,1 0-1,0-1 0,0 1 0,-1 0 0,1-1 1,-1 1-1,1 0 0,-1-1 0,0 1 0,0-1 1,1 1-1,-1-1 0,0 1 0,0 0 0,-1-1 1,1 1-1,0-1 0,0 1 0,-1-1 0,1 1 1,0 0-1,-1-1 0,0 1 0,1 0 0,-1-1 1,0 1-1,-1-2 0,-3-5-14,-1 1 1,0-1-1,0 2 1,-7-8-1,8 9 8,-5-3-47,0 0-1,0 0 0,0 1 1,-1 0-1,0 1 0,-19-8 0,30 14 33,-4-2-31,0 1 0,1-1-1,-1 1 1,0 0 0,0 0 0,0 0 0,0 1-1,0-1 1,0 1 0,0 0 0,0 0-1,-6 1 1,1 1-129,2 0-202,7 11-6,1-11 360,-1 0 0,1 0-1,-1 1 1,1-1-1,0 0 1,0 0 0,0 0-1,0 0 1,0 0 0,1 0-1,-1-1 1,0 1 0,1 0-1,-1-1 1,1 1 0,2 1-1,-1-1 22,1 0 0,-1 0 0,0 0 0,1-1 0,0 1 0,-1-1 0,1 0 0,7 1 0,0-1 88,-1 0 0,1-1-1,0 0 1,-1-1-1,1 0 1,13-4-1,0-1-60,0 0 0,-1-2 0,0-1 0,-1-1 0,0 0 0,0-2 0,-1 0-1,-1-2 1,33-27 0,-18 8 27,56-69 0,20-48 279,-66 88-157,-16 24-135,-3-2 0,31-59-1,8-46-168,-51 108 203,-2 0-1,9-45 0,-20 80-123,-1-1 1,1 0-1,-1 1 0,0-1 1,0 0-1,0 1 0,0-1 1,0 0-1,0 1 1,-1-1-1,0 0 0,1 1 1,-1-1-1,0 1 0,0-1 1,0 1-1,-2-4 0,3 6 32,0 0-1,0 0 0,0 0 1,-1 0-1,1 0 0,0 0 1,0 0-1,0-1 0,0 1 1,0 0-1,0 0 0,-1 0 1,1 0-1,0 0 0,0 0 1,0 0-1,0 0 0,0 0 1,-1 0-1,1 0 0,0 0 1,0 0-1,0 0 0,0 0 1,0 0-1,-1 0 0,1 0 1,0 0-1,0 0 0,0 0 1,0 0-1,0 0 0,-1 0 1,1 0-1,0 0 0,0 0 1,0 1-1,0-1 1,0 0-1,0 0 0,-1 0 1,1 0-1,0 0 0,-7 7-86,0 0 0,1 0 0,-1 0-1,1 1 1,-9 15 0,-21 47-1,27-53 150,-19 45-22,3 1 1,3 1 0,3 1-1,2 0 1,-15 130 0,25-140 79,3 0 1,2 1 0,6 63-1,-4-112-70,2-1-1,-1 1 0,0-1 1,1 1-1,0-1 0,1 0 0,-1 0 1,7 10-1,-7-14-26,-1 1 1,1-1 0,0 0-1,0 0 1,0 0-1,0-1 1,0 1-1,0 0 1,0-1-1,0 1 1,1-1 0,-1 0-1,1 0 1,-1 0-1,1 0 1,-1 0-1,1 0 1,0-1-1,-1 1 1,1-1-1,0 0 1,-1 0 0,6 0-1,5-2 47,-1-1-1,0 0 0,0-1 1,0 0-1,-1-1 0,1 0 1,-1-1-1,19-12 1,1-4-187,45-42 0,-67 59-198,-8 13-23,-1-3 337,0-4 3,-1 12-92,2 0 0,2 20 0,-2-29 87,0 0-1,0-1 1,0 1-1,1 0 0,-1-1 1,1 1-1,0-1 0,0 1 1,0-1-1,0 0 1,1 0-1,-1 0 0,4 3 1,1 1 32,1-1 0,0 0 1,0 0-1,0-1 0,1 0 0,-1-1 0,12 5 1,-17-8 19,1 0 1,-1 0-1,0 0 1,0-1-1,1 1 1,-1-1 0,1 0-1,-1 0 1,0 0-1,1 0 1,-1-1-1,0 1 1,1-1-1,-1 0 1,0 0-1,0 0 1,0 0 0,0-1-1,0 1 1,0-1-1,0 0 1,0 0-1,0 0 1,4-4-1,-5 3-5,1-1-1,-1 1 0,0-1 0,0 1 1,0-1-1,0 1 0,-1-1 0,1 0 1,-1 0-1,0 0 0,1-7 0,-1 4-23,0-1-1,-1 1 1,0 0-1,0-1 1,-2-11-1,0 10-35,0 0-1,0 1 1,-1-1-1,0 0 0,-1 1 1,0 0-1,-6-10 1,8 15-2,0 0 0,0 0 0,0 1 0,-1-1 0,1 1-1,-1-1 1,0 1 0,0 0 0,0 0 0,0 0 0,0 0 0,0 1 0,-1-1 0,1 1 0,0 0 0,-1 0 0,1 0 0,-1 0 0,1 1 0,-1-1 0,-5 1 0,6 0-23,-1 0-1,0 1 0,1-1 1,-1 1-1,0 0 1,1 0-1,-1 0 0,1 0 1,-1 1-1,1-1 1,0 1-1,-6 4 0,9-6 44,0 0 0,0 1 0,1-1 0,-1 1 0,0-1 0,0 0 0,0 1 0,0-1 0,1 0-1,-1 1 1,0-1 0,0 0 0,0 1 0,1-1 0,-1 0 0,0 0 0,1 1 0,-1-1-1,0 0 1,1 0 0,-1 0 0,0 1 0,1-1 0,-1 0 0,0 0 0,1 0 0,-1 0 0,0 0-1,1 0 1,13 7-70,-6-5 76,-1 0 1,0-1-1,1 1 0,0-1 0,-1-1 0,1 0 0,-1 0 1,11-1-1,9-3 10,26-8 0,5 0 147,-43 9-90,1 2 0,18-1 1,-30 2-53,1 0 0,-1 1 0,0-1 0,0 1 0,0 0 1,0 0-1,0 0 0,-1 0 0,1 1 0,0-1 0,0 1 0,-1 0 1,7 5-1,-9-5-8,1 0 1,-1 0 0,0 0-1,1 0 1,-1 1 0,0-1-1,-1 0 1,1 1 0,0-1-1,-1 1 1,1-1 0,-1 1-1,0-1 1,1 1 0,-2 4-1,1 4 9,-1 1 0,-3 10 0,2-10 71,-2 0 0,1 0-1,-2-1 1,1 0 0,-11 17 0,19-31-43,0 0 1,0 1-1,0-1 0,0 1 1,6-3-1,21-10-79,44-40 123,-38 28-295,76-43 0,-111 69 173,0-1-1,1 1 1,-1 0-1,1 0 0,0 1 1,-1-1-1,1 0 1,0 1-1,4-1 1,-5 2 16,-1-1 1,0 0 0,1 0 0,-1 1-1,0-1 1,0 1 0,1-1 0,-1 1-1,0-1 1,0 1 0,0 0 0,0 0-1,0 0 1,0-1 0,0 1 0,0 0-1,0 0 1,0 0 0,-1 0 0,1 1-1,1 1 1,3 7-13,-1 1 1,0-1-1,0 1 0,-1 0 1,2 16-1,-2-11 164,10 29 1,-10-36-91,1 1 1,1-1-1,-1 0 1,1-1-1,1 1 1,10 12-1,-14-19-7,0 0 0,0 0 0,0 0 0,1 0 0,-1 0 0,1-1 0,0 1 0,-1-1 0,1 1 0,0-1 0,0 0 0,0 0 0,0 0 0,0-1 0,0 1 0,0-1 0,0 1 0,0-1 0,0 0 0,0 0 0,0-1 0,0 1 0,0 0 0,0-1-1,6-2 1,-4 1 7,1-1 0,-1 0 0,1 0 0,-1 0-1,0-1 1,0 0 0,0 0 0,5-6 0,33-40 165,-34 39-200,27-37-18,-3-2 1,-1-1-1,26-59 0,-55 105-4,18-36-73,-19 38 41,0 0-1,0-1 0,1 1 0,-1 1 0,1-1 0,-1 0 1,1 0-1,0 1 0,4-3 0,-7 5 27,1-1 1,-1 1-1,1 0 1,-1 0-1,1-1 0,0 1 1,-1 0-1,1 0 0,0 0 1,-1-1-1,1 1 1,-1 0-1,1 0 0,0 0 1,-1 0-1,1 0 0,0 0 1,-1 1-1,1-1 1,0 0-1,-1 0 0,1 0 1,-1 1-1,1-1 1,0 0-1,-1 0 0,1 1 1,-1-1-1,1 1 0,-1-1 1,1 0-1,-1 1 1,1-1-1,-1 1 0,0-1 1,1 1-1,-1-1 0,0 1 1,1 0-1,-1-1 1,0 1-1,1-1 0,-1 1 1,0 0-1,2 5 14,-1 0 1,1 0-1,-1 0 0,0 6 1,0-2 11,4 36 16,-1-1 1,-3 1-1,-7 77 0,5-110-4,-1 0 0,-1-1 0,-7 22 0,8-29 69,0 0 0,0 0-1,-1-1 1,1 1 0,-1-1 0,0 1 0,-1-1 0,1 0 0,-1 0 0,-7 7-1,8-10-48,0 1-1,1-1 1,-1 1-1,0-1 1,0 0-1,0 0 1,0 0-1,0-1 1,0 1-1,0 0 0,0-1 1,0 0-1,0 0 1,0 0-1,0 0 1,0-1-1,0 1 1,0-1-1,0 1 1,0-1-1,-4-2 0,1 1-29,1-1-1,0 1 0,-1-1 0,1-1 1,0 1-1,0-1 0,1 0 0,-1 0 1,1 0-1,-4-5 0,-8-18-404,13 14 114,3 12 277,0 1-1,0 0 1,0-1 0,0 1 0,1-1 0,-1 1 0,0 0 0,0 0 0,0-1-1,0 1 1,0 0 0,1-1 0,-1 1 0,0 0 0,0-1 0,0 1 0,1 0-1,-1 0 1,0-1 0,0 1 0,1 0 0,-1 0 0,0 0 0,1-1 0,-1 1 0,0 0-1,1 0 1,-1 0 0,1 0 0,6-1 39,1 0-1,0 1 1,-1 0-1,1 0 1,13 3-1,2-1 61,69 7 52,-49-3-478,0-2-1,0-3 1,54-3 0,-74-4-2038,-1 1 678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00.3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257 8 1408,'-1'-1'56,"0"0"1,1 1-1,-1-1 1,0 0-1,1 1 1,-1-1-1,0 1 0,0 0 1,0-1-1,0 1 1,1-1-1,-1 1 1,0 0-1,0 0 0,0 0 1,0-1-1,0 1 1,0 0-1,0 0 1,0 0-1,0 0 0,0 1 1,0-1-1,1 0 1,-1 0-1,0 1 1,0-1-1,0 0 0,0 1 1,-1 0-1,-17 1 2134,-1 0-764,3 3-642,0 2 0,1 0 0,-27 16 0,36-19-691,1 1 0,0 0-1,-1 0 1,2 1 0,-1 0 0,1 0-1,0 0 1,0 0 0,0 1 0,1 0-1,0 0 1,1 0 0,-1 0 0,-2 11-1,2-5-4,0 1 0,0 0 1,2 0-1,0 1 0,0-1 0,2 0 0,0 17 0,1-24-50,-1 1 0,2 0-1,-1-1 1,1 1 0,0-1 0,0 1 0,1-1 0,0 0-1,0 0 1,1 0 0,7 9 0,-8-12 5,-1-1 0,1 0 1,0 0-1,0-1 0,1 1 1,-1-1-1,1 1 1,-1-1-1,1 0 0,0-1 1,-1 1-1,1 0 0,0-1 1,0 0-1,0 0 0,0 0 1,0-1-1,1 1 0,-1-1 1,0 0-1,0 0 0,8-1 1,-6-1 31,0 1 0,0-1-1,0 0 1,0 0 0,0-1 0,0 0 0,-1 0 0,1 0 0,-1-1 0,0 1 0,0-1 0,0 0 0,-1-1 0,1 1 0,-1-1 0,0 0 0,4-7 0,-4 5 19,-1-1-1,0 0 1,0 0 0,0 0 0,-1 0 0,0 0-1,-1-1 1,0 1 0,0 0 0,-1-1-1,-1-15 1,0 16-82,0 0 1,-1 0-1,0 0 0,-1 0 0,0 0 1,0 1-1,-1-1 0,0 1 1,0 0-1,0 0 0,-1 0 0,0 0 1,-1 1-1,-6-6 0,5 5-162,-1 0 0,-1 0 0,1 1 0,-1 0 0,0 1 0,0 0 0,-1 0 0,1 1 0,-1 1 0,-14-5 0,20 8-300,1-1 0,-1 1 0,0-1 1,1 1-1,-1 0 0,0 0 0,0 1 0,1-1 1,-1 1-1,1 0 0,-5 1 0,33 5-5384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29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51 6464,'-23'-39'2944,"23"34"-2560,0 1-96,0 1-544,4 6-160,3 4 288,8 2-4928,8 0 2752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34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1065 2656,'0'0'60,"0"0"1,0 0-1,-1 0 0,1 0 0,0 0 1,0 0-1,0 1 0,-1-1 1,1 0-1,0 0 0,0 0 1,0 0-1,-1 1 0,1-1 1,0 0-1,0 0 0,0 0 0,0 1 1,0-1-1,0 0 0,-1 0 1,1 1-1,0-1 0,0 0 1,0 0-1,0 1 0,0-1 1,0 0-1,0 0 0,0 1 0,0-1 1,0 0-1,0 0 0,0 1 1,0-1-1,0 0 0,0 0 1,1 1-1,-1-1 0,0 0 0,0 0 1,0 1-1,0-1 0,1 1 64,-1-1-1,0 1 1,0-1-1,0 1 0,1-1 1,-1 1-1,0-1 1,1 1-1,-1-1 0,0 0 1,1 1-1,-1-1 1,0 1-1,1-1 0,-1 0 1,1 1-1,-1-1 1,1 0-1,-1 0 0,1 1 1,-1-1-1,1 0 1,-1 0-1,2 1 0,1-2 84,0 1-1,1 0 0,-1-1 1,0 0-1,1 0 0,-1 0 1,0 0-1,0 0 0,0 0 1,0-1-1,5-3 0,1-2-42,0 0 0,8-10-1,-8 9 1,5-6-34,0 1 130,22-27 1,-12 10-58,-5 7 149,-1-1 0,26-48-1,-26 33-44,19-62 0,-34 93-588,0 1 0,6-13 0,-9 20 265,0 0 0,1 0 0,-1 0 0,0-1 0,0 1 0,0 0 0,0 0 0,0 0 0,0 0 0,0 0 0,0-1 0,0 1 0,1 0 0,-1 0 0,0 0-1,0 0 1,0 0 0,0 0 0,0 0 0,1 0 0,-1 0 0,0 0 0,0 0 0,0 0 0,0 0 0,1-1 0,-1 1 0,0 0 0,0 0 0,0 0 0,0 0 0,0 1 0,1-1 0,-1 0 0,0 0 0,0 0 0,6 5-224,1 11 44,2 18 175,21 103 639,-29-114-503,0-1 0,-2 0 0,-5 39 0,4-51 1,-10 56 913,12-64-977,0-1 0,0 0 0,-1 0 0,1 1 0,-1-1 0,1 0 0,-1 0 0,1 0 0,-1 0 0,0 1 0,1-1 0,-1 0 0,0 0 0,0 0 0,0-1 0,-1 3 0,1-3-14,0 0 1,0 1 0,1-1 0,-1 0-1,0 0 1,0 1 0,0-1 0,0 0 0,1 0-1,-1 0 1,0 0 0,0 0 0,0 0-1,0-1 1,0 1 0,1 0 0,-1 0 0,-1-1-1,-1 0 34,0-1-1,0 0 1,0 0 0,0 0-1,0 0 1,1 0-1,-1 0 1,1-1 0,-4-4-1,-14-21 71,6 6-302,-2 2 1,0 0 0,-28-27-1,36 42-843,9 10 364,11 13 89,-4-6 496,1-1-1,0 0 1,1-1-1,0 0 0,21 16 1,-26-23 109,-1 0 0,1 0 0,0-1 0,0 0 1,0 0-1,0 0 0,0 0 0,0-1 0,0 0 0,1 0 0,-1 0 0,1-1 0,-1 0 1,0 0-1,1 0 0,-1-1 0,1 1 0,9-4 0,4-3 145,0-1 0,21-12 0,9-3 64,-15 8-131,-1-1-1,-1-1 1,-1-2-1,0-2 0,29-25 1,-50 37-135,-1-1 1,0 0 0,-1-1-1,14-22 1,-13 18-104,3-13-482,-22 45-349,-13 36 0,18-38 852,1 0-1,0 0 1,-3 25 0,6-35 122,1-1 1,0 0 0,0 1-1,1-1 1,-1 1-1,1-1 1,0 1 0,0-1-1,0 0 1,1 0-1,-1 1 1,1-1 0,0 0-1,0 0 1,1-1-1,-1 1 1,5 4 0,-6-7 1,-1 0 1,1-1 0,0 1-1,-1 0 1,1-1 0,0 1-1,0-1 1,0 1 0,-1-1-1,1 0 1,0 1 0,0-1-1,0 0 1,0 1-1,0-1 1,0 0 0,0 0-1,0 0 1,1 0 0,0 0 19,0-1 0,0 1 0,0-1 1,0 1-1,0-1 0,0 0 0,-1 0 1,1 0-1,2-1 0,1-2 39,0 0 0,0 0 1,0 0-1,-1-1 0,5-6 0,63-83-13,-28 36-1,-43 57-131,0 0 0,0-1 0,0 1 0,0 0 1,0 0-1,1 0 0,-1 0 0,0 0 0,3-1 0,-4 2 36,0 0-1,0 0 0,0 0 1,0 0-1,0 0 1,0 0-1,1 0 1,-1 0-1,0 0 0,0 0 1,0 0-1,0 0 1,0 0-1,0 0 1,0 0-1,1 0 0,-1 0 1,0 0-1,0 0 1,0 0-1,0 0 0,0 0 1,0 0-1,0 1 1,0-1-1,1 0 1,-1 0-1,0 0 0,0 0 1,0 0-1,0 0 1,0 0-1,0 0 1,0 0-1,0 1 0,0-1 1,0 0-1,0 0 1,0 0-1,0 0 0,0 0 1,0 0-1,0 0 1,0 1-1,0-1 1,0 0-1,0 0 0,0 0 1,0 0-1,0 0 1,0 0-1,0 0 1,0 1-1,-1 7-9,0-7-29,-11 111 396,-7-14 69,16-82-324,-7 22 0,0 0-4,4-5-60,2-11-56,-10 33 1,-20 39 283,30-83-187,0-1 0,-1 0 0,-1 0 1,0 0-1,0-1 0,-1 1 0,0-2 0,0 1 0,-1-1 0,0 0 0,-1 0 0,1-1 0,-2-1 1,1 1-1,-1-1 0,0-1 0,0 0 0,0 0 0,-1-1 0,0 0 0,1-1 0,-22 3 0,22-4 34,0-2 0,0 1-1,0-2 1,0 1 0,-17-4-1,22 3-154,0-1-1,0 1 0,0-1 0,0 0 1,1 0-1,-1-1 0,1 0 1,-1 1-1,1-1 0,0-1 1,0 1-1,-5-6 0,8 8 34,0-1-1,0 1 1,0-1 0,1 1-1,-1-1 1,0 1 0,1-1-1,-1 1 1,1-1 0,-1 0-1,1 1 1,0-1 0,0 0-1,0 1 1,0-1 0,0 0-1,0 1 1,0-1 0,0 0-1,1 1 1,-1-1 0,1 1-1,-1-1 1,1 0 0,-1 1-1,1-1 1,0 1 0,0 0-1,2-3 1,-1 1-39,0 0 1,1 0 0,-1 0-1,1 0 1,0 0-1,0 0 1,0 1-1,0 0 1,1 0 0,-1 0-1,5-2 1,6 0-27,-1 0 0,1 2 0,0-1 0,17 1 0,-18 1 87,1 0-1,0-1 0,0-1 1,-1 0-1,14-5 1,-10 1-5,15-5 38,-2-2 0,59-34 0,222-201 785,-223 165-981,-81 77 158,0-1-1,0 0 1,-1 0-1,0-1 0,-1 0 1,7-12-1,17-57 134,-6 16-372,-9 23-329,-14 39 554,0-1-1,0 1 1,0 0 0,0 0-1,0 0 1,0-1 0,1 1-1,-1 0 1,0 0 0,0 0-1,0-1 1,0 1 0,0 0-1,0 0 1,0 0 0,0 0-1,1-1 1,-1 1 0,0 0-1,0 0 1,0 0 0,0 0-1,1 0 1,-1 0 0,0 0-1,0-1 1,0 1 0,1 0-1,-1 0 1,0 0 0,0 0-1,0 0 1,1 0 0,-1 0-1,0 0 1,0 0 0,0 0-1,1 0 1,-1 0 0,0 0-1,0 0 1,0 0 0,1 0-1,-1 0 1,0 0 0,0 1-1,0-1 1,0 0 0,1 0-1,-1 0 1,0 0 0,0 0 0,1 1-1,5 8-520,-1 9 239,-2-8 257,0 1 0,1 14 0,-2 1-10,-2 51 1,-1-64 110,-1-1 0,0 0 0,-1 1 0,0-1 0,-1 0 1,-7 15-1,-23 34 463,33-58-443,-1 0 0,0 0 1,-1 0-1,1 0 0,0 0 1,-1-1-1,0 1 0,1-1 1,-1 0-1,0 0 1,0 1-1,0-2 0,-1 1 1,1 0-1,0-1 0,-5 2 1,4-2-28,1-1 0,-1 1 0,1-1 0,-1 0 0,1 0 0,-1-1-1,1 1 1,-1-1 0,1 1 0,-1-1 0,1 0 0,0 0 0,-1-1 0,1 1 0,0-1 0,-6-3 0,4 2-41,1 0-1,-1-1 1,-7-7-1,11 10-41,0 0-1,1 1 0,-1-1 1,0 0-1,1 0 0,-1 0 1,0 0-1,1 0 1,-1 1-1,1-1 0,-1 0 1,1 0-1,0 0 0,-1 0 1,1-1-1,0 1 0,0 0 1,0 0-1,-1 0 0,1 0 1,0 0-1,1 0 0,-1 0 1,0 0-1,0 0 0,0 0 1,1 0-1,0-2 0,43 4-667,-29 1 740,-1-1 0,0-1 0,1 0 0,-1 0 0,1-2 0,-1 0 0,0 0 0,17-6 0,42-16 301,54-19-3,-105 34-286,0-1 1,-2-1 0,35-23 0,-42 23-30,0 0 1,0-1-1,-1-1 1,-1 0-1,0 0 1,-1-1-1,0-1 1,13-26-1,0-10 142,22-73-1,-40 110-152,15-44-94,-3-1 0,-2-1 0,9-80 0,-22 124-71,-1 0 1,-1 0 0,-1-1-1,-5-30 1,6 46 120,0 0 0,0 0 0,0 0 0,0 0 0,0 1 0,-1-1 0,1 0 0,0 0 0,-1 0 0,1 0 0,-1 1 0,1-1 0,-1 0 1,1 0-1,-1 1 0,0-1 0,1 0 0,-1 1 0,0-1 0,1 1 0,-1-1 0,0 1 0,0-1 0,1 1 0,-1-1 0,-1 1 0,1 0-2,0 0 0,0 0-1,0 0 1,0 1 0,0-1-1,0 1 1,0-1 0,0 0 0,0 1-1,1 0 1,-1-1 0,0 1-1,0-1 1,1 1 0,-1 0-1,0 0 1,1-1 0,-1 1 0,1 0-1,-1 0 1,1 0 0,-1-1-1,1 1 1,-1 2 0,-17 41-327,2 1-1,-15 72 1,16-56 312,-37 208 18,47-236 42,-1-1-17,1-4 59,-3 53 0,9-68 28,0 0 0,0 0-1,2 0 1,-1 0 0,9 24-1,-9-33-35,0 0 0,0 0-1,0 0 1,0 0 0,0 0-1,1 0 1,0-1 0,0 1-1,0-1 1,0 0 0,0 0-1,1 0 1,-1 0 0,1 0-1,0-1 1,0 0 0,0 0-1,0 0 1,0 0 0,1 0-1,-1-1 1,0 0 0,1 0-1,-1 0 1,1 0 0,-1-1-1,9 0 1,-2-2 73,0 0 1,0-1 0,0 0-1,13-5 1,40-22 106,-40 18-124,-17 8-52,0 0 0,0 0 0,0 0 0,-1-1 0,0 0 0,0 0 0,0 0 0,7-9 0,-11 11-54,0 0 0,0 1 0,0-1 0,-1 0 0,1-1 0,-1 1 0,0 0 0,0 0 1,0-1-1,0 1 0,0-1 0,-1 1 0,1 0 0,-1-1 0,0 1 0,0-1 0,0 1 0,-1-1 0,1 1 1,-1-1-1,-1-4 0,1 7-24,1-1 1,-1 1 0,0 0-1,1 0 1,-1-1-1,0 1 1,0 0-1,0 0 1,0 0 0,0 0-1,0 0 1,0 0-1,0 0 1,0 1 0,-1-1-1,1 0 1,0 0-1,0 1 1,-1-1 0,1 1-1,0-1 1,-1 1-1,1 0 1,-1 0-1,1-1 1,0 1 0,-1 0-1,1 0 1,-1 0-1,1 0 1,-1 1 0,-1-1-1,-2 1-61,1 0 0,0 0 0,-1 1 0,1-1 0,0 1 0,-1 0 0,1 0 0,-7 5 0,4-1 13,0 0 1,0 0-1,0 1 0,1-1 1,0 2-1,1-1 0,-1 0 1,1 1-1,1 0 0,-8 16 1,12-22 78,-1 0 1,1 1 0,-1-1 0,1 0-1,0 1 1,0-1 0,0 1 0,0-1-1,0 0 1,0 1 0,1-1 0,-1 0 0,1 1-1,0-1 1,0 0 0,-1 0 0,1 1-1,1-1 1,-1 0 0,0 0 0,0 0 0,1 0-1,-1-1 1,1 1 0,0 0 0,0-1-1,-1 1 1,1-1 0,0 1 0,4 1-1,-2 0 86,1-1 0,0 1 0,0-1 0,1 0 0,-1-1 0,0 1 0,1-1 0,-1 0 0,1-1-1,-1 1 1,11-1 0,4-3 5,0 0 0,0-2-1,-1 0 1,1-1-1,-1-1 1,-1-1 0,1-1-1,-1 0 1,-1-1 0,0-1-1,19-16 1,5-10-216,-12 9-393,-29 28 493,0 0 0,1 0 0,-1 0-1,0-1 1,0 1 0,0 0 0,0 0-1,0 0 1,1 0 0,-1 0-1,0-1 1,0 1 0,0 0 0,1 0-1,-1 0 1,0 0 0,0 0 0,0 0-1,1 0 1,-1 0 0,0 0-1,0 0 1,0 0 0,1 0 0,-1 0-1,0 0 1,0 0 0,0 0 0,1 0-1,-1 0 1,0 0 0,0 0-1,0 0 1,1 0 0,-1 0 0,0 0-1,0 1 1,0-1 0,0 0-1,1 0 1,-1 0 0,0 0 0,0 1-1,3 11-316,-4 14 215,-7 52 582,1-53-334,6-22 66,0 0 1,0 1 0,0-1-1,0 0 1,0 6-1,23-25 1148,38-44-1112,-1 0-1094,-54 55 732,-4 5 75,-1-1-1,1 0 1,-1 1 0,1-1 0,-1 1-1,1-1 1,0 1 0,-1-1 0,1 1-1,0 0 1,-1-1 0,1 1 0,1-1 0,-1 2 39,-1-1 0,1 1 0,-1 0 1,0-1-1,1 1 0,-1 0 1,0-1-1,1 1 0,-1 0 1,0-1-1,0 1 0,0 0 0,0-1 1,0 1-1,0 0 0,0-1 1,0 1-1,0 0 0,0 0 1,0 1-1,0 6 64,0 1 1,-1-1-1,0 1 1,0-1 0,-5 15-1,3-15 156,1-1-1,0 0 0,0 0 1,-2 13-1,4-20-182,0 0 0,0 1 1,0-1-1,0 0 0,0 0 0,0 0 0,0 0 0,0 0 1,0 0-1,1 0 0,-1 0 0,0 0 0,0 1 0,0-1 1,0 0-1,0 0 0,0 0 0,0 0 0,0 0 0,0 0 0,0 0 1,0 0-1,0 0 0,1 0 0,-1 0 0,0 0 0,0 0 1,0 0-1,0 0 0,0 0 0,0 0 0,0 0 0,0 0 1,1 1-1,-1-1 0,0-1 0,0 1 0,0 0 0,0 0 1,0 0-1,0 0 0,0 0 0,0 0 0,1 0 0,6-3 396,8-5-159,204-124-349,-216 130 93,37-18-367,-35 18 250,-1 0 1,1 1-1,-1-1 0,1 1 1,0 0-1,9 0 0,-13 1 101,0 0 0,0 1 0,-1-1 0,1 0 0,0 0 0,0 1-1,0-1 1,0 1 0,0-1 0,0 1 0,-1-1 0,1 1 0,0 0-1,-1-1 1,1 1 0,0 0 0,-1 0 0,1-1 0,-1 1-1,1 0 1,-1 0 0,1 0 0,-1 0 0,1 0 0,-1-1 0,0 1-1,1 2 1,0 3 23,1 1-1,1 12 1,-3-13 36,2 16 243,-2-19-231,0 1 1,0 0-1,0 0 1,1-1-1,-1 1 1,1 0-1,0-1 1,0 1-1,1-1 1,-1 1-1,1-1 1,1 4-1,0-4-19,-1 1 0,1 0 0,0 0 0,-1-1 0,2 0 0,-1 0 0,0 1 0,1-2 0,-1 1 0,1 0 0,0-1 0,0 0 0,0 0 0,0 0 0,0 0 0,0 0 0,0-1 0,1 0 0,-1 0 0,1 0 0,5 0 0,50-5-4043,-21 0-2300,-13 3 3281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37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0 124 2496,'0'0'107,"1"-1"1,-1 1-1,0 0 0,1-1 1,-1 1-1,0 0 0,1-1 1,-1 1-1,0-1 0,1 1 1,-1 0-1,1 0 0,-1-1 1,0 1-1,1 0 1,-1 0-1,1 0 0,-1-1 1,1 1-1,-1 0 0,1 0 1,-1 0-1,1 0 0,-1 0 1,1 0-1,-1 0 0,1 0 1,-1 0-1,1 0 0,0 1 1,0-1 98,0 0-1,0 0 1,0 1 0,0-1-1,0 0 1,0 1 0,0-1-1,0 1 1,0 0 0,0-1 0,0 1-1,0 0 1,1 1 0,0-1-168,0 1 1,0-1-1,1 0 0,-1 0 1,0-1-1,0 1 1,1 0-1,-1-1 0,0 1 1,1-1-1,-1 0 1,1 0-1,2 0 0,7 1 139,10 1 13,0 0-1,0-2 1,0-1-1,30-4 1,19-1 308,-1 4-436,216-17 1006,-224 10-961,87-2 0,-13 17 2,0 0 182,-13-13 350,-39 2-338,-17 0-89,57 0-279,-67 5 371,90-12 1,-8 0 13,-75 8-211,52 0 262,-37 5-111,53 5 126,-113-6-270,-1 1 1,1-2 0,19-3 0,-19 2 45,192-15-77,-87 14-37,21 0 0,129-1 62,-172 5-17,-56 0-11,36-2-4,64-16 103,-102 14-1191,63 4-1,-77 2-290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38.4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 1472,'2'2'5130,"1"0"-4903,-1-1-1,1 1 1,-1 0-1,1-1 0,-1 1 1,1-1-1,0 0 0,4 2 1,63 0 720,-24-1-252,70-2-80,-46-1-616,-25-2 134,0-1 0,51-13 1,-19 4-476,-16 6 76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38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 5152,'3'-7'2336,"56"7"-2048,-27 0 1344,0 0-960,19-2 512,4 2-704,14-7-128,1 0-224,9-2 256,-3 6-192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40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11 180 2656,'0'0'53,"-1"0"1,1 0-1,-1 0 0,1 0 1,-1 0-1,1 0 0,0 0 1,-1 0-1,1 0 0,-1 0 1,1 0-1,-1 0 0,1 0 1,0 0-1,-1-1 0,1 1 1,-1 0-1,1 0 0,0-1 1,-1 1-1,1 0 0,0-1 1,-1 1-1,1 0 0,0-1 1,-1-11 6239,2 12-6280,-1-1-1,0 0 1,1 0 0,-1 0 0,1 1 0,-1-1 0,1 0-1,0 1 1,-1-1 0,1 0 0,-1 1 0,1-1 0,0 1-1,0-1 1,-1 1 0,1-1 0,0 1 0,0 0 0,0-1 0,-1 1-1,1 0 1,0 0 0,0-1 0,0 1 0,1 0 0,32-5 301,-28 5-264,9-1 30,0 1 0,0 0 0,0 1 0,23 5 0,-27-5 40,0 0 0,0 0-1,0-2 1,12 0 0,48-10 285,-18 2-139,381-28 632,-2 19 177,-371 16-878,65-3 123,17-2 8,72-6 123,-64-8-1099,-55 2-3536,-37 8 1683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54.9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223 334 2080,'5'-7'3065,"-5"7"-3015,2 6 777,-1-5-798,-1-1 0,0 1 1,1 0-1,-1-1 0,0 1 0,0 0 0,0-1 0,1 1 0,-1 0 0,0-1 0,0 1 1,0 0-1,0-1 0,0 1 0,0 0 0,-1 1 0,-6 31 748,2-13-624,0 0 1,-9 23-1,-7 11 356,10-23-284,-1-1 0,-2-1 0,-30 49-1,41-74-152,1-1-1,-2 1 0,1-1 1,0 0-1,-1 0 0,0 0 1,-4 3-1,7-6-51,0 1 0,0 0 1,0-1-1,0 1 0,0-1 0,0 1 1,0-1-1,-1 1 0,1-1 0,0 0 1,0 1-1,0-1 0,-1 0 0,1 0 1,0 0-1,0 0 0,-1 0 0,1-1 0,0 1 1,0 0-1,-1 0 0,1-1 0,0 1 1,0-1-1,0 1 0,0-1 0,0 1 1,0-1-1,-1 0 0,1 0 0,1 1 1,-1-1-1,-1-1 0,-2-4-15,1 1 1,0 0-1,0-1 0,1 0 1,0 1-1,0-1 0,0 0 1,1 0-1,-2-13 0,1-6 6,0-27 0,3 38-76,0 1-1,1-1 1,0 1 0,1 0 0,1 0 0,0 0 0,9-20-1,-4 15-46,0 1 0,1 0 0,1 0-1,19-22 1,-24 33 111,-1 1-1,1 0 0,0 0 1,1 0-1,-1 1 1,1 0-1,0 0 1,0 0-1,0 1 1,0 0-1,0 1 1,11-3-1,-12 4 42,0-1 1,0 1-1,0 1 0,1 0 0,-1-1 1,0 2-1,0-1 0,1 1 0,-1 0 1,0 0-1,0 1 0,0 0 0,0 0 1,0 0-1,9 6 0,-12-6-2,-1 0-1,1 0 1,-1 1-1,1-1 1,-1 1-1,0 0 1,0 0-1,0 0 1,0 0-1,0 0 0,-1 0 1,0 0-1,1 1 1,-1-1-1,0 0 1,-1 1-1,1-1 1,0 8-1,0 4-4,-1 1-1,-3 28 1,2-39-11,-9 79 225,-4 0 0,-41 136 0,45-185-229,-44 129 999,43-146-194,11-18-803,0 1 0,0-1 0,0 0-1,0 0 1,0 0 0,-1 1 0,1-1-1,0 0 1,0 0 0,0 1 0,0-1 0,-1 0-1,1 0 1,0 0 0,0 0 0,0 1-1,-1-1 1,1 0 0,0 0 0,0 0 0,-1 0-1,1 0 1,0 0 0,0 0 0,-1 0-1,1 0 1,0 0 0,0 0 0,-1 0 0,1 0-1,0 0 1,0 0 0,-1 0 0,1 0 0,0 0-1,0 0 1,-1 0 0,1 0 0,0 0-1,0 0 1,-1 0 0,1-1 0,0 1 0,0 0-1,-1 0 1,1 0 0,0 0 0,0-1-1,0 1 1,0 0 0,-1 0 0,1 0 0,0-1-1,0 1 1,0 0 0,0 0 0,0-1-1,0 1 1,0 0 0,0 0 0,-1-1 0,1 1-1,0 0 1,0 0 0,0-1 0,0 1 0,0 0-1,0 0 1,1-1 0,-2-8 65,1-1 1,0 1-1,0 0 1,1 0-1,0 0 1,1 0-1,5-17 1,-3 10-50,13-39-145,27-58-1,-25 70 28,2 0-1,2 1 0,2 2 1,1 0-1,2 2 0,2 1 1,1 1-1,2 2 0,59-48 1,-82 74-1,-2 0-72,1 1 0,0 0 0,0 1 0,1 0 0,0 1 0,0 0 0,15-5 0,-24 9 123,0 1 0,1-1-1,-1 1 1,0 0 0,1 0 0,-1-1 0,1 1-1,-1 0 1,1 0 0,-1 1 0,0-1 0,1 0 0,-1 0-1,1 1 1,-1-1 0,0 0 0,1 1 0,0 0-1,-1 0 19,0 0 0,0 0 0,-1-1 0,1 1 0,0 0 0,-1 0 0,1 0 0,-1 0 0,1 0 0,-1 0 0,1 0-1,-1 0 1,0 0 0,1 0 0,-1 0 0,0 0 0,0 0 0,0 2 0,0 5-7,-1 0 0,0 0 0,0 0 1,-1 0-1,-3 8 0,4-11 1,-105 334 383,84-280-337,13-40 26,2 1-1,-7 26 1,11-35-32,1 1 1,0-1-1,1 1 1,1-1-1,0 1 0,0 0 1,3 15-1,-2-24 39,-1 1-1,1-1 1,0 1-1,0-1 1,1 0 0,-1 1-1,1-1 1,-1 0-1,1 0 1,0 0-1,0 0 1,1-1-1,-1 1 1,0 0-1,1-1 1,0 0 0,-1 1-1,1-1 1,0 0-1,0-1 1,0 1-1,1 0 1,-1-1-1,0 0 1,1 0-1,-1 0 1,7 1 0,-6-1-5,0-1 1,0 0 0,0 0 0,0 0 0,0-1 0,0 1-1,0-1 1,-1 0 0,1 0 0,0 0 0,6-4 0,2-1 149,24-17 1,-7 4-99,94-69 133,-93 64-333,2 1-1,0 1 1,62-30-1,-89 49-17,1 1 0,0 0 1,0 0-1,0 1 0,0-1 0,0 1 0,8 0 0,-10 1 58,0 1 1,-1-1-1,1 0 0,0 1 0,-1 0 0,1 0 1,-1 0-1,1 1 0,-1-1 0,0 1 1,0 0-1,1 0 0,3 3 0,8 7-126,27 27 0,-35-32 241,-1 1 1,0 0 0,0 0 0,-1 0 0,8 17 0,-12-24-19,-1 0 1,1 0-1,-1 0 0,1 0 1,-1 0-1,0 0 0,0 0 0,1 0 1,-1 0-1,0 0 0,0 0 1,0 0-1,0 0 0,0 0 1,0 0-1,0 0 0,-1 0 1,1-1-1,0 1 0,-1 2 1,0-3 1,1 1 1,-1-1-1,1 1 1,-1-1-1,0 1 1,1-1-1,-1 0 1,0 1-1,1-1 1,-1 0 0,0 1-1,1-1 1,-1 0-1,0 0 1,0 0-1,1 0 1,-1 0-1,0 0 1,0 0-1,0 0 1,-5 0 86,1-1 0,0 0 0,0-1-1,0 1 1,0-1 0,-6-2 0,-29-17-39,28 13-227,-1 1 0,0 1 0,-27-9 1,35 14 68,1 0 0,-1 0 0,0 0 0,1 1 0,-1 0 0,0 0 0,1 0 0,-1 1 0,0-1 0,1 1 0,-1 0 0,1 1 0,-1-1 0,1 1 0,-1 0 0,-5 3 1,0 1-63,0 0 0,1 1 1,0 1-1,0 0 1,1 0-1,0 0 1,0 1-1,0 0 0,2 1 1,-1-1-1,1 1 1,0 1-1,1-1 0,-5 16 1,8-20 135,1-1-1,0 1 1,0 0 0,1 0-1,0 0 1,0 11 0,1-15 30,-1 1 1,0-1 0,0 0-1,1 1 1,-1-1-1,1 0 1,0 1 0,0-1-1,-1 0 1,2 0 0,-1 0-1,0 0 1,0 0-1,1 0 1,-1 0 0,1 0-1,-1 0 1,1-1 0,2 3-1,-2-3 15,-1-1-1,1 1 0,0-1 1,-1 0-1,1 1 1,0-1-1,-1 0 0,1 0 1,0 0-1,0 0 1,-1-1-1,1 1 0,0 0 1,-1-1-1,1 1 1,-1-1-1,1 1 0,0-1 1,-1 0-1,3-1 1,3-2 169,0 0 1,11-11-1,35-26-70,-25 19-53,-1 0 0,35-37 0,-47 43-197,-8 12-253,-7 4 323,0 0-1,0 0 1,0 0 0,0 0 0,0 0-1,1 0 1,-1 0 0,0 0 0,0 0-1,0 0 1,0 0 0,0 1 0,0-1-1,0 0 1,1 0 0,-1 0 0,0 0-1,0 0 1,0 0 0,0 0 0,0 0-1,0 0 1,0 0 0,0 0 0,0 0-1,0 1 1,0-1 0,1 0 0,-1 0-1,0 0 1,0 0 0,0 0-1,0 0 1,0 0 0,0 0 0,0 1-1,0-1 1,0 0 0,0 0 0,0 0-1,0 0 1,0 0 0,0 0 0,0 0-1,0 1 1,-1 17-75,1-4-30,0 0 0,3 16 0,-2-25 112,0 0 0,0 0 1,0-1-1,1 1 0,0 0 1,0-1-1,0 0 1,1 1-1,-1-1 0,5 4 1,-3-2 77,1 0 0,1-1 0,-1 0 0,1 0 0,9 6 0,-12-9-27,0 0 0,1 0 0,-1-1 0,0 1 0,1-1 0,-1 0 1,1 0-1,0 0 0,-1-1 0,1 1 0,0-1 0,-1 0 0,6 0 1,0-1 54,0-1 0,-1 0 0,1 0 0,-1-1 0,0 0 0,1-1 0,-1 0 1,-1 0-1,9-6 0,6-7 254,32-29 1,-30 23-284,10-9 30,-1-2-1,-2-1 1,-2-2-1,-1-1 0,33-60 1,87-216 56,-83 122-245,-59 171 77,6-40-1,-11 52-162,0-1 1,-1 0-1,0 0 0,-1 0 1,0 1-1,-3-13 0,2 22-426,-2 5 266,-6 12 96,4-6 106,-59 103-446,36-55 299,11-23 269,-22 61 0,9 10-48,-29 196 0,56-275 149,1 1 0,2 0 0,1 0 0,1 0 0,1 0 0,12 56 0,-12-78-15,0 1 0,1-1 1,0 0-1,0 0 1,1 0-1,0 0 1,0 0-1,5 6 1,-7-11-16,-1 0 0,1-1 0,-1 1 0,1 0 0,0-1 0,0 1 0,0-1 0,0 0 0,0 1 0,0-1 0,0 0 0,0 0 0,0 0 0,1-1 0,-1 1 0,0 0 0,1-1 0,-1 0 0,0 1 0,1-1 1,-1 0-1,1 0 0,-1 0 0,0-1 0,1 1 0,-1-1 0,0 1 0,1-1 0,1-1 0,7-3 92,0-1 1,-1-1 0,1 0-1,-2 0 1,12-11-1,17-12 16,-22 17-118,0 0 0,-2 0 1,1-1-1,-2-1 0,0-1 1,-1 1-1,0-2 0,17-32 1,-27 42-136,0 1 1,0-1-1,0 1 0,0-8 1,-1 6-842,-5 26 211,-8 69 19,9-74 697,1 1 1,-1 24-1,3-33 61,0 0 0,1 0 0,-1 0 0,1-1 1,0 1-1,0 0 0,1 0 0,0-1 0,-1 1 0,1-1 0,4 7 1,-5-10-14,-1 0 0,1 0 1,0-1-1,-1 1 0,1 0 1,-1 0-1,1-1 1,0 1-1,0-1 0,0 1 1,-1 0-1,1-1 0,0 0 1,0 1-1,0-1 1,0 1-1,0-1 0,0 0 1,0 0-1,0 1 0,-1-1 1,3 0-1,-1 0 16,-1-1 0,1 1 0,0 0 0,-1-1 0,1 0 0,-1 1-1,1-1 1,0 0 0,-1 0 0,0 1 0,1-1 0,1-2 0,2-2 71,1 0 0,-1-1 1,0 0-1,0 0 0,5-9 0,27-45-23,38-62-323,-73 114-274,-7 15-408,-5 22 415,7-22 400,0 1 0,1-1 0,0 1 0,0 0 0,0-1 0,0 15 0,2-12 84,1 0-1,0 0 1,0 0-1,1 0 1,0-1 0,7 20-1,-7-26 53,-1 1 0,1 0 0,0 0 0,0-1 0,1 1-1,-1-1 1,1 0 0,0 1 0,-1-1 0,1-1 0,1 1 0,-1 0-1,0-1 1,1 1 0,-1-1 0,1 0 0,0 0 0,6 2 0,-6-3 22,-1-1 0,1 1 0,0-1 1,-1 0-1,1 0 0,-1 0 0,1 0 0,-1-1 1,1 0-1,-1 1 0,5-3 0,35-15 522,-40 17-548,30-17 36,-1-2 0,-1-1 0,0-1 0,49-48-1,-67 57-66,17-24-1,6-6-399,-35 41 356,0 1 0,0 0 0,0-1 0,1 1 0,-1 0 0,0 0-1,1 0 1,-1 0 0,1 0 0,-1 1 0,1-1 0,0 0-1,-1 1 1,1-1 0,0 1 0,-1-1 0,1 1 0,0 0-1,-1 0 1,1 0 0,0 0 0,0 0 0,-1 0 0,1 0-1,0 1 1,0-1 0,-1 1 0,1-1 0,-1 1 0,1-1-1,2 2 1,-2-1 19,0 0 0,-1 0 0,1 0 1,0 0-1,0 1 0,-1-1 0,1 0 0,-1 1 0,1-1 0,-1 1 0,1-1 0,-1 1 0,0 0 1,0-1-1,0 1 0,0 0 0,0 0 0,0 0 0,0 0 0,-1 0 0,1 0 0,-1 0 0,0 0 0,1 0 1,-1 0-1,0 0 0,0 4 0,0 9-148,1-12 180,-1 1 0,0 0 0,0 0 0,-1-1 1,0 6-1,-1 9-48,2-15 24,0 1 0,0-1 1,-1 0-1,1 0 0,-2 5 1,0-4-2,0 0 1,1-1-1,0 1 1,0 0-1,0 0 1,0 0-1,0 0 1,1 0-1,0 0 1,0 0-1,0 0 1,0 0-1,2 7 1,-1-5 11,0 0-1,0 0 1,-1 9 0,2 13-93,0-14 37,-2-13 62,0 1 0,0-1 1,0 0-1,0 0 0,1 0 0,-1 0 0,0 0 1,1 0-1,-1 1 0,1-1 0,-1 0 0,1 0 1,-1 0-1,2 1 0,5 8 119,-6-9-105,-1 0 0,0 0 0,1-1 0,-1 1 0,1 0 0,-1 0-1,0-1 1,1 1 0,0 0 0,-1-1 0,1 1 0,-1-1 0,1 1 0,0-1-1,0 1 1,-1-1 0,1 1 0,0-1 0,0 1 0,-1-1 0,1 0-1,0 0 1,0 1 0,0-1 0,0 0 0,-1 0 0,1 0 0,0 0 0,0 0-1,0 0 1,0 0 0,0 0 0,1-1 0,6-2 86,1 0 1,0 0 0,-1-1-1,0-1 1,0 1-1,0-1 1,-1-1-1,12-9 1,27-18-7,156-86-84,-192 113-44,8-4-141,38-17 0,-50 25 56,0 0 1,0 0-1,1 1 0,-1 0 1,0 0-1,0 0 0,1 1 1,-1 0-1,0 0 0,12 3 1,-13-2 71,0 1 0,-1-1 0,0 1 0,1 1 0,-1-1 0,0 1 0,0-1 0,5 5 0,25 27 66,-33-33 9,0 0 0,0 0 1,0 1-1,0-1 0,0 0 0,-1 1 0,1-1 0,0 0 0,-1 1 0,1-1 0,-1 1 1,0-1-1,1 1 0,-1-1 0,0 1 0,0 0 0,0 1 432,-13-13 740,4 4-1278,0 1 1,0 0-1,0 0 0,-1 1 1,0 0-1,0 1 1,0 0-1,0 1 0,0 0 1,-1 0-1,1 1 0,-1 0 1,1 1-1,-1 0 1,-14 3-1,14-1-25,1 0-1,0 0 1,1 1-1,-1 0 1,0 0 0,1 1-1,0 1 1,0 0 0,0 0-1,0 0 1,1 1-1,0 1 1,0-1 0,1 1-1,-11 13 1,12-12 72,1 0 1,0 0-1,1 1 1,0-1-1,1 1 1,-1 0-1,2 0 1,-4 17-1,5-19 48,0-1-1,0 1 1,1 0-1,0 0 1,0-1-1,1 1 0,0 0 1,0-1-1,0 1 1,1 0-1,0-1 1,5 11-1,-6-15 11,0 0 0,0 0 0,0 0 0,1 0 0,-1-1 0,0 1 0,1 0 0,-1-1 0,1 1 0,-1-1 0,1 0 0,0 0 0,0 1 0,0-1 0,0 0 0,0 0 0,0-1 0,0 1 0,3 1 0,-2-2 35,0 0 1,0 0-1,0 0 1,0 0-1,0-1 0,0 1 1,0-1-1,0 0 1,0 0-1,0 0 0,0 0 1,3-2-1,6-4 90,0-1-1,-1-1 1,0 0-1,16-16 1,-25 23-205,29-28 126,-2-1 0,27-36-1,-54 63-84,9-11-193,14-24 0,-24 34-239,-4 5-121,-6 7 21,7-4 501,0 1 1,-1-1-1,2 1 1,-1 0-1,0-1 0,1 1 1,0 0-1,-1 0 1,2 0-1,-1 0 1,0 0-1,1 0 1,0 0-1,0 1 0,0 4 1,1-1 20,0 1 0,0-1 0,1 0 0,0 1 0,1-1 0,5 13 1,-6-16 56,1 0 1,0 0 0,0 0 0,0 0 0,1-1-1,0 0 1,0 1 0,0-1 0,0 0-1,7 4 1,-9-7 1,1 1-1,-1-1 1,1 1-1,0-1 0,0 0 1,-1 0-1,1-1 1,0 1-1,0 0 0,0-1 1,0 0-1,0 0 1,0 0-1,0 0 0,0 0 1,0 0-1,0-1 1,0 0-1,0 1 1,-1-1-1,1 0 0,3-2 1,12-7 24,-1 0 0,0-1 0,21-19-1,7-4-92,18-10 70,60-46 138,-105 75-132,-1-1 0,-1 0 1,0-2-1,22-31 0,-13 7-43,33-69 1,7-52 48,-61 153-62,8-19-28,-2-1 0,-1-1 0,5-34-1,-13 51-131,0 0 0,-1 1 0,-1-1 0,-3-16 0,4 30 138,0-1-1,0 1 0,0-1 1,0 1-1,0 0 0,0-1 1,0 1-1,-1 0 1,1-1-1,0 1 0,0 0 1,0-1-1,0 1 1,-1 0-1,1-1 0,0 1 1,0 0-1,-1-1 1,1 1-1,0 0 0,-1 0 1,1 0-1,0-1 0,-1 1 1,1 0-1,0 0 1,-1-1-1,-12 3-504,-11 12 42,23-14 487,-14 11-90,1 0 1,0 1 0,1 0-1,1 1 1,0 0 0,0 1 0,-18 30-1,13-13 134,1 0-1,2 1 1,-12 37 0,15-37 76,2 1 0,2 0 1,-4 44-1,10-69-78,1 0 1,0 0 0,0 0-1,1-1 1,0 1 0,1 0-1,0 0 1,0-1-1,0 1 1,1-1 0,0 1-1,1-1 1,-1 0 0,2 0-1,-1-1 1,1 1-1,-1-1 1,2 0 0,-1 0-1,7 5 1,-3-4-1,0 0 0,1 0 0,-1-1 0,1 0 1,1-1-1,-1 0 0,1-1 0,-1 0 0,1-1 0,0 0 0,0-1 1,1 0-1,14 1 0,46-2-2833,-44-2-660,2 1 821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2:55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12 4736,'-18'-4'2144,"10"-4"-128,11 12-1280,2-4 544,8 8-736,9 0 672,4 0-704,22-5-160,-2 5-224,25-5 160,-2 5-160,9-3 512,-9-2-352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02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1 920 1824,'2'9'3978,"-2"-9"-3876,13 11 2052,-11-10-2047,0 0 0,1-1-1,-1 1 1,0 0 0,1-1 0,-1 0-1,0 0 1,1 1 0,-1-2-1,1 1 1,-1 0 0,1 0-1,-1-1 1,0 1 0,1-1-1,2-1 1,0 0-38,0-1-1,-1 0 1,1 0-1,-1-1 1,0 1-1,7-7 1,127-140 347,-129 141-387,0-2 0,-1 1 0,9-15 0,-14 20-37,-1 0-1,1 0 1,-1 0-1,0 0 1,0-1-1,0 1 1,-1-1 0,1 1-1,0-11 1,-2 15 2,0 1 1,0 0 0,0-1 0,0 1-1,0-1 1,0 1 0,0 0-1,0-1 1,0 1 0,0 0-1,0-1 1,0 1 0,0 0 0,0-1-1,0 1 1,0 0 0,-1-1-1,1 1 1,0 0 0,0-1 0,0 1-1,0 0 1,-1 0 0,1-1-1,0 1 1,0 0 0,-1 0 0,1-1-1,0 1 1,-1 0 0,-8 6-283,-6 18-108,9-11 422,1 1 1,1 0-1,0 0 0,1 1 1,-3 19-1,5-25-2,1-1 0,0 1 0,0 0 0,0 0 0,1 0 0,1 0 0,-1-1-1,1 1 1,1-1 0,4 11 0,-5-15 18,0 0 1,0 0-1,0 0 0,1-1 1,-1 1-1,1-1 0,0 1 1,0-1-1,0 0 0,1-1 1,-1 1-1,1 0 0,-1-1 1,8 3-1,-7-3 27,1 0 0,1-1 0,-1 1-1,0-1 1,0-1 0,0 1 0,1-1 0,-1 0-1,0 0 1,9-1 0,1-2 77,0-1 0,0-1 0,-1 0 0,0 0 0,0-2 0,0 0 0,16-11 0,-21 12-104,1-1 0,-1-1 1,0 0-1,-1 0 0,0-1 0,10-13 1,36-64-212,-16 24-219,-31 51 190,6-9-93,-13 19 265,1 0 0,0 0-1,-1 1 1,1-1 0,0 0 0,0 1 0,-1-1-1,1 0 1,0 1 0,0-1 0,0 1-1,0-1 1,0 1 0,0 0 0,0-1 0,-1 1-1,1 0 1,2 0 0,-3 0 13,0 0 1,1 0-1,-1 0 0,1 0 0,-1 1 1,1-1-1,-1 0 0,0 0 1,1 1-1,-1-1 0,1 0 0,-1 0 1,0 1-1,0-1 0,1 0 0,-1 1 1,0-1-1,1 1 0,-1-1 1,0 0-1,0 1 0,0-1 0,1 1 1,-1-1-1,0 1 0,0-1 1,0 1-1,3 19-175,-1-10 119,3 20 239,-2 1 1,0 0 0,-3 0-1,0 0 1,-2 0 0,-1 0-1,-1 0 1,-13 42 0,16-68 4,0 0 1,-1-1-1,0 1 0,0-1 1,0 1-1,-1-1 1,1 0-1,-1 0 1,-6 7-1,8-10-144,1-1-1,-1 1 1,0-1-1,1 0 1,-1 1-1,1-1 0,-1 0 1,0 1-1,1-1 1,-1 0-1,0 0 1,0 1-1,1-1 1,-1 0-1,0 0 1,0 0-1,1 0 0,-1 0 1,0 0-1,1 0 1,-1 0-1,0 0 1,0-1-1,0 1 1,-1-1 5,0 0 1,0 0-1,0 0 1,0-1-1,0 1 0,1 0 1,-1-1-1,-2-2 1,0-1-43,0 0 1,0 0-1,0-1 0,-5-11 1,6 10-62,0 1 1,-1 0 0,-6-8 0,-2-4-587,12 18 632,0-1 0,0 1 1,0 0-1,0 0 0,0 0 0,0 0 0,0 0 0,0 0 0,0 0 0,-1 0 0,1 0 0,0-1 1,0 1-1,0 0 0,0 0 0,0 0 0,0 0 0,0 0 0,0 0 0,0-1 0,0 1 1,0 0-1,0 0 0,0 0 0,0 0 0,0 0 0,0 0 0,0 0 0,0-1 0,0 1 0,0 0 1,1 0-1,-1 0 0,0 0 0,0 0 0,0 0 0,0 0 0,0 0 0,0-1 0,0 1 0,0 0 1,0 0-1,0 0 0,1 0 0,-1 0 0,0 0 0,9 0-518,17 8 293,-12-4 301,-6-3-5,0 0 0,0-1 0,1 0-1,-1 0 1,0-1 0,0 0 0,0 0-1,0-1 1,10-3 0,11-4 132,32-17 0,-23 9-36,-5 3-66,-10 6-65,-1-1 0,0-1 0,-1-1 0,39-27 0,-50 30-148,-21 18-281,-4 3 172,11-9 142,-1 1 1,0 0 0,1-1 0,0 1 0,0 1 0,1-1 0,-1 0-1,-3 9 1,7-12 109,-1 0-1,1 0 0,-1 0 1,1 0-1,0 0 0,-1 0 0,1 0 1,0 0-1,0 1 0,1-1 1,-1 0-1,0 0 0,1 0 1,-1 0-1,1 0 0,0 0 0,-1 0 1,1-1-1,0 1 0,0 0 1,0 0-1,1-1 0,-1 1 0,0 0 1,1-1-1,-1 1 0,1-1 1,-1 0-1,4 3 0,0-1 57,1 1 0,-1-1 0,1 1 0,0-1 0,1-1 0,-1 1 0,0-1 0,1-1 0,-1 1 0,12 1-1,-13-3 24,0 0-1,0 1 0,0-2 0,0 1 0,0 0 1,0-1-1,0 0 0,0 0 0,0-1 0,0 1 0,0-1 1,-1 0-1,1 0 0,6-5 0,-5 3 7,-1 0 1,1-1-1,-1 0 0,0 0 1,0 0-1,-1 0 0,8-12 0,-10 14-77,-1 0-1,0 0 1,0 0 0,0 0-1,0 0 1,0 0-1,-1 0 1,0 0-1,1 0 1,-1 0-1,0 0 1,0 0-1,-1-1 1,1 1 0,-1 0-1,1 0 1,-1 0-1,0 0 1,0 0-1,-3-4 1,3 3-60,-1 1 0,-1-1 0,1 1 0,0 0 0,-1 0 0,0 0 0,0 0 0,0 0 0,0 0 0,0 1 0,0 0 0,-1 0 0,1 0 1,-1 0-1,0 0 0,-6-2 0,7 3-24,0 0 1,0 1 0,-1-1 0,1 1-1,0-1 1,0 1 0,-1 0-1,1 0 1,0 1 0,0-1 0,0 1-1,-1-1 1,1 1 0,0 0 0,0 0-1,0 1 1,0-1 0,0 0-1,0 1 1,1 0 0,-5 3 0,6-5 58,1 0 0,0 1 0,0-1 0,-1 0 0,1 0 0,0 1 0,0-1 0,-1 0 0,1 0 0,0 1 0,0-1 0,0 0 0,-1 1 1,1-1-1,0 0 0,0 1 0,0-1 0,0 0 0,0 1 0,0-1 0,0 0 0,0 1 0,0-1 0,0 0 0,0 1 0,0-1 0,0 0 0,0 1 0,0-1 1,0 0-1,0 1 0,0-1 0,1 1 0,-1 0-9,1 0 0,0-1 0,0 1 0,0 0 0,-1 0 0,1-1 0,0 1 0,0-1 0,0 1 0,2 0 1,2 1-21,0 0 1,0-1 0,-1 0 0,7 1 0,-6-2 27,50 3 290,-49-3-239,0-1 0,0 1 0,0-1 0,0-1 1,0 1-1,11-5 0,-3-1 24,0-1 0,-1 0 0,-1-1 0,1-1 0,-1 0 0,-1 0 0,13-15 0,67-92 127,-60 75-55,142-166 377,-157 189-557,3-2 54,0-2 0,-2 0 0,0-1 0,-2 0 0,-1-1 0,-1-1 0,-1-1 0,14-42 0,-25 65-35,0 0 0,0 0 0,0 0 1,0 0-1,-1-1 0,1 1 0,-1 0 0,-1-9 0,1 12 5,0 1 1,0-1-1,0 1 1,0-1-1,0 1 1,0-1-1,-1 1 0,1-1 1,0 1-1,0-1 1,0 1-1,-1-1 1,1 1-1,0-1 1,-1 1-1,1-1 1,0 1-1,-1-1 0,1 1 1,-1 0-1,1-1 1,-1 1-1,1 0 1,0-1-1,-1 1 1,1 0-1,-1 0 0,0-1 1,-1 1-19,1 0 0,0 0-1,0 0 1,-1 1 0,1-1 0,0 0-1,0 0 1,0 1 0,-1-1 0,1 1 0,0-1-1,-2 2 1,-4 2-143,1 1 0,-14 12 0,19-16 173,-26 24-137,1 2 1,1 2 0,-30 43-1,42-50 122,1 0 1,1 1-1,1 1 0,1-1 0,0 2 0,-6 34 1,3-6 111,-7 67 1,16-87 13,2-1-1,1 1 1,5 44 0,-3-64-62,0 0 0,2-1 0,-1 1 0,1 0 0,1-1 0,7 14-1,-8-19 40,0 0-1,0-1 1,1 1-1,-1-1 0,2 0 1,-1-1-1,0 1 0,1-1 1,0 0-1,1 0 0,9 5 1,-12-8 16,1 0 1,-1 0-1,1 0 1,-1-1-1,1 0 1,0 0-1,0 0 1,-1-1 0,1 0-1,8 0 1,-5-1 12,1 0 0,0 0 0,-1-1 0,1-1 0,10-3 0,-2-2-13,0-1 0,0 0-1,-1-1 1,24-19 0,-29 20-101,-1-1 0,-1 0-1,0 0 1,14-20 0,-17 20-539,-15 18 21,-14 19-93,20-23 566,0 0 1,1 0-1,-1 0 1,1 1-1,-1-1 1,1 1-1,1-1 1,-1 1 0,1 0-1,-1 0 1,1 0-1,1 0 1,-1 0-1,1 0 1,0 0-1,0 0 1,0 0 0,1 0-1,0 0 1,0-1-1,0 1 1,0 0-1,4 7 1,-2-5 98,0 0 0,0 0 0,1 0 0,1-1-1,-1 1 1,1-1 0,0 0 0,0-1 0,12 11 0,-15-14 2,0-1 0,0 1 0,0-1 1,1 1-1,-1-1 0,1 0 0,-1 0 0,1 0 0,-1 0 0,1 0 0,0 0 1,-1-1-1,1 0 0,0 1 0,-1-1 0,1 0 0,0 0 0,0 0 1,-1-1-1,1 1 0,0-1 0,-1 1 0,1-1 0,0 0 0,-1 0 1,1 0-1,-1 0 0,0-1 0,1 1 0,3-4 0,-1 1 24,-1-1 1,1 0-1,-1 0 0,0 0 0,0-1 1,0 1-1,-1-1 0,0 0 1,0 0-1,-1 0 0,1-1 0,-1 1 1,1-10-1,-1 10-81,-1-1 1,0 0-1,-1 0 1,1 0 0,-1 0-1,-1 1 1,1-1-1,-1 0 1,-1 0-1,1 0 1,-1 1-1,0-1 1,-4-8-1,3 11-49,1 0 0,-1 0-1,0 0 1,0 1 0,0-1-1,0 1 1,-1 0 0,1 0-1,-5-3 1,7 5 26,0 0-1,-1 0 1,1 1 0,0-1-1,-1 0 1,1 1 0,-1-1 0,1 1-1,-1-1 1,1 1 0,-1 0-1,1-1 1,-1 1 0,1 0-1,-1 0 1,1 0 0,-1 0-1,0 0 1,1 1 0,-1-1 0,1 0-1,-1 1 1,1-1 0,-1 1-1,1 0 1,0-1 0,-1 1-1,1 0 1,0 0 0,-1 0-1,-1 2 1,2-2-35,-11 14-252,13-8 247,9-3 0,-5-4 74,0 1 0,0-1 0,0-1 1,0 1-1,0-1 0,0 0 0,0 0 0,-1 0 1,1 0-1,6-4 0,5-2 115,24-16-1,-13 7-31,-24 15-95,83-42-153,-76 39 58,0 0 0,0 1 0,1 0 0,-1 0 1,1 1-1,19-1 0,-28 3 68,1 0 0,0 0 0,0 1 0,-1-1 0,1 1 0,0-1 0,-1 1 0,1 0 0,0 0 0,-1 0 0,1 0 0,-1 0 0,0 1 0,1-1 0,-1 1 0,0 0 0,0-1 1,0 1-1,0 0 0,0 0 0,0 0 0,-1 1 0,1-1 0,-1 0 0,1 1 0,-1-1 0,0 0 0,0 1 0,0 0 0,0-1 0,0 1 0,0 3 0,0 3 22,0 1 1,0-1-1,-1 0 1,0 1-1,-1-1 1,0 0-1,0 1 1,-4 9-1,-111 379 286,99-342 17,-14 29 583,14-39-37,5-22 280,11-24-1106,1 0 1,0 0-1,0 0 0,0 0 0,0 0 1,0 0-1,0 0 0,0 0 0,-1 0 1,1 0-1,0 0 0,0 0 0,0 0 1,0 0-1,0 0 0,0 0 0,0 0 1,-1 0-1,1 0 0,0 0 0,0 0 1,0 0-1,0 0 0,0 0 0,0 0 1,0 0-1,-1 0 0,1 0 0,0 0 1,0 0-1,0 0 0,0 0 0,0 0 0,0-1 1,0 1-1,0 0 0,0 0 0,0 0 1,-1 0-1,1 0 0,0 0 0,0 0 1,0 0-1,0-1 0,0 1 0,0 0 1,0 0-1,0 0 0,0 0 0,0 0 1,0 0-1,0 0 0,0-1 0,0 1 1,0 0-1,0 0 0,0 0 0,0 0 1,0 0-1,0 0 0,-2-16 360,7-35-225,1 14-220,1 1 1,2 0-1,1 0 0,2 1 0,1 1 0,2 0 1,2 0-1,1 2 0,1 0 0,37-46 0,-43 61 46,178-206-1016,-189 220 1012,0 1 1,0 0 0,1 0-1,-1 0 1,1 0 0,-1 1-1,1-1 1,0 1 0,0-1-1,-1 1 1,1 0-1,3-1 1,-4 2 16,-1 0-1,0 0 1,1 0-1,-1 0 1,0 0-1,0 0 1,1 1-1,-1-1 1,0 0-1,0 1 1,0-1-1,0 1 1,1-1-1,-1 1 1,0-1-1,0 1 1,0 0 0,0 0-1,0-1 1,0 1-1,0 0 1,-1 0-1,1 0 1,0 0-1,0 0 1,-1 0-1,1 0 1,0 0-1,-1 1 1,1-1-1,0 2 1,0 3 23,1 0-1,-1 0 1,0 0-1,-1 1 1,0-1 0,0 0-1,0 1 1,0-1 0,-3 9-1,2-2 60,0-6-43,-1-1-1,0 1 1,0-1 0,-1 1 0,1-1 0,-1 0 0,-1 0-1,1 0 1,-1 0 0,0 0 0,0-1 0,-6 5 0,7-6 84,-1 0 0,0 0 0,0-1 1,0 1-1,0-1 0,0 0 0,-1 0 1,1-1-1,-1 1 0,0-1 0,0 0 1,0-1-1,0 1 0,0-1 0,0 0 1,-6 1-1,5-3-169,-1 0 0,1-1 1,0 1-1,0-1 0,0 0 1,0-1-1,0 0 0,0 0 1,1 0-1,-9-6 0,15 9 43,-1 0 0,0 0-1,0 0 1,0 0 0,0 0-1,0 0 1,1 0 0,-1 0 0,0 0-1,0 0 1,0 0 0,0-1 0,0 1-1,0 0 1,0 0 0,1 0-1,-1 0 1,0 0 0,0 0 0,0 0-1,0-1 1,0 1 0,0 0 0,0 0-1,0 0 1,0 0 0,0 0-1,0-1 1,0 1 0,0 0 0,0 0-1,0 0 1,0 0 0,0-1 0,0 1-1,0 0 1,0 0 0,0 0-1,0 0 1,0 0 0,0-1 0,0 1-1,0 0 1,0 0 0,0 0-1,0 0 1,-1 0 0,1 0 0,0 0-1,0-1 1,0 1 0,0 0 0,0 0-1,0 0 1,0 0 0,-1 0-1,1 0 1,16 2-432,-3 3 398,1 1-1,-1-2 1,1 0 0,0-1 0,0 0 0,0-1 0,0 0-1,28-1 1,-34-2 111,4 0 43,0 0 0,0-1 0,-1 0 0,1-1 0,-1 0 0,1-1-1,15-7 1,-13 2-62,0-1 0,-1 1-1,0-2 1,0 0 0,-2-1-1,1 0 1,15-21 0,-12 10-31,0 0 1,-2-1-1,0 0 1,-2-1-1,16-49 0,-26 71-69,0 0-1,-1 0 1,1 0-1,-1 0 0,0 0 1,0 0-1,0 0 1,0 0-1,-1-4 0,1 7 49,0-1 0,0 1 0,0 0 0,0 0 0,0 0 0,0 0 0,0 0 0,-1 0 0,1 0 0,0-1 0,0 1 0,0 0 0,0 0 0,0 0 0,0 0-1,0 0 1,-1 0 0,1 0 0,0 0 0,0 0 0,0 0 0,0 0 0,0 0 0,0 0 0,-1 0 0,1 0 0,0 0 0,0 0 0,0 0 0,0 0 0,0 0-1,-1 0 1,1 0 0,0 0 0,0 0 0,0 0 0,0 0 0,0 0 0,0 0 0,-1 0 0,1 0 0,0 0 0,0 1 0,0-1 0,0 0 0,0 0-1,0 0 1,0 0 0,0 0 0,0 0 0,0 0 0,-1 1 0,1-1 0,0 0 0,0 0 0,0 0 0,0 0 0,0 0 0,0 0 0,0 1 0,0-1-1,0 0 1,-8 12-217,7-9 165,-6 12-34,0 0 1,-6 24-1,1-5 144,4-9-29,2-1 0,0 2 0,-3 36 0,9-59 9,-1-1 0,1 1 0,0 0 0,0-1-1,0 1 1,1-1 0,-1 1 0,0 0 0,1-1-1,0 1 1,0-1 0,-1 1 0,2-1 0,-1 0 0,0 1-1,0-1 1,1 0 0,-1 0 0,1 0 0,0 0 0,-1 0-1,1 0 1,3 2 0,-3-2 19,1-1 1,0 0-1,0 1 1,-1-1-1,1 0 0,0 0 1,0 0-1,0-1 0,0 1 1,0-1-1,0 0 0,0 1 1,0-1-1,0-1 0,0 1 1,0 0-1,0-1 0,5-1 1,20-7 131,-1-2 0,30-17 0,-31 16-219,3-5-25,0-1-1,42-35 1,-14 10-378,-53 40 426,-1 1-1,0-1 0,1 1 1,-1 0-1,1 1 0,0-1 1,-1 1-1,1-1 0,0 1 0,0 0 1,0 1-1,0-1 0,0 1 1,8-1-1,3 2 22,-14-2-14,0 1 1,0 0 0,0 0-1,0 0 1,0 0 0,1 0-1,-1 0 1,0 0 0,0 0-1,0 0 1,0 1 0,0-1-1,0 0 1,0 1 0,0-1-1,0 1 1,0-1 0,0 1-1,0-1 1,0 1 0,0 0-1,1 1 1,-2-2 64,-1 1 0,1-1-1,-1 0 1,1 1 0,-1-1-1,1 1 1,-1-1 0,1 0-1,-1 1 1,1-1 0,-1 0-1,1 0 1,-1 1 0,0-1-1,1 0 1,-1 0 0,1 0-1,-1 0 1,-1 0 0,-17 7-359,12-2 139,-14 8-90,-30 23 0,46-31 256,0-1 0,0 1 0,1 0 0,0 0 0,-1 0 0,2 0-1,-1 1 1,0 0 0,1 0 0,-4 12 0,6-16 6,1 0 0,0 0-1,0 0 1,0 0 0,0 0 0,0 0 0,0 0-1,1 0 1,-1 0 0,1 0 0,-1 0-1,1-1 1,0 1 0,0 0 0,0 0 0,0 0-1,0-1 1,0 1 0,0 0 0,0-1-1,1 1 1,-1-1 0,1 1 0,-1-1 0,4 2-1,1 2 48,0-1-1,1 0 0,0 0 1,-1-1-1,14 5 0,-11-6-59,1 1-1,0-2 1,0 1-1,0-1 1,13-1 0,25-3-3280,-47 3 3043,0 0 0,0 0 0,0 0 0,0-1 0,0 1 0,0 0 0,0 0 0,0-1 0,0 1 0,0-1 0,0 1 0,0-1 0,0 1 1,0-1-1,0 1 0,-1-1 0,1 0 0,1 0 0,5-5-1662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03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5 4384,'-38'-5'2400,"46"13"-2624,1 0-1856,4 8 1152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01.24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99 155 2560,'1'2'1250,"-1"-3"-1133,-1 1 0,1-1 1,-1 1-1,0-1 0,1 1 0,-1-1 0,0 1 0,0 0 1,1-1-1,-1 1 0,0 0 0,0-1 0,-1 1 1,2 0-22,-1 1 0,1-1 0,0 0 0,-1 0 0,1 1 0,-1-1 0,1 0 1,-1 0-1,1 0 0,-1 0 0,1 0 0,-1 0 0,1 0 0,-1 0 0,1 0 1,-1 0-1,1 0 0,-1 0 0,1 0 0,-1 0 0,1 0 0,-1-1 1,1 1-1,-1 0 0,1 0 0,-1-1 0,1 1 0,0 0 0,-1 0 0,1-1 1,0 1-1,-1 0 0,1-1 0,0 1 0,-1-1 0,1 1 0,0 0 0,-1-1 1,1 1-1,0-1 0,0 1 0,0-1 0,0 1 0,-1-1 0,1-1 36,0 1-1,-1-1 0,1 1 1,0 0-1,0-1 0,0 1 0,0-1 1,0 1-1,0 0 0,0-1 1,1 1-1,-1-1 0,1 1 0,-1 0 1,1-2-1,6-5 84,0 1-1,0 0 1,1 0-1,0 1 1,10-7-1,-12 9-173,3-3-21,0 1-1,0 0 1,1 0 0,-1 1 0,1 1-1,1-1 1,-1 2 0,1-1 0,13-1-1,-14 3-13,19-4 39,44-2-1,-63 8-30,0 0 1,0 0-1,0 1 0,0 1 1,-1-1-1,1 2 0,0-1 1,12 6-1,-19-6-11,0-1 0,0 0 0,0 1 0,-1-1 0,1 1 1,0 0-1,-1 0 0,0 0 0,1 0 0,-1 1 0,0-1 0,0 1 0,0-1 0,-1 1 0,1-1 0,0 1 0,-1 0 0,0 0 0,0 0 0,2 6 0,-3-5-2,0 0-1,0 1 0,0-1 1,0 0-1,-1 0 0,0 0 1,0 0-1,0 0 0,0 0 1,-1 0-1,1 0 0,-4 5 1,-3 3 15,0-1 0,-13 15 0,4-5 54,-264 367 725,281-388-795,-10 15 83,0 0 0,-1-1 0,-1 0 0,-21 19 1,-17 18 358,26-36-58,17-12-173,16-9-214,10-5 178,0 1 0,1 1 0,41-13 0,-22 12-42,50-8-1,32 7 140,-46 5-192,-65 5-432,13 0 118,-22 1 16,0 1 1,0-1-1,0 0 1,0 0-1,-1 1 1,1-1-1,0 1 1,0-1-1,0 1 1,-1-1-1,1 1 1,0-1-1,1 2 1,2 5-1527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03.4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11 4800,'-18'-11'2176,"22"16"-1888,0-5 640,9 3-576,13-3 992,4 3-768,36-6 224,8 3-480,22-3-32,-2 3-192,2-5 288,-14 10-192,-3-5 32,-11 0-128,-16 0-3584,-7 3 1920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03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20 6144,'-47'-19'3136,"51"19"-3168,0 0-64,4 0-160,10 6 128,8 2-2944,9 8 1664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06.2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1 679 2912,'0'-2'170,"0"1"1,0 0-1,0-1 0,0 1 1,1 0-1,-1 0 1,0-1-1,1 1 0,-1 0 1,1 0-1,-1 0 1,1-1-1,0 1 0,-1 0 1,1 0-1,1-1 1,18-12 1499,4-3-883,6-17 86,34-49-1,-28 35-713,217-241 1031,-249 285-1226,2-2-24,-1 1 1,1-1-1,10-5 0,-15 10 62,-1 0 1,1 1-1,0-1 1,0 1-1,-1-1 1,1 1-1,0-1 1,0 1-1,0 0 1,0-1-1,0 1 0,-1 0 1,1 0-1,0 0 1,0-1-1,0 1 1,0 0-1,0 0 1,0 0-1,0 1 1,0-1-1,0 0 0,0 0 1,0 0-1,0 1 1,-1-1-1,1 0 1,0 1-1,0-1 1,0 1-1,0-1 1,-1 1-1,1 0 1,0-1-1,-1 1 0,1-1 1,1 2-1,-1 1 11,0-1 0,0 1 0,0-1 0,0 1 0,0-1 0,0 1 0,-1-1 0,1 1 0,-1 0 0,0-1 0,0 5 0,-4 28 15,2-23-25,-3 15 63,-1 0 0,-1-1 0,-19 44 0,7-29 463,-35 57 1,48-85-238,4-6-17,2-7-266,0 0 0,0 0 0,0 0 0,0 0-1,0 0 1,0 0 0,0 1 0,0-1 0,1 0-1,-1 0 1,0 0 0,0 0 0,0 0 0,0 0-1,0 0 1,0 0 0,0 0 0,0 0 0,0 0-1,0 0 1,0 0 0,1 0 0,-1 1 0,0-1-1,0 0 1,0 0 0,0 0 0,0 0 0,0 0-1,0 0 1,0 0 0,1 0 0,-1 0 0,0 0-1,0 0 1,0 0 0,0 0 0,0-1 0,0 1 0,0 0-1,0 0 1,0 0 0,1 0 0,-1 0 0,0 0-1,0 0 1,0 0 0,0 0 0,0 0 0,6-4 44,1 0 0,-1-1 0,-1 0 0,1 0 0,-1 0 0,7-8 1,1-1-16,59-61-310,106-144 0,-166 202 185,25-32-133,-33 44 155,0 0 0,1 1 0,0-1 0,0 1 0,0 0 0,9-5 0,-14 9 61,1-1 0,-1 1 0,1 0 0,-1 0 0,0-1 0,1 1 0,-1 0 0,1 0 0,-1 0 0,1 0 0,-1-1 1,1 1-1,-1 0 0,1 0 0,-1 0 0,1 0 0,-1 0 0,1 0 0,-1 0 0,0 0 0,1 1 0,-1-1 0,1 0 0,-1 0 0,1 0 1,-1 0-1,1 1 0,-1-1 0,0 0 0,1 0 0,-1 1 0,1-1 0,-1 0 0,0 1 0,1-1 0,-1 0 0,0 1 0,0-1 1,1 1-1,-1-1 0,0 1 0,2 2 10,-1 0 0,-1 0 0,1 0 0,0 1 0,-1-1 0,0 4 0,2 33 188,-2 0 0,-2 1 0,-2-1 0,-2 0 0,-1 0 0,-2 0 0,-20 55 0,28-93-108,0 0-1,1-1 1,-1 1 0,1 0 0,-1 0 0,1 0-1,0-1 1,0 1 0,0 0 0,0 0-1,0 2 1,2-5 5,0-1 0,0 1-1,0-1 1,0 1 0,-1-1-1,1 0 1,-1 0 0,1 1-1,-1-1 1,3-4 0,11-20-17,19-44 1,0-3-187,-15 37 11,2 1-1,1 1 1,2 1 0,1 1-1,1 1 1,2 2 0,44-38-1,-66 62 114,-2 2-127,-1 0 1,1 0-1,-1 1 1,1 0-1,7-4 0,-11 6 100,0 0 0,0 0 1,1 0-1,-1 0 0,0-1 0,1 1 0,-1 0 0,0 0 0,1 0 0,-1 0 0,0 0 0,1 0 0,-1 0 0,0 0 0,1 1 0,-1-1 0,0 0 0,1 0 0,-1 0 0,0 0 0,1 0 0,-1 0 0,0 1 1,0-1-1,1 0 0,-1 0 0,0 1 0,0-1 0,1 0 0,-1 1 0,0 0-8,1 0 0,-1 0 1,1 1-1,-1-1 0,0 0 1,0 1-1,0-1 0,0 0 0,0 1 1,0-1-1,0 0 0,0 2 1,-3 14-65,-1-1 0,-6 18 1,-1 5-22,-31 157 524,38-178-335,1 0 1,1 0-1,1 0 1,1 0-1,0 1 1,4 22-1,-3-39-46,-1 0 0,1 0 0,-1 0 0,1 0 0,0 0 0,0 0-1,0 0 1,0 0 0,0 0 0,0-1 0,0 1 0,0 0 0,1-1 0,-1 1-1,1-1 1,-1 1 0,1-1 0,3 2 0,-3-1 10,1-2 1,-1 1-1,1 0 1,0 0-1,-1-1 1,1 1-1,-1-1 0,1 0 1,0 0-1,-1 0 1,1 0-1,0 0 0,2-1 1,4-2 17,0 1 0,-1-1 0,0 0 0,0-1 0,0 0 0,0 0 0,14-11 0,3-5-41,-1-1 0,-1-1-1,40-50 1,-33 30-52,43-78-1,-46 70-352,-27 50 380,0 0 0,0 0 1,0 0-1,0 0 1,0 1-1,0-1 1,0 0-1,0 0 1,1 0-1,-1 0 1,0 0-1,0 0 0,0 0 1,0 0-1,0 0 1,0 0-1,0 0 1,0 0-1,0 0 1,0 0-1,0 0 0,0 0 1,0 0-1,0 0 1,0 1-1,0-1 1,0 0-1,0 0 1,1 0-1,-1 0 1,0 0-1,0 0 0,0 0 1,0 0-1,0 0 1,0 0-1,0 0 1,0 0-1,0 0 1,0 0-1,0 0 1,0 0-1,0 0 0,1 0 1,-1-1-1,0 1 1,0 0-1,0 0 1,0 0-1,0 0 1,0 0-1,0 0 1,0 0-1,0 0 0,0 0 1,0 0-1,0 0 1,0 0-1,0 0 1,0 0-1,0 0 1,0 0-1,0-1 1,1 8-75,-12 33 26,-4 44 1,6-27 209,4-31-192,-1 42 0,5-56 53,1 0 0,1 0 0,1 0 0,-1 0 0,8 23 0,-8-32 19,0 0 1,0 0-1,1 1 1,-1-1 0,1 0-1,0 0 1,0-1 0,0 1-1,0 0 1,0-1 0,1 1-1,2 2 1,-3-4-11,-1 0 0,1 0 1,0 0-1,0-1 0,-1 1 1,1-1-1,0 1 0,0-1 1,0 1-1,-1-1 0,1 0 1,0 0-1,0 0 0,0 0 0,0 0 1,0 0-1,-1-1 0,1 1 1,0 0-1,0-1 0,0 0 1,-1 1-1,1-1 0,3-2 0,9-5 60,1-1 0,-1-1 0,18-16 0,35-40-120,-55 54 16,72-82 97,-11 11-127,-54 61-48,-13 14 56,1 1 0,0 0 0,0-1 0,1 2 0,12-10 0,-19 16 30,-1-1-1,1 1 0,0 0 0,0-1 0,0 1 0,-1 0 0,1 0 0,0-1 0,0 1 1,0 0-1,0 0 0,0 0 0,0 0 0,0 0 0,-1 0 0,1 0 0,0 0 0,0 1 1,0-1-1,0 0 0,0 1 0,-1-1 0,1 0 0,0 1 0,0-1 0,0 1 0,-1-1 0,1 1 1,0-1-1,-1 1 0,1 0 0,0-1 0,-1 1 0,1 0 0,-1-1 0,1 1 0,-1 0 1,0 0-1,1 0 0,0 0 0,1 5 0,0-1 1,0 0 0,-1 1-1,1-1 1,0 6-1,5 57 14,-7-51-25,2-1 0,0 1 0,0-1 0,2 1 0,0-1 0,7 16-1,-7-22 22,0 0 0,1 0-1,0 0 1,1-1-1,0 0 1,1-1 0,0 1-1,0-1 1,15 13-1,-10-12 68,1 0 0,13 6 0,-21-12-39,0-1 0,0 0 1,1-1-1,-1 1 1,0-1-1,1 0 1,-1 0-1,10-1 0,-1 0 53,0-2 0,22-4-1,1 0-58,-28 5-41,-2 1-10,1-1 1,-1 0-1,0-1 1,0 1 0,1-1-1,8-4 1,-16 5 91,4-1-570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06.6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720 4 4736,'-1'-1'202,"-1"1"1,1-1-1,0 1 0,-1 0 0,1-1 1,-1 1-1,1 0 0,0 0 1,-1 0-1,1 0 0,-1 0 1,1 0-1,0 0 0,-1 0 1,-1 1-1,-86 95 3696,-14 14-2063,79-87-1524,-2-2-1,-36 24 0,-60 28 189,-7 5-110,36-14 250,55-37-2782,29-19 730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08.3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7 853 2976,'-1'1'142,"0"0"1,1 0 0,-1 0-1,1 0 1,-1 0-1,1-1 1,-1 1-1,1 0 1,0 0 0,-1 0-1,1 0 1,0 0-1,0 0 1,0 0-1,0 2 1,0-2-56,0-1-1,0 1 1,1-1-1,-1 0 1,0 1-1,1-1 1,-1 1-1,1-1 1,-1 0-1,1 1 1,-1-1-1,0 0 1,1 0-1,-1 1 1,1-1-1,-1 0 1,1 0-1,0 0 1,-1 0-1,1 0 1,-1 1-1,1-1 1,-1 0-1,1 0 1,-1 0-1,1-1 1,-1 1-1,1 0 1,-1 0-1,1 0 1,-1 0-1,2-1 1,17-3 431,0-1 0,-1-1 0,1-1 0,30-15 0,-18 7-255,1 1-185,-1-3-1,0 0 1,-1-2 0,-1-1-1,-1-2 1,-1 0-1,0-2 1,24-29 0,7-19 438,63-103 0,-92 130-231,1 0 30,-2-2-1,-2-1 1,32-83 0,-51 107-518,-7 23 183,0 0 0,1 0 1,-1 0-1,0 0 0,0 0 1,1 0-1,-1 0 0,0 0 0,0 0 1,0 0-1,0 0 0,-1 0 0,1 0 1,0 0-1,0 0 0,0 0 0,-1 0 1,1 0-1,-1-1 0,-5 5-278,-4 6 255,1 1 0,0 1 1,1-1-1,0 1 0,1 1 1,-7 13-1,-11 24 138,3 0 0,2 2 0,-22 83 1,24-57 135,-14 147 0,30-204-113,-2 41 195,4-54-205,0-1 0,0 0 0,1 0 0,0 0 0,1 0 0,-1 0 0,5 9 1,-6-14-75,0 0 1,1 0-1,-1 0 1,1 0-1,0 0 1,-1-1-1,1 1 1,0 0-1,-1 0 1,1-1-1,0 1 1,0 0-1,0-1 1,0 1-1,-1-1 1,1 1-1,0-1 1,0 1-1,0-1 1,0 0-1,0 1 1,0-1-1,0 0 1,0 0-1,0 0 1,0 0-1,0 0 1,0 0-1,1 0 1,-1 0-1,0 0 1,0 0-1,0-1 1,0 1 0,0 0-1,0-1 1,-1 1-1,1-1 1,0 1-1,0-1 1,0 1-1,1-2 1,3-2 28,0 1-1,0-1 1,0 0 0,0-1 0,5-6 0,235-323-447,-245 334 363,0 0 0,0-1 0,0 1 0,0 0 0,0 0 0,0-1 1,0 1-1,0 0 0,1 0 0,-1 0 0,0-1 0,0 1 0,0 0 0,0 0 0,0 0 1,1-1-1,-1 1 0,0 0 0,0 0 0,0 0 0,0 0 0,1-1 0,-1 1 0,0 0 1,0 0-1,0 0 0,1 0 0,-1 0 0,0 0 0,0 0 0,1 0 0,-1 0 0,0 0 1,0 0-1,1 0 0,-1 0 0,0 0 0,0 0 0,1 0 0,-1 11-360,-7 21 131,-26 56 376,-10 33 186,39-108-293,1-4 78,1 1-1,-3 12 0,5-19-37,0 0 0,0 0 1,0 0-1,0 0 0,0 0 0,0 0 0,1 0 0,0 0 1,0 0-1,-1 0 0,4 5 0,-4-7-36,1 0 1,0 0-1,0 0 0,0 0 0,0 0 1,0 0-1,0-1 0,0 1 1,0 0-1,0 0 0,0-1 0,0 1 1,0-1-1,1 1 0,-1-1 0,0 1 1,0-1-1,1 0 0,-1 0 0,0 1 1,1-1-1,-1 0 0,0 0 0,1 0 1,-1 0-1,0-1 0,1 1 1,-1 0-1,0-1 0,2 0 0,6-1 66,0-1 0,-1 0 0,11-6 0,-18 9-89,26-16 7,0-1 0,0-1 0,-2-1 0,0-1 0,-1-1 0,39-46-1,10-23-395,-73 90 384,0 0 0,0 0 0,0 0-1,0 0 1,0 0 0,0 0 0,0 0-1,0 0 1,1 0 0,-1 0 0,0 0 0,0 0-1,0 0 1,0 1 0,0-1 0,0 0 0,0 0-1,0 0 1,0 0 0,0 0 0,0 0 0,0 0-1,0 0 1,0 0 0,0 0 0,0 0 0,0 0-1,0 0 1,0 0 0,0 0 0,0 0 0,1 0-1,-1 0 1,0 0 0,0 0 0,0 0-1,0 0 1,0 0 0,0 0 0,0 0 0,0 0-1,0 0 1,0 0 0,0 0 0,0 0 0,0 0-1,0 0 1,0-1 0,0 1 0,0 0 0,0 0-1,0 0 1,0 0 0,0 0 0,0 0 0,0 0-1,0 0 1,1 0 0,-1 0 0,0 0 0,0 0-1,0 0 1,-2 7-102,-3 10 25,-4 6 44,1 0 1,2 1 0,0 0-1,1 0 1,-3 49 0,8-72 54,0 1 0,0 0 0,0-1 1,0 1-1,0-1 0,1 1 0,-1 0 0,1-1 0,-1 1 1,1-1-1,0 1 0,-1-1 0,1 1 0,0-1 1,0 0-1,0 1 0,0-1 0,0 0 0,0 0 1,0 0-1,1 0 0,-1 0 0,0 0 0,2 1 0,0-1 4,-1 0 0,0 0-1,0-1 1,0 1-1,0-1 1,1 1-1,-1-1 1,0 0-1,0 0 1,1 0-1,-1 0 1,0-1-1,0 1 1,1 0-1,-1-1 1,3-1-1,8-4 22,-1 0 0,-1-1-1,1 0 1,14-13-1,-4 1 94,-2-1-1,0-1 1,17-24-1,-16 19-186,61-76 89,-74 91-28,0 0 0,-1-1 1,-1 0-1,0 0 0,7-22 0,-11 31-53,1-14-646,-3 16 469,0 4 94,0 3 130,1 2-23,0 0 1,0 0-1,0 0 0,1 0 0,1-1 0,-1 1 1,1 0-1,5 8 0,0 2 43,11 18-66,-14-28 29,0 1-1,-1 0 1,4 10-1,16 44-52,-21-55 75,1-1-1,0 1 0,1-1 0,-1-1 1,1 1-1,6 6 0,-6-8 14,1 0 0,-1-1-1,1 0 1,0 0 0,0 0-1,0 0 1,1-1 0,-1 0-1,1-1 1,0 1 0,0-1-1,0-1 1,0 1 0,0-1-1,0 0 1,0-1 0,14 0-1,-11-1 26,0 0-1,-1-1 0,1-1 0,0 1 0,-1-1 1,0-1-1,0 0 0,0 0 0,0-1 0,0 0 1,-1 0-1,11-10 0,3-4 98,0 0 0,-2-1 0,30-39 0,-44 52-109,-1 0-1,-1 0 0,0 0 1,0-1-1,0 1 1,-1-1-1,0 0 1,0-1-1,-1 1 1,0 0-1,-1-1 1,1 1-1,-2-1 1,1 1-1,-1-1 1,-2-16-1,1 23-63,1 1-1,0-1 0,-1 0 0,1 0 0,-1 1 0,1-1 0,-1 0 0,0 1 0,0-1 0,0 1 0,0-1 0,0 1 1,0-1-1,0 1 0,0 0 0,-1-1 0,1 1 0,0 0 0,-1 0 0,1 0 0,-1 0 0,-1-1 0,1 2-15,0-1 1,0 1-1,0 0 0,0 0 0,0 0 0,-1 0 0,1 0 0,0 0 0,0 1 1,0-1-1,0 0 0,0 1 0,0 0 0,1 0 0,-1-1 0,0 1 0,0 0 0,0 0 1,1 1-1,-3 0 0,-4 5 21,1-1 0,0 1 1,0 1-1,0-1 0,1 1 1,0 0-1,0 1 0,-4 10 1,2-4 71,1 1 1,1-1 0,0 1-1,-4 23 1,8-33 19,1 0 0,0 1-1,1-1 1,-1 0 0,1 1 0,1-1 0,0 7 0,0-10-27,-1 1 1,1-1 0,1 0 0,-1 1 0,0-1-1,1 0 1,0 0 0,-1 0 0,1 0 0,0 0-1,1-1 1,-1 1 0,0-1 0,6 5-1,-1-2-10,0 0-1,1-1 1,-1 0-1,1 0 0,0-1 1,0 1-1,0-2 0,1 1 1,-1-1-1,13 1 1,8-1-771,51-1 1,-65-2 297,50 1-628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08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16 4320,'-34'-8'1952,"29"12"-1696,10-4 992,8 4-736,17 0 832,9 0-736,22-4 96,-1 4-416,19-8 96,-5 4-224,17-4 128,-9 0-160,-1-4 160,-7 8-192,-13-8-2848,-8 8 1504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09.1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9 6816,'-56'-8'3072,"56"16"-2656,8-8-928,6 0 192,25 0-2624,4 5 1632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11.7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172 512 1568,'-5'-7'4890,"-5"11"-4312,0-1 0,-14 9 0,10-3-374,1 1 0,-1 0 0,-14 16 0,22-20-138,0 1-1,0 0 1,1-1 0,0 2 0,1-1-1,-1 0 1,2 1 0,-6 12 0,8-16-37,0 1-1,0 0 1,1 0 0,-1 0 0,1 0 0,0 0 0,0 0 0,1 0 0,-1-1-1,1 1 1,0 0 0,0 0 0,1 0 0,0-1 0,-1 1 0,2-1-1,-1 1 1,0-1 0,6 7 0,-5-8 3,-1 1-1,1-1 1,0 0 0,0 0 0,0 0-1,1-1 1,-1 1 0,0-1-1,1 1 1,0-1 0,0-1 0,-1 1-1,1 0 1,0-1 0,1 0-1,-1 0 1,0 0 0,0 0-1,0-1 1,0 1 0,1-1 0,6-1-1,-5 0 33,0-1-1,0 0 1,0 0-1,-1-1 0,1 1 1,-1-1-1,1 0 1,-1-1-1,0 1 1,-1-1-1,1 0 0,0 0 1,-1 0-1,0-1 1,0 0-1,5-7 1,-3 2 11,1-1 0,-2 0 0,1 0 0,-1 0 1,-1-1-1,0 1 0,3-17 0,-6 21-70,-1 0 0,1 0 0,-1 0 0,-1 0 0,1 0 0,-1 0-1,0-1 1,-1 1 0,0 1 0,0-1 0,-4-10 0,-1-1-181,7 17 155,0 0 1,0 0-1,-1 0 1,1 0-1,0 0 0,-1 0 1,1 0-1,-1 0 0,1 1 1,-1-1-1,1 0 1,-1 0-1,0 0 0,1 1 1,-1-1-1,0 0 1,0 1-1,1-1 0,-1 1 1,0-1-1,0 1 1,0-1-1,0 1 0,0 0 1,0-1-1,0 1 1,1 0-1,-1 0 0,0-1 1,0 1-1,0 0 0,0 0 1,0 0-1,0 0 1,0 1-1,0-1 0,0 0 1,-2 1-1,-7-1-402,10 0 416,-1 0-1,1 0 1,0 0 0,0 0-1,0 0 1,0 0-1,0 0 1,0 0 0,-1 0-1,1 0 1,0 0-1,0 0 1,0 0 0,0 0-1,0 0 1,0 0-1,0 0 1,-1 0-1,1 0 1,0 1 0,0-1-1,0 0 1,0 0-1,0 0 1,0 0 0,0 0-1,0 0 1,0 0-1,-1 0 1,1 0 0,0 0-1,0 1 1,0-1-1,0 0 1,0 0-1,0 0 1,0 0 0,0 0-1,0 0 1,0 0-1,0 1 1,0-1 0,0 0-1,3 6-123,5 2 71,5 4-77,-11-9 140,0-1 1,1 1 0,-1-1-1,1 1 1,-1-1 0,1 0-1,0 0 1,0-1 0,0 1-1,0 0 1,0-1 0,0 0 0,0 0-1,1 0 1,-1 0 0,4 1-1,4-2 255,-10 1-186,0-1 0,0 0 0,0 0 0,0 0 0,0 0-1,1 0 1,-1 0 0,0 0 0,0-1 0,0 1 0,0 0 0,0-1-1,1 0 1,51-31 414,-25 20-423,0-1 0,-1-1 0,-1-2 0,0 0 0,34-30 0,-30 16 13,0-1 1,-3-1-1,0-2 0,-2 0 0,-2-2 0,31-62 1,-11-2-77,-42 96 2,0 4-16,-1-1 0,0 1 1,0 0-1,0 0 0,0 0 0,0-1 0,1 1 0,-1 0 1,0 0-1,0-1 0,0 1 0,0 0 0,0 0 1,0-1-1,0 1 0,0 0 0,0 0 0,0-1 0,0 1 1,0 0-1,0 0 0,0 0 0,0-1 0,0 1 1,0 0-1,0 0 0,-1-1 0,1 1 0,0 0 0,0 0 1,0-1-1,0 1 0,0 0 0,0 0 0,-1 0 1,1 0-1,0-1 0,-5 13-557,-6 63 682,-4-1-1,-29 87 0,-231 620 1202,187-525 245,84-244-1357,4-10-123,-1 1 1,1-1-1,-1 0 1,0 0-1,0 0 1,0 0-1,0 0 1,0 0 0,0 0-1,-1 0 1,1 0-1,0 0 1,-1-1-1,0 1 1,-3 2-1,5-4-61,0 0 0,0 0-1,-1 1 1,1-1 0,0 0-1,0 0 1,-1 0 0,1 0-1,0 0 1,-1 0 0,1 0 0,0 0-1,0 0 1,-1 0 0,1 0-1,0 0 1,-1 0 0,1 0 0,0 0-1,0 0 1,-1 0 0,1-1-1,0 1 1,0 0 0,-1 0-1,1 0 1,0 0 0,0-1 0,-1 1-1,1 0 1,0 0 0,0 0-1,0-1 1,0 1 0,-1 0 0,1 0-1,0-1 1,0 1 0,0 0-1,0 0 1,0-1 0,0 1-1,-5-15 22,5 14-2,-2-8-87,0 0 1,1 0 0,0 1-1,1-1 1,0 0 0,0 0-1,1 0 1,0 0 0,0 0-1,1 0 1,1 0 0,4-13-1,-1 11-10,-1 0-1,2 0 1,0 0-1,0 1 1,1 0-1,0 0 1,0 1-1,12-10 1,2 1 57,1 1 1,1 1 0,0 1 0,1 1-1,0 1 1,1 2 0,35-11 0,-33 13 38,1 2-1,53-6 1,-77 12-40,0 1 0,0 0 0,0 0 0,0 0 0,0 1 0,0-1 0,0 1 0,0 1 0,0-1 0,0 1 0,5 2-1,-5-2-465,-1 1-1,1 0 1,-1 0-1,0 0 0,0 0 1,5 7-1,9 9-1452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13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12 2560,'5'-12'4997,"-32"23"-3238,17-6-1430,-1-1 0,-12 8 1,8-2-143,-1 1 1,1 0 0,1 1-1,-25 26 1,32-30-126,1 0 0,0 0-1,1 0 1,0 1 0,1 0 0,-1 0 0,2 0-1,-1 0 1,1 1 0,1-1 0,-3 12 0,5-18-42,0 1 1,0 0 0,0-1-1,0 1 1,0 0-1,1 0 1,-1-1 0,1 1-1,0-1 1,0 1 0,1-1-1,-1 1 1,1-1-1,-1 0 1,1 1 0,0-1-1,0 0 1,1 0 0,-1 0-1,1-1 1,-1 1 0,1-1-1,0 1 1,0-1-1,0 0 1,0 0 0,0 0-1,1 0 1,-1-1 0,0 1-1,1-1 1,0 0-1,-1 0 1,1 0 0,-1-1-1,1 1 1,7-1 0,3-1 84,-1 0 1,1-1 0,-1 0 0,1-1-1,-1-1 1,0 0 0,0-1 0,21-11-1,-11 3 23,0 0-1,-1-2 1,32-28-1,-48 38-69,-1-1 1,0 1-1,0-1 1,0 0-1,0 0 1,-1 0-1,6-13 1,-8 14-49,0 1 1,0-1 0,-1 0 0,0 0-1,0 0 1,0 0 0,-1 0 0,0 1 0,0-1-1,0 0 1,0 0 0,-1 0 0,-1-6 0,1 9-30,1-1 0,-2 1 0,1-1 0,0 1 0,0-1 1,-1 1-1,1-1 0,-1 1 0,0 0 0,0 0 0,0 0 1,0 0-1,0 0 0,0 1 0,0-1 0,0 0 0,-1 1 0,1 0 1,-1-1-1,1 1 0,-1 0 0,0 0 0,1 1 0,-1-1 1,0 1-1,0-1 0,-2 1 0,1-1-26,0 1-1,0 0 1,0 0-1,0 0 1,0 0-1,0 1 1,1 0-1,-1-1 1,0 2-1,0-1 1,1 0-1,-1 1 1,1-1-1,-1 1 1,1 0-1,0 0 1,0 0-1,-6 5 1,9-6 44,-1-1 0,1 1 0,-1-1 0,1 1 1,-1-1-1,1 1 0,-1-1 0,1 1 0,-1 0 0,1-1 1,0 1-1,0 0 0,-1-1 0,1 1 0,0 0 1,-1 0-1,2 0 2,0 0 1,-1-1-1,1 1 0,0-1 1,0 1-1,-1-1 0,1 1 1,0-1-1,0 0 1,0 1-1,0-1 0,-1 0 1,2 1-1,2 0-28,4 1 36,1 1-1,0-2 1,0 1-1,0-1 1,0-1-1,0 1 0,16-3 1,-1-1 74,39-9 1,-58 11-103,125-28-212,-110 26 146,0 0 1,1 2 0,-1 0-1,31 4 1,-45-2 67,1 0 1,0 0-1,0 1 1,0 0-1,-1 0 1,1 1-1,-1 0 1,9 5-1,-13-6 62,1 0 0,0 0-1,-1 0 1,1 0 0,-1 0 0,0 1-1,0-1 1,0 1 0,0 0 0,0-1 0,0 1-1,-1 0 1,1 0 0,-1 0 0,0 0-1,0 1 1,0-1 0,-1 0 0,2 6 0,0 35 470,-2-29-442,0 0-1,2 0 1,-1 0 0,2 0-1,0 0 1,9 23 0,-9-29-22,2 0 1,0 0 0,0 0 0,0-1 0,1 0 0,0 0 0,1 0 0,-1-1-1,2 0 1,-1 0 0,1-1 0,9 7 0,-9-9 9,-1 0-1,1 0 1,0-1-1,0 0 1,0 0 0,1-1-1,-1 0 1,1 0 0,-1-1-1,1 0 1,0-1 0,-1 0-1,1 0 1,11-2 0,-10-1-57,1 0 1,0 0-1,-1-1 1,1 0-1,-1-1 1,0 0-1,-1-1 1,17-12-1,-12 8-604,-18 29-5080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13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685 2 3232,'-2'0'122,"1"-1"1,-1 1-1,1 0 1,-1 0-1,1 0 1,-1 0-1,0 0 0,1 0 1,-1 0-1,1 1 1,-1-1-1,1 0 1,-1 1-1,1-1 1,-1 1-1,1 0 0,-1-1 1,1 1-1,0 0 1,-1 0-1,1 0 1,0 0-1,-2 2 0,-54 53 3887,-17 15-2098,44-46-1461,-170 150 1250,119-95-1322,-80 101 1,152-168-426,0 0 1,1 1-1,-10 21 0,17-27-993,7-8-475,17-12-1831,-11 4 1807,22-4-455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02.7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17 1984,'0'-16'11280,"14"21"-10368,128-8-150,129 5-175,-190 5 533,-93-7-5589,-3 1 1882,2 3 870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16.1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351 49 2560,'0'0'93,"0"0"1,0-1-1,1 1 0,-1-1 1,0 1-1,0-1 1,0 1-1,0-1 0,0 1 1,0 0-1,0-1 1,-1 1-1,1-1 0,0 1 1,0-1-1,0 1 0,0-1 1,-1 1-1,1 0 1,0-1-1,0 1 0,-1 0 1,1-1-1,0 1 1,-1-1-1,-9 8 2891,4-3-3132,-42 31 1824,31-25-1393,2 1 1,-1 0-1,2 2 0,0 0 0,-23 26 1,30-29-234,0 1 0,0 1 1,2-1-1,-1 1 0,1 0 1,1 0-1,-4 14 0,7-20-12,0 1 1,0-1-1,0 0 0,0 1 0,1-1 0,0 1 0,1-1 0,-1 0 0,1 1 0,0-1 1,1 0-1,-1 0 0,1 0 0,1 0 0,-1 0 0,4 6 0,-4-10 3,0 1-1,-1-1 1,1 1 0,0-1-1,0 0 1,1 0-1,-1 0 1,0 0 0,1-1-1,-1 1 1,1 0-1,-1-1 1,1 0-1,0 0 1,0 0 0,-1 0-1,5 1 1,-2-1 15,0-1 0,1 0 0,-1 0 0,1 0 0,-1 0 0,0-1 0,1 0 0,9-3 0,3-2 80,0-2 0,-1 0 0,1-1 0,17-12 0,-4-1-27,-1 0 1,-2-2-1,0 0 0,-1-3 1,34-42-1,-39 37-162,-17 24 38,0 1 0,1-1 0,-1 1 0,12-10 0,-21 25-79,0-1 0,1 1 0,1 0 0,-4 14 0,5-17 84,-22 67 69,-58 125-1,-43 30 513,-17-16 182,133-199-701,-15 23 158,10-15 161,0 1 0,-2-2 0,0 0-1,-32 30 1,46-48-343,-1 0-1,1 0 1,-1 0 0,1 0-1,-1 0 1,1 0-1,-1 0 1,0 0-1,1-1 1,-1 1 0,0-1-1,0 1 1,0-1-1,1 0 1,-1 0 0,0 1-1,0-1 1,0-1-1,-2 1 1,1-1-36,2 0 0,-1 1 0,0-1 0,0 0 0,0 0 0,0-1 0,0 1 0,1 0 0,-1-1 0,1 1 0,-1-1 0,1 1 0,-1-1 0,1 0 0,0 1 0,-2-4 0,-1-5-121,0 1-1,1-1 0,0 0 1,1 0-1,-1 0 1,2 0-1,0 0 0,0-1 1,1-17-1,0 23 80,1 0 0,-1 0 0,1 0-1,0 0 1,0 1 0,1-1 0,-1 0-1,1 0 1,0 1 0,0-1 0,4-5 0,-1 4-11,-1 0 1,1 0 0,0 0-1,1 1 1,-1 0-1,12-8 1,0 2-51,1 1 1,0 1-1,0 1 0,36-11 1,17-2-60,-29 10 161,-1-2 0,48-23-1,-51 16 181,-2-1 0,36-28 0,63-59-177,-69 52 1,93-81 383,-21 4-394,-132 127-65,1 1 0,-1 0 0,1 0 0,0 0 0,0 1 0,0 0 0,0 0 0,1 1 0,0 0 0,0 0-1,0 1 1,0 0 0,0 0 0,13 0 0,-6 3-29,0 0 0,0 2-1,19 4 1,-15-2 147,27 2-1,-29-4 32,12 0 350,-21-3 149,-11-2 370,-8-3-827,1 0 1,-15-11-1,18 12-177,0-1-1,0 1 1,0 1 0,-9-4-1,12 6 3,-1 0 0,1 1 1,0 0-1,0-1 0,0 1 0,-1 1 0,1-1 0,0 1 0,0 0 1,0 0-1,0 0 0,-5 2 0,-5 3-111,-23 12-1,35-17 173,-17 9 12,1 1 1,0 1-1,1 0 0,-17 17 1,27-22-12,-1 0 1,2 1 0,-1-1-1,1 2 1,0-1 0,1 0-1,0 1 1,0 0 0,1 0 0,-5 15-1,8-19 23,1-1-1,-1 1 1,1-1 0,0 1-1,0-1 1,0 1 0,0-1-1,1 1 1,0-1-1,0 1 1,0-1 0,0 1-1,1-1 1,0 0 0,0 0-1,0 0 1,3 5-1,-3-6 15,0-1 0,0 1 0,0-1 0,0 0-1,0 1 1,1-1 0,-1 0 0,1 0 0,-1 0-1,1-1 1,0 1 0,0-1 0,0 1 0,0-1-1,0 0 1,0 0 0,0 0 0,0-1 0,0 1-1,0-1 1,1 1 0,-1-1 0,0 0 0,0-1-1,4 1 1,4-3 58,-1 0 0,0-1 0,0 0 0,-1 0 0,1-1 0,-1 0 0,0-1 0,-1 0 0,1 0 0,-1-1 0,14-15 0,5-8 282,40-59-1,-63 84-357,2-4-2,0 0 0,-1 0 0,7-18 0,-10 23-38,-1-1 0,1 1 0,-1-1 0,0 0 0,0 0 0,-1 1 0,1-1 0,-1 0 0,0 0 0,-1-8 0,1 13 3,0-1 1,0 1-1,0-1 0,0 0 1,-1 1-1,1-1 1,0 0-1,0 1 0,0-1 1,0 1-1,-1-1 0,1 1 1,0-1-1,-1 0 1,1 1-1,0-1 0,-1 1 1,1-1-1,-1 1 1,1 0-1,-1-1 0,1 1 1,-1-1-1,1 1 1,-1 0-1,1-1 0,-1 1 1,1 0-1,-1 0 1,0-1-1,1 1 0,-1 0 1,1 0-1,-1 0 0,0 0 1,1 0-1,-1 0 1,0 0-1,1 0 0,-1 0 1,1 0-1,-1 0 1,0 0-1,1 0 0,-1 1 1,0-1-1,1 0 1,-1 0-1,1 1 0,-1-1 1,1 0-1,-1 1 1,1-1-1,-2 1 0,-1 2-56,-1 0 0,1 0-1,0 0 1,-1 1 0,1-1-1,-2 5 1,0-1 6,1 1-1,0 0 0,1 0 1,0 0-1,-4 17 1,-5 44-89,10-53 179,-25 269-369,26-271 348,-2 11 77,0 0 0,-2 0 1,-1-1-1,0 0 0,-2 0 1,-1-1-1,-14 28 0,21-48-47,-1 5 61,-1 0-1,-1-1 0,1 0 1,-1 0-1,0 0 1,-1 0-1,0-1 0,0 1 1,-8 5-1,8-8 21,1-1 0,-1 0 0,0 0 0,0 0 1,0-1-1,0 0 0,-1 0 0,1-1 0,0 0 0,-1 0 0,1 0 0,-1-1 0,0 0 0,1 0 0,-1-1 1,-7-1-1,0-1-153,-1-1 1,1 0 0,0-1 0,0-1 0,0 0-1,-13-9 1,23 13-52,0-1-1,0 0 1,0 0-1,1 0 1,-1 0-1,1-1 1,-1 1-1,1-1 0,0 0 1,-4-7-1,7 10 74,0-1 0,-1 1 0,1-1 0,0 1-1,0 0 1,0-1 0,0 1 0,0 0 0,1-1-1,-1 1 1,0-1 0,1 1 0,-1 0-1,1 0 1,-1-1 0,1 1 0,-1 0 0,1 0-1,0-1 1,0 1 0,0 0 0,-1 0 0,1 0-1,0 0 1,0 0 0,1 0 0,1-1 0,3-2-52,0-1 0,1 1 0,11-6 0,23-7-71,50-15 1,46-20 55,152-108 83,-13-23 300,-254 168-123,-1 0 1,-1-1 0,-1-1-1,30-33 1,-45 45-167,-1 0 0,1-1 0,-1 1-1,0 0 1,0-1 0,0 0 0,-1 0 0,0 0-1,0 0 1,0 0 0,-1 0 0,0 0 0,0-1-1,-1 1 1,0 0 0,0 0 0,0-1 0,-1 1-1,-1-8 1,1 11-31,0 1 0,0 0 0,0 0-1,0-1 1,-1 1 0,1 0 0,0 0 0,-1 0 0,0 1-1,1-1 1,-1 0 0,0 1 0,0-1 0,0 1 0,-3-2-1,4 2-12,-1 0 0,1 0 0,-1 0-1,1 1 1,-1-1 0,0 0 0,1 1 0,-1-1-1,0 1 1,0 0 0,1 0 0,-1 0-1,0 0 1,0 0 0,1 0 0,-1 0-1,0 0 1,1 1 0,-1-1 0,-3 2 0,1 0-26,0 1 0,0-1 0,0 1 0,0 0 0,1 0 1,-1 1-1,1-1 0,0 1 0,0-1 0,0 1 0,0 0 1,1 0-1,-4 6 0,4-3 23,0-1 1,0 1 0,0 0-1,1 0 1,0-1 0,0 1-1,0 0 1,1 10 0,2-2 122,0 0 0,0 0 1,2 0-1,-1 0 0,2-1 1,0 0-1,13 24 0,-14-30 43,0 0 0,1 0 0,0-1 0,0 0 0,1 0 0,12 12 0,-16-17-91,0-1 1,0 1-1,1 0 1,-1-1-1,1 0 1,-1 1 0,1-1-1,0 0 1,-1 0-1,1-1 1,0 1-1,0 0 1,0-1 0,-1 0-1,1 1 1,0-1-1,0-1 1,0 1-1,0 0 1,0-1 0,-1 1-1,1-1 1,0 0-1,3-1 1,19-10 163,0-1 1,-1-2-1,32-24 1,25-15-130,-45 34-238,1 3-1,0 0 0,1 3 1,64-16-1,-101 29 139,1 1 0,-1 0 0,0-1-1,1 1 1,-1 0 0,1 0 0,-1 0 0,1 0 0,-1 0-1,0 0 1,1 0 0,-1 1 0,1-1 0,1 1 0,-3 0 26,1-1 0,-1 1-1,1-1 1,0 1 0,-1-1 0,1 1 0,-1 0 0,0-1 0,1 1 0,-1 0 0,1 0 0,-1-1 0,0 1 0,0 0 0,1 0 0,-1-1 0,0 1 0,0 0 0,0 0 0,0 0 0,0-1 0,0 1 0,0 0 0,0 0 0,0 0 0,0 0 0,-1 5 5,-1 0-1,1 0 1,-1 0 0,0 0 0,0 0 0,0 0-1,-4 5 1,-26 38 61,5-7 108,-5 9 648,36-52-247,9-7-305,16-14-73,0-2-189,6-4-213,65-42-1,-94 67 156,31-21-469,-36 23 497,0 0-1,1-1 1,-1 1 0,0 1-1,1-1 1,-1 0 0,1 0 0,0 0-1,-1 1 1,1-1 0,-1 1 0,4-1-1,-4 1 30,-1 0 0,1 0 0,-1 0 0,1 0 0,0 1 0,-1-1 0,1 0 0,-1 0 0,1 1 0,-1-1 0,1 0-1,-1 1 1,1-1 0,-1 1 0,1-1 0,-1 1 0,1-1 0,-1 1 0,0-1 0,1 1 0,-1-1 0,0 1 0,1-1 0,-1 1-1,0-1 1,0 1 0,0 0 0,0-1 0,1 1 0,-1-1 0,0 1 0,0 0 0,0 0 0,2 43 461,-2-35-210,0 0-1,0-1 0,4 18 1,-3-23-192,0 0 1,1 1 0,-1-1 0,1 0 0,-1 0 0,1 1 0,0-1 0,0-1-1,0 1 1,1 0 0,-1 0 0,1-1 0,3 4 0,0-3-4,-1 1 0,1-1 1,0 0-1,0 0 0,0 0 1,0-1-1,1 0 0,12 2 1,3 0-2,27-1 0,-33-2-130,97-2-3677,-83-1 255,1 1 680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20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1 420 2976,'0'4'5296,"4"-6"-5068,-1 1 0,0-1 1,1 0-1,-1-1 1,0 1-1,0 0 0,-1-1 1,1 0-1,0 0 0,4-5 1,19-37 453,-17 29-506,77-133 374,-60 108-576,-13 22-233,19-39 0,-32 58 250,0 0 0,0 0 0,0 0 0,0 0 0,0 0 0,0 0 0,0 1 0,0-1 0,0 0 1,0 0-1,0 0 0,0 0 0,0 0 0,0 0 0,0 0 0,0 0 0,0 0 0,0 0 0,0 0 0,0 0 0,0 0 1,0 0-1,0 0 0,0 0 0,0 0 0,0 0 0,0 0 0,0 0 0,0 0 0,0 0 0,0 0 0,0 0 1,0 1-1,0-1 0,0 0 0,0 0 0,1 0 0,-1 0 0,0 0 0,0 0 0,0 0 0,0 0 0,0 0 0,0 0 1,0 0-1,0 0 0,0 0 0,0-1 0,0 1 0,0 0 0,0 0 0,0 0 0,0 0 0,0 0 0,0 0 1,0 0-1,2 10-99,-2 15 190,-1-20-60,-2 18 149,1 35 0,2-51-112,0 0 0,1 0 0,0-1 0,0 1 0,1 0 0,0-1 1,0 1-1,0-1 0,7 12 0,-8-16-11,1 0 0,-1 0-1,0-1 1,1 1 0,-1-1 0,1 1 0,0-1 0,-1 1-1,1-1 1,0 0 0,0 0 0,0 0 0,0 0 0,0 0-1,0-1 1,0 1 0,0 0 0,0-1 0,0 0 0,1 1-1,-1-1 1,0 0 0,0 0 0,0 0 0,0 0 0,1-1-1,-1 1 1,0-1 0,0 1 0,0-1 0,3-1 0,6-2 99,-1-1 0,0 0 0,-1-1 0,16-11 1,114-91 289,-109 84-480,35-38 1,-52 49 10,-1 0-44,-9 10-7,-1 0 0,0 0 0,1 1 0,0-1 1,0 1-1,-1 0 0,1 0 0,7-4 0,-10 6 75,1 0-1,-1 0 1,0 0 0,1 0-1,-1 0 1,1 0 0,-1 0-1,1 0 1,-1 0-1,1 0 1,-1 0 0,0 0-1,1 0 1,-1 0-1,1 0 1,-1 0 0,1 1-1,-1-1 1,0 0-1,1 0 1,-1 0 0,1 1-1,-1-1 1,0 0 0,1 1-1,-1-1 1,0 0-1,0 1 1,1-1 0,-1 0-1,0 1 1,0-1-1,1 0 1,-1 1 0,0-1-1,0 1 1,0-1-1,0 1 1,0-1 0,1 1-1,2 21-262,-3-19 257,1 21 104,-1-1 0,-1 0 0,-1 1-1,-6 25 1,-27 91 544,9-64-185,22-66-248,-1 0 1,0 0-1,-1 0 1,0-1 0,-8 9-1,13-16-120,-1 0-1,1-1 1,-1 1 0,0-1-1,0 1 1,0-1-1,0 1 1,-3 1-1,4-3-56,0 0 0,0 1 0,0-1 0,0 0 0,0 0 0,0 0 0,0 0 0,0 0 0,1 0 0,-1 0 0,0 0 0,0 0 0,0-1 0,0 1 0,0 0 0,0 0 0,0-1 0,1 1 0,-1-1 0,0 1 0,0 0 0,1-1 0,-1 0 0,0 1 0,0-1 0,1 1 0,-2-2 0,-1-3-17,0 1-1,0-1 0,0 1 1,0-1-1,1 0 0,0 0 1,0 0-1,0 0 0,1-1 1,-2-8-1,1 4-78,1 0 0,0 0 0,1 0 0,0 1 0,2-13 0,-1 18 5,0-1 0,0 1 1,0 0-1,0-1 0,1 1 0,-1 0 1,1 0-1,1 0 0,-1 0 0,0 0 1,1 1-1,0-1 0,-1 1 0,2-1 1,-1 1-1,0 0 0,1 0 0,-1 1 1,7-4-1,-4 3 11,0 0 0,0 1 0,0-1 0,0 2-1,1-1 1,-1 1 0,0 0 0,1 0 0,0 0 0,-1 1 0,1 0 0,12 2 0,-9 0 50,0 0 1,1 1-1,-2 0 1,1 0-1,0 1 1,-1 0-1,16 10 0,-20-11-433,1 2 0,0-1 0,-1 1 0,1 0 0,-2 0 0,1 0 0,6 9 0,11 19-5007,-14-21 3148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21.3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26 5216,'-25'-19'2368,"17"16"-2048,3 0-32,10 6-224,-2-3-512,6 8 224,7 0 96,7 6 96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26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285 550 2400,'-9'-3'3800,"9"3"-3741,-1-1 0,1 1 0,0 0 0,-1 0 0,1-1 0,0 1 0,-1 0 0,1 0 0,0 0 0,-1 0 0,1 0 0,-1-1 0,1 1 0,0 0 0,-1 0 0,1 0 0,-1 0 0,1 0 0,-1 0 0,1 0 0,0 0 0,-1 1 0,0-1 0,-11 2 308,0 2 1,0-1-1,0 2 0,1-1 1,-1 1-1,1 1 1,0 0-1,-13 10 0,12-7-321,0 0 0,1 1 0,0 1 0,0-1 0,1 2 0,1-1 0,0 1 0,0 1 0,1-1 0,1 2 0,0-1 0,-5 17 0,7-16 26,0 0 1,-3 22-1,7-33-51,0 1 1,1 0-1,0 0 1,-1-1-1,1 1 1,1 0-1,-1 0 0,1-1 1,-1 1-1,1 0 1,0 0-1,0-1 0,0 1 1,4 6-1,-4-9-1,0 0-1,0 0 0,0 0 1,0 0-1,0 0 0,0 0 1,0 0-1,0 0 0,1-1 1,-1 1-1,0 0 0,0-1 0,1 1 1,-1-1-1,1 1 0,-1-1 1,0 1-1,1-1 0,-1 0 1,1 0-1,-1 0 0,1 0 1,-1 0-1,1 0 0,-1 0 1,0-1-1,1 1 0,-1 0 1,1-1-1,-1 1 0,0-1 1,1 1-1,1-2 0,3-2 64,0 1-1,-1-1 1,1 0-1,-1 0 1,8-8-1,18-23 307,45-63 0,-45 55-191,-18 26-39,16-29 1,-24 37-187,-1 0 1,-1 0-1,1 0 1,-2-1 0,3-13-1,-4 21 27,-1 0-20,1 0 0,-1-1-1,1 1 1,-1-1 0,0 1 0,0-1 0,0 1 0,0-1-1,-1 1 1,1-1 0,-1 1 0,1-1 0,-2-2 0,2 5 11,0 0 0,-1 0 0,1 0 0,0-1 0,-1 1 0,1 0 0,0 0 0,-1 0 0,1 0 0,0-1 0,-1 1 0,1 0 0,-1 0 0,1 0 0,0 0 0,-1 0 0,1 0 0,0 0 0,-1 0 0,1 0 0,-1 0 0,1 1 0,0-1 0,-1 0 0,1 0 0,0 0 0,-1 0 0,1 0 0,0 1 0,-1-1 0,-12 9-224,9-2 213,-1 0 1,1 1-1,1 0 1,0 0 0,0 0-1,0 0 1,1 0-1,0 0 1,1 1 0,-1 12-1,2-8 64,0 1 0,0-1 0,1 0-1,1 1 1,4 13 0,-4-18-3,1 0 1,0 0-1,0 0 0,1-1 1,0 1-1,0-1 0,1 0 1,7 8-1,-10-12 7,1-1-1,-1 0 1,1 0-1,0 0 1,0-1 0,0 1-1,1-1 1,-1 0 0,1 1-1,-1-1 1,1-1-1,0 1 1,-1-1 0,1 1-1,0-1 1,0 0 0,0-1-1,0 1 1,0-1 0,0 1-1,0-1 1,1 0-1,-1-1 1,0 1 0,0-1-1,0 0 1,0 0 0,4-1-1,5-4 62,-2 0-1,1-1 1,-1 0-1,0-1 1,11-9-1,48-49 308,-27 17-480,67-99 0,-105 143-134,0-1 1,0 1 0,0 0-1,7-5 1,-9 8 32,-3 2 152,0 0 1,0-1-1,0 1 1,0 0-1,1 0 1,-1 0-1,0 0 1,0 0-1,0 0 1,1 0-1,-1 0 1,0 0-1,0 0 0,0 0 1,1 0-1,-1 0 1,0 0-1,0 0 1,0 0-1,1 0 1,-1 0-1,0 0 1,0 0-1,0 0 1,1 0-1,-1 0 1,0 0-1,0 0 1,0 1-1,0-1 0,1 0 1,-1 0-1,0 0 1,0 0-1,0 0 1,0 1-1,0-1 1,1 0-1,-1 0 1,0 1-1,5 8-288,-4-6 273,6 15-31,0 0 0,-2 0 0,0 1 0,-1 0 0,-1 0 0,0 1 0,-2-1 0,-1 24-1,-3 19 745,-14 75 0,16-129-500,-2 1 0,1-1 0,-1 0 0,0 1 0,-1-1 0,-7 12 1,10-19-150,1 0 1,-1 0-1,0 0 1,1 1 0,-1-1-1,0 0 1,0 0-1,0 0 1,0-1 0,0 1-1,0 0 1,0 0 0,0 0-1,0-1 1,0 1-1,-1-1 1,1 1 0,0-1-1,0 1 1,-1-1 0,1 1-1,0-1 1,-3 0-1,3 0-7,-1 0-1,0-1 0,0 1 0,0-1 0,1 0 0,-1 1 0,0-1 0,0 0 1,1 0-1,-1 0 0,1 0 0,-1 0 0,1-1 0,-1 1 0,1 0 0,0-1 1,0 1-1,-2-3 0,-2-3-52,0-1 0,1 0-1,0 0 1,0 0 0,-3-14 0,-11-49-246,17 69 274,1 0 2,-1-3-157,0 0-1,0-1 1,0 1 0,1-8 0,0 13 116,0-1-1,0 0 1,0 1 0,0-1-1,0 1 1,0-1-1,0 1 1,0-1 0,1 0-1,-1 1 1,0-1-1,0 1 1,1-1 0,-1 1-1,0-1 1,1 1-1,-1-1 1,1 1 0,0-1-1,0 1 1,-1-1-1,1 1 1,0 0-1,0 0 1,-1 0-1,1 0 1,0 0 0,0 0-1,-1 0 1,1 0-1,0 0 1,0 0-1,-1 1 1,1-1-1,0 0 1,0 0-1,-1 1 1,1-1-1,0 0 1,0 2 0,3 0-7,-1 1 1,1-1 0,-1 1-1,0 0 1,0 0-1,0 1 1,3 3 0,-3-3 9,0 0 0,1 0 0,-1 0 0,8 5 0,-1-2 74,-1-1 0,1 0 0,1-1 0,-1 0 0,1-1 0,15 4 1,-18-6-2,0-1 0,1 0 1,0 0-1,-1-1 1,1 0-1,-1 0 1,1-1-1,-1 0 1,11-3-1,0-2 85,-1-1-1,0 0 0,-1-1 1,0-1-1,0 0 0,0-2 1,-2 0-1,1 0 0,-1-2 0,-1 0 1,0 0-1,-1-1 0,14-21 1,-9 12-114,4-6-16,-2-1 0,26-49 0,-31 51-796,-15 28 778,0 0 1,0 0 0,0 0-1,0 0 1,1 0 0,-1 0-1,0 0 1,0 0 0,0 0-1,0 0 1,0-1 0,0 1-1,0 0 1,0 0 0,0 0-1,0 0 1,1 0 0,-1 0-1,0 0 1,0 0 0,0 0-1,0 0 1,0 0 0,0 0-1,0 0 1,0 0 0,1 0-1,-1 0 1,0 0 0,0 0-1,0 0 1,0 0 0,0 0-1,0 0 1,0 0 0,0 1-1,1-1 1,-1 0 0,0 0-1,0 0 1,0 0 0,0 0-1,0 0 1,0 0 0,0 0-1,0 0 1,0 0 0,0 0-1,0 1 1,0-1 0,0 0-1,0 0 1,0 0 0,1 0-1,5 11-165,6 14 337,-5 7-9,5 38 0,-4-19-103,-5-27 41,-1 1 0,-1 0-1,-1 0 1,-1-1 0,-1 1-1,-2 0 1,-9 36 0,12-55 10,-2 0 1,1 0 0,-5 9 0,4-9 36,2-5-77,1 1 0,-1-1 0,0 0 0,0 1 0,1-1 0,-1 0 0,0 0 0,0 0 0,0 0 0,-1 0 0,1 0 0,0 0 0,0 0 0,0 0 0,-1-1 0,1 1 0,0 0 0,-1-1 0,1 1 0,-1-1 0,1 1 0,-3-1 0,1 0 13,0 0 0,1 0 0,-1-1 0,1 1 0,-1-1 0,1 0 1,-1 0-1,1 0 0,-1 0 0,1 0 0,0 0 0,0 0 0,0-1 0,-3-2 0,-11-10-64,1-2 0,0 0 0,1 0 0,1-1 0,-16-28 0,-3-2-1047,40 57 540,-1 0 170,1-1 0,9 9 1,-5-9 374,-1-1 0,1-1 0,1 0 0,-1-1 0,1 0 0,0 0 0,1-2 0,-1 1 0,1-2 0,0 0 0,22 2 0,-29-5 13,-1 0 0,1-1 0,0 0 0,-1 0 0,1 0 0,-1-1 0,1 0 0,-1 0 0,0-1 0,0 0 0,0 0 0,0 0 0,0-1 0,10-8 0,2-4 43,0-2 0,27-33 1,-23 25-17,103-125 340,-121 146-418,8-9-40,-1 0 1,0-1 0,-1 0 0,12-24 0,-22 39 18,0 0 0,0-1 1,0 1-1,1 0 0,-1-1 0,0 1 1,0 0-1,0-1 0,0 1 1,0 0-1,0-1 0,0 1 0,0 0 1,0-1-1,0 1 0,0 0 0,0-1 1,0 1-1,0-1 0,0 1 1,0 0-1,0-1 0,0 1 0,-1-1 1,1 2 13,-1-1 0,1 0 0,0 1 0,-1-1 0,1 0 0,0 1 0,-1-1 0,1 0 0,0 1 0,0-1 0,-1 0 0,1 1 0,0-1 0,0 1 0,0-1 0,-1 1 0,1-1 0,0 1 0,0-1 0,0 1 0,0-1 0,0 0 0,0 1 0,-18 57-18,15-46 56,1 1-1,0 0 0,1 1 1,0-1-1,1 0 1,1 0-1,0 0 1,1 0-1,0 0 1,1 0-1,1 0 0,0-1 1,0 0-1,12 22 1,-15-31-5,0-1 0,1 0 0,-1 0 0,1 0 0,0 0 0,0 0 0,0 0 0,0 0 0,0-1 1,0 1-1,0-1 0,0 1 0,1-1 0,-1 0 0,0 0 0,1 0 0,-1 0 0,1 0 0,-1-1 0,1 1 0,0-1 0,-1 0 1,1 1-1,0-1 0,-1-1 0,1 1 0,-1 0 0,1 0 0,0-1 0,-1 0 0,1 1 0,-1-1 0,1 0 0,3-2 0,12-8-13,-1-1 0,1 0-1,-2-2 1,0 0 0,23-25-1,18-16 44,-25 27 54,44-41-126,-74 67-10,1-1 0,0 0-1,0 1 1,0 0 0,0 0-1,0-1 1,0 2 0,1-1 0,-1 0-1,0 1 1,1 0 0,0-1-1,-1 1 1,1 1 0,0-1-1,-1 0 1,1 1 0,4 0-1,3 1-33,0 0 0,0 1-1,0 1 1,18 6-1,-17-5 199,-7-3-105,0 0 0,-1 0 0,1 0 0,0-1 0,6 0 0,-8-1 356,-6-3-28,-8-4-75,3 4-300,-1 1 1,-1 0-1,1 0 0,-16-2 1,11 2-25,8 2-26,0 1 0,1-1 0,-1 1 0,0 0 0,0 0-1,1 0 1,-1 1 0,0 0 0,1 0 0,-1 1 0,1-1-1,-1 1 1,1 0 0,-1 1 0,1-1 0,-6 5 0,3-1 45,0 0 0,0 0 0,1 1 0,0 0 1,0 0-1,1 0 0,-1 1 0,-7 14 0,12-18 26,0 0-1,0-1 1,1 1-1,0 0 1,0 0-1,0 1 1,0-1-1,0 0 1,1 0-1,0 0 1,0 1-1,0-1 1,0 0-1,1 0 1,0 0-1,0 0 0,0 0 1,0 0-1,0 0 1,1 0-1,0 0 1,0 0-1,0 0 1,0-1-1,0 1 1,1-1-1,0 0 1,-1 0-1,1 0 1,5 4-1,-7-6 17,1 0-1,-1 0 1,1 0-1,0-1 1,-1 1 0,1 0-1,0 0 1,0-1-1,-1 1 1,1-1-1,0 0 1,0 0 0,0 1-1,0-1 1,0 0-1,0 0 1,-1-1-1,4 1 1,-2-1 6,1-1 1,-1 1-1,0 0 1,1-1-1,-1 0 0,0 0 1,0 0-1,6-4 1,1-4 91,-1 0-1,0 0 1,0-1 0,8-12 0,-1-4-130,-1 0 1,17-45-1,-32 71-4,1 1-1,-1-1 1,0 0-1,0 1 0,1-1 1,-1 0-1,0 1 1,0-1-1,0 0 1,0 1-1,0-1 1,0 0-1,0 1 1,0-1-1,0-1 1,-1 2-7,1 0 1,0 0 0,0-1 0,0 1 0,0 0-1,-1 0 1,1-1 0,0 1 0,0 0 0,0 0-1,-1 0 1,1 0 0,0-1 0,0 1 0,-1 0-1,1 0 1,0 0 0,0 0 0,-1 0 0,1 0-1,0 0 1,-1-1 0,1 1 0,0 0 0,-2 0-8,1 0 0,0 1 1,0-1-1,0 0 0,0 0 1,0 0-1,0 1 0,1-1 1,-1 1-1,0-1 1,0 1-1,0-1 0,0 1 1,0-1-1,0 1 0,1 0 1,-1-1-1,-1 2 0,-3 6 1,-1 0-1,1 0 0,0 1 0,0-1 1,1 1-1,-4 12 0,1 4-6,-6 32-1,-14 119 171,-1 5-152,18-133 129,-29 83 0,32-112 10,-1-1 1,-1 0 0,-16 27-1,22-42-37,1 1 0,-1-1 0,0 0 0,0 0 0,0 0 0,0 0 0,0-1 0,-1 1 0,-4 2 0,6-4-59,1-1 0,0 1 0,0-1 0,0 1 1,0-1-1,-1 0 0,1 0 0,0 1 0,0-1 1,-1 0-1,1 0 0,0 0 0,-1-1 0,1 1 1,0 0-1,0 0 0,0-1 0,-1 1 0,1 0 1,0-1-1,0 1 0,0-1 0,0 0 0,0 1 1,0-1-1,0 0 0,0 0 0,0 0 0,0 1 1,0-1-1,0 0 0,0 0 0,1 0 0,-1 0 1,0-1-1,0 0 0,-2-4-68,0 1 0,1-1 0,-1 0 0,1 1 0,0-1 0,1 0-1,0 0 1,0 0 0,0-1 0,0-11 0,2 9-42,0-1 0,0 1-1,1-1 1,1 1 0,-1-1-1,6-11 1,4-3-101,0 1 0,2 0 0,0 1 0,23-27-1,-1 6 154,2 1 0,67-56 0,-42 48 6,80-50-1,-69 55 13,86-59 295,-112 73-72,-21 14-242,-26 17 24,0-1 0,0 1 0,-1-1 0,1 1-1,0-1 1,0 1 0,0-1 0,0 1 0,0 0 0,0-1 0,0 1 0,-1 0 0,1 0 0,0 0 0,0 0 0,0 0 0,0 0 0,0 0 0,0 0 0,0 0 0,2 1-1,-3-1 2,1 1-1,0-1 0,-1 1 0,1-1 0,0 1 0,-1 0 0,1-1 0,-1 1 0,1 0 0,-1 0 0,0-1 0,1 1 0,-1 0 0,0 0 0,1 0 0,-1-1 0,0 1 0,0 2 0,1 2 5,-1 0 1,1 0-1,-2 1 1,1-1-1,-1 0 1,0 6-1,-3 2 50,-9 23 1,0 0 95,5-20-72,-2 6 91,9-22-146,1 1-1,0-1 1,0 1-1,-1-1 1,1 1-1,0-1 1,0 1 0,0 0-1,0-1 1,0 1-1,0-1 1,0 1-1,0-1 1,0 1-1,0-1 1,0 1-1,0 0 1,0-1-1,0 1 1,0-1 0,1 1-1,-1-1 1,0 1-1,0-1 1,1 1-1,-1 0 1,1-1 10,-1 0 1,1 0 0,-1 0-1,1-1 1,-1 1 0,1 0-1,-1 0 1,1 0 0,-1 0-1,1-1 1,-1 1-1,1 0 1,-1 0 0,0-1-1,1 1 1,-1 0 0,1-1-1,-1 1 1,0-1-1,0 1 1,1-1 0,10-12 43,-9 11-30,16-20-122,1 1 0,1 1 1,32-25-1,-43 38 68,30-21-87,-35 26 50,-1 0 0,0 0 1,1 0-1,-1 1 0,1-1 0,-1 1 1,1 0-1,0 0 0,6 0 0,-9 1 52,-1 0 0,0 1-1,1-1 1,-1 0 0,0 0-1,1 1 1,-1-1 0,0 0-1,0 0 1,1 1-1,-1-1 1,0 0 0,0 1-1,1-1 1,-1 1 0,0-1-1,0 0 1,0 1 0,0-1-1,0 1 1,0-1-1,1 0 1,-1 1 0,0-1-1,0 1 1,0-1 0,0 0-1,-1 1 1,1 18 20,0-14-72,0 12 7,-1-3 42,1-1 0,1 0 1,0 1-1,6 23 0,-5-30 39,0-1 0,0 1 0,1 0 0,6 11 0,-7-15-22,0-1 1,1 1-1,-1 0 1,0-1-1,1 0 1,-1 1-1,1-1 1,0 0-1,0 0 1,0-1-1,0 1 1,5 2-1,-2-2 11,0-1 1,0 1-1,0-1 0,0-1 0,1 1 0,-1-1 1,0 0-1,1 0 0,-1-1 0,0 0 0,0 0 1,0 0-1,0-1 0,11-4 0,5-3 39,0-2-1,28-17 0,-45 25-34,15-9 16,0-1-1,34-29 1,-50 38-33,0 0 0,0 0 0,0-1-1,0 1 1,0-1 0,-1 0 0,0 0 0,0 0 0,0 0 0,-1-1 0,1 1 0,-1-1 0,-1 0 0,1 1 0,-1-1-1,1-10 1,-2 15-27,0 0 0,0 0-1,0 1 1,0-1 0,0 0 0,0 1-1,-1-1 1,1 0 0,0 1-1,0-1 1,-1 0 0,1 1-1,0-1 1,-1 0 0,1 1-1,-1-1 1,1 1 0,0-1-1,-1 1 1,1-1 0,-1 1-1,0-1 1,1 1 0,-1-1 0,1 1-1,-1 0 1,0-1 0,1 1-1,-1 0 1,0 0 0,1-1-1,-1 1 1,0 0 0,0 0-1,1 0 1,-1 0 0,0 0-1,1 0 1,-1 0 0,-1 0 0,-3 1-53,1 0 1,-1-1-1,1 1 1,-8 3-1,3 0 47,0 0 0,1 0 0,0 1 1,0 0-1,0 0 0,0 1 0,1 0 0,0 0 0,0 1 0,1 0 0,-8 10 0,13-15 21,0-1-1,0 1 1,0 0-1,0 0 1,0 0-1,1 0 0,-1 0 1,0 0-1,1 0 1,0 0-1,-1 0 1,1 0-1,0 0 1,0 0-1,0 0 0,1 0 1,0 4-1,0-3 4,0 0 0,0 0 0,1 0 0,-1 0 0,1 0 0,0 0 0,0 0 0,0-1-1,0 1 1,3 2 0,1 0 18,-1 0-1,1 0 0,0-1 0,1 0 0,-1 0 1,1 0-1,0-1 0,0 0 0,7 2 0,-4-3 29,0-1 0,0 1 0,0-2 0,1 1 0,-1-2 0,0 1 0,20-4-1,69-24 21,-65 18-134,202-64 401,-205 61-287,-29 12-55,0 0 1,-1 0 0,1 0-1,0 0 1,-1-1-1,1 1 1,-1-1 0,0 1-1,1-1 1,-1 0-1,2-2 1,-3 3 4,0 1 1,0 0-1,0 0 0,0 0 0,0-1 1,0 1-1,0 0 0,0 0 0,0 0 0,0-1 1,0 1-1,0 0 0,0 0 0,0-1 1,0 1-1,0 0 0,0 0 0,-1 0 1,1-1-1,0 1 0,0 0 0,0 0 1,0 0-1,0-1 0,0 1 0,-1 0 1,1 0-1,0 0 0,0 0 0,0 0 0,0-1 1,-1 1-1,1 0 0,0 0 0,0 0 1,0 0-1,-1 0 0,1 0 0,0 0 1,0 0-1,0 0 0,-1 0 0,-16-3-39,-18 4-132,22 1 139,0 1-1,1 0 1,-1 1 0,1 1 0,-21 10 0,14-5 5,0 1 0,-29 25 0,41-30 34,0 0 1,0 1-1,1 0 0,0 0 1,0 1-1,1-1 0,0 1 1,0 1-1,1-1 0,0 1 1,0-1-1,1 1 0,0 0 1,1 0-1,-2 11 0,4-18-1,0 0-1,-1 0 0,1-1 0,0 1 0,0 0 0,0 0 0,1-1 0,-1 1 1,0 0-1,1 0 0,-1-1 0,1 1 0,-1 0 0,1-1 0,0 1 0,0 0 0,0-1 1,0 1-1,0-1 0,0 0 0,0 1 0,0-1 0,1 0 0,-1 0 0,0 1 1,1-1-1,-1 0 0,1-1 0,-1 1 0,1 0 0,0 0 0,-1-1 0,1 1 1,0 0-1,-1-1 0,1 0 0,0 1 0,0-1 0,0 0 0,-1 0 0,1 0 1,0 0-1,2-1 0,4 0 11,-1 0 1,0-1 0,1 0-1,-1 0 1,0 0-1,0-1 1,13-7 0,47-34 108,-45 29-59,26-19 154,45-39 0,-75 55-182,-2 0 1,0-1 0,0-1 0,-2 0-1,-1-1 1,0 0 0,-2-1 0,0 0-1,12-39 1,1-21-104,21-119 0,-33 142-35,-11 52 17,1 0 0,-1 0 0,0 0 0,-1 0 0,0 0 0,0 0 0,-1-7 0,1 14 72,0-1 1,0 0 0,0 1-1,0-1 1,0 1 0,0-1 0,0 1-1,-1-1 1,1 1 0,0-1-1,0 1 1,0-1 0,-1 1-1,1-1 1,0 1 0,-1 0-1,1-1 1,-1 1 0,1-1-1,0 1 1,-1 0 0,1-1-1,-1 1 1,1 0 0,-1 0-1,1-1 1,-1 1 0,1 0 0,-1 0-1,1 0 1,-1 0 0,1 0-1,-1-1 1,1 1 0,-1 0-1,1 0 1,-1 0 0,1 0-1,-1 1 1,1-1 0,-1 0-1,0 0 1,1 0 0,-1 1-1,-2 0-5,1 0 0,0 0-1,-1 1 1,1-1 0,0 1-1,0 0 1,0-1 0,0 1-1,-3 4 1,-2 4-43,-1 1-1,2 0 0,-11 22 1,-14 45-36,22-54 82,-58 164 139,58-154-127,1-1 0,2 1 0,-4 61 0,8 14-2055,4-37-3043,1-39 2914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26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 82 7232,'-38'-63'3264,"24"52"-2848,10 8-192,8 3-224,-4-5-288,9 5 160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34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9 433 2144,'0'0'21,"0"0"1,0 0-1,-1 0 0,1 0 1,0 0-1,0 0 0,-1 0 0,1 0 1,0 0-1,0 1 0,0-1 1,-1 0-1,1 0 0,0 0 1,0 0-1,0 0 0,-1 0 1,1 0-1,0 1 0,0-1 1,0 0-1,-1 0 0,1 0 1,0 0-1,0 1 0,0-1 1,0 0-1,0 0 0,0 0 1,-1 1-1,1-1 0,0 0 0,0 0 1,0 0-1,0 1 0,0-1 1,0 0-1,0 0 0,0 1 1,0-1-1,0 0 0,0 0 1,0 1-1,0-1 0,0 0 1,0 0-1,0 0 0,1 1 1,-1-1-1,0 0 0,0 0 1,0 0-1,0 1 0,0-1 1,0 0-1,1 0 0,-3 10 4144,2-10-4066,0 0 1,0 0 0,-1 0 0,1 0 0,0 0 0,0 0 0,-1 0 0,1 1 0,-1-1-1,5-4 315,-1 1-1,1-1 1,-1 0-1,0 0 0,-1 0 1,5-7-1,8-12-267,45-54-71,39-69 245,-86 127-293,2 0-1,-1 1 1,2 1 0,1 0-1,26-21 1,-43 37-34,1 1-1,0-1 1,0 0 0,0 1-1,0-1 1,0 1 0,0-1-1,0 1 1,0-1-1,0 1 1,0 0 0,0-1-1,0 1 1,0 0 0,0 0-1,0 0 1,1 0 0,-1 0-1,0 0 1,1 0 0,-1 0 13,0 1 0,0-1 0,-1 1 0,1-1 0,0 1 1,-1 0-1,1-1 0,-1 1 0,1 0 0,-1-1 0,1 1 1,-1 0-1,1-1 0,-1 1 0,1 0 0,-1 0 0,0 0 1,0-1-1,1 3 0,0 3 54,0 1 1,-1-1-1,1 1 0,-1-1 0,-1 7 1,-3 17 146,-1-1 0,-1 0 0,-2 0 0,-1-1 0,-17 38 0,20-49 372,5-13-267,5-12 115,16-27-456,1 2 0,2 0 0,1 1 0,1 1 0,2 2 0,36-32 0,-57 56-99,1 0-1,-1 0 1,1 0 0,0 1 0,14-6-1,-19 9 104,0 0 0,-1 1-1,1-1 1,0 1 0,0-1 0,-1 1-1,1 0 1,0 0 0,0 0-1,0 0 1,0 0 0,-1 0 0,1 0-1,0 0 1,0 1 0,0-1-1,-1 1 1,1-1 0,0 1 0,0 0-1,-1 0 1,1 0 0,-1 0 0,1 0-1,-1 0 1,1 0 0,-1 0-1,0 0 1,1 1 0,-1-1 0,2 3-1,0 2 35,0-1-1,-1 1 0,1 0 1,-1 0-1,0 0 0,-1 0 1,1 0-1,-1 1 0,0-1 1,-1 13-1,0 5 385,-7 37 1,6-50-206,1-3 375,3-8-175,8-13-31,-6 7-332,53-75 81,23-29-601,-79 108 423,0 0 1,0 0 0,0 0-1,0 0 1,0 0-1,1 0 1,-1 1 0,1-1-1,-1 1 1,4-2-1,-5 3 50,-1 0 0,1-1 0,-1 1 0,1 0 0,-1 0 0,1 0 0,0 0 0,-1 0 0,1 0 0,-1 0 0,1 1 0,-1-1-1,1 0 1,-1 0 0,1 0 0,0 0 0,-1 1 0,1-1 0,-1 0 0,1 1 0,0-1 0,0 2 9,0-1 0,-1 0 0,1 0 0,0 0 0,0 1 0,-1-1 0,1 0 0,-1 0 0,1 1 0,-1-1 0,1 1 0,-1 1 0,10 99 214,-5-39-7,-5-55-183,2 10 66,1 0 1,5 20 0,-7-33-37,0-1 0,0 0 0,1 0 0,0 0 0,0 0 0,0 0 0,0 0-1,1-1 1,-1 1 0,1-1 0,0 1 0,0-1 0,0 0 0,6 4 0,-6-6-10,-1 0-1,0 0 1,1 0-1,-1-1 1,1 1-1,-1-1 1,1 0 0,-1 1-1,1-1 1,-1 0-1,1-1 1,-1 1-1,1 0 1,-1-1-1,1 1 1,-1-1-1,1 0 1,-1 0 0,3-1-1,8-4 87,0-1 1,13-9-1,-22 14-98,141-103 240,21-12-444,-159 112 92,0 1 1,1 0-1,-1 1 0,1 0 0,14-4 0,-18 6 60,0 1 0,0-1-1,0 1 1,0 0 0,0 0 0,0 1-1,0-1 1,0 1 0,0 0 0,0 0-1,-1 0 1,1 1 0,0-1-1,5 4 1,-2 0 54,0-1 0,-1 1-1,0 1 1,0-1 0,-1 1-1,1 0 1,-1 0 0,0 1 0,-1 0-1,0-1 1,0 1 0,0 1-1,-1-1 1,0 1 0,0-1-1,1 9 1,-1-8 213,-3-5 546,-6-11-85,3 6-633,-5-9 163,-13-24 0,15 23-324,-1 1-1,0 0 1,-13-14 0,19 24 74,0 0 0,1 0 1,-1 1-1,0-1 0,1 0 0,-1 0 0,0 1 1,0-1-1,0 1 0,1-1 0,-1 1 0,0-1 0,0 1 1,0 0-1,0-1 0,0 1 0,0 0 0,0 0 0,0-1 1,0 1-1,0 0 0,0 0 0,0 0 0,0 0 1,0 0-1,0 1 0,0-1 0,-1 1 0,-1 0-48,0 1 0,1 0 0,-1 0 0,1 0 0,-1 1 0,1-1 0,0 0 0,0 1 0,-2 3 0,-5 8-23,0 1 1,1 0 0,0 0 0,-6 21 0,-17 71 309,30-101-192,-1 0 1,1 0-1,1 0 0,-1 0 0,1 0 1,0-1-1,0 1 0,1 0 0,-1 0 0,1 0 1,1 0-1,-1 0 0,1-1 0,0 1 1,0-1-1,1 1 0,4 7 0,-5-11 14,-1-1 0,0 1 0,1-1-1,-1 0 1,0 1 0,1-1 0,0 0 0,-1 0 0,1 0-1,0 0 1,-1 0 0,1 0 0,0-1 0,0 1 0,0-1-1,0 1 1,0-1 0,0 1 0,-1-1 0,1 0 0,0 0-1,0 0 1,0 0 0,0-1 0,0 1 0,0 0 0,3-2-1,-1 1-1,0-1-1,-1 0 1,1 1-1,-1-1 1,1-1-1,-1 1 1,0 0-1,0-1 1,0 0-1,0 0 1,0 0-1,-1 0 1,4-4-1,2-6 29,0-1 1,-1 0-1,0 0 0,-1 0 0,5-19 0,3-22-787,-2 114-288,-7-39 1037,-3-6-18,1-1 0,1 0-1,0 0 1,11 23 0,-13-33 16,0 1 0,0-2 0,0 1-1,0 0 1,1 0 0,-1-1 0,1 1-1,-1-1 1,1 0 0,0 1 0,0-1 0,0-1-1,0 1 1,0 0 0,0-1 0,1 1-1,-1-1 1,1 0 0,-1 0 0,0-1 0,1 1-1,0-1 1,6 1 0,-1-2 31,-1 0 1,1 0-1,-1 0 0,1-1 1,-1-1-1,1 1 0,-1-1 1,0-1-1,0 0 1,-1 0-1,1 0 0,-1-1 1,0 0-1,9-7 1,2-5 25,0-1 1,-1-1 0,22-31 0,-15 13-18,23-46 0,2-2-330,-41 70 131,-7 12 92,1 0 0,-1 1 1,0-1-1,1 0 1,0 1-1,-1 0 1,1-1-1,0 1 1,0 0-1,0 0 0,4-3 1,-6 5 38,0 0 0,0 0 0,0 0 0,1 0 0,-1 0 1,0 0-1,0 0 0,0 0 0,0 0 0,1 0 0,-1 0 0,0 0 0,0 0 0,0 0 1,0 0-1,1 0 0,-1 0 0,0 0 0,0 0 0,0 0 0,0 0 0,1 1 0,-1-1 1,0 0-1,0 0 0,0 0 0,0 0 0,0 0 0,0 0 0,1 0 0,-1 1 1,0-1-1,0 0 0,0 0 0,0 0 0,4 10-125,-1 15 4,-3-22 112,1 125-145,1-85 309,-3 0 0,-2 0 0,-14 78 1,16-117-54,0 0 1,-1 0-1,1 0 0,-4 6 1,5-9-64,-1 1 0,1-1 1,-1-1-1,0 1 0,1 0 1,-1 0-1,0 0 0,0 0 1,1 0-1,-1-1 0,0 1 0,0 0 1,0-1-1,0 1 0,0 0 1,0-1-1,0 1 0,0-1 1,0 0-1,0 1 0,0-1 0,-2 0 1,0 0 33,-1 0 1,1-1-1,0 1 1,0-1-1,0 0 0,0 0 1,1 0-1,-1-1 1,0 1-1,0-1 1,1 1-1,-4-3 1,-31-30-112,17 15-203,15 15 218,-5-6-765,14 9 375,8 2 264,1 1 97,0 2-1,19 7 0,-18-6 11,26 7 0,-20-8 74,1-1 0,0 0 0,0-2 0,33-1 0,-47-1 29,0 0 1,0 0-1,0 0 0,0-1 0,-1 0 1,1-1-1,0 0 0,-1 0 1,0 0-1,0-1 0,0 1 1,0-1-1,0-1 0,-1 1 1,0-1-1,0 0 0,8-10 0,12-23 21,39-79-1,-20 33-194,-28 54 69,-10 17-23,0 1 0,2 0 0,-1 0 0,11-12-1,-18 24 64,1-1-1,-1 1 0,0 0 0,0-1 0,0 1 0,1-1 0,-1 1 1,0 0-1,1-1 0,-1 1 0,0 0 0,1 0 0,-1-1 1,0 1-1,1 0 0,-1 0 0,1-1 0,-1 1 0,0 0 0,1 0 1,-1 0-1,1 0 0,-1 0 0,1 0 0,-1 0 0,1 0 0,-1 0 1,0 0-1,1 0 0,-1 0 0,1 0 0,-1 0 0,1 0 0,-1 0 1,0 0-1,1 0 0,-1 1 0,1-1 0,-1 0 0,1 0 0,-1 0 1,0 1-1,1-1 0,-1 0 0,0 1 0,1-1 0,-1 0 1,0 1-1,0-1 0,1 0 0,-1 1 0,0-1 0,0 1 0,0-1 1,1 0-1,-1 1 0,0-1 0,0 1 0,0-1 0,0 1 0,2 5-1,-1 0-1,0 1 0,1 8 1,-2-13 4,6 152 105,-7-125-47,-1 1 1,-2-1-1,-8 35 1,-11 14 113,19-66-54,-1-1 0,0 0 0,0 0 1,-12 16-1,16-25-73,0 0-1,0-1 1,-1 1 0,1 0-1,0-1 1,-1 1 0,1-1 0,-1 1-1,1-1 1,-1 0 0,0 0 0,1 0-1,-1 0 1,0 0 0,0 0 0,0 0-1,0 0 1,0-1 0,0 1 0,0-1-1,0 1 1,0-1 0,0 0 0,0 0-1,0 0 1,-4-1 0,3 0 7,0 0 1,0-1-1,0 1 1,0-1-1,0 0 0,0 0 1,0 0-1,0 0 1,1 0-1,-1-1 1,1 1-1,0-1 1,-1 0-1,1 0 0,-2-4 1,-3-6-126,0-1-1,-6-18 1,4 9-34,9 21 74,-1 1 0,0-1-1,1 1 1,0 0 0,-1-1 0,1 1 0,0-1 0,0 1 0,-1-1 0,1 1 0,0-1-1,1-1 1,-1 2 25,0 1 0,0-1 0,1 0 0,-1 1 0,0-1 0,1 0 0,-1 1 0,0-1 0,1 1 0,-1-1 0,1 1 0,-1-1 0,1 1 0,-1-1 0,1 1 0,0-1 0,-1 1 0,1 0 0,0-1 0,2 0-11,0 0 1,0 0-1,0 1 1,0-1-1,0 1 1,0 0-1,0 0 1,0 0-1,1 0 1,4 2-1,92 18 296,-37-6-85,-31-7-62,47 16-1,-65-18-242,0 1 0,0 1-1,0 0 1,-1 1-1,19 14 1,-10-3-306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35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1824,'-7'6'10698,"10"-4"-10506,0 0-1,0-1 1,0 1-1,0-1 1,0 1-1,0-1 1,0 0-1,1-1 1,-1 1-1,0-1 1,4 1 0,44-1 129,-27 0-215,464 0 1328,-481-2-183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36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 1472,'-8'8'4778,"8"-7"-4479,1 0-1,0 0 1,0 0-1,0 0 1,0 0 0,-1 0-1,1 0 1,0-1-1,1 1 1,8 7 3467,-8-6-3604,0 0-1,1-1 0,-1 1 1,1-1-1,0 1 0,-1-1 1,1 0-1,0 0 0,0 0 1,0-1-1,0 1 0,0-1 1,0 1-1,5-1 0,7 0 229,26-4 0,-25 2-150,271-20 1125,-236 21-1247,84-6 122,-131 6-499,7-1-134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37.2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7 2496,'11'-7'8594,"-11"8"-8400,2 5 1204,-6 27-183,1-15-926,-14 53 159,-31 260 608,27-196-952,-13 120 843,33-241-332,0-5-2645,5-18-1867,4-3 1652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38.1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473 6 4064,'-2'-5'3906,"2"5"-3867,-8 0 912,7 1-836,0-1 0,0 0 0,0 0 0,0 1 1,1-1-1,-1 1 0,0-1 0,0 1 0,0-1 1,1 1-1,-1-1 0,0 1 0,1 0 0,-2 0 1,-12 11 1105,-7 0-637,0 1 1,1 2 0,0 0-1,-20 20 1,-12 19-283,2 2 1,2 1 0,-64 106-1,104-151-272,1 0 0,1 0 1,0 1-1,1-1 0,1 1 0,0 0 0,0 1 0,-2 22 0,5-31-9,1 1 0,0-1 0,0 1 0,0-1 0,1 1 0,0-1 0,0 1 0,0-1 0,0 0 0,1 0 0,0 1 0,1-1 0,-1-1-1,1 1 1,-1 0 0,2 0 0,-1-1 0,0 0 0,1 0 0,0 0 0,0 0 0,0 0 0,0-1 0,7 5 0,-1-3 15,0 0 0,0 0 0,0-1 0,0 0 0,1-1 0,0 0 0,-1 0 1,1-1-1,0-1 0,0 0 0,0-1 0,14 0 0,-8-2 46,1 0-1,0-1 1,-1-1-1,1-1 1,-1 0-1,28-14 1,-38 16 20,-1 0 0,0-1 0,-1 0 0,1 0 0,-1-1 0,0 0 0,8-8 0,-13 12-90,1 0 1,0 0 0,0 0-1,-1 0 1,1 0 0,-1 0-1,1 0 1,-1 0 0,0 0-1,1-1 1,-1 1-1,0 0 1,0 0 0,0 0-1,1-1 1,-1 1 0,-1 0-1,1 0 1,0-1 0,0 0-1,-1-1-9,0 1 0,0-1-1,0 1 1,0 0 0,-1-1 0,1 1-1,-1 0 1,1 0 0,-3-3-1,0 1-62,0 0 0,-1 1 0,1-1 0,-1 1-1,1 0 1,-1 0 0,0 1 0,0-1 0,-7-2-1,3 4-53,1-1 0,-1 1-1,0 0 1,1 1-1,-1 0 1,0 0-1,-14 3 1,9 0 72,1 0 0,0 1 0,0 0 0,-15 8 0,24-11 18,1 1 0,0-1 0,1 1 0,-1 0 0,0 0 0,0 0 0,1 0 0,-1 1 0,-2 3 0,5-5-92,-1-1 0,1 1-1,-1 0 1,1 0 0,0 0 0,-1 0-1,1-1 1,0 1 0,0 0 0,-1 0-1,1 0 1,0 0 0,0 0 0,0 0 0,0 0-1,0 0 1,0 0 0,1 0 0,-1 0-1,0-1 1,0 1 0,1 0 0,-1 0-1,0 0 1,1 0 0,-1 0 0,1-1 0,-1 1-1,1 0 1,0 0 0,-1-1 0,1 1-1,0-1 1,-1 1 0,1 0 0,0-1-1,0 1 1,0 0 0,15 9-1617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03.36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89 2912,'0'0'2570,"17"-16"2284,3-13-2155,-18 25-2507,0 0 1,0 0-1,1 1 1,0-1-1,-1 1 1,1-1-1,0 1 1,5-4 0,-5 6-118,0-1 0,0 1 0,-1 0 1,1 1-1,0-1 0,0 0 1,0 1-1,0-1 0,4 1 1,37 0 125,-19 1-281,267 6 310,-259-8-51,-26 1-149,0-1-1,1 1 0,-1 0 0,0 1 0,1 0 0,13 3 1,-13 1-500,-10 3-1490,-2-1 1158,3-4 331,-1-1 1,1 1 0,0 0 0,-1-1-1,0 1 1,0-1 0,0 0 0,0 1-1,0-1 1,0 0 0,0 0-1,-1 0 1,1-1 0,-1 1 0,1-1-1,-5 3 1,-11 7-1903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38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0 7040,'0'0'3200,"3"4"-2752,-3 0 1408,0 0-1088,-3 0 704,3 0-896,-10 4 0,6 3-384,-4-3 96,3 0-161,-3-2 65,8 2-96,-5-8-1759,5 5 927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3:39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31 3712,'0'0'1221,"-9"8"1392,0-1-2076,0 0-1,1 1 0,0 1 1,-7 9-1,0-2-188,2 1-25,0 0 0,1 0 0,1 1 0,1 1 1,-10 21-1,-32 102 545,46-123-779,1-3-3,0 0 1,2 0 0,-4 33 0,7-40-46,0 0 0,0 1-1,0-1 1,2 1 0,-1-1 0,1 0 0,0 0-1,5 13 1,-4-17 25,0 0 0,-1 0-1,1-1 1,1 0 0,-1 1 0,1-1-1,-1 0 1,1-1 0,0 1-1,1-1 1,-1 1 0,1-1 0,-1-1-1,1 1 1,0-1 0,0 0-1,0 0 1,0 0 0,0 0 0,8 0-1,8 2 205,0-2 0,0 0-1,38-2 1,-31-1-127,0 0 1,0-2-1,-1-2 1,1 0-1,-1-2 1,0 0-1,-1-2 1,0-1-1,33-18 0,-50 22-85,0 0-1,-1 0 0,1 0 0,-1-1 0,-1 0 1,0-1-1,0 0 0,0 0 0,-1 0 0,0-1 0,0 0 1,-1 0-1,-1-1 0,1 1 0,-2-1 0,1 0 0,-1 0 1,-1 0-1,3-18 0,-4 11-65,0-1 0,-1 0 0,0 1 0,-2-1 0,0 1 0,-1-1 0,-1 1 0,0 0 0,-1 0 0,-14-30 0,13 37-52,0 0 0,0 0-1,-1 0 1,0 1-1,0-1 1,-1 2-1,0-1 1,-18-13-1,14 14 59,1 0 0,-1 0-1,0 1 1,-24-10-1,-55-15-1387,68 27 585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03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251 225 3392,'-7'-3'1079,"6"2"-908,0 1 0,0-1 0,0 0 0,0 1 0,-1-1 0,1 1 0,0 0 0,0-1 0,-1 1 0,1 0 0,-2 0-1,3 0-132,-1 0 0,1 0 0,0 1 0,0-1 0,-1 0 0,1 0 0,0 0 0,-1 0-1,1 1 1,0-1 0,0 0 0,-1 0 0,1 0 0,0 0 0,-1 0 0,1 0-1,0 0 1,-1 0 0,1 0 0,-1 0 0,1 0 0,0 0 0,-1 0 0,1 0-1,-1 0 1,1 0-37,0 0-1,0-1 1,-1 1-1,1 0 0,0 0 1,0 0-1,-1 0 0,1 0 1,0 0-1,0 0 1,-1 0-1,1 1 0,0-1 1,0 0-1,-1 0 1,1 0-1,0 0 0,0 0 1,-1 0-1,1 0 0,0 0 1,0 1-1,0-1 1,-1 0-1,1 0 0,0 0 1,0 1-1,0-1 1,0 0-1,-1 0 0,1 0 1,0 1-1,0-1 0,0 0 1,0 0-1,0 1 1,0-1-1,0 0 0,0 0 1,0 1-1,0-1 1,0 0-1,0 0 0,0 1 1,0-1-1,-13 51 707,3 1-1,-4 58 0,-5 27-46,-46 218 785,49-301-1140,3-8 275,12-44-492,1 1-1,-1-1 0,0 0 0,1 0 0,-1 0 1,0 0-1,0 0 0,0 0 0,-3 3 1,4-4-61,0-1 1,-1 0 0,1 0-1,0 1 1,-1-1 0,1 0-1,0 0 1,-1 1 0,1-1-1,-1 0 1,1 0 0,0 0-1,-1 0 1,1 0 0,-1 0-1,1 0 1,-1 0-1,1 0 1,0 0 0,-1 0-1,0 0 1,0 0 14,0-1-1,0 1 1,-1-1-1,1 1 1,0-1-1,0 0 0,0 1 1,0-1-1,1 0 1,-1 0-1,-2-1 1,0-3 6,0 0 0,0-1 1,0 1-1,0-1 0,1 0 1,0 1-1,0-1 0,0 0 0,1 0 1,0 0-1,0 0 0,0-12 1,1-11-159,4-37 1,-3 58 132,28-177 388,-17 120-219,-4 26-225,1 0 0,1 1 1,2 0-1,2 0 0,2 2 1,1 0-1,32-50 0,-18 42-155,3 1-1,61-61 1,-88 96 137,1 1 0,-1 1 0,1-1-1,1 1 1,-1 0 0,1 1 0,0 0 0,13-5 0,-17 8 29,0 1 1,1-1-1,-1 1 1,1 0-1,0 1 1,-1-1-1,1 1 0,-1 0 1,1 1-1,-1-1 1,1 1-1,-1 0 1,1 1-1,-1-1 1,1 1-1,-1 0 0,6 3 1,1 2 44,1 0 1,-1 1-1,-1 0 0,0 1 1,0 0-1,0 1 0,9 12 1,-13-14-1,-1-1 1,-1 1-1,1 1 1,-1-1-1,-1 1 1,0 0-1,0 0 1,0 0 0,-1 0-1,-1 0 1,2 12-1,-3-13 36,-1 1-1,0-1 1,-1 0-1,0 0 1,0 1-1,-1-1 0,0 0 1,0 0-1,-1 0 1,0-1-1,-1 1 1,-7 12-1,-3 2 187,-1 0-1,-30 32 1,28-36-29,-20 18 1,29-30-105,1 0 1,-1-1 0,0 1-1,0-2 1,-15 8 0,17-11-61,0 1 1,1-1-1,-1 0 1,0 0 0,0 0-1,0-1 1,0 0-1,0 0 1,1-1-1,-1 0 1,0 0-1,0 0 1,-6-2-1,0-2-32,1 1 0,0-1-1,0-1 1,1 1 0,-13-10-1,19 12-105,3 2 26,0 1-1,0-1 0,0 1 0,0-1 0,0 1 1,0-1-1,1 0 0,-1 1 0,0-1 1,0 0-1,1 0 0,-1 0 0,0 1 1,0-3-1,30-1-7363,-23 4 6715,19-2-2523,2-2 1088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06.4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23 2976,'3'-16'971,"-3"16"-947,0-1 0,0 1 0,1-1 0,-1 1 0,0 0 0,0-1 0,0 1 0,0 0 0,1 0 1,-1-1-1,0 1 0,0 0 0,1-1 0,-1 1 0,0 0 0,1 0 0,-1 0 0,0-1 0,1 1 1,-1 0-1,0 0 0,1 0 0,-1 0 0,0 0 0,1-1 0,-1 1 0,1 0 0,0 0 96,-2 9 3253,-7 43-2293,-11 38 350,-58 167-1,-31 32-691,69-200-177,-59 102 1,86-170-313,4-6 618,0-1-1,-15 18 0,44-50-713,-2-1 1,19-24-1,31-47-660,-53 70 517,111-141-469,-124 157 355,0 0 0,0 0 0,1 0 0,0 1 0,7-6 0,-10 9 75,0-1 1,-1 1 0,1-1-1,0 1 1,-1 0-1,1 0 1,0-1-1,-1 1 1,1 0 0,0 0-1,0 0 1,-1 0-1,1 0 1,0 0-1,0 0 1,-1 0-1,1 0 1,0 0 0,0 0-1,-1 0 1,1 1-1,0-1 1,0 0-1,-1 0 1,1 1 0,0-1-1,-1 1 1,1-1-1,0 0 1,-1 1-1,1-1 1,-1 1-1,1 0 1,-1-1 0,1 1-1,-1-1 1,1 1-1,-1 0 1,0-1-1,1 1 1,-1 0 0,0-1-1,0 1 1,1 1-1,1 5-8,0 1-1,-1-1 1,0 0 0,0 0-1,0 1 1,-1-1-1,0 1 1,-1-1-1,-1 10 1,0 15 75,-9 117 586,9-141-623,-6 62 505,8-60-388,-1 0 0,2-1 0,-1 1 1,1 0-1,3 9 0,-4-18-83,1 1 0,-1-1 0,0 0 0,1 0 0,-1 1 0,1-1-1,-1 0 1,1 0 0,0 0 0,0 0 0,-1 0 0,1 0 0,0 0 0,0 0 0,0 0 0,0 0-1,0 0 1,0 0 0,0-1 0,3 2 0,-2-1 0,-1-1 0,1 0-1,0 1 1,0-1 0,0 0 0,0 0 0,0 0-1,-1 0 1,1-1 0,0 1 0,0 0 0,0-1 0,1 0-1,7-3 88,-1 0 1,0-1-1,0 0 0,10-8 0,-15 11-70,25-19 61,-1-1 0,-1-1-1,-1-1 1,-1-1 0,25-34 0,127-178-337,-153 207-645,-23 30 860,-1 0-1,0 0 1,0 0 0,0 0-1,0 0 1,0 0 0,0 0 0,0 0-1,0 0 1,0 0 0,0 0-1,0 0 1,0 0 0,0 0 0,0 0-1,0 0 1,1 0 0,-1 0-1,0 0 1,0 0 0,0 0-1,0 0 1,0 0 0,0 0 0,0 0-1,0 0 1,0 0 0,0 0-1,0 1 1,0-1 0,0 0 0,0 0-1,0 0 1,0 0 0,0 0-1,1 0 1,-1 0 0,0 0 0,0 0-1,0 0 1,0 0 0,0 0-1,0 0 1,0 0 0,0 0 0,0 0-1,0 1 1,0-1 0,0 0-1,0 0 1,0 0 0,0 0 0,0 0-1,0 0 1,0 0 0,0 0-1,0 0 1,0 0 0,0 0 0,0 0-1,0 0 1,0 0 0,-1 0-1,1 1 1,0-1 0,0 0 0,0 0-1,-1 7-73,-11 34-117,-23 54 1,22-63 181,1 0 1,1 1-1,-9 47 1,20-74 47,-1-1 0,1 0 0,-1 1 1,1-1-1,1 1 0,-1-1 0,1 0 0,0 1 1,0-1-1,4 10 0,-4-13 2,1 0-1,-1 0 1,0 0 0,0 0 0,1 0-1,0 0 1,-1 0 0,1 0 0,0-1-1,0 1 1,0-1 0,0 1 0,0-1-1,0 0 1,0 0 0,0 0-1,0 0 1,1 0 0,-1 0 0,0-1-1,1 1 1,-1-1 0,1 0 0,-1 1-1,5-1 1,-1 0 47,0-1-1,0 1 1,0-1-1,0 0 1,0-1-1,0 0 1,-1 1-1,1-2 1,0 1-1,9-6 1,-7 3-6,-1-1 1,0 1-1,-1-1 1,1 0-1,-1-1 1,9-12-1,1-5-65,-1-2 1,-1 0-1,15-42 0,-17 38-171,-6 18 97,54-118-631,-49 114 355,-4 10 22,-6 6 310,-1 0 1,0 0-1,0 0 1,0 0-1,1 0 1,-1 0-1,0 0 1,0 0-1,0 0 1,1 0-1,-1 0 1,0 1-1,0-1 1,0 0-1,0 0 1,1 0-1,-1 0 1,0 0-1,0 0 1,0 0-1,0 0 1,0 1-1,1-1 1,-1 0-1,0 0 1,0 0-1,0 0 1,0 1-1,0-1 1,0 0-1,0 0 1,0 0-1,0 0 0,0 1 1,0-1-1,1 0 1,-1 0-1,2 9-58,-1 1-1,1-1 0,-2 0 0,1 15 0,-5 43 122,2-38-55,-35 239 143,18-150 166,7-50-26,-2 0 0,-32 90 0,43-150-218,0 1 0,-1-1 0,0 0 0,0 0 0,-1 0 0,0-1 0,-1 1 0,1-1 0,-10 9 0,11-13-7,-1 1 0,1-1-1,-1 0 1,0-1 0,0 1 0,0-1-1,0 1 1,0-2 0,0 1 0,0 0 0,-1-1-1,1 0 1,-1 0 0,1-1 0,-1 0 0,-9 0-1,6-1-48,1 0-1,-1-1 0,1 0 0,-1 0 0,1 0 0,0-1 1,-1-1-1,2 0 0,-9-4 0,10 4-43,1 1 0,0-1 0,0 0-1,1 0 1,-1 0 0,1-1 0,0 1 0,0-1 0,1 0-1,-1 0 1,1 0 0,0-1 0,-4-11 0,6 15 0,1-1 0,-1 0 1,1 1-1,-1-1 0,1 0 1,0 1-1,0-1 0,0 0 1,1 1-1,-1-1 0,0 0 1,1 1-1,1-5 0,1 2-17,-1 0 0,0 0 0,1 0-1,0 1 1,0-1 0,6-5 0,-1 2-35,0 0 0,1 0 0,0 1 0,0 1 1,0-1-1,12-4 0,64-25-229,-65 29 342,0-1 1,0 0 0,-1-2-1,0 0 1,32-24-1,147-116 424,-168 128-369,0-1-1,-2-2 1,0 0-1,-2-2 0,-1-1 1,-1-1-1,-1-1 1,-2-1-1,31-60 0,-14 15-379,58-84 0,-95 158 258,0 1 1,0-1 0,1 0-1,-1 0 1,1 1-1,-1-1 1,1 1-1,3-3 1,-4 4 28,0 0-1,-1-1 1,1 1-1,0 0 1,0 0 0,-1 0-1,1 0 1,0 0-1,0 0 1,-1 0 0,1 0-1,0 0 1,0 0-1,-1 0 1,1 0 0,0 0-1,-1 1 1,1-1-1,0 0 1,-1 0 0,1 1-1,0-1 1,-1 1-1,1-1 1,0 1 0,-1-1-1,1 1 1,-1-1-1,1 1 1,-1-1 0,1 2-1,2 1-8,-1 1-1,1 0 0,-1-1 1,0 1-1,-1 0 1,1 0-1,0 1 1,1 7-1,5 40 25,-5-28 2,3 13 9,-2 1 0,-2 0-1,-1-1 1,-6 57 0,3-81 42,-1 1 0,-7 22 0,8-31 21,0-1 0,0 1 0,0-1 0,-1 0 0,1 0 0,-1 0 0,0 0 0,0 0 0,0-1 0,-6 6-1,7-8-44,1 0 0,-1 0-1,1-1 1,-1 1-1,1 0 1,-1-1-1,1 1 1,-1-1 0,1 0-1,-1 0 1,0 1-1,1-1 1,-1 0-1,0 0 1,1 0-1,-1-1 1,0 1 0,1 0-1,-1 0 1,1-1-1,-1 1 1,1-1-1,-1 0 1,1 1 0,-1-1-1,1 0 1,-1 0-1,1 0 1,0 0-1,0 0 1,-1 0-1,0-2 1,-5-4-256,1 0 0,-1 0 0,2-1 0,-8-12 0,1-5-198,9 18 160,-1 0 0,1 0 0,-1 1 0,-9-13 0,13 19 250,0 0 0,0 0 0,0 0 0,0 0 0,0 0 0,-1 0 0,1 0 0,0 0 0,0 0 0,0 0 0,0 0 0,0 0 0,0 0 0,-1 0 1,1 0-1,0 0 0,0 0 0,0 0 0,0 0 0,0 0 0,0 0 0,0 0 0,-1 0 0,1 0 0,0 1 0,0-1 0,0 0 0,0 0 0,0 0 0,0 0 0,0 0 0,0 0 0,0 0 0,-1 0 0,1 0 0,0 1 1,0-1-1,0 0 0,0 0 0,0 0 0,0 0 0,0 0 0,0 0 0,0 1 0,0-1 0,0 0 0,0 0 0,0 0 0,0 0 0,0 0 0,0 0 0,0 1 0,0-1 0,0 0 0,0 0 0,0 0 0,0 0 0,1 0 1,0 13-369,1-7 312,1 0 0,0 0 0,0-1 0,0 1 0,1-1 0,0 0 0,0 0 0,9 9 0,-4-6 188,0-1-1,0 0 0,1 0 1,12 6-1,-12-8 7,1 0 1,1-1-1,-1 0 0,1-1 1,-1 0-1,1-1 0,0 0 1,0-1-1,0 0 0,0-1 1,0 0-1,0-1 1,0-1-1,-1 0 0,1 0 1,0-1-1,-1 0 0,1-1 1,-1-1-1,0 1 0,15-11 1,0-2 76,0-1 0,39-36-1,-45 34-159,-1 0 0,0-2 0,-2 0 0,21-33 0,46-104 37,-78 143-125,-5 15 37,-1 1 0,0-1 0,1 1 0,-1-1 0,0 0 0,0 1 0,0-1 0,0 1 0,0-1 0,0 0 0,0 1 0,0-1 0,0 1 0,0-1 0,0 0 0,0 1 0,0-1 0,0 1 0,0-1 0,-1 0 0,1 0 0,-1 1 1,1 1 0,-1-1-1,1 0 1,-1 0-1,0 1 1,1-1 0,-1 0-1,1 1 1,-1-1 0,1 1-1,-1-1 1,1 0-1,0 1 1,-1-1 0,1 1-1,-1 0 1,1 0-2,-6 9-9,0 0 0,1 0 0,0 1 0,1 0 0,0 0 0,-3 17 0,1-9 80,-1 5 6,-16 66-46,20-79-23,2 1 0,0 0 1,0 0-1,1 0 0,2 20 0,-1-26 98,0 1 0,1-1 0,0 0 0,0 1 0,1-1 0,-1 0 0,1 0 0,0-1 0,1 1 0,7 9 0,-9-14-56,-1 0-1,0 0 1,1-1-1,-1 1 0,1 0 1,-1-1-1,1 1 0,-1-1 1,1 1-1,0-1 1,-1 0-1,1 0 0,-1 1 1,1-1-1,0 0 0,-1-1 1,1 1-1,-1 0 1,1 0-1,0-1 0,-1 1 1,1-1-1,-1 1 1,3-2-1,0 0-23,1-1 1,-1 1-1,0-1 0,-1 1 1,1-1-1,0 0 1,4-6-1,22-29 13,49-84 0,12-15 33,-83 126-74,0 1-1,1 0 0,14-11 0,-19 18-20,0 0 0,0 0 0,1 0 0,-1 1 1,0 0-1,1 0 0,0 0 0,-1 1 0,1-1 0,0 1 0,0 0 0,5 0 0,-3 1 16,0 0 0,-1 0 1,1 0-1,-1 1 0,1 0 0,-1 0 0,12 4 0,-5 1-11,0-1 1,20 14-1,35 15 45,-46-25 260,-17-8-102,-17-7-96,3 1-96,0 2 1,0-1-1,0 1 0,0 0 1,-1 1-1,1 0 0,-1 1 1,0 0-1,1 0 0,-1 1 1,-16 1-1,19 0 6,-1 1 1,0 0-1,1 0 0,-1 1 0,1-1 1,0 1-1,0 1 0,0 0 0,1 0 1,-1 0-1,1 1 0,0 0 0,0 0 1,0 0-1,-5 8 0,-1 1-12,0 2-1,2 0 1,-14 26 0,19-33 4,1 0 0,0 1 0,1-1 0,0 1 0,1 0 0,0 0 0,0 0 0,0 13 0,2-19 26,0 0 0,1 1 0,-1-1 0,1 0 0,0 0 0,0 1 0,0-1 0,1 0 0,-1 0 0,1 0 0,0 0 0,0-1 0,1 1 0,-1 0 0,1-1 0,-1 0 0,1 1 0,0-1 0,1 0 0,-1-1 0,0 1 0,1 0 0,-1-1 0,1 0 0,6 3 0,-1-1 36,1-1 0,-1 0 0,1-1 0,0 0 0,0 0 0,-1-1 0,1 0 0,0-1 0,0 0 0,10-1 0,9-3-43,0-1 0,0-2 0,-1 0-1,0-2 1,-1-1 0,0-1 0,35-20-1,-18 4-19,-1-2-1,-1-1 1,47-46-1,14-9-52,-77 69-401,-58 48 597,-74 71-36,33-34-117,62-57 33,0 1 0,1 0 0,0 0 0,-8 17 0,16-25-19,-1-1-1,1 1 1,0 0 0,1 1 0,-1-1 0,0 7-1,2-11 23,-1-1 1,1 1-1,0 0 0,0 0 0,0-1 0,1 1 1,-1 0-1,0 0 0,0-1 0,0 1 0,0 0 0,1-1 1,-1 1-1,0 0 0,1 0 0,-1-1 0,1 1 1,-1-1-1,0 1 0,2 0 0,-1 0 7,0-1 1,0 1-1,0-1 1,0 1-1,0-1 0,0 0 1,0 0-1,0 1 1,0-1-1,0 0 1,1 0-1,-1 0 0,0 0 1,0 0-1,0-1 1,0 1-1,0 0 0,2-1 1,2-1 10,0 0 0,0 0 1,0 0-1,0-1 0,0 0 1,-1 0-1,1 0 0,-1 0 1,1-1-1,3-4 1,8-9 36,14-19 0,-25 28-37,7-8 25,-1-1 0,11-21 0,-6 9-198,-11 17 12,-5 10-82,-2 5-216,-8 22 300,-14 33 10,22-50 152,-3 5-22,1 1 1,-2 15-1,5-24-4,1 0 1,-1 0-1,1 0 0,0 0 1,1 0-1,-1 0 1,1-1-1,0 1 0,0 0 1,3 5-1,-3-8 21,0 0-1,0 0 1,0 0-1,0 0 1,1 0-1,-1 0 1,1-1-1,-1 1 1,1-1 0,0 1-1,0-1 1,0 0-1,0 1 1,-1-1-1,2 0 1,-1 0-1,0 0 1,0-1-1,0 1 1,0 0 0,0-1-1,1 0 1,-1 1-1,0-1 1,0 0-1,4 0 1,6-1 57,-1 0 0,0 0 1,21-6-1,-29 6-66,10-3 19,1 0 0,-1-1 0,1-1 1,-1 0-1,17-12 0,-5 1-61,34-31 1,-34 25 42,-2-1 0,0-1-1,-2-2 1,25-38 0,63-127 366,-90 152-367,-2-1 0,-1 0 0,10-47 0,-12 33-183,-3 0 0,6-92 1,-17 117-36,0 28 186,0 0 0,-1 0-1,1 0 1,0 1-1,-1-1 1,1 0 0,-1 0-1,1 1 1,-1-1 0,0 0-1,0 1 1,0-1-1,-1-1 1,1 3 8,1-1 0,0 1 1,-1 0-1,1-1 0,-1 1 0,1 0 0,-1 0 0,1 0 1,0-1-1,-1 1 0,1 0 0,-1 0 0,1 0 0,-1 0 0,1 0 1,-1 0-1,1 0 0,-1 0 0,1 0 0,-1 0 0,1 0 1,-1 0-1,1 0 0,-1 1 0,1-1 0,-1 0 0,1 0 1,-1 0-1,1 1 0,-1 0 0,-15 15-181,2 6 118,1 1-1,-19 45 1,12-25 109,6-12-67,1 1 0,1 0-1,-11 54 1,19-63 50,1-1-1,0 1 1,2-1 0,1 1 0,1-1-1,5 34 1,0-23-294,2-1-1,1 0 1,1 0 0,28 57-1,-8-43-3988,-17-29 2325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06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34 6656,'-40'-23'3008,"27"15"-2624,9 5 0,13 11-1248,-4 3-3392,3 4 2336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11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1216 2720,'-16'11'3930,"24"-10"-2479,11-6-944,0 0 0,-1-1 0,0-1 0,0-1 0,-1-1 0,0 0 0,-1-1 0,0 0 0,20-18 0,-16 10-436,-1-1 0,-1 0 0,-1-2 0,0 0 1,-2-1-1,17-30 0,18-49 178,0 1-157,-45 89-134,-2 5-76,1 0-1,-1 0 0,1 0 0,0 0 1,0 1-1,0 0 0,10-9 0,-14 13 105,1 1 0,-1 0 0,0 0-1,1-1 1,-1 1 0,1 0 0,-1 0 0,1 0-1,-1 0 1,1-1 0,-1 1 0,1 0 0,-1 0-1,1 0 1,-1 0 0,1 0 0,-1 0 0,1 0-1,-1 0 1,1 1 0,-1-1 0,1 0-1,-1 0 1,1 0 0,-1 1 0,1-1 0,-1 0-1,1 0 1,-1 1 0,0-1 0,1 0 0,-1 1-1,1-1 1,-1 0 0,0 1 0,1-1 0,-1 1-1,0-1 1,0 1 0,1-1 0,-1 0 0,0 1-1,0-1 1,0 1 0,0-1 0,1 1 0,-1 0-1,6 30 4,-6-25-21,21 186 59,-18-144 69,-7 97 0,3-132 213,-1 1 0,0-1 1,-1 1-1,-1-1 0,0 0 1,-12 24-1,16-37-274,0 1 0,0-1 0,0 1 0,-1 0 1,1-1-1,0 1 0,0-1 0,-1 1 0,1-1 0,0 1 0,-1-1 1,1 0-1,-1 1 0,1-1 0,-1 1 0,1-1 0,0 0 0,-1 1 0,0-1 1,1 0-1,-1 1 0,1-1 0,-1 0 0,1 0 0,-1 0 0,1 0 1,-1 1-1,0-1 0,1 0 0,-1 0 0,1 0 0,-1 0 0,0 0 1,1 0-1,-1-1 0,1 1 0,-1 0 0,0 0 0,1 0 0,-1 0 0,1-1 1,-1 1-1,1 0 0,-1-1 0,1 1 0,-1 0 0,1-1 0,-1 1 1,1-1-1,-1 1 0,-12-12-16,0 0 0,0 0-1,1-1 1,1-1 0,-17-25 0,11 15-415,6 8-320,9 12-193,6 8 364,7 8 288,0 0 0,0-1 0,20 15 0,-27-23 294,2 1 1,-1-1 0,0 0-1,0-1 1,1 1-1,-1-1 1,1 0 0,0 0-1,0-1 1,0 0 0,0 0-1,8 0 1,13-2 245,0-2-1,1-1 1,49-14 0,-49 9-214,0-1 1,-1-2 0,0 0-1,0-2 1,-2 0 0,1-2-1,-2-1 1,-1-1 0,0-1-1,-1-2 1,-1 1 0,-1-2-1,-1-1 1,23-35 0,-36 49-111,-2 5-15,-1-1 1,0 0-1,0 1 0,0-1 1,-1 0-1,0-1 0,1 1 1,-2 0-1,3-8 1,-17 52-223,-9 32-7,-5 15 432,15-45-3,7-28-59,1 1 1,1 0-1,0 0 0,-2 24 0,5-35-95,2 17 509,-2-19-474,0-1-1,0 1 0,0-1 1,0 1-1,0-1 0,1 1 1,-1-1-1,0 1 0,0-1 0,1 1 1,-1-1-1,0 1 0,1-1 1,-1 0-1,0 1 0,1-1 1,-1 1-1,1-1 0,-1 0 1,0 0-1,1 1 0,-1-1 0,1 0 1,-1 0-1,1 1 0,-1-1 1,1 0-1,-1 0 0,1 0 1,0 0-1,3 0 5,-1 0 1,0-1-1,0 0 0,0 1 1,0-1-1,0 0 1,0-1-1,0 1 0,0 0 1,0-1-1,-1 0 0,1 0 1,-1 0-1,1 0 1,-1 0-1,4-4 0,2-3 13,0-1-1,11-20 1,59-96 70,-69 110-142,-7 11-14,1 1-1,-1 0 1,1 0 0,0 0 0,0 0-1,0 1 1,6-6 0,-9 9 36,1 0 1,-1-1 0,0 1-1,1 0 1,-1 0-1,0 0 1,1 0 0,-1 0-1,0 0 1,1 0-1,-1 0 1,0 0 0,1 0-1,-1 0 1,0 0-1,1 0 1,-1 0 0,0 0-1,1 0 1,-1 0-1,0 0 1,1 0 0,-1 0-1,0 0 1,1 1 0,-1-1-1,0 0 1,1 0-1,-1 0 1,0 1 0,0-1-1,1 0 1,-1 0-1,0 1 1,0-1 0,0 0-1,1 0 1,-1 1-1,0-1 1,0 0 0,0 1-1,0-1 1,0 0-1,0 1 1,1-1 0,-1 0-1,0 1 1,0-1-1,0 0 1,0 1 0,0 0-1,1 19-64,-1-19 54,-2 28-22,-1-1 0,-2 0 0,-14 51 0,-12 27-18,-76 176-1,91-248 130,-1-2-1,-1 0 1,-2-1 0,-2-1-1,0-1 1,-2-1-1,-37 34 1,51-53 136,-1-1 1,0 1-1,-1-2 0,1 0 1,-2 0-1,1-1 0,-20 7 1,29-12-187,1-1 1,-1 1-1,1-1 0,-1 1 1,0-1-1,1 0 1,-1 0-1,0 0 0,1-1 1,-1 1-1,0-1 1,1 1-1,-1-1 0,1 0 1,-1 0-1,1 0 1,-1 0-1,1 0 0,0-1 1,0 1-1,-1-1 1,1 1-1,0-1 0,0 0 1,1 0-1,-1 0 1,0 0-1,0 0 0,1 0 1,0 0-1,-2-4 1,0 2-45,1-1 1,0-1 0,0 1 0,0 0 0,1 0-1,0-1 1,0 1 0,0-1 0,0 1 0,1-1 0,0 1-1,0-1 1,1 1 0,1-7 0,2-3-45,1 0 0,1 1 0,0 0 0,1 0 0,0 1 1,1 0-1,10-12 0,5-4-92,48-46-1,-57 60 96,1 2 0,1 0 0,0 1 0,1 0 0,35-18 0,7 3 102,94-61-1,-114 64-34,137-96-16,-157 104 68,0 0 1,-1-2-1,-1 0 1,-1 0 0,-1-2-1,21-34 1,-8 3-3,-7 11-106,31-43-1,-40 65 39,-7 11-58,0 0 0,0 0 0,1 0 0,0 0 0,11-9 0,-16 15 62,0 0-1,0 1 0,0-1 1,-1 1-1,1-1 1,0 1-1,0-1 1,0 1-1,0 0 0,0-1 1,1 1-1,-1 0 1,0 0-1,0 0 1,0 0-1,0 0 0,0 0 1,0 0-1,0 0 1,0 0-1,0 0 1,0 1-1,0-1 0,0 0 1,0 1-1,0-1 1,0 1-1,0-1 0,0 1 1,0-1-1,0 1 1,0 0-1,-1 0 1,1-1-1,0 1 0,0 0 1,-1 0-1,1 0 1,-1 0-1,2 1 1,1 4-8,1 1 0,-1 0 0,0 0 0,3 12 0,-3-9 17,4 15 2,0 1-1,-2-1 0,-1 1 1,-1 1-1,-1-1 0,-2 0 1,-5 51-1,3-63 35,-1-1 0,-1 1-1,0-1 1,0 0 0,-13 23 0,17-34-4,-1-1 1,0 1-1,0 0 1,0 0-1,-1-1 1,1 1-1,0-1 1,-1 1 0,1-1-1,-1 1 1,1-1-1,-1 0 1,0 0-1,0 0 1,1 0-1,-1 0 1,0 0-1,0 0 1,0-1-1,0 1 1,0 0-1,0-1 1,0 0-1,0 0 1,0 1-1,-4-2 1,2 1 49,-1-1-1,1 0 1,0-1 0,0 1 0,0-1 0,0 1-1,1-1 1,-1 0 0,0-1 0,1 1-1,-6-5 1,-5-4-193,8 6-76,0 0 0,0 0 0,-9-10 0,15 15 176,0-1 0,0 1 0,0 0 0,0 0 0,0 0 0,0 0 0,0 0 0,0 0 0,-1 0 1,1 0-1,0 0 0,0 0 0,0 0 0,0 0 0,0 0 0,0 0 0,0 0 0,0-1 0,0 1 0,0 0 0,0 0 0,0 0 0,0 0 1,0 0-1,0 0 0,0 0 0,0 0 0,0 0 0,0 0 0,0 0 0,0 0 0,0 0 0,0-1 0,0 1 0,0 0 0,1 0 0,-1 0 1,0 0-1,0 0 0,0 0 0,0 0 0,0 0 0,0 0 0,0 0 0,0 0 0,0 0 0,0 0 0,0 0 0,0 0 0,0 0 0,0 0 1,0 0-1,0 0 0,1 0 0,-1 0 0,0 0 0,0 0 0,8 0-315,20 5 354,-3 0-57,0-4 66,0-1-1,1-1 1,-1-1 0,-1-1-1,1-1 1,0-2 0,-1 0-1,0-2 1,23-10 0,-22 6 12,-1-1 0,24-18 0,-31 20-23,15-12 59,-1-1 1,-1-1-1,49-55 1,61-98 99,-114 138-150,-2 0 0,-1-2-1,-3-1 1,20-58-1,44-184-139,-83 281 94,5-18-46,-1 4-87,0 0-1,-1-1 0,2-32 1,-6 50 128,0 1-1,0-1 1,0 0 0,0 0 0,0 0 0,0 0-1,-1 0 1,1 1 0,0-1 0,0 0 0,-1 0 0,1 0-1,0 0 1,-2-1 0,2 2 8,0 0 1,0 0-1,-1 0 1,1 0-1,0-1 1,0 1-1,-1 0 0,1 0 1,0 0-1,-1 0 1,1 0-1,0 0 1,-1 0-1,1 0 0,0 0 1,-1 0-1,1 0 1,0 0-1,0 0 1,-1 0-1,1 0 0,0 0 1,-1 0-1,1 0 1,0 0-1,-1 0 0,-1 1-14,1 0 0,-1 1 0,0-1 0,1 0 0,0 0-1,-1 1 1,1-1 0,0 0 0,-1 1 0,1 0 0,-1 1 0,-10 19-53,1 1 1,-14 43 0,-8 50 198,27-90-90,-56 236-31,48-185-36,-5 112 0,17-158 40,0 3 76,1 0 1,1 1-1,9 54 0,-7-81-58,0 0-1,0 0 1,1 0 0,0 0-1,0-1 1,1 1-1,0-1 1,0 0 0,1 0-1,5 7 1,-7-11-1,1 0 1,-1 1-1,0-1 1,1 0-1,0-1 1,0 1-1,0-1 1,0 0-1,0 0 1,0 0-1,1 0 1,-1-1-1,1 0 1,-1 0-1,1 0 1,-1 0-1,1-1 1,0 1-1,6-2 1,1-1 19,0 0 0,0-2 0,0 1-1,0-1 1,-1-1 0,13-7 0,-8 3 25,-1-1-1,0 0 1,0-1-1,-1 0 1,0-1-1,-1-1 1,-1 0-1,0-1 1,-1 0-1,0-1 1,-1 0-1,-1-1 1,0 0-1,-1 0 1,-1-1-1,6-21 1,-11 32-94,-1-1 1,1 1-1,-1-1 1,0-10 0,-1 15-30,0-1 1,-1 0 0,1 1-1,0-1 1,-1 1 0,0-1-1,1 1 1,-1-1 0,0 1-1,0 0 1,0-1 0,-1 1-1,-2-4 1,3 5 26,0 0 0,0 0 0,0 0 0,0 0 0,0 1 0,0-1 0,0 0 0,0 0 0,0 1 0,0-1 0,-1 1 0,1-1 0,0 1 0,-1 0 0,1-1 0,0 1 0,0 0 0,-1 0 0,-1 0 0,0 0-3,0 0 0,0 1 0,1-1 0,-1 1 0,0 0 0,0 0-1,1 0 1,-5 3 0,-3 1 8,1 2 0,0-1 0,-12 13 0,3-2 58,2 1-1,0 0 1,-22 34 0,29-39-27,1 1 1,1 0-1,0 0 0,1 0 1,1 1-1,-6 25 0,10-36 0,0 0-1,0 1 1,1-1-1,0 0 0,0 1 1,0-1-1,1 0 1,-1 0-1,1 1 0,0-1 1,0 0-1,1 0 1,2 7-1,-2-8 8,-1-1 0,1 1-1,0 0 1,1-1 0,-1 1 0,0-1 0,1 0-1,-1 0 1,1 0 0,-1 0 0,1 0 0,0-1 0,0 1-1,0-1 1,0 0 0,0 1 0,0-1 0,6 0-1,9 2 51,0-1-1,-1-1 1,1-1-1,32-3 1,73-17-35,-90 13 53,0-2 0,43-16-1,-15-3-119,38-14-41,-96 41 76,0 0 1,0 0-1,0 0 0,0 0 1,1 1-1,-1-1 0,0 1 0,0 0 1,0 0-1,5 1 0,-7-1 2,0 0 1,0 1-1,-1-1 0,1 0 0,0 1 1,0-1-1,0 0 0,-1 1 1,1-1-1,0 1 0,-1-1 0,1 1 1,0 0-1,-1-1 0,1 1 0,-1-1 1,1 1-1,0 0 0,-1 0 0,0-1 1,1 1-1,-1 0 0,0 0 0,1 0 1,-1-1-1,0 1 0,0 0 1,1 0-1,-1 0 0,0 0 0,0 0 1,0 0-1,0-1 0,0 1 0,-1 0 1,1 0-1,0 0 0,-1 1 0,-25 95 513,25-91-469,1-6-31,0 0 1,0 0-1,0 0 1,0 0-1,0 0 1,0 0-1,0 0 1,0 0-1,0 0 1,0 0-1,0 0 1,0 0-1,0 0 1,0 0-1,0 0 1,0 0-1,1 0 1,-1 0-1,0 0 1,0 0-1,0 0 1,0 0 12,0 0-13,0 0 1,0 0-1,0 0 1,0 0-1,0 0 1,0 0-1,0 0 1,0 0-1,0 0 1,0 0-1,0 0 1,0 0-1,9-5 203,5-4-120,-1 0 0,15-12 0,-16 11-137,1 0 1,24-13-1,-9 8-32,-5 2 53,2 1-1,0 1 1,0 0-1,33-7 1,-56 18 19,-1-1 1,1 1-1,0-1 1,-1 1-1,1 0 0,0 0 1,-1 0-1,1 0 0,0 0 1,-1 0-1,1 1 0,0-1 1,-1 0-1,1 1 1,-1-1-1,1 1 0,0 0 1,-1-1-1,3 3 0,-4-2 1,1 0 0,0 0 0,0 0 0,0 0 0,-1 0-1,1 1 1,0-1 0,-1 0 0,1 0 0,-1 1 0,0-1 0,1 0-1,-1 1 1,0-1 0,0 1 0,0-1 0,0 0 0,0 3-1,-1 3 3,-1 1 0,1-1 0,-1 0 0,0 1 0,-1-1 0,-6 12 0,-3 3 40,7-15 36,1 1 1,0-1 0,-5 17 0,8-24-65,1 1 0,0-1 0,0 0-1,0 1 1,0-1 0,0 0 0,0 1 0,0-1-1,0 0 1,0 1 0,0-1 0,0 1 0,0-1-1,0 0 1,0 1 0,0-1 0,0 0 0,0 1-1,0-1 1,1 0 0,-1 0 0,0 1 0,0-1 0,0 0-1,0 1 1,1-1 0,-1 0 0,0 0 0,0 1-1,1-1 1,-1 0 0,0 0 0,0 0 0,1 1-1,-1-1 1,0 0 0,1 0 0,-1 0 0,0 0-1,1 0 1,-1 0 0,0 1 0,1-1 0,-1 0 0,0 0-1,1 0 1,-1 0 0,1-1 0,19-2 271,-20 3-284,10-3 28,0-1 1,-1 0-1,1 0 0,-1-1 0,13-9 1,41-36 40,-4 3-249,-54 43 135,-1 1 0,1 0 0,0 1 1,9-4-1,-13 5 32,0 1 0,0 0 1,1-1-1,-1 1 0,0 0 1,1-1-1,-1 1 0,0 0 0,1 0 1,-1 0-1,0 0 0,1 1 0,-1-1 1,0 0-1,0 1 0,1-1 1,-1 0-1,0 1 0,0-1 0,1 1 1,-1 0-1,0-1 0,0 1 1,0 0-1,1 1 0,8 10 32,-1 1 1,8 13-1,3 4 243,-17-26-209,1 0 0,0 0 0,1 0 0,-1 0 0,1-1 0,0 1 0,0-1 0,0 0 0,0-1 0,0 1 0,6 1 0,3 0 11,0 1-1,0-2 1,17 2 0,-8-2-83,1-2 0,-1 0 0,41-5 0,-44 1-1735,1-1-1,25-8 1,-23 4 48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12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 14 3808,'-24'-2'2214,"-11"1"7316,42 1-9391,287 7 1599,-219-4-1473,129-13 0,-7 0-358,-143 12-174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24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 1248,'0'0'389,"2"-1"-239,15-6 6404,419 26-3754,-214-14-2079,-2-18 389,-178 10-856,33-2 56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24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1 150 1472,'2'6'6941,"-1"-6"-6626,8 2 1619,15-3-2521,-20 1 1194,150-20 844,112-5-433,213-18 524,-30 15-571,-19 3-294,-354 21-791,294-8-1644,-290 14 377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25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3136,'0'0'1440,"8"0"-1248,-3 0 1568,3 5-992,10-5 1120,-1 0-1088,4-5-288,2 5-320,7-3 256,4 3-224,9-3 160,5 6-224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04.3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30 89 2304,'-2'-22'892,"1"18"-504,0 0 1,0 0-1,1 0 0,0 0 1,0 0-1,0-5 0,1-4 1379,-1 11-1500,0 1 0,0-1 0,0 0 0,0 0 0,0 1 0,1-1 0,-1 0 0,1 1 0,-1-1 0,2-1 0,-3 8 78,1 1 1,0 0-1,0-1 0,3 12 0,-1 13-364,14 394 1374,-15-380-1201,0 233 1322,-2-148-440,1-128-1194,0 0 0,0 0 1,0 0-1,0 0 0,-1 0 0,1-1 0,0 1 0,0 0 0,-1 0 1,1 0-1,-1-1 0,1 1 0,-1 0 0,1 0 0,-1-1 0,1 1 0,-1 0 1,0-1-1,1 1 0,-1-1 0,0 1 0,1-1 0,-1 1 0,0-1 1,0 0-1,-1 1 0,-23 5-6488,23-6 5923,-8 3-2040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26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78 1728,'-17'4'2553,"27"-3"-792,94-7 1455,56-3-1632,111-16 59,342-8-86,67 24-805,-23 18-778,-587-6-122,187 4-6040,-122-7 2684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30.3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263 150 1408,'0'0'448,"0"2"-267,0 6 270,-2 0-1,1 1 1,-1-1 0,-5 14-1,0-1-9,-1 7 28,-1-1 1,-1-1 0,-2 1 0,0-2 0,-2 0 0,-1 0-1,-1-2 1,-1 0 0,-22 24 0,36-44-410,-1 1 0,0 0 1,1-1-1,-1 0 0,-1 0 0,1 0 0,0 0 1,-1-1-1,1 1 0,-1-1 0,0 0 0,0-1 0,-6 2 1,11-3-48,-1 0 1,0 0-1,0 0 1,0 0 0,0 0-1,1 0 1,-1 0-1,0 0 1,0-1-1,0 1 1,1 0-1,-1-1 1,0 1 0,0 0-1,1-1 1,-1 1-1,0-1 1,1 1-1,-1-1 1,1 1 0,-1-1-1,0 0 1,1 1-1,-1-1 1,1 0-1,0 0 1,-1 1-1,1-1 1,0 0 0,-1 0-1,1 1 1,0-3-1,-2-1-3,1 0 0,0 0 0,1 0 0,-1 0-1,1-6 1,0-10-89,2 0-1,1 1 1,0-1-1,1 1 1,1-1-1,9-21 1,1 6 58,1 0 0,25-40 1,-32 63 55,0-1-1,1 1 1,0 0 0,1 1 0,0 1 0,1-1-1,0 2 1,1 0 0,-1 0 0,2 1 0,-1 1 0,1 0-1,1 1 1,-1 0 0,1 1 0,28-5 0,-40 9-12,0 1 0,0 0 0,-1 0 0,1 0 0,0 0 1,0 0-1,0 1 0,-1-1 0,1 1 0,0 0 0,-1 0 1,1 0-1,0 0 0,-1 0 0,1 0 0,-1 1 0,1-1 1,-1 1-1,0 0 0,0 0 0,0 0 0,0 0 0,0 0 0,0 0 1,0 0-1,-1 0 0,1 1 0,-1-1 0,0 1 0,0-1 1,0 1-1,0 0 0,0-1 0,0 1 0,-1 0 0,1 0 0,-1 5 1,1 17 97,-2 0 1,0 0-1,-2 0 1,-7 29 0,0-13-16,-1-1 1,-27 61 0,18-58 266,-46 69 1,21-36 1540,39-68-1261,6-11-243,10-17-396,67-86-230,-33 47 59,64-84-292,-60 81 263,-23 28-150,2 1 0,2 1 0,1 2 0,49-40 0,-77 69 305,0-1 0,0 1-1,1 0 1,-1 0 0,0 0 0,0 0-1,1 0 1,3-1 0,-5 2 30,-1 0 1,1 0 0,0 0 0,-1 0-1,1 0 1,0 0 0,-1 1-1,1-1 1,0 0 0,-1 0 0,1 0-1,0 1 1,-1-1 0,1 0 0,-1 1-1,1-1 1,0 0 0,-1 1-1,1-1 1,-1 1 0,1-1 0,-1 1-1,0-1 1,1 1 0,-1-1-1,1 1 1,-1 0 0,0-1 0,0 1-1,1-1 1,-1 1 0,0 0-1,0-1 1,0 1 0,1 0 0,-1-1-1,0 1 1,0 0 0,0-1-1,0 1 1,0 1 0,0 28 98,-1 1 1,-2 0-1,-8 41 1,10-69-93,-61 254 481,43-191-115,13-49 30,3-5 748,3-12-1127,1 0-1,0 0 1,-1 0 0,1-1-1,-1 1 1,1 0-1,-1-1 1,1 1 0,-1-1-1,1 1 1,-1 0 0,1-1-1,-1 1 1,1-1 0,-1 1-1,0-1 1,1 1 0,-1-1-1,1-1 1,13-18-26,-1 0 0,0-2 0,-2 1 1,13-32-1,-5 10-69,8-13-141,68-100 0,-64 116 125,53-54-1,-50 58-70,6-2-508,-54 67 331,-12 28 344,-37 119 1,3 69 81,55-224 22,-2 41 0,7-56-82,0 0 0,0 0 1,0 0-1,1 0 0,0 0 0,0 0 1,0 0-1,1 0 0,0 0 0,0-1 0,5 9 1,-6-13-13,0 1 0,1-1 1,-1 1-1,1-1 1,-1 0-1,1 1 0,0-1 1,-1 0-1,1 0 1,0-1-1,0 1 1,0 0-1,0 0 0,0-1 1,-1 1-1,1-1 1,0 0-1,1 1 1,-1-1-1,2 0 0,5-1 71,1 1 0,-1-1-1,10-3 1,20-4 55,0-1 0,0-3 0,-1-1 0,52-26 0,-62 23-200,0-2 1,-1-1 0,-1 0-1,0-2 1,-2-2 0,-1 0-1,21-26 1,-33 36-32,-8 10 97,0 0 0,0 0 0,0 0 0,-1-1 0,4-6 0,-23 44 33,-2-1 0,-1 0-1,-43 52 1,37-54-78,-30 37-3,49-58 37,0 0 1,1 1 0,0 0 0,-8 21-1,12-29-1,1 0-1,1 0 0,-1 1 0,0-1 1,1 0-1,-1 1 0,1-1 0,0 1 1,0-1-1,1 0 0,-1 1 0,2 5 1,-2-8 7,1 0 1,-1-1 0,0 1 0,1 0 0,-1 0-1,1-1 1,-1 1 0,1-1 0,-1 1 0,1 0 0,-1-1-1,1 1 1,0-1 0,-1 1 0,1-1 0,0 1-1,0-1 1,-1 0 0,1 1 0,0-1 0,1 0-1,-1 1 16,1-1-1,0 0 0,0 0 0,-1-1 0,1 1 1,0 0-1,-1-1 0,1 1 0,0-1 0,-1 1 0,1-1 1,-1 0-1,1 1 0,1-2 0,7-4 67,-1-1 1,0 0-1,0 0 0,-1-1 0,11-13 0,34-46 291,-40 47-362,-2 0 0,16-36 0,-2 4-453,-24 49 344,0 0-18,1 1 1,-1 0-1,0 0 0,1 0 0,-1 0 0,4-4 0,-5 7 74,1-1 1,-1 1 0,1-1 0,-1 1-1,0-1 1,1 1 0,-1 0-1,0-1 1,0 1 0,1-1-1,-1 1 1,0 0 0,0-1-1,0 1 1,0 1 0,3 29-127,-3-18 108,1-1 1,3 13-1,-3-21 46,1 1 0,-1-1 0,1 1 0,0-1 0,0 0 0,0 0 0,1 0 0,-1 0 0,4 4 1,-3-4 49,1 0 0,0-1 1,0 1-1,0-1 1,0 0-1,0 0 1,0 0-1,1-1 0,-1 0 1,1 1-1,0-1 1,0-1-1,0 1 1,0-1-1,0 0 0,0 0 1,0-1-1,0 1 1,0-1-1,0 0 1,1 0-1,-1-1 1,0 0-1,0 0 0,9-2 1,13-8 192,0-2 1,44-26 0,-58 29-218,0 0 1,0-1 0,19-23-1,28-40-13,-53 64 1,-3 5-66,-1 0 1,1 0-1,0 1 0,1-1 0,-1 1 0,7-5 0,-11 9 56,1 0 1,-1-1-1,0 1 0,0 0 0,1 0 0,-1 0 0,0 0 1,1-1-1,-1 1 0,0 0 0,1 0 0,-1 0 1,0 0-1,1 0 0,-1 0 0,0 0 0,1 0 0,-1 0 1,0 0-1,1 0 0,-1 0 0,0 0 0,1 0 1,-1 0-1,0 1 0,1-1 0,-1 0 0,0 0 0,0 0 1,1 0-1,-1 1 0,0-1 0,1 0 0,-1 1 1,6 13-4,-4 22 31,-2-33-51,-9 185 214,8-179-12,0-1 0,-1 1-1,0-1 1,-6 16 0,7-22-114,0 1 1,0-1 0,0 0 0,-1 0 0,1 0-1,0-1 1,-1 1 0,0 0 0,1 0 0,-3 1-1,3-2-41,0-1 0,0 1-1,-1-1 1,1 1-1,0-1 1,0 1 0,0-1-1,-1 0 1,1 1 0,0-1-1,0 0 1,-1 0-1,1 0 1,0 0 0,0 0-1,-1 0 1,1 0 0,0-1-1,-3 0 1,-42-20 113,21 9-19,19 10-182,1-1-1,-1 0 1,1 0 0,0 0-1,-1-1 1,-6-6 0,25 23-638,32 30 124,-39-37 628,1-1 1,0-1-1,0 1 0,0-1 0,15 6 0,-13-6 24,1-1 0,-1-1-1,1 1 1,17 0 0,-22-2-42,0-1 0,1-1 0,-1 1-1,0-1 1,0 0 0,0 0 0,1 0 0,-1-1 0,0 0 0,8-4 0,9-8 100,-1-1 0,0-2 0,-2 0 0,26-27 0,-35 34-127,19-20 17,-2-1 0,0-2 1,35-56-1,-59 83-48,1-1-8,0 1 0,0-1 0,1 1 0,-1 0 0,2 0 0,9-9 0,-14 14 31,0 1 1,-1-1-1,1 1 0,0 0 1,-1 0-1,1-1 0,0 1 1,-1 0-1,1 0 0,0 0 1,-1 0-1,1 0 0,0 0 1,0 0-1,-1 0 0,1 0 1,0 0-1,0 0 0,-1 0 1,1 0-1,0 0 0,-1 1 0,1-1 1,0 0-1,-1 1 0,1-1 1,-1 0-1,1 1 0,0-1 1,-1 1-1,1-1 0,-1 1 1,1-1-1,0 2 0,15 23-261,-15-24 236,7 14-15,-1 1 0,0 0 0,-1 0 0,-1 0 0,5 24 0,-8-31 112,-1 0 1,0 0-1,-1 0 1,0 0-1,-1 0 1,1 0-1,-2 0 1,1 0-1,-1 0 1,-1 0-1,-6 16 1,8-22-29,0 0 0,-1 1-1,0-1 1,1 0 0,-1 0 0,0-1 0,-1 1 0,1 0 0,0-1 0,-1 1 0,0-1 0,1 0 0,-1 0-1,-4 3 1,1-4 20,1 1-1,-1-1 0,1 0 1,-1-1-1,1 1 0,-1-1 1,0 0-1,1 0 0,-1-1 1,1 0-1,-1 0 0,1 0 1,-7-3-1,-8-3-106,1-2 0,-22-11 1,37 18 3,-16-6-188,-6-3-175,25 11 218,19 5-360,-9-2 485,63 18 508,142 22 0,-90-30-2944,-106-10 1037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32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260 643 2080,'-5'1'3106,"-7"1"65,9-1-3069,1-1 0,-1 1 0,1-1 0,0 1 0,0 0 0,-1 0 0,1 0 0,-2 2 0,-19 7 505,3-2-67,1 0-1,-27 17 0,16-8-215,18-11-233,2 0 0,-16 11 0,23-14-112,0 0 0,0 0 0,0-1 0,0 2 0,0-1 0,1 0 0,0 0 0,-1 1 0,1 0 0,1-1 0,-3 7 0,3-8 23,1 1-1,-1-1 1,1 0-1,0 0 1,0 1 0,0-1-1,1 0 1,-1 0-1,1 1 1,-1-1-1,1 0 1,-1 0 0,1 0-1,0 0 1,0 0-1,0 0 1,0 0 0,1 0-1,1 2 1,1 2 50,1 0 0,0-1 1,1 0-1,9 8 0,-13-11 1,1-1-1,-1 1 0,0-1 1,1 0-1,-1 0 0,1 0 1,-1 0-1,1 0 0,0-1 1,-1 1-1,1-1 1,-1 0-1,1 0 0,5 0 1,-3-1 38,1 1 1,-1-2 0,0 1 0,0-1 0,0 1 0,0-2 0,6-2 0,1-2 106,1-1 0,-1-1 1,0 0-1,17-18 0,-25 24-148,4-6 63,0 1 0,0-1-1,8-13 1,-14 20-103,-1 0 0,0 1 1,0-1-1,0 0 0,0 0 1,0 0-1,0 0 0,-1 0 0,1 0 1,-1 0-1,1 0 0,-1-1 1,0 1-1,0 0 0,0 0 0,0 0 1,0 0-1,0 0 0,-1 0 1,1-1-1,-1 1 0,1 0 0,-1 0 1,0 0-1,-1-2 0,0 2-29,1 0 1,-1 1-1,0-1 0,0 0 0,1 1 0,-1-1 0,0 1 1,-1 0-1,1-1 0,0 1 0,0 0 0,0 0 1,-1 1-1,1-1 0,-1 0 0,1 1 0,0 0 1,-1-1-1,-4 1 0,5 0-35,1 0 0,-1 0 1,0 0-1,1 0 0,-1 1 0,1-1 0,-1 0 1,0 1-1,1-1 0,-1 1 0,1 0 1,-1-1-1,1 1 0,-1 0 0,1 0 0,0 0 1,-1 0-1,1 0 0,0 0 0,0 0 1,0 1-1,0-1 0,0 0 0,0 1 0,0-1 1,0 0-1,1 1 0,-2 2 0,1-2 4,1 0 0,-1 0 1,1 0-1,0-1 0,-1 1 0,1 0 0,0 0 0,0 0 0,0 0 0,1 2 1,0-3 40,-1 0 0,1 0 1,-1 0-1,1 0 0,0 0 1,0 0-1,-1 0 0,1-1 1,0 1-1,0 0 0,0 0 1,0-1-1,0 1 0,0-1 1,0 1-1,0-1 0,0 1 1,0-1-1,0 0 0,2 1 1,3 0 120,0-1 0,0 0-1,0 0 1,0 0 0,-1-1 0,1 1 0,0-2 0,0 1 0,9-4 0,-2 2 22,-3 0-37,0-1 1,-1 0 0,1 0-1,-1-1 1,0 0-1,10-8 1,47-41 382,-42 30-402,-1 0 0,-1-1 0,31-48 0,43-90-73,-46 73 40,-31 59 105,-2-2-1,26-64 0,-42 93-160,4-14-46,2 1 1,14-31-1,-21 48 49,0 0 1,0 0 0,0 0-1,0 0 1,0 0 0,0 1-1,0-1 1,0 0-1,0 0 1,0 0 0,0 0-1,0 0 1,0 0 0,0 0-1,0 0 1,0 0-1,0 0 1,0 0 0,0 0-1,0 0 1,0 1 0,0-1-1,0 0 1,0 0-1,0 0 1,0 0 0,0 0-1,0 0 1,0 0 0,0 0-1,0 0 1,0 0-1,0 0 1,0 0 0,0 0-1,0 0 1,0 0 0,0 0-1,1 0 1,-1 0-1,0 1 1,0-1 0,0 0-1,0 0 1,0 0 0,0 0-1,0 0 1,0 0-1,0 0 1,0 0 0,0 0-1,0 0 1,0 0 0,1 0-1,-1 0 1,0 0-1,0 0 1,0 0 0,0 0-1,0-1 1,0 1 0,0 0-1,0 0 1,0 0-1,0 0 1,0 0 0,0 0-1,0 0 1,2 12-106,-2 17 138,-26 189-84,14-140 180,-21 123 67,-22 65 118,-19-8 199,54-206-338,-3-2 1,-2 0-1,-1-1 1,-54 71-1,69-104-13,-22 21 1,29-33-63,1-1 1,-1 0-1,0 0 1,0 0-1,0 0 1,0-1-1,0 1 1,0-1-1,-1 0 1,1-1-1,-8 3 1,11-4-82,0 0 1,0 1-1,0-1 1,0 0-1,0 0 1,0 0-1,0 0 1,0 0-1,-1 0 1,1 0-1,0 0 1,0 0-1,0 0 0,0 0 1,0-1-1,0 1 1,0-1-1,0 1 1,0-1-1,0 1 1,0-1-1,0 1 1,0-1-1,0 0 1,0 0-1,1 1 1,-1-1-1,0 0 1,0 0-1,1 0 1,-1 0-1,1 0 1,-1 0-1,1 0 1,-1 0-1,1 0 1,-1 0-1,1-2 1,-1 0-38,1-1 1,0 0 0,0 0-1,0 1 1,1-1 0,-1 0-1,1 1 1,0-1 0,0 0-1,0 1 1,3-6 0,7-12-150,1 1 1,1 1-1,0 0 1,22-23-1,69-63-8,-59 66 339,1 3 0,2 1 0,56-30 0,-94 59-156,-1 1 1,1 0-1,0 1 1,0 0-1,1 1 1,-1 0-1,17-3 1,-23 6-178,0-1 1,-1 1 0,1 1 0,0-1 0,-1 0 0,1 1-1,0 0 1,-1 0 0,1 0 0,-1 0 0,4 2-1,-4-2-221,0 1 0,-1 0 0,1 0 1,-1 0-1,1 0 0,-1 1 0,0-1 0,0 0 0,0 1 0,0 0 0,0-1 0,-1 1 0,1 0 0,1 4 0,6 20-2135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39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26 1728,'3'-6'3066,"1"3"-1769,-4 2-1167,0 1-1,0 0 1,0 0-1,1-1 0,-1 1 1,0 0-1,0-1 0,0 1 1,0-1-1,0 1 0,0 0 1,0-1-1,0 1 0,0-1 1,-25-7 2398,22 7-2477,0 1 0,1-1 0,-1 1 0,0-1 0,0 1 1,0 0-1,0 0 0,0 0 0,0 1 0,0-1 0,-4 2 0,-34 12 284,29-9-179,6-3-158,1 1 1,0 0-1,1 0 1,-1 0-1,0 0 1,1 1-1,0-1 0,0 1 1,0 1-1,0-1 1,0 0-1,1 1 1,0 0-1,0 0 1,0 0-1,1 0 1,0 0-1,0 0 1,0 1-1,0-1 1,1 1-1,0-1 1,0 1-1,0-1 1,1 1-1,0 0 1,0-1-1,1 1 0,-1 0 1,1-1-1,0 1 1,1-1-1,-1 1 1,4 7-1,0-2 57,1 1 0,0-1 0,11 15 1,-14-22-24,0 0 0,1-1 0,-1 0 1,1 0-1,-1 0 0,1 0 1,0 0-1,0-1 0,0 1 0,1-1 1,-1 0-1,9 2 0,-2-1 57,-1-2 0,1 1-1,0-1 1,0-1-1,0 0 1,0 0 0,0-1-1,0 0 1,0-1 0,16-5-1,-6 0 45,-1-1-1,1 0 1,-2-1-1,26-17 1,-36 20-32,-1-1 0,0 1 1,-1-2-1,1 1 0,5-9 1,-11 13-75,0 1 0,-1 0 1,1 0-1,-1-1 1,1 1-1,-1-1 1,0 1-1,0-1 1,-1 0-1,1 1 1,0-1-1,-1 0 1,1 0-1,-1 1 1,0-1-1,0 0 0,0 0 1,0 0-1,-1 1 1,1-1-1,-1 0 1,0 1-1,0-1 1,1 0-1,-2 1 1,1-1-1,0 1 1,0-1-1,-1 1 1,0 0-1,1 0 0,-1-1 1,0 1-1,0 0 1,0 1-1,0-1 1,0 0-1,-1 1 1,-3-3-1,-5-2-76,0 1-1,0 0 0,-1 1 1,0 0-1,0 1 0,0 0 1,0 1-1,-1 0 0,1 1 1,-1 0-1,1 1 1,-19 2-1,15 3-690,16-5 605,-1 1 0,1-1-1,0 0 1,-1 0 0,1 1-1,-1-1 1,1 0 0,0 0-1,0 1 1,-1-1-136,1 1 136,-1-1 0,1 0-1,0 1 1,0-1 0,0 0-1,-1 1 1,1-1-1,0 1 1,0-1 0,0 0-1,0 1 1,0-1 0,0 1-1,0-1 1,0 1 0,0-1-1,0 1 1,2 5-1342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40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 1728,'-2'3'7440,"-3"-2"-7252,0-1 0,0 1 0,0 1 1,0-1-1,1 1 0,-1-1 0,0 2 0,1-1 1,-8 5-1,-41 30 49,52-36-239,-14 11 356,-15 16-1,25-24-333,0 1 0,1 1 0,0-1 1,0 1-1,0 0 0,-5 11 0,7-12-27,0 0 0,0 1 0,0 0 1,1-1-1,0 1 0,0 0 0,0 0 0,0 9 0,2-13 15,-1 1 0,1-1-1,-1 1 1,1-1-1,0 1 1,0-1-1,0 0 1,0 1-1,0-1 1,0 0-1,1 0 1,-1 0 0,1 0-1,0 0 1,-1 0-1,1-1 1,0 1-1,0 0 1,0-1-1,0 0 1,0 1-1,3 0 1,6 3 109,-1-1 1,1 0-1,0-1 0,1 0 1,-1-1-1,0 0 0,1-1 1,-1 0-1,1-1 0,-1 0 1,1-1-1,-1 0 0,15-4 1,-20 4-30,-1 0 0,1-1 0,-1 0 0,0 0 0,0-1 0,0 1 0,0-1 0,0 0 0,0 0 0,6-6 0,-9 7-66,0 0 0,0 0 1,-1-1-1,1 1 0,0 0 0,-1-1 0,1 1 0,-1-1 0,0 1 0,0-1 0,0 0 0,0 1 0,0-1 0,-1 0 1,1 0-1,-1 1 0,0-1 0,1 0 0,-1 0 0,-1 0 0,1 1 0,0-1 0,-1-3 0,-1-1 2,0 0 1,0 0-1,-1 1 0,0-1 0,0 1 1,0-1-1,-1 1 0,0 0 0,0 0 1,-6-5-1,1 0-77,1 2 2,0 0 0,-1 1-1,1 0 1,-12-8 0,19 15-89,-1 0 0,1 1 0,-1-1 1,1-1-1,-1 1 0,1 0 0,0 0 1,-1 0-1,1-1 0,-1-1 0,3-4-2443,10 1-422,5 2 1251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41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5 2144,'0'0'699,"-7"0"415,6 0-956,-9 0 534,0 0-1,1 0 0,-1 1 0,0 1 1,1 0-1,-19 5 0,-4 10-139,0 0-1,2 2 1,0 2-1,-36 32 1,31-18-363,2 1 0,2 2 1,-37 57-1,51-67-16,-19 40 1,30-55-113,1-1 1,0 1 0,0 0 0,1 1 0,1-1 0,-2 22-1,4-26-50,1-1-1,0 1 0,1-1 0,0 0 0,0 1 1,1-1-1,0 0 0,0 0 0,1 0 0,0 0 1,1 0-1,4 8 0,6 6 56,1 1 0,0-2 0,2 0 1,0-1-1,2 0 0,39 32 0,-42-41 38,0 0 1,0-1-1,1 0 0,1-1 1,-1-2-1,2 1 0,-1-2 1,0 0-1,1-2 0,24 4 1,-34-7-38,-1-1 1,1 1-1,0-1 1,0-1-1,-1 0 1,1 0-1,-1-1 1,1 0 0,-1 0-1,1-1 1,-1 0-1,0-1 1,0 1-1,12-10 1,1 1 75,4-2-12,33-26 0,8-15 11,123-96 601,-179 144-715,-1 0-1,-1 0 0,1-1 1,-1 0-1,0-1 0,-1 1 0,0-1 1,10-17-1,-12 18-1,-1 0 1,0-1 0,0 1-1,-1-1 1,0 0 0,0 1-1,-1-2 1,0 1 0,1-17-1,-3 9-21,-2-1-1,0 1 0,-1 0 0,-1 0 1,0 1-1,-2-1 0,0 1 0,0 0 0,-2 0 1,0 1-1,0 0 0,-2 0 0,1 1 0,-2 0 1,0 1-1,-1 0 0,0 1 0,-18-14 0,-64-43-172,79 60 54,-1 0 1,1 1-1,-2 1 1,-28-10-1,25 12 59,12 2 43,0 0 0,-1 1-1,0 0 1,1 0 0,-1 1 0,0 0 0,0 1-1,-11 0 1,-35 5-1316,55-5 1187,-1 0-1,1 0 1,-1 0-1,1 0 1,0 1 0,-1-1-1,1 0 1,-1 0-1,1 1 1,0-1-1,-1 0 1,1 1 0,0-1-1,-1 0 1,1 1-1,0-1 1,-1 0-1,1 1 1,0-1-1,0 0 1,-1 1 0,1-1-1,0 1 1,0 0-1,-1 6-1452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42.5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21 2144,'-1'-1'96,"1"1"0,0 0 0,-1 0 0,1-1-1,0 1 1,-1 0 0,1-1 0,0 1 0,0 0 0,0-1 0,-1 1 0,1 0 0,0-1 0,0 1-1,0-1 1,0 1 0,0 0 0,0-1 0,-1 1 0,1-1 0,0 1 0,0 0 0,0-1 0,1 1-1,-1-1 1,0 1 0,0-1 0,0 1 0,4-9 3992,-9 71-601,2-35-3259,1 1 0,3 28 0,1-15 360,-1-1 0,-4 41 1,-2 7 78,6-57 431,-3-29-1468,0-6-1216,-2-8-1956,7 3 1638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43.1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175 60 3328,'1'-3'270,"-1"-1"0,1 1 1,0 0-1,0 0 0,0 0 0,1 0 0,-1 1 1,1-1-1,-1 0 0,1 0 0,0 1 0,0-1 1,0 1-1,4-4 0,3-8 4109,-18 25-3952,0 0 1,1 1 0,0 0-1,0 1 1,-8 19 0,-1 3-162,-2-1-114,-1 1 17,-26 66 0,44-94-138,0-1 0,1 1 0,-1 0-1,1 0 1,1 0 0,-1 0 0,1 0-1,1 0 1,-1 0 0,1 0 0,3 10-1,-1-4 58,2-1 0,0 1 0,0-1 0,1 0-1,8 13 1,-13-23-45,1 1 0,0 0 0,0-1 0,0 1 0,0-1 0,0 1 0,0-1-1,1 0 1,-1 0 0,1 0 0,-1 0 0,1 0 0,0-1 0,0 1 0,0-1 0,-1 0 0,2 0 0,-1 0 0,0 0-1,0 0 1,0-1 0,0 1 0,0-1 0,1 0 0,-1 0 0,0 0 0,0-1 0,0 1 0,0-1 0,1 1-1,-1-1 1,0 0 0,0 0 0,0 0 0,0-1 0,-1 1 0,1-1 0,0 0 0,-1 0 0,1 0 0,-1 0 0,5-4-1,-3 2 78,-1 0-1,1 0 0,-1-1 0,0 1 0,0-1 0,0 0 0,-1 0 0,3-7 1,-4 10-138,0 0 1,-1 1 0,1-1 0,-1 0 0,0 1-1,0-1 1,0 0 0,0 0 0,0 1-1,0-1 1,0 0 0,0 0 0,-1 1 0,1-1-1,0 0 1,-1 1 0,0-1 0,1 0 0,-1 1-1,0-1 1,0 1 0,0-1 0,0 1 0,0 0-1,0-1 1,0 1 0,-1 0 0,1 0 0,0 0-1,-3-2 1,1 1-54,0 1-1,0 0 1,1 0-1,-1 0 0,0 0 1,0 1-1,0-1 1,0 1-1,-4-1 1,1 1-46,-5 0 97,0 0-1,0 0 1,0 1-1,0 1 1,0 0-1,1 0 1,-1 1-1,1 1 1,-1 0-1,1 0 0,0 1 1,-17 10-1,25-13-113,0-1-1,-1 0 0,1 1 0,0 0 0,0-1 0,0 1 0,0 0 0,1 0 0,-4 3 0,4 6-739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46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1 428 2656,'11'1'5877,"-10"-1"-5808,0 0-1,0 1 1,1-1-1,-1 0 1,0 0 0,0 0-1,0 0 1,1 0-1,-1-1 1,0 1 0,0 0-1,1 0 1,-1-1 0,0 1-1,0-1 1,0 1-1,0-1 1,0 0 0,0 1-1,0-1 1,2-1-1,10-13 101,0 0-1,-1 0 0,-1-2 0,17-30 0,0 1 175,6-3-88,2 2-1,73-75 0,-60 74 167,-52 63-949,-3 9 574,0 0-1,2 1 0,-2 48 1,6-60 12,0 0 1,2 1 0,-1-1-1,2 0 1,0 0 0,0 0 0,9 20-1,-10-28-18,1-1-1,-1 0 0,0 0 0,1-1 0,0 1 0,0 0 1,0-1-1,0 0 0,1 0 0,-1 0 0,5 3 1,-5-4 22,1-1-1,-1 1 1,1-1 0,-1 0 0,1 0 0,-1 0 0,1 0 0,0 0 0,-1-1 0,1 0 0,0 0 0,-1 0-1,1 0 1,0 0 0,6-2 0,1-1 32,0-1 0,-1 0 0,1 0 0,-1-1 0,1 0 0,-1-1-1,-1 0 1,1 0 0,15-15 0,5-8 287,38-47-1,0-1 245,-24 24-1355,-49 115-27,-18 86 776,17-119 229,-2-1 1,-1 0-1,-13 29 1,20-54-133,0 1-1,0-1 1,0 1 0,0-1-1,0 0 1,-1 0 0,-4 4 0,6-6-98,1-1 1,-1 1 0,1-1-1,-1 1 1,0-1 0,1 1 0,-1-1-1,0 0 1,0 0 0,1 1-1,-1-1 1,0 0 0,0 0 0,1 0-1,-1 1 1,0-1 0,0 0 0,0 0-1,1 0 1,-1 0 0,0-1-1,0 1 1,1 0 0,-1 0 0,0 0-1,0-1 1,1 1 0,-1 0-1,0-1 1,0 1 0,1-1 0,-1 1-1,1 0 1,-1-1 0,0 0-1,1 1 1,-1-1 0,1 1 0,-1-1-1,1 0 1,-1 1 0,1-1-1,-1-1 1,0 1-58,1 0 0,-1 0-1,0 0 1,0-1 0,1 1 0,-1 0-1,1 0 1,-1-1 0,1 1 0,0 0-1,-1-1 1,1 1 0,0-1-1,0 1 1,0 0 0,0-1 0,0 1-1,0 0 1,0-1 0,1 1 0,-1-1-1,0 1 1,1 0 0,-1-1 0,1 1-1,0 0 1,-1 0 0,1 0 0,0-1-1,0 1 1,-1 0 0,1 0-1,0 0 1,2-1 0,-1 0-25,0 1 0,0 0 0,0 0 0,0 0 0,0 0-1,0 0 1,1 0 0,-1 0 0,0 1 0,0-1 0,1 1 0,-1 0 0,0 0 0,1 0 0,-1 0 0,0 0 0,1 0 0,-1 1-1,0-1 1,1 1 0,2 0 0,21 8-608,0-2 0,1 0 0,48 4 0,-72-11 195,1 1-1,-1-1 1,1 0-1,0 0 1,-1 0-1,1-1 1,-1 1-1,1-1 1,0 0-1,-1 0 1,0 0-1,7-4 0,-1-5-2748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47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39 4064,'-38'-24'1504,"33"24"-1184,-8 0-64,8-3 416,1-1-416,4 0-320,4 0 32,9 4-32,10 4 64,2 0-1216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04.7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31 6720,'16'-25'3040,"11"20"-2624,-19 5 384,0 5-512,-3-2 672,0 0-544,-5 2-224,5 3-96,-5 3 96,3 4-96,-3-3 192,0 3-192,-3-2-1216,3-2 576,-5-3-1760,5 3 1312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50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504 379 3904,'-7'-7'958,"6"6"-873,1 1 0,-1-1 0,1 0 0,-1 1 0,1-1 0,-1 1 0,1-1 0,-1 1 0,0-1 0,1 1 1,-1 0-1,0-1 0,1 1 0,-1 0 0,0-1 0,0 1 0,1 0 0,-1 0 0,0 0 0,0 0 0,1 0 0,-1 0 1,0 0-1,0 0 0,0 0 0,1 0 0,-1 0 0,0 0 0,0 0 0,1 1 0,-1-1 0,0 0 0,-1 1 0,-67 21 2233,-4 0-1510,44-9-676,1 1 1,1 1 0,1 2 0,0 0-1,1 2 1,1 1 0,1 0 0,-28 33-1,38-38-142,-15 21 0,23-30 23,1 1 1,1 0-1,-1-1 1,1 1 0,1 0-1,-4 12 1,5-17 5,1-1 0,-1 1 0,1 0 0,0 0 1,-1-1-1,1 1 0,0 0 0,0 0 0,0-1 0,0 1 0,1 0 0,-1 0 0,0-1 0,1 1 1,-1 0-1,1 0 0,0-1 0,-1 1 0,1-1 0,0 1 0,0-1 0,0 1 0,0-1 1,0 1-1,1-1 0,-1 0 0,0 0 0,0 0 0,1 1 0,-1-1 0,1 0 0,-1-1 1,1 1-1,0 0 0,-1 0 0,1-1 0,0 1 0,-1-1 0,3 1 0,3 0 68,0 0-1,0-1 0,0 0 1,0 0-1,0 0 0,0-1 1,0 0-1,12-3 0,-5-1-18,-1 0-1,0 0 1,0-2-1,0 1 1,-1-1-1,0-1 1,0 0-1,-1-1 1,0-1-1,12-12 1,1-7 118,0 0 0,32-54 1,-35 50-159,-10 17-173,16-29 0,-27 44 141,1 0-1,-1 0 0,1 0 1,-1 0-1,1 0 0,-1 0 1,0-1-1,0 1 0,0 0 1,0 0-1,0 0 1,0 0-1,0-1 0,0 1 1,0 0-1,0 0 0,0 0 1,-1 0-1,1-1 0,-1 1 1,1 0-1,-1-1 1,0 2-19,1 0 0,0 0 0,-1 0 0,1 0 0,0 0 1,-1-1-1,1 1 0,0 0 0,-1 0 0,1 1 1,-1-1-1,1 0 0,0 0 0,-1 0 0,1 0 0,0 0 1,-1 0-1,1 0 0,0 0 0,-1 1 0,1-1 0,0 0 1,-1 0-1,1 0 0,0 1 0,0-1 0,-1 0 1,1 1-1,0-1 0,0 0 0,-1 0 0,1 1 0,0 0 1,-9 10-258,3-1 193,2 0 1,-1 0 0,1 0 0,1 0 0,0 1 0,0-1 0,1 1 0,1 0 0,-1 15-1,2-7 139,0-1 0,2 0 0,0 0-1,9 32 1,-9-45 4,-1 0 0,1 1 0,1-1 0,-1-1 0,1 1 0,-1 0 0,1 0 0,1-1 0,-1 0 0,1 0 0,5 5 0,-7-7-20,-1 0 1,1-1 0,0 0-1,0 1 1,0-1-1,1 0 1,-1 0 0,0 0-1,0 0 1,0-1-1,1 1 1,-1-1 0,1 1-1,-1-1 1,0 0-1,1 0 1,-1 0 0,0 0-1,1 0 1,-1 0-1,1-1 1,-1 1 0,0-1-1,0 0 1,1 0-1,-1 0 1,0 0 0,3-1-1,12-11 87,0 0-1,0-1 0,-1 0 1,-1-2-1,14-18 0,2 0 8,138-130-2,-108 104 0,-6 4-229,-50 52 0,-1 0-1,0 0 1,-1 0 0,1-1-1,2-5 1,-1 22-630,-4-4 623,-1 0-1,0 0 1,0 1 0,0-1-1,-3 11 1,0 6 81,-1 31 283,-2 0 0,-3 0 0,-3-1 0,-30 89 0,41-140-170,0-1 1,0 0-1,-1 0 0,0 0 1,0 1-1,0-2 0,0 1 1,0 0-1,0 0 1,-5 3-1,6-5-57,0 0-1,0-1 1,-1 1 0,1-1-1,0 1 1,0-1-1,0 1 1,-1-1 0,1 0-1,0 0 1,0 1 0,-1-1-1,1 0 1,0 0 0,0 0-1,-1-1 1,1 1 0,0 0-1,0 0 1,-1-1-1,1 1 1,0 0 0,0-1-1,0 1 1,-1-1 0,1 0-1,0 1 1,0-1 0,0 0-1,0 0 1,-1-1-1,-2-3-44,0 0-1,0 0 0,0 0 0,1 0 0,0-1 0,0 1 1,1-1-1,-4-10 0,-5-10-157,3 9-190,1 0-1,-6-18 1,10 28-28,2 6 180,2 4 64,4 11-147,-5-11 248,1-1 0,0 1 0,0 0 0,0-1 0,0 0 0,1 1 0,-1-1 0,1 0 0,-1 1 0,1-1 0,2 2 0,7 5 7,0-1-1,1-1 0,0 0 0,0 0 1,0-2-1,1 1 0,0-1 0,0-1 1,0 0-1,24 2 0,-31-5 108,0-1 0,0 0-1,0 0 1,0 0-1,0-1 1,0 0 0,0-1-1,0 1 1,0-1 0,-1 0-1,1 0 1,0-1-1,-1 0 1,0 0 0,0 0-1,0-1 1,0 1 0,0-1-1,7-8 1,5-7 93,-1 0 0,-1-1 0,18-32-1,-25 39-125,17-29-37,-8 14 138,32-43-1,42-36-422,-90 106 250,0 0 0,0 0 0,0 0 0,0 0-1,0 0 1,0 0 0,0 0 0,0 0 0,0 0 0,0 0-1,0 1 1,1-1 0,-1 1 0,0-1 0,0 1 0,1-1-1,-1 1 1,0-1 0,1 1 0,1 0 0,-2 0 33,0 0 0,0 1 1,-1-1-1,1 0 0,0 1 1,-1-1-1,1 1 0,0-1 1,-1 1-1,1-1 1,0 1-1,-1-1 0,1 1 1,-1 0-1,1-1 0,-1 1 1,1 0-1,-1-1 0,0 1 1,1 0-1,-1 0 0,0-1 1,1 1-1,-1 0 0,0 0 1,0 0-1,0 0 0,0-1 1,0 1-1,0 0 0,0 0 1,0 0-1,0 1 0,-6 189 137,2-143 39,-2 0 0,-13 47 1,14-75-25,0 0 1,-2 0-1,0-1 1,-2 0-1,-10 18 1,18-35-62,0 0 0,0 0-1,-1-1 1,1 1 0,-1 0 0,1-1 0,-1 1 0,0-1 0,1 1 0,-1-1 0,0 0-1,0 0 1,0 0 0,0 0 0,0 0 0,0 0 0,0-1 0,0 1 0,-1-1-1,1 1 1,-4-1 0,3 0-80,1 0-1,-1-1 1,1 1-1,-1-1 1,1 0-1,0 0 1,-1 0 0,1 0-1,0 0 1,0-1-1,0 1 1,-1 0-1,1-1 1,1 0-1,-1 1 1,0-1-1,0 0 1,-1-3-1,-4-4-212,2 0 0,-1-1 0,1 0 0,0 0 0,1 0 0,0 0 0,1-1 0,0 1 0,1-1-1,0 0 1,0-13 0,2 24 189,0 0 0,0 0 1,0 0-1,0 1 0,0-1 0,0 0 0,0 0 0,1 0 0,-1 0 1,0 0-1,0 0 0,0 0 0,0 0 0,0 1 0,1-1 0,-1 0 0,0 0 1,0 0-1,0 0 0,0 0 0,1 0 0,-1 0 0,0 0 0,0 0 0,0 0 1,0 0-1,1 0 0,-1 0 0,0 0 0,0 0 0,0 0 0,0 0 1,1 0-1,-1-1 0,0 1 0,0 0 0,0 0 0,0 0 0,0 0 0,1 0 1,-1 0-1,0 0 0,0 0 0,0-1 0,0 1 0,0 0 0,0 0 1,0 0-1,0 0 0,1 0 0,-1-1 0,0 1 0,0 0 0,0 0 0,0 0 1,0 0-1,0-1 0,0 1 0,0 0 0,0 0 0,10 13-337,-10-12 371,4 4-36,0 0 0,0-1 0,0 1 0,1-1 0,0 0 0,0-1 0,0 1 0,0-1 0,0 0 0,1 0 0,-1 0 0,1-1 0,0 0 0,-1 0 0,1 0 0,12 1 0,-5-1 155,0-1 1,0-1-1,0 0 1,1 0-1,-1-1 0,23-6 1,-23 4-44,-1-2 0,0 1 1,0-2-1,0 0 0,-1 0 1,0-1-1,0 0 0,0-1 0,12-12 1,8-10 67,38-47 0,-18 15-47,54-60-530,-102 120 158,-5 8 106,-10 19 56,-2 7 99,0 2 243,0 0 50,-11 46 1,23-70-279,-1 0 0,2 0 0,0 0 1,0 0-1,0 0 0,2 0 0,-1 0 0,1 0 1,4 15-1,-5-22 11,1 0 1,0-1-1,0 1 1,0-1-1,0 0 0,0 1 1,0-1-1,1 0 1,-1 0-1,1 0 1,0 0-1,0 0 0,0 0 1,0 0-1,0 0 1,0-1-1,0 1 1,0-1-1,1 0 0,-1 1 1,4 0-1,-3-1 17,0-1 0,0 1-1,0-1 1,1 1 0,-1-1-1,0 0 1,0-1 0,0 1-1,1 0 1,-1-1 0,0 0-1,0 0 1,0 0-1,0 0 1,0 0 0,0 0-1,3-3 1,12-9 56,-1 0 0,0 0 0,23-26 0,4-3-73,241-168 217,-280 206-223,-2 2-8,0 1 1,0-1 0,0 0-1,-1 0 1,1 0 0,-1-1-1,1 1 1,-1-1 0,0 1-1,0-1 1,3-4 0,-5 6-22,0 1 0,0 0-1,1-1 1,-1 1 0,0 0 0,0-1 0,0 1 0,0-1 0,0 1 0,0 0-1,0-1 1,-1 1 0,1 0 0,0-1 0,0 1 0,0 0 0,0-1 0,0 1-1,0 0 1,-1 0 0,1-1 0,0 1 0,0 0 0,-1-1 0,1 1 0,0 0-1,0 0 1,-1-1 0,1 1 0,0 0 0,0 0 0,-1 0 0,1 0 0,0-1-1,-1 1 1,1 0 0,0 0 0,-1 0 0,1 0 0,0 0 0,-1 0 0,1 0-1,-1 0 1,-17 0-298,2 2 229,1 1 0,-1 1 0,1 0 0,0 1 0,0 1 0,0 0 0,1 1 0,0 1 0,0 0-1,-20 16 1,14-7 0,0 1-1,1 1 1,1 0-1,1 1 1,-24 36-1,33-43-35,0 1-1,-8 18 1,14-27 95,0-1-1,0 1 1,1 0 0,-1 0 0,1 0 0,0 0-1,1 0 1,-1 0 0,1 0 0,0 0-1,1 5 1,-1-8 36,1 0-1,-1-1 1,1 1-1,-1 0 0,1-1 1,0 1-1,-1-1 1,1 1-1,0-1 1,0 1-1,0-1 1,0 0-1,0 1 1,1-1-1,-1 0 0,0 0 1,1 0-1,-1 0 1,0 0-1,1 0 1,-1 0-1,1-1 1,0 1-1,-1 0 1,1-1-1,-1 1 0,1-1 1,0 0-1,-1 1 1,1-1-1,0 0 1,0 0-1,1 0 1,2-1 41,0 1 1,0-1 0,0 0 0,0 0-1,0 0 1,0-1 0,0 0 0,-1 0 0,1 0-1,5-4 1,1-2 46,0-1 0,0-1 1,-1 0-1,0 0 0,0-1 0,-1 0 0,-1-1 1,10-16-1,-1-3 56,-2 0 1,15-42 0,-18 34-266,-11 36 10,0 0 0,-1-1 0,1 1-1,-1 0 1,0-1 0,0 1 0,0-1 0,-1 1-1,0-5 1,1 8 80,0 0-1,0 0 0,0 0 1,0-1-1,0 1 1,0 0-1,0 0 1,0 0-1,0 0 1,0-1-1,-1 1 1,1 0-1,0 0 1,0 0-1,0 0 0,0 0 1,0-1-1,0 1 1,-1 0-1,1 0 1,0 0-1,0 0 1,0 0-1,0 0 1,0 0-1,-1 0 0,1 0 1,0-1-1,0 1 1,0 0-1,-1 0 1,1 0-1,0 0 1,0 0-1,0 0 1,0 0-1,-1 0 0,1 0 1,0 1-1,-8 5-264,-6 12 48,-11 33 51,2 1-1,-28 93 1,31-84 20,-3 8 105,-55 182 303,66-199-242,-17 70 79,20-93 231,-23 55 0,29-77-150,-1 0-1,0 0 1,0-1 0,-1 0-1,-7 9 1,10-13-105,1-1 0,0 0 0,-1 0 1,1 0-1,-1 0 0,0 0 0,1 0 0,-1 0 1,0 0-1,1-1 0,-1 1 0,-2 0 0,3-1-39,0 0-1,-1 0 1,1 0-1,0 0 1,0 0-1,0 0 0,-1-1 1,1 1-1,0 0 1,0-1-1,0 1 1,0-1-1,0 1 1,0-1-1,0 0 1,0 1-1,0-1 0,0 0 1,0 0-1,-1-1 1,-2-3-37,0-1 0,0 0 1,1 1-1,0-1 1,0 0-1,0 0 0,1-1 1,0 1-1,0-1 0,1 1 1,-2-9-1,1-3-279,1-1-1,1-34 0,1 27-56,2 1 0,9-38 0,-10 54 296,1 0 1,0 0-1,0 0 0,1 1 1,0-1-1,1 1 0,0 0 1,0 0-1,0 1 0,8-8 1,4-1-65,1 1 1,0 1-1,1 0 1,0 2-1,22-11 1,106-42-122,-27 15 594,-99 39-256,0-2 0,-1 1 0,0-2 0,-1-1 0,31-30 0,73-97 180,-82 90-179,55-52 0,-83 94-96,-13 9-5,0 1 0,0 0 0,0 0 0,0 0 0,1 0 0,-1-1 0,0 1 0,0 0 0,1 0 0,-1 0 0,0 0 0,0 0 0,1 0 0,-1-1 0,0 1 0,0 0 0,1 0 0,-1 0 0,0 0 0,0 0 0,1 0 0,-1 0 0,0 0 0,0 0 0,1 0 0,-1 0 0,0 0 0,0 1 0,1-1 0,-1 0 0,0 0 0,0 3 9,0 0 0,0 0 0,-1 0 0,0 0 0,0 0 0,1 0 0,-2 0 0,-1 4 0,-1 4 28,-26 77 108,-42 115 216,70-196-256,-1 0-1,1-1 1,0 1-1,1 0 0,0 0 1,-1 11-1,11-34 739,7-17-863,1 1 0,2 0 0,1 2 1,2 0-1,1 1 0,44-44 0,-51 58-32,39-33-89,-47 41-12,1 1 1,-1 1 0,1-1 0,17-6-1,-25 12 146,-1-1-1,0 1 0,0 0 0,1 0 0,-1 0 0,0 0 1,0 0-1,0 0 0,1 0 0,-1 0 0,0 0 0,0 0 0,1 0 1,-1 0-1,0 0 0,0 0 0,1 0 0,-1 0 0,0 0 0,0 0 1,1 0-1,-1 0 0,0 0 0,0 1 0,1-1 0,-1 0 1,0 0-1,0 0 0,0 0 0,1 1 0,-1-1 0,0 0 0,0 0 1,0 0-1,0 0 0,0 1 0,1-1 0,-1 0 0,0 0 0,0 1 1,0-1-1,0 0 0,0 0 0,0 1 0,0-1 0,0 0 1,0 0-1,0 1 0,0-1 0,0 0 0,0 0 0,0 1 0,0-1 1,0 0-1,-3 19-167,2-14 184,-2 10 114,-13 90 62,15-91-229,0 0 1,1 0 0,1 0 0,0-1-1,6 23 1,-6-32 65,0 0 0,1 0 0,0 0 0,-1 0 0,2 0 0,-1-1 1,0 1-1,1-1 0,-1 0 0,1 1 0,0-1 0,0 0 0,0-1 0,1 1 0,-1-1 0,1 1 0,-1-1 0,1 0 0,0 0 0,0-1 0,0 1 0,4 0 0,-2 0 25,-1-1-1,1 0 1,-1 0-1,1-1 0,-1 1 1,1-1-1,-1 0 1,1-1-1,-1 0 0,1 1 1,-1-2-1,1 1 1,-1-1-1,0 1 0,0-2 1,7-2-1,-2-2 31,-1 1 1,0-1-1,-1-1 0,0 1 0,0-1 0,0-1 1,-1 1-1,6-12 0,3-6 101,22-47 0,-32 61-190,-1 0 0,0 0 0,0 0 0,-2 0 0,1-1 0,-2 1 0,3-19 0,-5 31-5,0-1 1,0 0 0,0 1 0,0-1-1,0 1 1,0-1 0,0 1 0,0-1-1,0 0 1,0 1 0,0-1 0,0 1-1,-1-1 1,1 1 0,0-1 0,0 1-1,-1-1 1,1 1 0,0-1 0,0 1-1,-1-1 1,1 1 0,-1 0 0,1-1-1,0 1 1,-1-1 0,1 1 0,-1 0-1,1-1 1,-1 1 0,1 0 0,-1 0-1,1-1 1,-1 1 0,1 0 0,-1 0-1,1 0 1,-1 0 0,0 0 0,1 0-1,-1 0 1,1 0 0,-1 0 0,1 0-1,-1 0 1,1 0 0,-1 0 0,-1 0-1,0 1-56,-1 0-1,1 0 1,-1 1 0,1-1-1,-1 0 1,1 1-1,0-1 1,0 1 0,-3 2-1,-1 2 5,1 0 0,-1 0 0,1 0 0,0 1 0,1 0-1,-5 8 1,8-14 60,0 1 0,1 0 0,-1 0 0,0 0 0,1 0 0,-1 0 0,1 0-1,0 0 1,0 1 0,0-1 0,0 0 0,0 0 0,0 0 0,0 0 0,1 0-1,-1 0 1,1 0 0,-1 0 0,1 0 0,0 0 0,0 0 0,0 0 0,0-1 0,0 1-1,0 0 1,1-1 0,-1 1 0,0-1 0,2 2 0,0-1 9,-1-1 0,0 1-1,1-1 1,-1 0 0,0 0 0,1 0 0,0 0 0,-1 0 0,1-1 0,-1 1 0,1-1 0,0 1-1,-1-1 1,1 0 0,0 0 0,2-1 0,11 0 69,24-7-1,-25 5 26,137-36 57,15-3-270,-163 41 125,12-1 48,-16 2-55,-1 0 0,1 0 1,0 0-1,0 0 0,0 0 1,0 0-1,0 1 1,0-1-1,0 0 0,0 0 1,0 0-1,0 0 0,0 0 1,0 0-1,0 0 1,0 1-1,0-1 0,0 0 1,0 0-1,0 0 0,0 0 1,0 0-1,0 0 0,0 0 1,0 1-1,0-1 1,0 0-1,0 0 0,0 0 1,0 0-1,0 0 0,0 0 1,0 0-1,0 0 1,0 0-1,1 1 0,-1-1 1,0 0-1,0 0 0,0 0 1,0 0-1,0 0 0,0 0 1,0 0-1,0 0 1,0 0-1,1 0 0,-1 0 1,0 0-1,0 0 0,0 0 1,-38 32-134,2 2-1,1 2 1,2 0 0,1 3 0,-31 49-1,60-83 119,0 1 0,0-1 0,0 1 0,1-1-1,0 1 1,0 0 0,-1 8 0,3-13 22,-1 1 0,1-1 0,0 0 1,0 1-1,0-1 0,0 1 0,0-1 0,0 1 1,0-1-1,0 0 0,1 1 0,-1-1 1,0 1-1,1-1 0,-1 0 0,1 0 0,0 1 1,-1-1-1,1 0 0,0 0 0,0 1 1,0-1-1,0 0 0,0 0 0,0 0 0,0 0 1,0 0-1,0-1 0,0 1 0,1 0 1,-1 0-1,0-1 0,0 1 0,1-1 0,-1 1 1,1-1-1,0 1 0,3-1 48,0 1 0,0-1-1,-1 0 1,1 0 0,0-1 0,0 1 0,-1-1-1,9-3 1,36-15 257,-30 10-225,-1-1 0,0-1 0,0 0 0,-2-1 0,20-18 0,-13 8 44,-2-1 0,35-47 0,-36 40-23,0-1 0,-2-1-1,-2-1 1,-1 0 0,-1-1-1,-2-1 1,11-47 0,-11 24-269,-3 0 0,5-99 0,-15 128-520,1 29 667,0 0 0,0-1 0,0 1 1,0 0-1,0 0 0,0 0 0,0 0 0,0-1 1,0 1-1,0 0 0,0 0 0,0 0 0,0 0 1,0-1-1,0 1 0,0 0 0,0 0 0,0 0 0,0 0 1,0 0-1,-1-1 0,1 1 0,0 0 0,0 0 1,0 0-1,0 0 0,0 0 0,0 0 0,-1 0 1,1 0-1,0-1 0,0 1 0,0 0 0,0 0 1,-6 4-209,-4 11-60,-20 46 78,3 2 1,-22 73-1,29-68-2175,4 1 0,-9 79-1,24-143 2064,0 6-607,-1 0-1,0 0 1,0-1-1,-1 0 0,-1 1 1,-4 9-1,-9 2-1000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51.2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14 7808,'-51'-14'2880,"46"14"-2240,0 0 160,10 0-2560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56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1 639 2560,'9'-3'5871,"1"-4"-3467,8-15-2617,-7 8 860,3-1-378,33-34-202,212-208 1165,-191 192-1061,-68 65-167,1 0 1,-1 0-1,1-1 1,-1 1-1,0 0 1,1 0-1,-1 0 1,1 0 0,-1 0-1,1 0 1,-1 0-1,1 0 1,-1 0-1,1 0 1,-1 0-1,1 0 1,-1 0 0,0 0-1,1 0 1,-1 0-1,1 1 1,-1-1-1,1 0 1,-1 0-1,0 1 1,1-1 0,-1 0-1,0 0 1,1 1-1,-1-1 1,0 0-1,1 1 1,-1-1-1,0 1 1,0-1 0,1 0-1,-1 1 1,0-1-1,0 1 1,1 0-1,9 20 114,-8-9-32,0 0 1,-1 1 0,0-1 0,-1 1 0,-1 17 0,-14 62 441,10-66-335,2-13-45,-2 17 467,7-28-296,3-5-78,5-10-1,47-91-412,32-55-230,-76 140 309,1 0-1,1 0 0,0 2 0,2 0 1,30-25-1,-45 40 73,1 0 0,-1 0 0,1 1 0,-1-1 0,1 1 0,0 0 0,0 0 0,-1 0 0,1 0 0,6-1 0,-9 2 24,1 0 0,-1 0 0,1 0 1,-1 0-1,1 0 0,0 0 0,-1 0 0,1 1 0,-1-1 1,1 0-1,-1 0 0,1 0 0,-1 1 0,1-1 0,-1 0 1,1 1-1,-1-1 0,1 1 0,-1-1 0,1 0 0,-1 1 1,0-1-1,1 1 0,0 1 11,-1-1 0,1 1 0,-1 0 0,1-1 0,-1 1 0,0 0 0,1-1 0,-1 1 0,0 0 0,0-1 0,0 1 0,-1 2 0,-3 35 246,-20 74 0,-21 38-55,44-148-189,0-1 18,0 1 0,0-1 1,0 1-1,1-1 0,-1 1 0,1-1 0,0 1 1,0-1-1,0 1 0,0-1 0,0 4 1,0-6-28,0 0 1,0 0-1,1 0 1,-1 0 0,0 1-1,0-1 1,0 0-1,0 0 1,0 0 0,0 0-1,0 0 1,0 1 0,1-1-1,-1 0 1,0 0-1,0 0 1,0 0 0,0 0-1,1 0 1,-1 0-1,0 0 1,0 1 0,0-1-1,0 0 1,1 0 0,-1 0-1,0 0 1,0 0-1,0 0 1,1 0 0,-1 0-1,0 0 1,0 0 0,0 0-1,0 0 1,1 0-1,-1 0 1,0-1 0,0 1-1,0 0 1,1 0-1,11-7 193,14-17 16,99-123 37,-74 84-507,64-63-1,-96 107 140,-13 12 8,0 1 0,1 0 0,0 0 0,0 0 0,11-5 0,-18 10 100,1 1 1,0-1-1,0 1 0,0-1 0,-1 1 1,1 0-1,0 0 0,0-1 0,0 1 1,0 0-1,0 0 0,0 0 0,-1 0 1,1 0-1,2 0 0,-3 0 9,1 1 0,-1-1 0,1 0 0,-1 0 0,0 1 0,1-1 0,-1 0 0,1 1 0,-1-1 0,0 0 0,1 1 0,-1-1 0,0 1 0,0-1 0,1 0 0,-1 1 0,0-1 0,0 1 0,0-1 0,1 1 0,-1 0 0,1 3 32,-1 1 1,0-1-1,0 1 1,0 0-1,-1 5 0,1-4-21,-20 148 323,1-9-310,17-128 9,-2 55-9,4-64 6,0-1 1,1 1-1,0 0 1,0-1-1,1 1 1,4 13-1,-5-20-26,-1 1 0,1-1 0,0 1-1,-1-1 1,1 0 0,0 0 0,0 1-1,0-1 1,0 0 0,0 0-1,0 0 1,0 0 0,0 0 0,0 0-1,1 0 1,-1-1 0,0 1-1,0 0 1,1-1 0,-1 1 0,1-1-1,-1 1 1,0-1 0,1 1 0,-1-1-1,1 0 1,-1 0 0,1 0-1,-1 0 1,1 0 0,-1 0 0,1 0-1,-1-1 1,1 1 0,-1 0-1,2-2 1,5 0 23,-1-2 0,0 1-1,0-1 1,-1 0 0,9-7-1,48-39 37,-12 8-162,-11 10-43,34-25-78,108-66 1,-173 118 153,0 0 1,1 1 0,-1 0-1,1 1 1,0 0 0,15-3 0,-21 5 52,0 1-1,-1 0 1,1-1 0,0 1 0,-1 1 0,1-1 0,0 1 0,0-1-1,-1 1 1,1 0 0,-1 0 0,1 0 0,-1 1 0,1 0 0,-1-1-1,0 1 1,0 0 0,0 0 0,0 1 0,0-1 0,3 3 0,2 4 97,0 1 1,-1-1 0,0 1 0,0 1-1,-1-1 1,-1 1 0,0 0 0,0 0 0,-1 1-1,4 15 1,-8-26-25,1 0-1,-1 1 1,0-1 0,1 0-1,-1 1 1,0-1-1,0 0 1,0 0 0,0 1-1,-1-1 1,1 0 0,-1 2-1,1-3-42,0 0-1,0 0 1,0 0-1,0 1 0,0-1 1,0 0-1,0 0 1,-1 0-1,1 0 1,0 0-1,0 0 1,0 0-1,0 0 0,0 0 1,-1 0-1,1 0 1,0 0-1,0 0 1,0 0-1,0 0 1,-1 0-1,1 0 0,0 0 1,0 0-1,0 0 1,0 0-1,-1 0 1,1 0-1,0 0 1,0 0-1,0 0 1,0 0-1,0 0 0,-1-1 1,-9-7 513,-21-31-147,21 26-437,-1 0 0,1 1-1,-19-16 1,27 26 8,0 1 1,0-1-1,0 1 0,0 0 1,0 0-1,0-1 0,-1 2 1,1-1-1,0 0 1,-1 0-1,1 1 0,0-1 1,-1 1-1,1 0 0,-1 0 1,1 0-1,0 0 0,-1 0 1,1 0-1,-1 1 1,1-1-1,0 1 0,-1-1 1,1 1-1,0 0 0,-1 0 1,1 0-1,0 0 1,0 1-1,0-1 0,0 1 1,0-1-1,-2 3 0,-6 6-42,1 0-1,0 1 0,0 0 0,-11 19 0,14-21 85,-11 20-64,2 0 0,-22 55 0,36-80 73,0-1-1,0 1 1,1 0-1,-1 0 0,1 0 1,0 0-1,0 0 0,0 0 1,0-1-1,1 1 1,0 0-1,-1 0 0,1 0 1,1 0-1,-1-1 0,1 1 1,-1-1-1,1 1 1,0-1-1,0 0 0,0 1 1,1-1-1,-1 0 0,1 0 1,0-1-1,0 1 1,0-1-1,0 1 0,0-1 1,0 0-1,1 0 0,-1 0 1,1-1-1,0 1 1,-1-1-1,1 0 0,0 0 1,0 0-1,-1 0 0,7 0 1,-5-1 52,0-1 1,1 1-1,-1-1 0,0 0 1,0 0-1,0-1 1,0 1-1,0-1 1,0 0-1,0-1 0,0 1 1,-1-1-1,1 0 1,-1 0-1,0 0 0,0-1 1,0 1-1,0-1 1,-1 0-1,7-9 0,0-4-28,0 0 0,-1-1 0,-1-1 1,8-22-1,-8 18-378,-7 21 275,11-25-671,-3 17 265,-9 10 462,0 0 0,0 0 1,1 0-1,-1 0 0,0 0 0,0 0 1,1 0-1,-1 0 0,0-1 0,1 1 0,-1 0 1,0 0-1,1 0 0,-1 1 0,0-1 1,0 0-1,1 0 0,-1 0 0,0 0 1,1 0-1,-1 0 0,0 0 0,0 0 0,1 0 1,-1 1-1,0-1 0,0 0 0,1 0 1,-1 0-1,0 1 0,0-1 0,1 0 1,4 7-24,-1 0 0,1 1 0,-1-1 0,0 1 1,-1 0-1,3 8 0,6 14 12,-5-15-34,0-1 1,17 24-1,-21-34 103,0 0 0,0 0 0,1 0 0,-1-1 0,1 0 0,0 0 0,0 0 0,0 0 0,0 0 0,1-1-1,-1 0 1,1 0 0,7 2 0,-7-2 14,1-1 0,-1 0 0,1 0 0,0-1 0,-1 0 0,1 0 0,0 0 0,-1-1 0,1 0 0,-1 0 0,1 0 0,6-3 0,-4 1 41,0-1 0,1 0 0,-2-1 0,1 0 0,0 0 0,-1-1 0,7-6 0,6-8-88,-1-1 0,0 0 1,-2-2-1,0 0 0,-2 0 0,16-32 0,-17 27-151,0-1-336,23-34-1,-36 62 454,0-1 0,0 1 0,1-1 0,-1 1 0,0 0 0,1 0-1,-1 0 1,3-2 0,-4 3 23,1 0 0,-1 0 0,0-1 0,1 1 1,-1 0-1,1 0 0,-1 0 0,0 0 0,1 0 0,-1 0 0,1 0 0,-1 0 0,1 0 0,-1 0 0,0 0 0,1 0 0,-1 0 0,1 0 1,-1 0-1,1 0 0,-1 0 0,0 1 0,1-1 0,-1 0 0,1 0 0,-1 0 0,0 1 0,1-1 0,-1 0 0,0 1 0,1-1 0,-1 0 0,0 1 1,0-1-1,1 0 0,-1 1 0,0-1 0,0 0 0,1 1 0,-1-1 0,0 1 0,0 0 0,3 7 37,0 1 0,-1-1 0,0 1 0,0 0-1,0 13 1,-2 50 92,-1-34-52,-2 56 35,1-81-27,0 1-1,0-1 1,-1 1-1,-9 22 0,11-34-26,0 0-1,0 0 0,1 0 0,-1 0 0,0 0 0,0-1 0,-1 1 0,1-1 0,0 1 0,-1-1 0,1 1 0,-1-1 0,1 1 0,-1-1 1,1 0-1,-1 0 0,0 0 0,0 0 0,0 0 0,1 0 0,-1-1 0,0 1 0,0-1 0,-4 1 0,2-1-6,0 0-1,0-1 0,0 1 1,0-1-1,0 0 0,1 0 1,-1-1-1,0 1 1,1-1-1,-1 0 0,-6-4 1,1 0-222,1-1 0,-1 0 0,1-1 1,-11-12-1,10 7-851,11 11-54,7 4 620,44 21 132,-34-13 305,21 6 0,-18-8 250,1-1 0,-1-1 0,30 3 1,-45-8-141,0 0 0,0-1 0,0 0 0,0-1 0,0 1 0,0-1 0,0-1 0,0 1 0,0-1 0,-1 0 0,1-1 0,0 1 0,-1-1 0,0-1 0,6-3 0,4-7 7,-1 0 1,-1-1-1,-1 0 0,22-31 0,-27 35-17,16-24 54,38-75 1,-53 91-222,14-38 0,-27 94 194,2-7-122,2-28 20,-34 215-221,32-209 246,-13 53 382,13-56-344,0 0 0,0 0 0,0 0 0,0 0 0,-1-1 0,0 1 0,0-1 0,0 0 0,-5 5-1,7-8-43,0-1 1,0 1-1,1 0 0,-1-1 0,0 1 0,0-1 0,0 0 0,0 1 0,0-1 0,0 0 0,0 1 0,0-1 1,0 0-1,0 0 0,0 0 0,0 0 0,0 0 0,0 0 0,0 0 0,-2-1 0,0 0 1,0 0-1,1 0 1,-1 0-1,0 0 1,1-1-1,-1 1 1,-2-3 0,-4-2-102,2-1 0,-1 0 1,-9-12-1,13 15 54,-7-12-1092,11 16 1103,0 0 0,0 0 0,0 0 0,0 0 0,0 0 0,0 0 0,0 0 0,0-1 0,0 1 0,0 0 0,0 0 0,0 0 0,0 0 0,0 0 1,1 0-1,-1 0 0,0 0 0,0 0 0,0-1 0,0 1 0,0 0 0,0 0 0,0 0 0,0 0 0,0 0 0,0 0 0,0 0 0,0 0 0,1 0 0,-1 0 0,0 0 0,0 0 0,0 0 0,0 0 0,0 0 0,0 0 0,0 0 0,0 0 0,0 0 0,1 0 0,-1 0 0,0 0 0,0 0 0,0 0 0,0 0 0,12 2-165,12 4 458,0-1 0,32 3 0,-14-3-16,41 6-221,-40-4-118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57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74 2240,'-2'1'9237,"-8"8"-6276,9-8-2567,51-5 614,6 1-580,72 7 1,-62-1-273,28 7 73,-1 0-83,-80-10-46,0 0 0,0 0 0,1-2 0,24-4-1,-35 5-14,0 0 1,0 0-1,0 0 0,0-1 0,0 1 0,0 0 0,-1-1 0,1 0 0,0 0 0,-1 0 0,1 0 0,3-4 0,-5 4-210,0 0 0,0 0 0,0 1 0,0-1 0,0 0 0,0 0 0,-1 0 0,1 0 0,-1-1 0,1 1 0,-1 0 0,0 0 0,0 0 0,0 0 0,0 0 0,0 0 0,0-1 0,0 1 0,-1 0 0,-1-4 0,-6-14-6675,8 14 4816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4:58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15 2304,'-1'0'38,"1"0"27,-1 1-1,0-1 1,-6 29 12348,8-29-12216,1 0-40,0-1-1,1 1 1,-1-1 0,0 0-1,0 0 1,0 1-1,0-1 1,2-2 0,11-3 54,22-3-71,1 1-1,1 2 0,-1 2 0,1 1 0,0 2 1,0 2-1,-1 2 0,1 1 0,60 15 0,-95-18-235,1 0 0,-1 0 0,0 1 0,0 0 0,6 3 0,-8-4-158,-1 0 0,0 0-1,1 0 1,-1 0 0,0 0 0,0 0-1,0 0 1,0 0 0,0 1-1,0-1 1,0 0 0,0 1-1,-1-1 1,1 1 0,-1-1 0,1 1-1,-1-1 1,1 3 0,2 11-1874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01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1728,'2'-3'503,"0"-1"0,-1 0 0,0 0 0,1 0 0,0-6 1,-2 3 305,0 0 1,0 1 0,1-1 0,0 1-1,4-12 1,-4-1 1067,-1 11-800,0 7-679,0 2-161,-6 15 35,4 17-165,3 39 0,1-16 138,-2 547 2389,5-528-2255,-4-75-769,0-1 0,0 0 0,0 1 0,0-1 0,0 0 0,0 0 0,1-1-391,-2 1 391,1 0 0,0 0 0,0 0 0,0-2 0,13-17-3941,7 0 1409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02.9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465 65 2656,'0'-5'697,"0"1"0,0 0 0,0 0 0,-1 0 0,1 0 1,-1 0-1,0 0 0,-1 0 0,-1-5 0,2 8-630,0-1 0,0 1-1,0 0 1,0-1 0,0 1 0,0 0-1,-1 0 1,1 0 0,0 0-1,-1 0 1,1 0 0,-1 0 0,1 1-1,-1-1 1,1 0 0,-1 1 0,0 0-1,1-1 1,-1 1 0,1 0 0,-1-1-1,0 1 1,0 0 0,-1 1 0,-2-1 51,0 1 1,0 0-1,0 0 1,0 0 0,1 1-1,-1-1 1,0 1-1,1 1 1,-1-1-1,1 1 1,-7 5 0,-5 4 250,-20 21 1,33-31-330,-12 13 93,-1 0 30,1 0 1,-19 26 0,5-3 52,-58 82 111,67-88-318,-33 67-1,46-81 14,1-1 0,1 1-1,1 1 1,0-1 0,1 1-1,1 0 1,1-1 0,1 1-1,0 0 1,2 0 0,0-1-1,1 1 1,0 0 0,2-1-1,13 33 1,-16-45 9,1 0 1,0 0-1,0 0 1,1-1-1,0 0 1,0 1 0,0-2-1,0 1 1,1 0-1,0-1 1,0 0-1,0 0 1,1 0-1,6 4 1,-7-6 1,-1-1 1,1 1 0,-1-1-1,1 0 1,0 0-1,0 0 1,-1 0 0,1-1-1,0 0 1,0 0-1,0 0 1,-1-1 0,1 1-1,0-1 1,-1-1-1,1 1 1,0 0 0,-1-1-1,1 0 1,4-3 0,3-2 79,1 0 1,-1-1-1,-1 0 1,0-1-1,0-1 1,14-15-1,-21 21-50,-1 0 0,1 0 0,-1-1 0,0 0 0,0 1 0,-1-1 0,1 0 0,-1 0 0,0 0 0,-1-1 0,1 1 0,-1 0 0,0-1 0,-1 1 0,1-1 0,-1 1 0,0-1 0,0 1 0,-1-1 0,-1-6 0,1 7-76,0 0-1,-1 0 1,0 1 0,0-1-1,0 0 1,-1 1 0,1 0 0,-6-7-1,6 9-18,0 0-1,1 1 0,-1-1 1,0 1-1,0-1 0,0 1 1,0-1-1,0 1 0,0 0 1,0 0-1,-1 0 0,1 0 1,0 1-1,-1-1 0,1 1 1,0-1-1,-1 1 0,1 0 1,0 0-1,-3 0 0,-2 1 1,0 0 1,0 0-1,1 1 0,-1 0 0,0 0 0,1 1 0,0 0 0,0 0 0,0 0 0,0 1 0,0 0 0,0 0 0,-7 8 0,10-9-42,0 0-1,0 0 1,0 1 0,1-1 0,-1 1-1,1-1 1,0 1 0,0 0 0,0 0 0,0 0-1,1 0 1,0 0 0,0 0 0,0 0 0,0 0-1,1 1 1,-1-1 0,1 0 0,0 1-1,0-1 1,1 0 0,1 6 0,3 3-1729,8-2 529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03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 5312,'0'0'2400,"3"8"-672,2 3-1152,-5 5 704,0 3-768,-5 0 320,5 4-512,-3 1 256,3-2-320,-5 2 64,5-5-192,-5-4 416,10-2-288,-5-7-1728,0 7 768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04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287 184 2656,'-5'-13'2377,"5"12"-2244,0 0 1,0 1 0,0-1 0,0 1 0,0-1 0,0 0 0,0 1 0,0-1 0,0 1 0,0-1 0,-1 1 0,1-1 0,0 1 0,0-1 0,-1 1 0,1-1-1,0 1 1,-1-1 0,1 1 0,-1-1 0,1 1 0,0 0 0,-1-1 0,1 1 0,-1 0 0,1-1 0,-1 1 0,1 0 0,-1 0 0,1-1 0,-1 1 0,1 0 0,-1 0-1,0 0 1,1 0 0,-1 0 0,1 0 0,-1 0 0,1 0 0,-1 0 0,0 0 0,1 0 0,-1 0 0,1 0 0,-1 0 0,0 1 0,-6 1 74,0 0-1,0 1 1,1-1 0,-1 2 0,1-1 0,0 1 0,0 0 0,0 0 0,-11 10 0,-47 53 609,44-43-456,-31 46 0,43-58-290,1 0-1,1 1 1,1 0-1,-1 0 1,2 1-1,-5 20 1,6-15-21,0 0 1,1 0-1,1 0 1,2 24-1,0-32-31,0 0 0,1 1-1,1-1 1,0 0 0,0 0 0,1-1-1,1 1 1,8 15 0,-8-19 9,0-1 1,1 1-1,-1-1 1,1 0 0,1 0-1,-1 0 1,1-1-1,0 0 1,0-1-1,1 1 1,-1-1-1,1-1 1,0 1-1,0-1 1,0-1-1,10 3 1,-2-2 4,1 0-1,-1-1 1,1-1 0,-1 0-1,1-1 1,0-1 0,21-3 0,-25 1 6,-1-1 0,0 1 0,-1-2 1,1 0-1,-1 0 0,0-1 1,0 0-1,-1-1 0,1 0 1,11-12-1,8-9 253,46-57 1,-44 48-180,-6 7 0,-5 7 238,33-46-1,-49 60-285,1 1-1,-1-2 1,-1 1 0,0-1 0,0 1-1,-1-1 1,0 0 0,-1 0 0,2-16-1,-4 5-11,-1 0 0,-1 1-1,0-1 1,-2 1-1,0-1 1,-10-27-1,7 30-67,0 1 0,-20-33-1,22 41 18,-1 1 0,0 0 0,0 0 0,-1 0 0,0 1 0,-14-11 0,18 16-8,0 0 1,0 0-1,0 1 0,-1-1 0,1 1 0,0-1 0,-1 1 0,1 0 0,-1 1 0,0-1 0,1 0 0,-1 1 0,0 0 0,1 0 0,-1 0 0,0 0 0,1 1 0,-1-1 0,1 1 1,-1 0-1,0 0 0,1 0 0,0 1 0,-1-1 0,1 1 0,0 0 0,0 0 0,-4 2 0,-4 5-337,1 0 1,0 0-1,0 1 1,0 0-1,1 1 0,-7 12 1,10-16-364,1 2 0,1-1 1,-1 1-1,2-1 0,-1 1 0,1 0 1,0 1-1,-2 16 0,3 7-1011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07.7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340 19 2816,'2'-2'371,"0"1"1,0-1-1,1 1 0,-1-1 1,0 1-1,1 0 0,0 0 1,9-5 3329,-19 4-2815,-10 3-87,-7 4 165,-33 12 1,43-12-771,-2 0-78,1 1 0,0 0 1,0 2-1,1-1 0,0 2 1,1 0-1,-20 16 0,23-16-97,1 1 0,0 0 0,1 0 0,0 0 0,0 1 0,1 0 0,1 1 0,0 0 0,-9 23 0,7-9-58,-8 45 1,13-57 49,2 1 0,-1 0 0,2 0 0,2 27 0,-2-40 17,0-1-1,0 1 0,1 0 1,-1 0-1,1-1 0,-1 1 1,1 0-1,0-1 0,0 1 1,-1-1-1,1 1 0,0-1 1,0 1-1,1-1 0,-1 1 1,0-1-1,0 0 0,1 0 1,-1 0-1,0 0 0,1 0 1,-1 0-1,1 0 1,0 0-1,-1 0 0,1-1 1,0 1-1,-1-1 0,4 1 1,-1 0 54,0-1 1,-1 0-1,1-1 1,0 1-1,0-1 1,0 1-1,-1-1 1,1 0-1,0 0 1,-1-1-1,1 1 1,5-4 0,13-10 105,0-1 1,-1-1 0,34-35 0,-29 26-97,13-15 18,39-53 0,-64 76-31,-5 6-40,0-1 0,12-21 0,-19 30-59,0 0 1,0 0-1,0 0 1,-1 0-1,0-1 1,0 1-1,0 0 1,0-1-1,-1 1 1,1 0-1,-1-1 1,0 1-1,0 0 1,-2-5-1,2 8-6,0 0-1,0 1 1,0-1 0,0 0-1,0 1 1,-1-1 0,1 0-1,0 1 1,0-1 0,-1 0-1,1 1 1,-1-1-1,1 1 1,0-1 0,-1 0-1,1 1 1,-1-1 0,1 1-1,-1-1 1,1 1 0,-1 0-1,0-1 1,1 1-1,-1 0 1,0-1 0,1 1-1,-1 0 1,-1-1 0,1 1-18,-1 1 0,1-1 0,0 0 0,-1 1 0,1-1 1,0 1-1,-1-1 0,1 1 0,0-1 0,0 1 0,-1 0 0,1 0 1,-1 1-1,-5 3-53,1 1 0,1 0 1,-8 10-1,10-12 85,1 1 1,-1 0 0,1-1-1,0 1 1,1 0 0,-1 0-1,1 0 1,0 0-1,1 0 1,-1 10 0,0-4-22,2 1 0,-1 0 1,5 18-1,-2-17 53,0 0 0,1-1 0,0 1 1,1-1-1,1 1 0,0-2 0,1 1 0,11 15 0,-15-23 17,0 0 0,0 0 0,0-1 0,1 1 0,0-1 0,0 0 0,0 0 0,0 0 0,0-1 0,0 1-1,1-1 1,-1 0 0,1 0 0,-1-1 0,1 1 0,0-1 0,0 0 0,0 0 0,-1-1 0,1 1 0,0-1 0,0 0-1,0-1 1,0 1 0,8-2 0,-5-1-2,1 0 1,-1 0-1,0 0 0,-1-1 0,1 0 1,0-1-1,-1 1 0,11-11 0,2-3 175,24-31 0,-6 7-46,-37 41-160,76-73 2,-66 65-115,0 1 0,0 0 0,1 0-1,0 1 1,22-9 0,-31 15 49,1 0 0,-1 0 0,1 0 0,0 0-1,0 1 1,6-1 0,-9 1 61,0 0 0,0 0 0,0 0 0,0 1 0,0-1 0,0 0 0,0 0 0,0 0 0,0 1 0,0-1 0,-1 0 0,1 1 0,0-1 0,0 1 0,0-1 0,0 1 0,-1 0 0,1-1 0,0 1 0,0 0 0,-1-1 0,1 1 0,-1 0 0,1 0 0,0 0 0,-1 0 0,0-1 0,1 1 0,-1 0 0,1 0 0,-1 1 0,1 5 21,0 0-1,-1-1 1,0 1 0,0-1-1,-1 1 1,0-1-1,-1 8 1,-16 48 130,8-32-115,6-16-21,1-5 68,0 1 1,1 0-1,0 0 0,-1 13 1,3-23-71,1 0 1,-1 0 0,1 0-1,-1 0 1,0 0-1,1 0 1,-1 0 0,1 0-1,-1 0 1,1 0 0,-1-1-1,0 1 1,1 0-1,-1 0 1,1 0 0,-1 0-1,0-1 1,1 1-1,-1 0 1,0 0 0,1-1-1,-1 0 1,61-46 314,67-46-408,-21 32-113,42-28 43,-146 87 121,0 0 32,-1 0 0,1 0 0,0 0 0,0 1 0,0-1 0,0 1 0,0-1 0,0 1 0,1 0 0,5-1 0,-9 2-11,1 1 0,-1-1 0,1 0 0,-1 1 0,0-1 0,1 0-1,-1 1 1,0-1 0,1 1 0,-1-1 0,0 0 0,1 1 0,-1-1 0,0 1 0,0-1 0,0 1 0,0-1-1,1 1 1,-1-1 0,0 1 0,0-1 0,0 1 0,0-1 0,0 1 0,0 0-3,0 3 27,0 0-1,0 0 1,-1 0-1,1 0 1,-1 0-1,0 0 1,0 0-1,-1 0 1,1-1-1,-1 1 1,-2 4-1,-4 11 80,-49 177 352,52-172-385,-20 71 300,21-78-25,4-17-331,-1 0 0,1 0 0,0 0 0,0 0-1,0 0 1,0 0 0,0 0 0,0 0 0,0 0 0,0 0 0,0 0 0,0 0 0,0 1-1,0-1 1,0 0 0,0 0 0,0 0 0,0 0 0,0 0 0,0 0 0,0 0 0,0 0-1,1 0 1,-1 0 0,0 0 0,0 0 0,0 0 0,0 0 0,0 0 0,0 0 0,0 1-1,0-1 1,0 0 0,0 0 0,0 0 0,0 0 0,0 0 0,0 0 0,0 0 0,0 0 0,0 0-1,0 0 1,1 0 0,-1 0 0,0 0 0,0 0 0,0 0 0,0 0 0,0 0 0,0 0-1,0 0 1,0 0 0,0 0 0,0 0 0,0 0 0,0 0 0,1 0 0,6-8 247,10-13-456,-32 42 175,8-9-74,-1 3 6,7-13 99,0 1 1,-1-1-1,1 1 1,-1-1-1,1 1 0,-3 2 1,3-5 4,1 0 0,0 0 0,0 0 0,0 1 1,-1-1-1,1 0 0,0 0 0,0 0 0,-1 0 0,1 0 0,0 1 1,0-1-1,-1 0 0,1 0 0,0 0 0,0 0 0,-1 0 1,1 0-1,0 0 0,-1 0 0,1 0 0,0 0 0,0 0 0,-1 0 1,1 0-1,0 0 0,0 0 0,-1 0 0,1 0 0,0-1 1,0 1-1,-1 0 0,1 0 0,0 0 0,0 0 0,-1 0 0,1-1 1,0 1-1,0 0 0,0 0 0,-1 0 0,1-1 0,-4-9 131,4 4-139,1 0 0,0 1 0,1-1 0,-1 0 0,1 1 0,0 0 0,6-11 0,2-7-57,6-19 5,3 1-1,33-56 0,-42 82 22,1 1 0,1 0 0,0 1 0,1 0-1,1 1 1,0 1 0,0 0 0,1 1-1,0 0 1,1 1 0,22-9 0,-35 17 25,-1 0 0,0 0 1,0 1-1,1-1 0,-1 1 1,0-1-1,5 1 0,-6 0 3,-1 0-1,1 0 1,0 0-1,-1 0 1,1 0-1,-1 0 0,1 0 1,-1 0-1,1 0 1,-1 0-1,1 1 1,-1-1-1,1 0 0,-1 0 1,1 1-1,-1-1 1,1 0-1,-1 1 1,1-1-1,-1 1 0,0-1 1,1 0-1,-1 1 1,0-1-1,1 1 1,-1-1-1,0 1 1,1-1-1,-1 1 0,0-1 1,0 1-1,0 0 1,0-1-1,0 1 1,1-1-1,-1 1 0,0-1 1,0 1-1,0-1 1,0 1-1,-1 0 1,1-1-1,0 1 0,0-1 1,0 2-1,-1 0-1,1 9 5,-2 1-1,0 0 1,-5 19 0,-4 19 166,11-46-175,-4 23-2,2 0 0,1 1 0,4 35 0,-2-54 52,0-1 0,1 1 0,1-1 0,-1 0 1,1 0-1,5 11 0,-5-15 10,0 1 1,0-1-1,0 0 0,0 1 1,1-1-1,0-1 0,0 1 1,0 0-1,0-1 0,0 0 1,6 4-1,-4-5-8,0 1 0,0-1 1,1 0-1,-1-1 0,0 1 0,1-1 1,-1-1-1,1 1 0,-1-1 0,8 0 0,-3-1 16,0 0-1,0-1 1,0 0 0,20-6-1,-20 3 13,-1 0-1,0 0 0,0 0 1,0-1-1,15-14 1,39-40 156,-40 36-405,-21 19 188,0 1 0,0 0 0,0-1 0,0 1 0,-1-1 0,0 0 0,0 0 0,2-5 0,-2 3-16,1 1 0,-1 0 1,6-9-1,-7 14 10,0-1 1,-1 0-1,1 1 0,0-1 1,-1 1-1,0-1 0,1 0 1,-1 1-1,0-1 0,0 0 1,0-3-1,-3 5-255,-3 4 239,1-1 0,5-3 134,0-6-107,1 0 0,0 0 0,0-1-1,1 1 1,-1 0 0,2 0 0,3-9 0,-1 5-17,-2 1-1,4-14 0,0 1 24,-4 17 9,-1-1 0,-1 1 0,1-1-1,1-11 1,-3 17-40,0 0-1,0 0 1,0 0-1,0-1 0,0 1 1,0 0-1,0 0 1,0 0-1,0-1 1,0 1-1,0 0 0,0 0 1,0 0-1,0-1 1,0 1-1,-1 0 1,1 0-1,0 0 0,0-1 1,0 1-1,0 0 1,0 0-1,0 0 1,0 0-1,-1 0 0,1-1 1,0 1-1,0 0 1,0 0-1,0 0 1,-1 0-1,1 0 0,0 0 1,0 0-1,0-1 1,-1 1-1,-7 4-164,-10 13 28,16-15 116,-3 5-17,-1 0-1,1 0 1,0 1-1,0 0 1,1 0-1,0 0 1,-4 14-1,-15 66-1,16-57 62,-4 13-46,-4 53 1,13-84 48,1 1 0,1 0 0,0-1 0,1 1 1,1 0-1,0-1 0,0 1 0,7 17 0,-8-28-8,1 1-1,0 0 1,0 0-1,0-1 0,0 1 1,1-1-1,3 4 1,-6-6-1,1 0-1,0 0 1,0 0 0,0-1 0,0 1 0,0 0 0,0-1-1,0 1 1,0 0 0,0-1 0,1 1 0,-1-1 0,0 0-1,0 1 1,0-1 0,1 0 0,-1 0 0,0 0 0,0 0-1,1 0 1,-1 0 0,0 0 0,0 0 0,0 0 0,1-1-1,-1 1 1,1-1 0,2-1 8,0 0 1,0-1-1,0 1 1,0-1-1,-1 0 1,1 0-1,-1 0 1,0-1-1,4-4 0,24-41 110,-14 21-4,150-212 44,-139 207-231,2 0 0,50-43-1,-49 47-32,-10 15-83,-20 13 108,-5 9 20,-3 1 8,-12 19 104,-25 52 0,20-26-115,4 0 0,-22 86 0,39-125 60,-1 0-1,2 1 1,0-1-1,0 26 1,2-38 17,0 0 0,0 0 0,1 1 1,-1-1-1,1 0 0,0 1 0,0-1 0,0 0 0,0 0 0,1 0 0,-1 0 0,1 0 0,-1 0 1,1-1-1,0 1 0,0 0 0,1-1 0,-1 0 0,0 1 0,1-1 0,-1 0 0,1 0 1,0 0-1,0-1 0,0 1 0,0-1 0,6 3 0,1-2 35,1 0 0,0-1-1,-1 0 1,1-1 0,0 0 0,0 0-1,11-3 1,-4 1-18,6-1-160,0-1 0,-1-1 1,0-1-1,0-1 0,-1-1 1,0-1-1,0-1 0,24-15 1,-8 6-4907,-28 16 1013,-1 10 1328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05.13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71 2656,'10'-27'837,"-4"18"-501,0 4 138,0 0 0,0 1 0,11-7 0,-15 10-246,1-1-1,-1 1 1,1 0 0,0 0 0,-1 0 0,1 0 0,0 1 0,0-1-1,-1 1 1,1-1 0,0 1 0,0 0 0,0 0 0,0 0 0,4 1-1,-6 0-156,1 0-1,-1 0 1,0-1-1,0 1 1,1 0-1,-1 0 1,0 0-1,0 1 1,0-1-1,0 0 1,0 0-1,0 0 1,-1 1-1,1-1 1,0 1-1,-1-1 1,1 0-1,-1 1 1,1-1-1,0 3 0,5 36 844,-6-33-742,1 0-94,-1 4 140,1 0 1,1 0 0,0 0 0,0-1 0,1 1 0,0-1 0,9 19 0,-10-27-169,-1 1 0,1-1 0,0 0 0,0 0 0,0 0 0,0 0 0,1 0 1,-1 0-1,0-1 0,1 1 0,3 1 0,34 12 323,-13-6-296,-8-1-210,1 0-28,0 1-1,0 0 1,-1 1-1,21 16 0,-35-22 193,0-1-1,-1 1 0,0 1 0,0-1 0,0 1 0,-1-1 0,1 1 0,3 9 0,-5-10 61,0 0 1,-1 0 0,0 0-1,0 0 1,0 0 0,0 1-1,-1-1 1,0 0 0,1 1-1,-2-1 1,1 0 0,0 1-1,-2 4 1,0-2 3,0-1 1,0 1 0,-1 0-1,0-1 1,0 0 0,0 1-1,-1-1 1,0 0-1,0-1 1,0 1 0,-1-1-1,0 0 1,0 0 0,-1 0-1,1-1 1,-1 0-1,0 0 1,0 0 0,-10 4-1,-10 3-90,0-2-1,0 0 0,-45 7 0,57-13-45,-100 17-7079,96-16 5243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11.1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47 1472,'3'-7'717,"2"-2"1595,-4 8-2118,0 0 0,0 0 0,-1-1-1,1 1 1,-1 0 0,1 0 0,-1 0-1,1 0 1,-1 0 0,0-1 0,0 1-1,0 0 1,1 0 0,-1-3 0,0 4-148,0 0 0,0-1 1,0 1-1,0 0 0,0-1 1,0 1-1,0 0 0,0-1 1,0 1-1,0-1 0,0 1 1,0 0-1,0-1 0,0 1 1,0 0-1,-1-1 0,1 1 1,0 0-1,0-1 0,0 1 1,0 0-1,-1 0 0,1-1 1,0 1-1,0 0 0,-1 0 1,1-1-1,0 1 0,0 0 1,-1 0-1,1-1 0,0 1 1,-1 0-1,1 0 0,0 0 0,-1 0 1,1 0-1,0 0 0,-1 0 1,1-1-1,0 1 0,-1 0 1,1 0-1,0 0 0,-1 0 1,1 0-1,-1 1 0,1-1 1,0 0-1,-1 0 0,0 1-3,0 0-1,0 0 0,0 0 0,0 0 1,0 0-1,0 0 0,1 0 0,-1 0 1,0 1-1,1-1 0,-1 0 0,1 0 1,-1 1-1,1-1 0,-1 3 1,-1 1 22,2-3-51,-78 220 2326,15 4-913,27-57-307,36-167-1117,0 0 0,-1 0-1,1 1 1,-1-1 0,0 0 0,0 0 0,0 0 0,0 0 0,0 0 0,0-1-1,0 1 1,-2 2 0,2-18-3299,2-8 1152,3-7-1914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11.6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236 11 2400,'0'-1'77,"-1"0"0,0 0 0,0 0 0,0 0-1,0 0 1,0 1 0,0-1 0,0 0 0,0 1 0,0-1 0,-1 0 0,1 1-24,0 0 1,1 0-1,-1 0 1,0 0-1,1 0 1,-1 0-1,0 0 1,1 0 0,-1 0-1,0 1 1,1-1-1,-1 0 1,1 1-1,-1-1 1,1 0-1,-1 1 1,0-1-1,1 0 1,-1 1-1,1-1 1,0 1-1,-1-1 1,1 1-1,-1-1 1,1 2 0,-21 22 1675,-15 20 67,-105 135 2113,130-165-3316,19-20-15,20-21-218,55-61-307,-41 40-115,-30 33-124,0 1 1,20-19-1,-30 32 96,3 32 596,-4-13-337,1-1 1,1 0-1,0 0 0,1 0 0,1 0 0,1-1 1,0 0-1,1 0 0,1 0 0,11 16 1,-15-26-371,1-1 0,0 0-1,1 0 1,-1 0 0,12 6 0,2 4-3328,-2-4 1321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16.7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273 731 1728,'0'0'15,"0"0"0,0 0 1,0-1-1,0 1 0,0 0 0,0 0 1,1 0-1,-1 0 0,0 0 0,0-1 1,0 1-1,0 0 0,0 0 0,0 0 1,0 0-1,0 0 0,0 0 1,1 0-1,-1-1 0,0 1 0,0 0 1,0 0-1,0 0 0,0 0 0,0 0 1,1 0-1,-1 0 0,0 0 0,0 0 1,0 0-1,0 0 0,1 0 0,-1 0 1,0 0-1,0 0 0,0 0 0,0 0 1,0 0-1,1 0 0,-1 0 0,0 0 1,0 0-1,0 0 0,0 0 0,0 0 1,1 0-1,-1 0 0,0 0 0,0 1-9,0-1-1,1 0 1,-1 0-1,0 0 1,0 0 0,0 0-1,0 0 1,1 0-1,-1 0 1,0 0-1,0 0 1,0 0-1,1 0 1,-1 0-1,0 0 1,0 0-1,0 0 1,1 0-1,-1 0 1,0 0-1,0 0 1,0 0-1,0 0 1,1 0 0,-1 0-1,0 0 1,0 0-1,0-1 1,0 1-1,1 0 1,-1 0-1,0 0 1,0 0-1,0 0 1,0-1-1,0 1 1,0 0-1,1 0 1,-1 0-1,0 0 1,0-1-1,0 1 1,0 0 0,0 0-1,0 0 1,0-1-1,0 1 1,0 0-1,0 0 1,0-2 677,2 2-456,0 0 1,0 0 0,0 0-1,0-1 1,0 1 0,0-1-1,-1 1 1,1-1 0,0 0-1,0 0 1,0 1 0,1-3-1,-2 3-146,-1 0 0,0 0-1,0-1 1,1 1 0,-1 0-1,0 0 1,0 0 0,0-1-1,0 1 1,0 0-1,1 0 1,-1 0 0,0-1-1,0 1 1,0 0 0,0 0-1,0-1 1,0 1-1,0 0 1,0 0 0,0-1-1,0 1 1,0 0 0,0 0-1,0-1 1,0 1-1,0 0 1,0 0 0,0-1-1,0 1 1,0 0 0,0 0-1,0-1 1,-1 1 0,1 0-1,0 0 1,0-1-1,0 1 1,0 0 0,0 0-1,-1 0 1,1 0 0,0-1-1,0 1 1,-1 0-1,-15-2 1020,11 3-980,0-1 1,0 1-1,0 0 0,0 0 1,-6 3-1,-8 4 152,15-6-253,-1 0 0,0 1 1,1-1-1,-7 5 0,-18 13 60,20-15-46,0 1 1,1 1 0,-12 9-1,-3 7-27,-40 43-42,56-58 108,0 1-1,0 0 1,1 1 0,1-1 0,-9 21-1,13-27-77,0-1 0,0 1 0,1-1 0,-1 1 0,1 0-1,0-1 1,0 1 0,0 0 0,0 0 0,0-1 0,1 1 0,-1-1 0,1 1-1,-1 0 1,1-1 0,1 4 0,0-3 25,0 1 0,1-1-1,-1 1 1,0-1 0,1 0 0,0 0 0,0 0 0,0 0-1,0-1 1,4 4 0,-3-3 78,0-1 0,1 1 0,-1-1 0,1 0 1,0 0-1,-1 0 0,1 0 0,0-1 0,0 0 0,0 0 0,0 0 0,0-1 0,1 0 0,-1 0 1,0 0-1,0 0 0,9-3 0,-6 1 16,-1-2 0,1 1 0,0-1 0,-1 0 0,0 0 0,0-1 0,0 0 0,-1 0 0,0-1 1,11-10-1,-10 7-44,-1 0 0,0 0 0,0-1 0,-1 0 1,0 0-1,0 0 0,4-18 0,-7 22-53,6-19-115,-1-1 0,-1 0 0,-1 0-1,2-35 1,-7 58 27,0-1-1,-1 0 0,1 0 1,-1 1-1,0-1 0,0 1 1,-2-6-1,3 9 60,-1 0 1,1 0-1,0 0 0,0 0 1,0 0-1,0 0 0,0 0 1,0 0-1,-1 0 1,1 0-1,0 0 0,0 0 1,0 0-1,0 0 0,0 0 1,-1 0-1,1 1 0,0-1 1,0 0-1,0 0 1,0 0-1,0 0 0,0 0 1,0 0-1,0 0 0,-1 0 1,1 0-1,0 0 0,0 1 1,0-1-1,0 0 1,0 0-1,0 0 0,0 0 1,0 0-1,0 0 0,0 0 1,0 1-1,0-1 1,0 0-1,0 0 0,0 0 1,0 0-1,0 0 0,0 1 1,0-1-1,0 0 0,0 0 1,0 0-1,0 0 1,-2 10-197,-5 30-382,-1 22 104,3-16 463,1 18 183,4-57-145,0 1 0,1 0 1,0 0-1,1-1 0,0 1 1,3 8-1,-4-12 32,0-1 0,1 0 0,-1 1 1,1-1-1,0 0 0,0 0 0,0 0 0,0 0 1,0 0-1,5 4 0,-5-6 10,-1 0 1,1-1 0,0 1-1,-1 0 1,1 0-1,0-1 1,0 1-1,0-1 1,0 0 0,0 1-1,-1-1 1,1 0-1,0 0 1,0 0-1,0 0 1,0-1 0,0 1-1,0 0 1,0-1-1,3-1 1,3-1 95,-1 0-1,1-1 1,-1 0 0,11-7 0,4-3-20,7-4-44,0-1 0,-2-1 1,0-1-1,-1-2 0,-1-1 1,36-44-1,-10-3-24,-3-2 0,59-123 0,-91 160-28,-1 0-1,-2-1 1,-2-1-1,-2 0 1,6-46-1,-11 6-87,-2 13-285,-1 58 280,1-15-120,-2 21 160,0 1 0,0-1 0,0 0-1,0 0 1,0 0 0,-1 1 0,1-1 0,0 0-1,0 0 1,-1 0 0,1 1 0,0-1 0,-1 0 0,1 1-1,-1-1 1,1 0 0,-1 1 0,1-1 0,-1 0-1,0 1 1,1-1 0,-2 0 0,2 1-2,-1 0 0,1 0 0,-1 0 0,1 0 0,-1 0 0,1 1 1,-1-1-1,1 0 0,0 0 0,-1 0 0,1 0 0,-1 1 0,1-1 0,-1 0 0,1 0 0,0 1 0,-1-1 1,1 0-1,0 1 0,-1-1 0,1 0 0,0 1 0,-1-1 0,1 1 0,0-1 0,0 0 0,0 1 1,-1-1-1,1 1 0,0-1 0,0 1 0,0-1 0,0 1 0,-8 22-230,7-18 149,-11 31-51,-2-1 0,-20 37 0,-45 63 156,52-88 55,1 1 1,3 1-1,-20 63 0,16-25-2,-17 100 0,42-176-73,0 0-1,1 1 1,0 21-1,1-30 27,0 0 0,0 0 0,1 0 0,-1 0 1,1 0-1,0 0 0,0-1 0,0 1 0,0 0 0,0 0 0,1-1 0,-1 1 0,1-1 1,0 1-1,-1-1 0,1 0 0,0 1 0,1-1 0,3 3 0,-1-2 54,1 0 0,-1-1 0,1 1 0,-1-1 0,1 0 0,0-1 0,0 0 0,0 0 0,0 0 0,7 0 0,6-1 158,35-5 1,-33 2-170,-1 0-56,0-1 1,0-1-1,0-1 0,0-1 0,22-11 0,-36 14 59,1 0 0,-2 0 0,1 0 0,6-7 0,-7 7-73,0 0-1,0-1 1,9-4-1,-12 8-42,-25 48-941,19-36 996,-2 0 1,1 0-1,-1 0 0,-8 10 1,11-16-15,1-1-1,-1 1 1,1-1 0,0 1 0,0 0 0,0 0-1,1 0 1,0 0 0,0 0 0,0 1-1,0 8 1,1-13 32,0 0 0,0 0 0,0 0-1,0 0 1,1-1 0,-1 1 0,0 0 0,0 0-1,1 0 1,-1-1 0,0 1 0,1 0 0,-1 0 0,1-1-1,-1 1 1,1 0 0,-1-1 0,1 1 0,-1-1-1,1 1 1,0-1 0,-1 1 0,1-1 0,0 1-1,0-1 1,-1 1 0,1-1 0,0 0 0,0 0 0,0 1-1,-1-1 1,1 0 0,0 0 0,0 0 0,0 0-1,-1 0 1,1 0 0,0 0 0,0 0 0,0 0-1,0 0 1,-1 0 0,2-1 0,3 0 54,-1 0 0,1 0-1,-1 0 1,0-1 0,0 0 0,8-4 0,9-8 65,32-29 0,-50 41-93,-1-1 0,1 1 0,-1-1 0,1 0 0,-1 0 0,0 1 0,0-1 0,-1 0 0,3-4 0,-4 5-36,1 0 0,-1-1 0,1 1 0,-1 0 0,1 0 0,-1-1 0,0 1 0,0 0 0,0 0 0,-1-1 0,1 1 0,0 0 0,-1 0 0,0 0 0,-1-4 0,1 2-6,-1 0-1,0 0 1,0 0-1,0 0 1,0 1-1,-1-1 1,0 1-1,1 0 1,-1-1-1,0 1 1,-1 0-1,1 1 1,0-1-1,-1 1 1,0-1-1,1 1 1,-1 0-1,-7-2 0,8 2-48,-1 1-1,0 0 1,0 0-1,1 1 1,-1-1-1,0 1 1,0-1-1,0 1 0,0 1 1,0-1-1,0 0 1,0 1-1,1 0 1,-1 0-1,0 0 1,0 0-1,-5 3 1,-1 2-126,1 0 0,0 0 0,0 1 0,1 0 0,-11 11 0,18-17 129,15 2 342,-8-2-258,-1 0 0,1-1 1,-1 1-1,1-2 1,-1 1-1,0 0 1,1-1-1,-1 0 1,1-1-1,-1 1 0,0-1 1,6-2-1,9-6 83,32-19 0,-31 16-121,28-15-130,1 2 0,0 2 0,87-28 0,-126 49 27,24-3 0,-31 5 89,0 1 0,0 0-1,0 0 1,0 0-1,0 1 1,0-1 0,0 1-1,0 0 1,4 1 0,-6-1 10,0 1 1,0-1 0,-1 0 0,1 1 0,-1-1 0,1 1 0,-1-1 0,1 1 0,-1 0 0,0 0 0,1 0 0,-1-1 0,0 1 0,-1 0 0,1 0 0,0 1 0,0-1 0,-1 0-1,1 0 1,-1 0 0,0 4 0,1-1 15,-1 0 0,0 1 0,0-1 0,0 1 0,-1-1 0,0 1 0,-1 5 0,-1-4 46,1 1 1,-2-1 0,1 1-1,-1-1 1,0 0 0,-1-1-1,1 1 1,-1-1 0,-1 0-1,1 0 1,-1 0 0,0-1-1,0 0 1,-1 0 0,-12 7-1,55-31 240,53-34 0,-74 41-548,0 2 0,1 0 0,24-12 0,-39 22 247,0-1-1,1 1 0,-1-1 1,0 1-1,0 0 1,0-1-1,0 1 0,1 0 1,-1 0-1,0 0 1,0 0-1,1 0 0,-1 0 1,0 0-1,0 0 0,0 0 1,1 0-1,-1 1 1,0-1-1,0 1 0,0-1 1,0 1-1,1-1 1,-1 1-1,0-1 0,0 1 1,0 0-1,0 0 1,-1 0-1,1-1 0,0 1 1,0 0-1,0 0 1,-1 0-1,1 0 0,0 0 1,-1 1-1,1 0 0,0 1 10,0 0 0,0 0 0,0 1 0,0-1 0,-1 0-1,0 0 1,0 1 0,0-1 0,0 0 0,0 0-1,0 1 1,-1-1 0,-1 5 0,-3 6 59,0 1 0,-1-1 0,0-1 0,-1 1 0,-11 15 1,17-27-39,0-1 1,0 0 0,0 1 0,0-1 0,1 1 0,-1-1 0,0 1 0,1-1 0,0 1 0,-1-1-1,1 1 1,0-1 0,-1 4 453,4-6-292,8-4-143,1 0 0,-1-1-1,1-1 1,19-15 0,39-41-83,-34 30 40,-14 14 25,-5 5-9,30-33-1,-38 38-186,-8 9 170,-1 0-1,0 1 0,0-1 0,0 0 0,0 0 0,0 0 0,0 0 0,1 0 0,-1 1 0,0-1 0,0 0 0,0 0 1,0 0-1,0 1 0,0-1 0,0 0 0,0 0 0,0 0 0,0 1 0,0-1 0,0 0 0,0 0 0,0 0 1,0 1-1,0-1 0,0 0 0,0 0 0,0 0 0,0 1 0,0-1 0,-1 0 0,-8 31 129,5-18-89,-2 10-154,-9 38 70,14-53 29,0-1 0,0 0 0,1 0 0,0 0 0,0 1 0,3 10 0,-2-15 35,0 1 0,0-1-1,0 1 1,1-1 0,0 0 0,-1 0-1,1 1 1,0-1 0,1 0 0,-1-1-1,0 1 1,1 0 0,0-1 0,-1 0-1,1 1 1,0-1 0,0 0 0,0 0-1,5 2 1,-3-2 35,0 0-1,-1-1 1,1 1-1,0-1 1,0 0 0,1 0-1,-1-1 1,0 1-1,0-1 1,0 0 0,0-1-1,0 1 1,6-2-1,101-29-46,-94 25 100,-1-1 1,0 0-1,0-1 1,19-14-1,-27 14-83,0 0-1,0-1 0,-1 0 0,0-1 0,10-15 0,-16 22-47,3-6-202,-5 9 216,0-1 0,0 1 0,0 0 0,0 0 0,0 0 0,0 0 0,0-1 0,-1 1 0,1 0-1,0 0 1,0 0 0,0 0 0,0 0 0,0-1 0,0 1 0,0 0 0,-1 0 0,1 0 0,0 0 0,0 0 0,0 0 0,0 0 0,0 0 0,-1-1 0,1 1-1,0 0 1,0 0 0,0 0 0,0 0 0,-1 0 0,1 0 0,0 0 0,0 0 0,0 0 0,0 0 0,-1 0 0,1 0 0,0 0 0,0 0 0,0 0 0,0 0-1,-1 1 1,-9 13 74,-7 14-138,13-24 67,1 1 0,0-1-1,0 1 1,0 0 0,0 0 0,1 0-1,0 0 1,0 1 0,1-1 0,-1 1-1,1-1 1,0 1 0,0 5-1,1-8 11,0 0 0,0 0 0,0 0 0,0 0-1,1 0 1,-1 0 0,1 0 0,0 0-1,0 0 1,0 0 0,0 0 0,0 0 0,1-1-1,-1 1 1,1-1 0,-1 1 0,1-1-1,0 1 1,0-1 0,1 0 0,-1 0-1,0 0 1,1 0 0,4 2 0,-5-3 11,0-1 1,0 1-1,0-1 1,0 0-1,0 0 0,0 0 1,0 0-1,0 0 1,1 0-1,-1 0 1,0-1-1,0 1 0,0-1 1,0 0-1,2 0 1,29-16 122,26-21-186,-37 23-17,45-24-1,-44 29 56,12-7 30,53-17 0,-76 31-81,-1 1 0,1 1 1,-1 0-1,18 1 0,-29 0 69,0 0 0,0 0 0,0 0 0,1 0 0,-1 0 0,0 1 0,0-1 0,0 0 0,1 0 0,-1 0 0,0 1-1,0-1 1,0 0 0,0 0 0,0 1 0,0-1 0,1 0 0,-1 0 0,0 1 0,0-1 0,0 0 0,0 0 0,0 1 0,0-1 0,0 0 0,0 0 0,0 1 0,0-1 0,0 0 0,0 0 0,0 1 0,0-1 0,-1 0 0,1 0 0,0 1 0,0-1 0,0 0 0,0 0 0,0 1 0,0-1 0,-1 0 0,1 0 0,0 0 0,0 0 0,0 1 0,-1-1 0,1 0 0,0 0 0,0 0 0,-1 0-1,1 1 1,-2 0 17,-1 0 0,0 0 0,1-1-1,-1 1 1,1 0 0,-1-1 0,0 0-1,-4 1 1,-8 1 40,-35 5 38,37-6-167,0 1 0,-1 1 0,1 0 0,0 0 0,-18 8 0,30-10 60,-6 2 1,0 1 1,0 0-1,-11 8 0,16-11 1,1 0 1,0 1 0,0-1 0,0 0-1,0 0 1,0 0 0,0 1 0,0-1-1,1 0 1,-1 1 0,-1 2 0,2-3-3,0 0 1,0 0-1,0-1 1,0 1-1,0 0 1,0 0-1,0 0 1,0 0-1,0-1 1,1 1-1,-1 0 1,0 0-1,1-1 1,-1 1-1,0 0 1,1 0-1,-1-1 1,1 1 0,-1 0-1,1-1 1,-1 1-1,1 0 1,1 0-1,1 1 14,0 0-1,1 0 1,-1 0-1,1 0 1,-1-1 0,1 1-1,0-1 1,-1 0-1,1 0 1,0-1 0,4 1-1,46 1 28,-49-2-36,33 1 177,28-1-246,-23-5-2818,-43 5 2804,1 0-1,-1 0 0,1 0 1,-1 0-1,1 0 0,-1 0 1,0 0-1,1-1 0,-1 1 1,1 0-1,-1 0 0,1-1 1,-1 1-1,0 0 0,1 0 1,-1-1-1,1 1 0,-1 0 1,1-1-1,-23-13-7779,2 8 5325,-11-4 378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17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31 5408,'-17'-19'1984,"17"16"-1536,5-2-128,3 2-384,4 3-32,6 0-160,0 3 128,2 5-288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17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17 162 3808,'-16'-22'1728,"16"17"-1024,12 5-544,1-3 992,8 3-640,19-12 1184,8 4-960,42-3 64,11-2-480,-7 2 224,-2 0-320,2-5 320,15-3-320,8 4-3008,0 3 1504,-13 8-3872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20.7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2 441 2912,'-1'6'4426,"1"-6"-4282,1 0-1,0 0 0,0-1 1,-1 1-1,1 0 0,0-1 0,-1 1 1,1-1-1,0 1 0,-1-1 1,1 1-1,-1-1 0,1 1 0,0-2 1,14-16 336,1 1 0,33-27 0,44-25-358,-93 69-122,155-123 662,-125 94-358,-23 21-238,1 0 1,0 1 0,14-11-1,-22 18-65,1-1 0,-1 1 0,0-1 0,1 1-1,-1 0 1,1-1 0,-1 1 0,1 0 0,-1 0 0,1-1-1,-1 1 1,1 0 0,-1 0 0,1 0 0,-1 0 0,1 0 0,0 0-1,-1 0 1,1 0 0,-1 0 0,1 0 0,-1 0 0,1 0-1,-1 0 1,1 0 0,0 0 0,-1 0 0,1 1 0,-1-1-1,1 0 1,-1 0 0,1 1 0,-1-1 0,0 0 0,1 1-1,-1-1 1,1 0 0,-1 1 0,1-1 0,-1 1 0,0-1-1,0 1 1,1-1 0,-1 0 0,0 1 0,1-1 0,-1 1-1,0 0 1,0-1 0,0 1 0,0-1 0,0 1 0,0-1-1,0 1 1,0-1 0,0 1 0,0 1 0,1 5 49,-1 0 0,0-1 0,-2 12 0,1-13-21,-3 18 159,-1 1 1,-2-1-1,0 0 1,-17 36 0,20-50-98,0 5 705,11-18 168,3-2-1012,0 0 54,-2-1 0,1 0 0,-1 0 0,0-1 0,8-10 0,-5 6-36,7-7 15,0 1-154,-2-1-1,18-24 1,-33 40 107,1 1 0,-1 0 1,1 0-1,0 0 0,-1 1 0,1-1 0,0 0 1,0 1-1,0-1 0,0 1 0,3-2 1,-5 3 52,1 0 0,-1 0 0,0 0 0,1 0 0,-1 1 0,0-1 0,1 0 0,-1 0 0,0 0 0,0 1 0,1-1 0,-1 0 0,0 1 0,0-1 0,1 0 0,-1 0 0,0 1 0,0-1 0,0 0 0,0 1 0,1-1 0,-1 0 0,0 1 0,0 0 0,0-1-17,1 4 8,0-1 1,0 0-1,0 1 0,0-1 1,-1 1-1,0-1 0,0 1 1,0-1-1,0 1 0,-1 5 1,-11 38 361,3-12-147,0-7-57,7-24-12,1 1 1,-1-1-1,1 0 1,0 0 0,0 0-1,0 8 1,1-10 196,1-3-253,1 0 0,-1 1 0,0-1 1,0 0-1,0 0 0,0 0 0,0 0 0,0 0 1,0 0-1,1-2 0,4-3 78,68-72 87,-5 4-309,-57 62 21,6-6-233,28-21 1,-46 39 274,0 0 0,0 0-1,0-1 1,0 1 0,1 0 0,-1 0 0,0 0 0,0 0 0,0 0 0,0 0 0,0 0 0,0 0 0,0 0 0,0-1 0,1 1 0,-1 0 0,0 0 0,0 0 0,0 0 0,0 0 0,0 0 0,0 0 0,1 0 0,-1 0 0,0 0 0,0 0 0,0 0 0,0 0 0,0 0 0,0 0 0,1 0 0,-1 0 0,0 0 0,0 0 0,0 0 0,0 0 0,0 0 0,0 1 0,1-1 0,-1 0 0,0 0 0,0 0 0,0 0 0,0 0 0,0 0 0,0 0 0,0 0 0,0 0 0,0 1 0,0-1 0,1 0 0,-1 0 0,0 0 0,0 0 0,0 0 0,-1 12-112,-10 21 128,9-28-108,-16 44 76,-8 18 89,23-58-54,1 1 1,0 0-1,0 0 0,0 18 0,1-26-5,1 0 0,0 0 0,1-1 0,-1 1-1,0 0 1,0 0 0,1-1 0,-1 1 0,1 0 0,-1-1 0,1 1-1,0 0 1,0-1 0,0 1 0,0-1 0,0 1 0,0-1 0,2 3-1,-1-3 17,-1 0 0,1 0-1,0-1 1,-1 1 0,1 0-1,0-1 1,0 1 0,0-1-1,0 1 1,-1-1 0,1 0-1,0 0 1,0 0 0,0 0-1,0 0 1,0 0 0,3-2-1,34-4 241,-13 2-237,47-13 1,-25 2 3,-26 9 3,0-1 0,0-1 0,-1-1-1,0-1 1,31-19 0,42-41-239,-37 21 224,-38 31 77,-15 12-11,-14 12-220,-3 4 114,1 0 0,-12 13-1,-6 6-78,-33 22-115,36-29 98,-45 43 0,69-63 114,1 1 0,0 0 0,0 0 1,0 0-1,0 0 0,1 0 0,-1 1 1,1-1-1,0 0 0,0 1 0,0-1 1,-1 7-1,2-8 12,0-1 0,0 0 0,0 0 0,0 1 0,1-1-1,-1 0 1,0 1 0,0-1 0,1 0 0,-1 0 0,1 1 0,-1-1 0,1 0 0,-1 0 0,1 0-1,0 0 1,0 0 0,0 0 0,-1 0 0,1 0 0,0 0 0,0 0 0,0 0 0,0-1 0,1 1 0,-1 0-1,0-1 1,0 1 0,0 0 0,0-1 0,1 0 0,-1 1 0,0-1 0,1 0 0,-1 0 0,2 1 0,3-1 41,-1 0 0,1 0 0,0-1 0,0 1 1,0-1-1,-1 0 0,1-1 0,-1 0 0,1 0 1,-1 0-1,1 0 0,-1-1 0,0 0 1,0 0-1,0 0 0,4-5 0,6-4 85,0-2-1,-1 1 0,17-24 0,-19 21-233,0-1-1,-1-1 0,15-34 1,-26 51-220,-3 4 165,-3 7-31,-7 23-353,9-25 488,1 0-1,0 1 1,0-1 0,-2 15 0,4-20 57,1-1-1,0 1 1,0-1-1,0 1 1,0-1-1,1 1 1,-1-1-1,1 1 0,-1-1 1,1 1-1,0-1 1,0 0-1,0 1 1,0-1-1,0 0 1,1 0-1,-1 0 1,1 0-1,-1 0 1,1 0-1,2 2 1,-1-2 33,-1 0 0,1-1 0,0 1 0,0-1 1,0 1-1,0-1 0,0 0 0,1 0 0,-1 0 1,0 0-1,0-1 0,7 1 0,2-1 300,25-1 0,-23-2-254,0 0 0,0-1 0,0 0-1,26-13 1,-2 2 57,22-11-188,-58 25 48,1-1 1,6-7-18,3 4-48,-2 2 146,1-3-31,-1-1 0,0 0 0,0-1-1,15-15 1,29-41-171,-52 62 113,-1 0-1,1 0 1,0 0-1,0 1 1,0-1-1,0 1 1,0-1-1,3-1 0,0 1-116,-4 2 115,-1 0 0,0 0 0,1 0 1,-1 1-1,0-1 0,1 0 0,-1 1 1,0-1-1,1 0 0,-1 0 0,0 1 0,0-1 1,0 1-1,1-1 0,-1 0 0,0 1 1,0-1-1,0 1 0,0-1 0,0 0 0,1 1 1,-1-1-1,0 1 0,1 6-32,-1-1 0,1 1 0,-1 0 0,-1-1 1,1 1-1,-3 12 0,-14 42-258,5-21 397,9-29-37,-2 1-1,0-1 0,0 0 1,-1-1-1,0 1 1,-11 12-1,15-20 5,-1 0 0,1 0 0,-1 0 0,0 0-1,0-1 1,0 1 0,0-1 0,0 0 0,0 0 0,-1 0 0,1 0-1,-1 0 1,1-1 0,-1 0 0,-7 2 0,9-3-36,0 1 0,-1-1 0,1 0 0,0-1 0,0 1 0,0 0 0,-1-1 0,1 1 0,0-1 0,0 0 0,0 1 0,0-1 0,0 0 0,0 0 0,0 0 0,0-1 0,0 1 0,1 0 0,-1-1 0,0 1 0,1-1 0,-1 0 0,1 1 0,0-1 0,-1 0 0,1 0-1,0 0 1,0 0 0,-1-2 0,0-2-108,0 0-1,0 0 1,-2-9-1,3 12-14,1 0 0,0 0-1,-1 1 1,1-1 0,0 0-1,0 0 1,0 0 0,1 1-1,-1-1 1,2-4 0,-2 6 60,1 0 0,-1 1 0,1-1 1,-1 1-1,1-1 0,-1 0 0,1 1 0,-1-1 1,1 1-1,-1-1 0,1 1 0,0 0 1,-1-1-1,1 1 0,0-1 0,-1 1 0,1 0 1,0 0-1,-1-1 0,1 1 0,0 0 0,0 0 1,-1 0-1,1 0 0,0 0 0,0 0 0,-1 0 1,1 0-1,0 0 0,0 0 0,-1 1 1,1-1-1,1 0 0,4 2-139,0 0-1,-1 1 1,8 3 0,0 1 113,0-2 93,1-1 0,-1-1 1,1 0-1,0 0 1,0-1-1,0-1 0,0 0 1,15-2-1,-21 0 49,0 0-1,-1 0 0,1-1 1,0 0-1,0 0 1,-1-1-1,1 0 1,-1-1-1,0 1 1,0-1-1,-1-1 0,1 1 1,-1-1-1,0 0 1,10-11-1,-6 4-14,0-1 1,-1 0-1,-1 0 0,0-1 1,7-16-1,23-76 13,-15 39-231,-22 64 88,0-1-1,0 1 0,0-1 1,0 0-1,-1 1 0,1-1 1,-1-5-1,-4 18-383,-9 107 50,11-79 438,-2 0 1,-14 59-1,-2-35 125,18-56-54,0 0 0,0 0 0,0-1-1,0 1 1,-1 0 0,0-1 0,-5 8 0,7-10-57,-1-1 0,1 1 0,-1-1-1,1 0 1,-1 0 0,1 1 0,-1-1 0,0 0 0,0 0 0,-2 1 0,3-2-30,0 0 0,0 0 1,0 1-1,0-1 0,0 0 0,0 0 1,0 0-1,0 0 0,1 0 0,-1-1 1,0 1-1,0 0 0,0 0 0,0 0 1,0-1-1,0 1 0,0-1 0,0 1 1,1-1-1,-1 1 0,0-1 0,-1 0 0,0-1-60,1 0 0,-1 1 0,1-1-1,-1 0 1,1 0 0,-1 0-1,1-1 1,0 1 0,0 0-1,0 0 1,1-1 0,-1 1 0,0-3-1,1 4 3,-1 0-1,1 0 0,0 1 0,0-1 1,0 0-1,0 0 0,0 0 1,0 0-1,0 0 0,0 0 1,1 1-1,-1-1 0,0 0 1,0 0-1,1 0 0,-1 0 0,1 1 1,-1-1-1,1 0 0,-1 0 1,1 1-1,-1-1 0,1 0 1,-1 1-1,1-1 0,0 1 0,0-1 1,-1 1-1,1-1 0,0 1 1,0-1-1,-1 1 0,1 0 1,0-1-1,0 1 0,0 0 1,0 0-1,1-1 0,31-2 265,-1 1 1,1 1-1,0 2 0,0 1 0,45 9 0,-71-10-411,1 1 0,0 0 0,8 3 0,-13-3-526,0-1 1,0 1-1,0-1 0,0 1 0,3 3 0,-2 4-2018,-3 5-2512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23.4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82 476 2720,'-1'-5'5577,"-2"19"-4674,-2 13-509,-9 12 147,0-3 140,2 0 0,1 1-1,-10 64 1,21-95-597,0 0 0,0 0-1,0 0 1,0 0 0,3 10 0,-3-15-47,0 0-1,1 1 1,-1-1 0,0 0 0,0 0 0,1 0 0,-1 0 0,1 0 0,-1 0 0,1 0-1,-1 0 1,1 0 0,0 0 0,0-1 0,-1 1 0,1 0 0,0 0 0,0 0 0,0-1 0,0 1-1,-1-1 1,1 1 0,0 0 0,0-1 0,0 0 0,1 1 0,-1-1 0,0 0 0,0 1-1,0-1 1,0 0 0,0 0 0,0 0 0,0 0 0,0 0 0,1 0 0,-1 0 0,2-1 0,5-2 80,1-1 0,0 0 0,-1-1 1,0 0-1,0 0 0,0-1 0,8-9 1,17-10 122,-15 13-122,-1-1-1,0 0 0,21-22 1,28-45 102,-55 66-228,-2-1-1,0 0 1,14-30-1,-20 38-24,-2 3-18,1 1 0,-1 0-1,0 0 1,0-1 0,0 1 0,0-1 0,0-4 0,-32 48-1139,-12 19 962,-6 10 162,42-58 92,0 1 0,1 0-1,0 0 1,-4 15 0,9-23 5,0-1 1,0 1-1,1-1 1,-1 1-1,1 0 1,0 0-1,0-1 0,1 8 1,-1-10-6,0 0-1,1 0 1,-1 1 0,0-1 0,1 0-1,-1 0 1,1 0 0,-1 1 0,1-1-1,0 0 1,-1 0 0,1 0-1,0 0 1,0 0 0,0 0 0,0-1-1,0 1 1,0 0 0,0 0 0,0-1-1,0 1 1,0 0 0,0-1 0,1 1-1,-1-1 1,0 0 0,0 1-1,3-1 1,4 1 105,1-1 0,-1 0 0,1 0 0,-1-1 0,16-4 0,43-13 256,-46 11-288,-1-1-1,0 0 0,0-1 0,35-23 0,-48 26-43,0 0 0,0 0-1,-1-1 1,7-8 0,14-15-452,-18 23 69,-9 7 317,0 0 0,1 0 0,-1 0 0,0 0 0,0 0 0,0 0 0,0 0 0,0 0 0,0 0 0,0 0 0,1 0 0,-1 0 0,0 0 0,0 0 0,0 0 0,0 0 0,0 0 0,0 0 0,0 0 0,0 0 0,1 0 0,-1 0 0,0 1 0,0-1 0,0 0 0,0 0 0,0 0 0,0 0 0,0 0 0,0 0 0,0 0 0,0 0 0,0 0 0,0 0 0,1 1 0,-1-1 0,0 0 0,0 0 0,0 0 0,0 0 0,0 0 0,0 0 0,0 1 0,0 1-23,-1 0-1,1 0 1,0 0-1,-1 0 1,1 0-1,-1 0 1,-1 4 0,-49 101-100,48-100 185,0 1-1,1 0 1,0-1-1,-1 10 1,2-14-37,2 7 238,6-13 192,3-3-367,1 0 12,0 0 0,-1-1 1,0 0-1,15-13 0,33-38-274,-44 43-23,7-4-12,-12 13 59,-8 7 10,-2 3-69,-29 61 39,25-55 193,1 0 0,1 0 0,-4 15 0,1-3 106,6-21-111,0-1 0,-1 0 0,1 0 1,0 0-1,0 0 0,0 0 1,0 1-1,0-1 0,0 0 1,0 0-1,0 0 0,0 1 1,0-1-1,0 0 0,0 0 1,0 0-1,0 1 0,0-1 1,0 0-1,0 0 0,0 0 1,0 0-1,0 1 0,0-1 1,0 0-1,0 0 0,0 0 1,0 0-1,0 1 0,0-1 1,1 0-1,-1 0 0,0 0 1,0 0-1,0 1 0,0-1 1,0 0-1,1 0 0,-1 0 1,0 0-1,0 0 0,0 0 1,0 0-1,1 0 0,-1 0 1,0 1-1,0-1 0,12-4 142,11-12-10,1-3 52,87-65 45,-102 78-337,-1 0-1,13-12 1,-37 29-384,8-1 387,0 0 1,0 0-1,1 0 1,-8 15-1,13-20 111,0 0-1,0 0 1,0 0-1,0 0 1,1 0-1,-1 0 1,1 1-1,1-1 1,-1 0-1,1 1 1,0-1-1,1 10 1,-1-14 2,0 0 0,1-1 1,-1 1-1,0-1 1,0 1-1,1-1 1,-1 1-1,0 0 1,1-1-1,-1 0 1,1 1-1,-1-1 1,1 1-1,-1-1 1,1 1-1,-1-1 0,1 0 1,-1 1-1,1-1 1,-1 0-1,1 0 1,0 1-1,-1-1 1,1 0-1,-1 0 1,1 0-1,0 0 1,-1 0-1,1 0 1,0 0-1,-1 0 0,1 0 1,-1 0-1,1 0 1,0 0-1,0-1 1,26-7 338,-22 6-310,160-68 500,-70 26-480,-88 41-33,8-5-367,-24 14-228,1 0 542,-1 0 0,1 1 0,0 0 0,0 0 0,1 0 1,0 1-1,1 1 0,-1-1 0,-7 15 0,13-21 25,0 1 0,0 0 0,1 0-1,-1 0 1,0 0 0,1 0 0,0 0 0,0 0-1,0 0 1,0 0 0,0 0 0,1 0 0,-1 0 0,1 0-1,0 0 1,0 0 0,2 5 0,-2-6 11,0 0 0,0-1 0,0 1 0,0-1 0,0 0 0,1 1 0,-1-1-1,0 0 1,1 1 0,-1-1 0,1 0 0,-1 0 0,1 0 0,0-1 0,-1 1 0,1 0 0,0-1 0,0 1 0,-1-1 0,1 1 0,0-1 0,0 0 0,0 0 0,0 0 0,0 0 0,-1 0 0,1 0 0,0 0 0,3-1-1,10-4 62,-1 0 0,1-1-1,-2 0 1,1-1 0,-1-1-1,0 0 1,0-1 0,-1 0-1,0-1 1,20-21 0,-22 19-28,0 0 0,-1 0 0,0-1 0,-1-1 0,0 0 1,-1 0-1,8-22 0,26-111 138,-11 31-177,-14 72-46,33-65 0,31-36-754,-80 145 791,10-16-88,14-30-339,-23 40 208,-4 6 10,-7 6-54,9-6 259,-10 10-10,-1 0-1,1 1 1,1 1 0,0-1-1,0 1 1,2 1-1,-1 0 1,-7 16-1,5-4 56,2 0 0,0 1 0,2 0-1,1 0 1,-5 43 0,3 136 740,8-190-682,1 0 1,0 0-1,1-1 0,8 28 1,-7-33-33,0 0 0,1-1 0,0 1 0,0-1 0,1 0 0,0 0 0,0-1 0,1 1 0,6 6 0,-9-12-24,1 1-1,-1-1 1,1 0 0,-1 0-1,1 0 1,0 0-1,0-1 1,0 1 0,0-1-1,0 0 1,0 0 0,0-1-1,0 1 1,0-1-1,0 0 1,6-1 0,4 1 3,-1-2 1,0 0 0,24-7 0,22-8-120,-11 4-17,59-25 0,-107 38 77,1-1 1,-1 1-1,0 0 1,1 0 0,-1 0-1,0 0 1,0 0-1,1-1 1,-1 1-1,0 0 1,1 0-1,-1 0 1,0 0-1,1 0 1,-1 0 0,0 0-1,1 0 1,-1 0-1,0 0 1,1 0-1,-1 0 1,0 0-1,1 0 1,-1 1 0,0-1-1,1 0 1,-1 0-1,1 0 1,-2 9-189,-12 14 95,-8 3 142,0-2 0,-1 0 1,-2-2-1,-43 34 0,56-48 43,0 0 0,0-1 0,0 0 0,-25 10 0,32-16-34,-1 1 0,1-1 0,-1 0 0,1 0-1,-1 0 1,1-1 0,-1 0 0,0 0 0,1 0-1,-1 0 1,1-1 0,-1 1 0,1-1 0,-1-1-1,1 1 1,-1 0 0,-7-5 0,9 4-44,1 1 0,0-1 0,0 1 0,0-1 0,0 0 0,0 0 1,0 0-1,0-1 0,1 1 0,-1 0 0,1 0 0,0-1 0,-2-3 0,2 5-22,1 0-1,-1-1 1,1 1-1,0-1 0,-1 1 1,1-1-1,0 1 1,0-1-1,0 1 1,0-1-1,0 1 0,0-1 1,0 1-1,1-1 1,-1 1-1,0-1 1,1 1-1,-1 0 0,1-1 1,0 1-1,-1-1 1,1 1-1,0 0 0,0 0 1,0 0-1,1-2 1,5-3-25,0 1 0,0 0 0,0 1 0,1 0 0,-1 0 0,1 0 0,0 1 0,0 0 0,16-3 0,6 0 66,41-2 0,-70 7-19,32-1-349,0 1 0,1 1 0,-1 1 1,63 13-1,-75-7-3891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23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47 8064,'-3'-19'2976,"16"16"-2304,8-9-192,-4 8 800,9 0-800,9 0 64,13 4-320,8 8-64,1 3-96,-5 2 224,-8-2-160,-11 0-2784,-6 5 1440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5:24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31 8544,'-14'-31'3168,"23"31"-2464,4 4-192,0-4-704,4 0 0,4 0-3008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06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37 992,'0'-1'125,"0"0"0,0 1 0,0-1 0,-1 0 0,1 1 0,0-1 0,0 0 0,-1 1 0,1-1 0,-1 1 0,1-1 0,0 0 0,-1 1 0,0-1 0,0 0 149,0 0 0,1 1 1,-1-1-1,1 0 0,-1 0 0,0 0 0,1 1 0,0-1 0,-1 0 0,1 0 1,-1 0-1,1 0 0,0 0 0,0 0 0,-1-1 0,-12-6 1731,11 7-1832,-1 0 0,0 1-1,0-1 1,1 1 0,-1 0-1,0 0 1,0 0 0,0 0-1,1 1 1,-1-1 0,-3 1-1,0 1 37,0 0 0,-1 0-1,-7 4 1,-5 5 192,1 1 0,-27 21 1,19-12-97,19-15-289,0 0-1,0 1 1,1 0 0,0 0-1,1 1 1,-1-1-1,1 1 1,1 0-1,-1 1 1,-2 8 0,-2 6-15,2 0 1,-8 40-1,13-55-24,1 0 0,0 0 1,1 0-1,0 0 0,0 0 0,2 10 0,-1-13 24,0 0-1,0-1 0,1 1 1,-1 0-1,1 0 1,1-1-1,-1 0 1,0 1-1,1-1 1,0 0-1,4 4 1,19 24-71,-10-14 46,24 25 0,-27-32 106,0 0-1,1 0 1,25 14-1,-33-22-47,-1 0 1,1-1-1,0 0 0,0 0 0,0-1 1,0 1-1,1-1 0,-1 0 0,0-1 1,0 0-1,1 0 0,-1 0 0,10-2 1,2-2 79,-1-1 1,0 0-1,0-2 1,0 0-1,19-11 1,75-53 435,-110 71-539,17-13 216,20-17 0,-34 26-198,0 0 1,0 0-1,0 0 1,-1 0-1,0 0 1,0-1-1,0 0 1,0 1-1,-1-1 1,4-8-1,-4 4-7,-1 0 1,1 0-1,-1 0 0,-1 0 1,0 0-1,0 0 0,-1 0 1,0 0-1,0 0 0,-1 0 0,0 0 1,-1 0-1,0 1 0,0-1 1,-6-9-1,2 5-17,-1 1-1,-1-1 1,1 1 0,-2 1 0,0-1 0,0 2 0,-1-1-1,-19-12 1,16 13-48,-2 0 0,1 2-1,-1 0 1,0 1 0,-1 0 0,0 1-1,0 1 1,-24-4 0,38 9 20,-1 0 1,0 1-1,0-1 1,1 0-1,-1 1 1,0 0-1,1 0 1,-1 0-1,0 1 1,1-1-1,0 1 1,-1-1-1,1 1 1,0 0-1,0 1 1,0-1-1,-4 5 1,4-5-145,1 0 0,0 0 1,0 1-1,1-1 0,-1 1 1,0 0-1,1-1 0,0 1 0,-1 0 1,0 3-1,2-4-135,0-1-1,-1 1 1,1 0-1,0 0 1,0 0-1,0 0 1,0 0-1,0 0 1,0 0-1,1 0 1,-1 0-1,1 0 1,-1 0-1,1-1 1,0 1-1,1 2 1,-2-3 78,1 0 1,-1 0-1,1 0 0,0-1 1,-1 1-1,1 0 1,0-1-1,-1 1 1,1-1-1,0 1 1,0-1-1,-1 1 0,1-1 1,0 1-1,0-1 1,0 0-1,0 1 1,0-1-1,-1 0 0,3 0 1,19-2-1397,12-10-145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05.52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23 191 3328,'-3'-3'295,"-12"-17"818,14 19-953,1 0 1,-1 0-1,1 0 0,-1 0 1,1-1-1,0 1 0,-1 0 0,1 0 1,0 0-1,0 0 0,-1-1 1,1 1-1,0 0 0,0 0 1,1 0-1,-1-2 0,1-9 2179,-1 11-2125,0 0 1,0 0-1,0 0 0,0 0 1,0 0-1,0 0 0,0 0 1,0 0-1,1 0 1,-1 0-1,0 0 0,1 0 1,-1 0-1,1 0 0,-1 0 1,1 0-1,0-1 0,3-1 78,-1 0 0,1 0 0,0 0 0,0 0 0,0 1 0,1-1 0,-1 1 0,0 0 0,9-2 0,47-10 65,-44 11-119,88-19 383,129-22-85,-223 43-580,-4 0-98,0 0-1,0 0 1,0 1 0,0 0 0,0 0-1,0 0 1,0 1 0,0 0 0,8 2-1,-13-3-7,0 1 0,0-1 0,0 1 0,0 0-1,0-1 1,0 1 0,-1 0 0,1-1-1,0 1 1,0 0 0,-1 0 0,1 0-1,0 0 1,-1-1 0,1 1 0,-1 0-1,1 0 1,-1 0 0,0 0 0,1 0 0,-1 0-1,0 0 1,0 1 0,0-1 0,0 0-1,0 0 1,0 0 0,0 0 0,0 0-1,0 0 1,0 0 0,-1 2 0,0 3-1200,-1 1 0,0 0 0,-6 11-1,8-18 1283,-13 31-2497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07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2496,'13'-12'8224,"-10"28"-7910,6 62 262,-1 52 560,2-46-42,-10-83-1134,0-1 0,0 1 1,0 0-1,0-1 0,0 1 1,0-1-1,0 1 1,0-1-1,0 1 0,-1 0 1,1-1-1,0 1 0,0-1 1,0 1-1,-1-1 0,1 1 1,0-1-1,-1 1 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08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182 3 3232,'-2'-1'5867,"-14"0"-3921,7 4-1795,0 0 0,0 1 0,0 0 0,0 0 1,1 1-1,-1 0 0,1 1 0,0 0 0,1 0 0,0 0 0,-13 15 0,15-14-134,1 0 0,-1 0-1,1 1 1,0 0 0,0-1 0,1 1-1,1 1 1,-1-1 0,1 0-1,0 0 1,-1 16 0,3-11-13,-1 1-1,2-1 1,0 0-1,0 0 1,1-1-1,1 1 1,5 14 0,-6-22 10,0 0 0,0-1 0,1 1 0,-1-1 1,1 1-1,0-1 0,0 0 0,1 0 1,-1-1-1,1 1 0,0-1 0,6 5 0,-6-6 34,-1 1-1,1-1 1,0 0-1,0 0 1,0-1-1,0 1 1,0-1-1,0 0 0,0 0 1,1 0-1,-1 0 1,0-1-1,1 0 1,-1 0-1,5-1 1,-2-1 14,0 0 0,-1 0 1,1-1-1,-1 0 0,0-1 1,0 0-1,0 1 0,0-2 1,-1 1-1,1-1 1,-1 0-1,5-6 0,-8 9-39,-1 1 1,1-1-1,-1 0 0,0 0 0,1 0 0,-1 0 0,0 0 1,0 0-1,0 0 0,-1 0 0,1 0 0,0 0 0,-1 0 1,1 0-1,-1-1 0,0 1 0,0-4 0,0 4-21,-1 1-1,1-1 0,0 1 0,-1-1 0,0 1 0,1-1 1,-1 1-1,0 0 0,0-1 0,0 1 0,0 0 1,0 0-1,0-1 0,0 1 0,0 0 0,0 0 1,-1 0-1,1 1 0,0-1 0,-1 0 0,1 0 0,0 1 1,-1-1-1,1 1 0,-3-1 0,-1-1-41,-1 1 0,1 0-1,0 0 1,-1 1-1,1-1 1,-1 1 0,0 0-1,1 1 1,-1-1 0,1 1-1,0 0 1,-1 1 0,-6 2-1,1 0 1,1 1 0,-1 1 0,1 0 0,0 0 0,-11 10 0,14-10-157,0 0 1,0 0-1,0 0 1,1 1-1,0 0 1,-6 8-1,12-14 35,-1 0 1,1-1-1,0 1 1,-1 0-1,1 0 0,0 0 1,-1-1-1,1 1 1,0 0-1,0 0 1,0 0-1,0 0 0,0 0 1,0-1-1,0 1 1,0 0-1,0 0 1,0 0-1,0 0 0,1 0 1,-1-1-1,0 1 1,1 0-1,-1 0 1,0-1-1,1 1 0,-1 0 1,1 0-1,-1-1 1,1 1-1,0 0 1,-1-1-1,1 1 0,0 0 1,0 0-100,1 0 1,-1-1 0,0 1-1,1 0 1,-1-1 0,0 1-1,1-1 1,-1 1-1,1-1 1,-1 0 0,1 0-1,-1 1 1,1-1-1,-1 0 1,1 0 0,-1-1-1,1 1 1,1 0 0,14-10-1447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0.2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320 119 1984,'-3'0'4560,"3"0"-4502,2 16 1377,-5-6-975,0-1 0,0 0 0,-5 10 0,3-10-340,0 0 0,-1-1 0,0 0 0,0 0 0,0 0 0,-1 0 0,0-1 1,-1 0-1,0-1 0,-10 7 0,11-8-59,0-1 1,0 0 0,-1 0-1,1-1 1,-1 0 0,0 0 0,0-1-1,0 0 1,0 0 0,0-1-1,-1 0 1,-15 0 0,20-2-44,-1 0 0,0 0 1,1 0-1,-1-1 1,1 1-1,0-1 1,-1 0-1,1 0 0,0-1 1,0 1-1,0-1 1,1 0-1,-1 0 0,0 0 1,1 0-1,0-1 1,0 1-1,0-1 1,0 0-1,1 0 0,0 0 1,-1 0-1,1 0 1,-2-9-1,1 5-50,1 1 0,0 0 0,1-1 0,-1 1-1,1-1 1,1 1 0,0-1 0,0 0 0,0 1 0,1-1 0,0 1 0,0-1 0,1 1-1,5-15 1,-3 14-40,0 0 0,1-1-1,0 1 1,0 1-1,1-1 1,8-9 0,-10 14 17,0-1 0,0 1 0,0 0 0,1 0 0,-1 0 0,1 0 0,-1 1 0,1-1 0,0 1 0,0 1 0,0-1 0,10-1 0,-5 1 49,0 1 0,1 1 0,-1 0 0,14 1 0,-19 0 43,0 0 0,0 0 0,0 0 0,-1 1 1,1-1-1,0 1 0,-1 0 0,1 0 0,-1 1 1,0 0-1,6 4 0,5 5 53,-9-8-64,-1 0 0,0 0 0,0 1 0,-1 0 0,1-1 0,6 12 0,0 2-43,30 55 275,-36-63-218,-1 1 0,0 0 0,0 0-1,-1 0 1,2 12 0,2 47 259,-5-59-212,0 0 0,-1 1 0,0-1 1,-1 0-1,0 1 0,-1-1 0,0 1 1,-1-1-1,0 0 0,-1 0 0,0 0 0,-1 0 1,-9 20-1,5-18 77,0 0 0,-1-1 0,0 0 0,-1 0 1,-1-1-1,1 0 0,-2-1 0,-15 11 0,16-12-221,-29 18 758,37-25-894,-1 0 1,0 0 0,1 0-1,-1-1 1,0 0 0,0 0-1,0 0 1,1 0 0,-8 0-1,3-2-1194,19-13-4191,-1 7 1909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1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84 2304,'2'2'119,"0"1"-1,0-1 1,0 1 0,0-1 0,0 1 0,-1 0-1,1 0 1,-1 0 0,0 0 0,0 0-1,0 0 1,0 0 0,0 4 0,1 4 678,-1 0-1,0 17 1,-1-25-651,0 0 0,0 0 0,0 0 0,-1 0-1,0 0 1,1 0 0,-1 0 0,0 0 0,-1 0 0,1-1-1,0 1 1,-1 0 0,1-1 0,-1 1 0,0-1 0,-4 5-1,2-4 10,0 0 0,0 0 0,0 0 0,0 0-1,-1-1 1,1 0 0,-1 1 0,0-2 0,-7 3 0,2-1-41,0-1 0,-1-1 0,0 0 0,1 0 0,-1-1 0,0 0 0,1-1 0,-1 0 0,-11-3 0,17 3-104,0-1 0,0 0 0,0 0 0,0 0 0,1-1 0,-1 0-1,1 0 1,0 0 0,-1 0 0,2-1 0,-1 1 0,0-1 0,1 0 0,-1 0 0,1 0 0,0-1 0,1 1 0,-1-1 0,1 0-1,0 1 1,-2-9 0,2 8-54,1 0 0,-1-1 0,2 1 0,-1-1-1,0 1 1,1-1 0,0 0 0,1 1 0,-1-1 0,1 1-1,0-1 1,0 1 0,1 0 0,-1-1 0,1 1 0,1 0-1,-1 0 1,1 0 0,-1 0 0,5-5 0,-2 5 47,0 0 0,0 0 0,0 0 0,0 1 0,1 0 0,0 0 0,0 0 0,0 1 0,0 0 1,0 0-1,1 1 0,-1-1 0,1 1 0,-1 1 0,1-1 0,0 1 0,0 0 0,0 1 0,0 0 0,0 0 1,0 0-1,-1 1 0,1 0 0,0 0 0,0 1 0,-1 0 0,1 0 0,0 1 0,-1-1 0,0 1 0,0 1 0,0-1 1,0 1-1,0 0 0,-1 0 0,0 1 0,8 8 0,-1 0 143,0 0 0,-1 1 0,0 1 0,-1 0 0,0 0 0,-2 1 0,0 0-1,-1 0 1,0 1 0,5 23 0,-5-11 133,-3-18-154,-2-1 1,0 0 0,0 1 0,-1-1 0,0 1 0,0-1 0,-3 19 0,-2-7 210,-13 40 0,14-52-241,-1-1 0,0 1 0,-1-1 1,0-1-1,0 1 0,-10 11 0,14-18-103,-15 17-96,0-1 0,-1 0 0,-1-1 0,-35 25 0,51-41-376,0 1 0,0-1-1,-1 0 1,1 0 0,-1 0-1,0 0 1,1 0 0,-1 0-1,1-1 1,-1 1 0,0-1-1,0 0 1,1 0 0,-1 0-1,-5-1 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1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8 3904,'0'-4'419,"0"0"306,-2 5-184,-3 2-141,6 21 7104,-1-24-7486,0 0 0,0 0 1,0 1-1,0-1 0,0 0 0,0 0 0,0 0 1,-1 0-1,1 1 0,0-1 0,0 0 0,0 0 1,0 0-1,0 0 0,-1 0 0,1 1 0,0-1 1,0 0-1,0 0 0,-1 0 0,1 0 0,0 0 1,0 0-1,0 0 0,-1 0 0,1 0 0,0 0 1,0 0-1,0 0 0,-1 0 0,-1-7 522,2 7-711,4 8-3546,0 3 2096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4.6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27 2656,'-1'-1'254,"0"0"1,0-1 0,0 1-1,0-1 1,0 1-1,0-1 1,0 1-1,0-1 1,0 0 0,1 1-1,-1-1 1,1 0-1,-1 0 1,1-3 746,16 11 4544,-11-4-5604,0 0-1,1 0 1,-1-1-1,6 2 1,165-2 506,-93-2-451,-73 1-30,11-1 126,-1 1-1,1 1 1,-1 1 0,0 1-1,1 1 1,20 6 0,-40-9-68,0-1 0,0 1 0,-1 0 0,1-1 0,0 1 0,-1 0 0,1-1 0,-1 1 0,1 0 0,-1 0 0,1-1 0,-1 1 0,0 0 0,1 0 0,-1 0 0,0 0 0,0 0 0,1-1 0,-1 1 0,0 0 0,0 0 0,0 0 0,0 0 0,0 0 0,0 0 0,0 0 0,-1 0 0,1-1 0,0 1 0,0 0 0,-1 1 0,-11 31 344,11-32-379,-68 160 203,61-142-92,-1-1-1,-1 0 1,-22 28 0,-44 45 563,25-31-146,38-46-603,8-8-936,0-1 0,1 2 1,-1-1-1,-6 12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5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171 23 3712,'0'-1'163,"0"0"0,0-1 0,0 1 0,0 0 0,1 0 0,-1 0 0,0 0 0,1 0 0,10-12 5175,-8 26-4074,-4-6-1025,0 1 0,0 0 1,-1-1-1,-4 13 0,0-2 10,-9 34 261,-21 49-1,33-96-489,2 0 0,-1-1 0,0 1 1,1 0-1,0 1 0,0-1 0,0 0 0,1 9 1,0-11-31,0-1 1,1 0-1,0 1 1,-1-1-1,1 0 1,0 0-1,0 0 1,0 1-1,0-1 1,0 0-1,1 0 1,-1 0-1,1-1 1,-1 1 0,1 0-1,-1 0 1,1-1-1,0 1 1,0-1-1,0 0 1,2 2-1,10 4 22,0-1 0,1 0 0,0-2 0,-1 1 0,20 2 0,-5 0-110,12 2 121,42 11-122,-72-16 86,-1 0 1,0 0 0,0 1 0,0 0-1,13 9 1,-22-13 48,0-1-1,0 1 1,0 0-1,0-1 1,-1 1-1,1 0 0,0 0 1,0 0-1,-1-1 1,1 1-1,-1 0 1,1 0-1,-1 0 1,1 0-1,-1 0 1,1 0-1,-1 0 0,0 0 1,0 0-1,0 0 1,1 0-1,-1 0 1,0 0-1,0 0 1,0 1-1,-1-1 1,1 0-1,0 0 1,0 0-1,0 0 0,-1 0 1,1 0-1,-1 0 1,1 0-1,-1 0 1,1 0-1,-1-1 1,0 2-1,-4 4 244,1-1-1,-1 1 1,0-1-1,-11 7 1,5-2-63,-9 7 37,-1-1-1,0 0 1,-2-2-1,1-1 1,-2 0-1,-30 11 0,30-16-449,1 0 0,-36 6 0,40-11-797,-1-1 0,1 0 0,-29-3 0,27-2-1176,10-4-1894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5.7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2 175 3072,'-1'-3'3973,"15"-13"262,-4 8-3493,1 1 1,0 0 0,23-10 0,-21 10-370,8-2 125,33-10 0,-11 4-28,-5 1-177,86-29 363,-119 42-922,-1-1-237,1 0-1,0 1 1,0 0 0,0 0-1,0 0 1,0 0-1,-1 1 1,1 0 0,0 0-1,0 1 1,0-1-1,7 2 1,9 8-1982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6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86 3232,'-3'-2'291,"3"1"-214,-1 1-1,1-1 0,-1 1 0,1 0 1,0-1-1,-1 1 0,1 0 1,-1-1-1,1 1 0,-1 0 0,1 0 1,-1-1-1,1 1 0,-1 0 1,-16 9 7186,23-8-7216,-1 1 25,0-1 0,0 0 0,0 0 0,0-1-1,0 0 1,0 0 0,0 0 0,10-1 0,42-13 172,-37 9-223,280-50 294,-256 48-194,-24 3 80,-1 1 1,29-1-1,-48 4-187,1 0-1,-1 0 1,0 0-1,0 0 0,1 0 1,-1 0-1,0 0 1,1 0-1,-1 0 1,0 0-1,1 0 1,-1 1-1,0-1 1,0 0-1,1 0 0,-1 0 1,0 0-1,1 0 1,-1 1-1,0-1 1,0 0-1,0 0 1,1 1-1,-1-1 0,0 0 1,0 0-1,0 1 1,1-1-1,-1 0 1,0 0-1,0 1 1,0-1-1,0 0 1,0 1-1,0-1 0,0 0 1,0 1-1,0-1 1,0 0-1,0 1 1,-5 17 223,-17 18-140,-34 40-124,-103 110 0,-79 74 747,216-236-629,-64 68-470,83-88-602,22-26-7792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6.9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 8 3232,'-15'-7'1035,"15"7"-1018,0 0 1,0 0-1,-1 0 1,1 0-1,0-1 1,-1 1-1,1 0 1,0 0 0,0 0-1,-1 0 1,1 0-1,0 0 1,-1 0-1,1 0 1,0 0-1,-1 0 1,1 0 0,0 0-1,0 0 1,-1 1-1,1-1 1,0 0-1,-1 0 1,-18 6 1031,-56 20 3073,67-23-3880,1 1-1,0 0 1,0 0-1,0 0 1,1 1 0,0 0-1,-12 11 1,18-15-237,-1-1 1,0 1-1,1-1 1,-1 1-1,1 0 1,-1-1-1,1 1 1,-1 0-1,1 0 0,0-1 1,-1 1-1,1 0 1,0 0-1,0 0 1,-1 0-1,1-1 1,0 1-1,0 0 1,0 0-1,0 0 1,0 0-1,0-1 1,0 1-1,1 0 1,-1 0-1,0 0 1,1 1-1,0-1 10,0 0 1,0 1-1,0-1 0,0 0 0,0 0 0,1 0 1,-1 0-1,0 0 0,1 0 0,-1 0 0,1 0 0,-1-1 1,3 2-1,3 0 45,0 0-1,0 0 1,0 0 0,1-1 0,11 0 0,15-2 268,0-1 0,0-2 0,61-16 0,-92 20-268,1-2 0,-1 1 0,1 0 0,-1 0 0,0-1 0,0 0 1,0 0-1,0 0 0,0 0 0,0 0 0,-1 0 0,1-1 0,-1 1 0,4-6 0,-5 7-34,-1 1-1,0-1 0,1 0 1,-1 1-1,0-1 0,0 0 1,0 0-1,0 1 0,0-1 1,0 0-1,0 0 0,0 1 1,0-1-1,0 0 0,0 0 1,-1 1-1,1-1 0,0 0 1,0 1-1,-1-1 0,1 0 1,-1 1-1,1-1 0,0 0 1,-1 1-1,1-1 0,-2 0 1,0-1 26,0 0 1,0 0 0,0 0-1,0 1 1,-1-1 0,1 1-1,-4-2 1,-5-2 24,-1 1 1,-1 0-1,1 1 1,0 0 0,-1 1-1,0 0 1,-19 1-1,5 1-132,0 2-1,-42 8 0,40-6 210,7-1-2092,39-3-1206,56-7-2328,-27 3 3174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06.0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79 92 3136,'0'-6'374,"0"0"1,1 1-1,0-1 1,0 0-1,0 0 1,1 1-1,0-1 1,2-5-1,1-6 2093,0-1-40,-5 18-2415,0 0 1,0 0-1,0 0 1,-1 1-1,1-1 1,0 0-1,0 0 1,0 0-1,0 0 1,0 0-1,0 0 1,0 0-1,1 0 1,-1 0-1,0 0 1,0 0-1,0 0 1,0 0-1,0 0 1,0 0-1,0 0 1,0 0-1,0 0 1,0 0-1,0 0 1,0 0-1,0 0 1,0 0-1,0 1 1,0-1-1,0 0 1,0 0-1,0 0 1,0 0-1,0 0 1,0 0 0,0 0-1,0 0 1,0 0-1,0 0 1,0 0-1,0 0 1,0 0-1,1 0 1,-1 0-1,0 0 1,0 0-1,0 0 1,0 0-1,0 0 1,0 0-1,0 0 1,0 0-1,0 0 1,0 0-1,0 0 1,0 0-1,0 0 1,1 13 206,-10 147 1248,-5 53-1101,5-91-348,5-56-43,-9 105 693,8-130-639,-2 1 0,-13 41 0,20-81-161,-1-1 0,1 1-1,-1 0 1,1 0 0,-1-1-1,0 1 1,0 0 0,1-1-1,-1 1 1,-1-1 0,1 1-1,0-1 1,0 0 0,0 1-1,-3 0 1,-2 6-913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7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681 5 3808,'-1'0'59,"1"-1"-1,0 1 1,0 0-1,-1 0 1,1-1 0,0 1-1,0 0 1,-1 0 0,1-1-1,0 1 1,-1 0 0,1 0-1,0 0 1,-1-1-1,1 1 1,0 0 0,-1 0-1,1 0 1,-1 0 0,1 0-1,0 0 1,-1 0 0,-3 6 586,2-1-645,-3 6 625,-1-1 0,-1 0 0,1 0 0,-2-1 0,-10 11 0,-45 38 1748,48-44-1936,-9 5 265,1 2 1,-39 45-1,-45 100 578,79-117-962,-2-1 0,-44 53 0,-46 27-46,94-109-285,22-17-207,0 1-1,0-1 0,0 1 1,1 0-1,-1 0 0,1 0 1,0 1-1,0-1 0,0 1 1,0-1-1,-3 6 0,6-8 33,0 0-1,0-1 0,0 1 1,0 0-1,0 0 0,0-1 1,0 1-1,0 0 0,0 0 1,0-1-1,1 1 0,-1 0 1,0 0-1,0-1 0,1 1 0,-1 0 1,0-1-1,1 1 0,-1 0 1,1-1-1,-1 1 0,1-1 1,-1 1-1,1-1 0,-1 1 1,1-1-1,1 1 0,19 12-5293,-16-10 4685,12 1-1027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7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140 30 4896,'-9'1'347,"7"-1"-245,-1 0 1,1 0-1,-1 1 1,0-1-1,1 1 1,-1-1-1,1 1 1,-1 0-1,1 0 1,-1 0-1,1 0 1,0 1-1,0-1 1,-1 0-1,1 1 1,0 0-1,-3 3 1,-4 3 115,7-7-132,0 1 1,0-1-1,1 1 0,-1 0 0,0 0 1,0-1-1,1 1 0,-1 0 0,1 1 0,0-1 1,-1 0-1,1 0 0,0 0 0,0 1 1,1-1-1,-1 1 0,-1 4 0,3-6-45,-1-1-1,0 1 1,0 0-1,0-1 1,1 1-1,-1 0 1,0-1-1,1 1 1,-1 0-1,1-1 1,-1 1-1,0-1 0,1 1 1,-1 0-1,1-1 1,0 0-1,-1 1 1,1-1-1,-1 1 1,1-1-1,0 0 1,-1 1-1,1-1 1,1 1-1,19 4 356,-8-5-244,-1 0 1,1 0-1,17-4 0,-4 1 130,-12 1-5,1-1-1,-1-1 1,0 0-1,0 0 1,0-1-1,18-10 1,-29 13-157,0 1 1,0-1-1,0 0 1,0 1-1,0-1 1,0 0-1,-1-1 0,1 1 1,-1 0-1,1-1 1,1-3-1,-3 6-80,-1-1 0,1 0 0,-1 1-1,0-1 1,1 0 0,-1 0 0,0 1-1,1-1 1,-1 0 0,0 0 0,0 0-1,0 0 1,1 1 0,-1-1 0,0 0-1,0 0 1,0 0 0,-1 0 0,1 0-1,0 1 1,0-1 0,0 0 0,-1 0 0,1 0-1,0 1 1,-1-1 0,1 0 0,0 0-1,-1 1 1,1-1 0,-1 0 0,1 1-1,-1-1 1,0 0 0,1 1 0,-1-1-1,0 1 1,1-1 0,-1 1 0,0 0 0,0-1-1,1 1 1,-1-1 0,0 1 0,-1 0-1,-4-3 73,-1 1 0,1 0 0,-1 0 0,-9 0 0,-8-1-117,1 2-1,-1 0 0,1 2 0,-1 1 1,-27 5-1,-20 10-2477,49-9 558,8 3-2048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9.4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393 6 2496,'2'0'4372,"-9"-1"-2723,3 0-1358,0 0 0,0 0 1,0 0-1,0 1 0,0-1 0,0 1 0,-1 0 0,1 1 0,0-1 1,0 0-1,0 1 0,-6 2 0,-14 1 521,16-3-621,0 2 0,-1-1 1,1 1-1,0 0 0,0 0 0,0 1 0,1 1 0,-11 6 0,-9 5 36,9-6-3,1 1 0,1 0 0,-1 1 0,-26 27 0,34-30-202,1 0 0,1 1 0,0 0 0,0 0-1,1 1 1,0-1 0,1 1 0,0 1 0,-5 18-1,6-15-8,1 0 0,0 0 0,1 0-1,0 0 1,2 1 0,0-1 0,0 1-1,2-1 1,0 0 0,0 0-1,2 0 1,5 17 0,-4-18-1,1 0-1,0 0 1,1-1 0,1 0-1,13 18 1,-17-25 3,1-1-1,0 1 0,1-1 0,-1 0 1,1 0-1,0-1 0,0 1 0,0-1 1,1-1-1,0 1 0,-1-1 1,14 4-1,-13-6 18,-1 0 0,0 0 1,1-1-1,-1 0 0,0 0 1,1 0-1,-1-1 0,11-3 0,50-17 119,-50 15-27,20-9 164,-1-2 0,64-39 0,-80 44-168,-1-2-1,-1 0 1,0-1 0,-1 0-1,17-20 1,-24 23-45,0-1 1,-1 0-1,0 0 1,-1-1-1,-1 0 1,0-1-1,-1 1 1,5-20-1,-9 29-43,-1 1-1,0-1 1,-1 0-1,1 0 1,-1 1-1,0-1 1,0 0-1,-1 0 1,1 0-1,-1 1 1,0-1-1,0 0 1,-1 1-1,-2-9 1,0 8-26,1-1 0,-1 1 0,1-1-1,-2 1 1,1 0 0,0 1 0,-1-1 0,0 1 0,-10-7 0,2 3-37,-1 0 1,0 1-1,0 1 1,-1 0-1,0 1 0,0 1 1,0 0-1,-18-2 0,-4 2-145,0 2 0,-59 4 0,62 3 9,31-4 50,0-1 1,1 1-1,-1 0 1,0 0-1,1 0 0,-1 0 1,1 0-1,-1 1 1,-3 3-1,14 2-3035,-3-4 2217,1-1-1,-1 0 1,1-1-1,-1 0 1,1 1 0,8-1-1,13 4-1140,15 6-1470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19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11 3808,'-5'-11'7632,"5"16"-7448,1 0 0,0 0 1,0 0-1,1 5 0,3 15 20,7 68 959,-11-72-347,-1 37 1,0-22-3197,22-51-5023,-1 11 4257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20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67 3712,'-8'-7'751,"-2"9"2892,11-3-3471,-1 0-1,0 1 1,0-1-1,1 0 1,-1 0-1,0 1 1,1-1-1,-1 0 1,1 1-1,-1-1 1,1 0-1,-1 1 1,1-1-1,0 1 0,-1-1 1,1 1-1,0-1 1,-1 1-1,1-1 1,0 1-1,0-1 1,-1 1-1,1 0 1,0 0-1,1-1 1,25-5-305,-21 4 533,23-4-142,7-2-97,48-4 1,-41 6-137,-34 4-26,0 0-1,0 1 1,0 0-1,0 1 0,17 1 1,-25-1 20,-1 0 0,1 0 1,0 0-1,0 1 0,0-1 0,-1 0 1,1 0-1,0 1 0,0-1 0,-1 1 0,1-1 1,0 1-1,-1-1 0,1 1 0,0-1 1,-1 1-1,1 0 0,-1-1 0,1 1 1,-1 0-1,1-1 0,-1 1 0,0 0 1,1-1-1,-1 1 0,0 0 0,0 0 0,1 0 1,-1-1-1,0 1 0,0 0 0,0 0 1,0 0-1,0 0 0,0-1 0,0 1 1,0 0-1,0 0 0,-1 0 0,1-1 1,0 1-1,-1 0 0,1 0 0,-1 0 0,-1 5 67,0-1-1,0 0 0,-1-1 0,1 1 0,-6 6 0,-4 4 27,-2-1 0,-18 16 0,0 0-112,27-25-351,1 0 1,0 1-1,0-1 0,1 1 1,-1-1-1,1 1 0,0 0 1,-2 9-1,-7 31-5309,7-17 2791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22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8 1984,'0'0'53,"1"-1"1,-1 1 0,0-1-1,0 1 1,1 0-1,-1-1 1,0 1-1,1-1 1,-1 1-1,0 0 1,1-1 0,-1 1-1,0 0 1,1-1-1,-1 1 1,1 0-1,-1-1 1,1 1-1,-1 0 1,1 0 0,-1 0-1,0 0 1,1-1-1,-1 1 1,1 0-1,0 0 1,-1 0-1,1 0 1,-1 0 0,1 0-1,-1 0 1,1 0-1,-1 0 1,1 1-1,5 3 2665,-4-2-2470,-1 0 0,0-1 0,0 1 0,0 0 0,0 0 0,0 0 0,0 0 0,0 0 0,0 0 0,-1 0 0,1 4 0,0 1-10,-2 0 0,1 0 0,-1 0 0,0 0 0,0 0 0,-1-1 0,0 1 0,0 0 1,0-1-1,-1 1 0,0-1 0,0 0 0,-8 11 0,11-17-230,0 0 0,0 0-1,0 0 1,0 0 0,0 0 0,0 0-1,0 0 1,0 1 0,0-1 0,-1 0 0,1 0-1,0 0 1,0 0 0,0 0 0,0 0 0,0 0-1,0 0 1,0 0 0,0 0 0,0 1 0,0-1-1,0 0 1,0 0 0,0 0 0,0 0 0,-1 0-1,1 0 1,0 0 0,0 0 0,0 0 0,0 0-1,0 0 1,0 0 0,0 0 0,0 0 0,0 0-1,-1 0 1,1 0 0,0 0 0,0 0-1,0 0 1,0 0 0,0 0 0,0 0 0,0 0-1,0 0 1,0 0 0,-1 0 0,1 0 0,0 0-1,0 0 1,0 0 0,0 0 0,0 0 0,0 0-1,0-1 1,0 1 0,0 0 0,0 0 0,0 0-1,0 0 1,-1 0 0,1 0 0,0 0 0,0-11 225,3-23-177,-2 25-41,1-4 187,0 1 1,2-1 0,5-16-1,-9 31-188,0-1-1,0 0 1,0 0 0,0 1-1,0-1 1,1 0 0,-1 0-1,0 1 1,1-1 0,-1 0-1,1 0 1,-1 0-1,1 1 1,0-1 0,-1 0-1,1 0 1,1 1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24.3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20 1984,'4'-9'633,"2"-2"1342,-16 16 611,-42 29 305,47-31-2702,-21 11 874,-29 22 0,46-29-993,2-1 0,-1 1 0,1 0 0,0 1 0,0 0 0,1 0 0,-7 12 0,4-5-31,1 1 1,0 0-1,-5 21 1,10-29-25,1 1 0,0 0 0,0 0 0,1-1 0,1 1 0,-1 0 0,1 0 0,2 13 0,0-12 1,1 0 1,-1 1-1,2-1 0,-1 0 1,2 0-1,-1-1 1,1 1-1,0-1 0,1 0 1,0 0-1,10 9 0,-12-13 32,0-1-1,0-1 0,0 1 0,0 0 0,1-1 0,0 0 0,-1 0 1,1-1-1,0 1 0,1-1 0,-1 0 0,0 0 0,1-1 0,-1 0 1,1 0-1,-1 0 0,1 0 0,-1-1 0,1 0 0,-1 0 0,1-1 1,0 1-1,8-3 0,-3-1 32,0 0 0,-1 0-1,1-1 1,-1-1 0,0 0 0,0 0 0,0-1 0,-1 0-1,13-14 1,-11 10 27,-1 0-1,0-1 0,-1 0 0,0 0 1,-1-1-1,13-27 0,-19 34-51,0 0-1,0 0 0,0-1 1,0 1-1,-1-1 1,0 0-1,-1 1 1,1-1-1,-1 0 1,-1 1-1,1-1 0,-1 0 1,0 1-1,-3-10 1,2 11-45,0 1 1,0-1-1,0 1 1,-1-1-1,1 1 1,-1 0-1,0 0 1,0 0-1,-1 0 1,1 1-1,-1-1 1,0 1 0,0 0-1,0 0 1,0 0-1,0 1 1,-1-1-1,1 1 1,-9-3-1,-10-2-90,-1 1-1,0 0 1,-29-2 0,49 8-19,1 0 1,-1 0-1,1 1 1,0-1-1,-5 2 1,8-2 30,-1 0 0,1 0 0,-1 0 0,1 0 0,0 0 0,-1 0 0,1 0 0,0 0 0,-1 0 0,1 0 1,0 1-1,-1-1 0,1 0 0,0 0 0,-1 0 0,1 0 0,0 1 0,0-1 0,-1 0 0,1 0 0,0 1 1,0-1-1,-1 0 0,1 1 0,0-1 0,0 0 0,0 1 0,-1-1 0,1 0 0,0 1 0,0-1 0,0 0 1,0 1-1,0-1 0,0 0 0,0 1 0,0-1 0,0 1 0,0-1 0,0 0 0,0 1 0,0-1 0,0 0 1,0 1-1,0-1 0,0 0 0,1 1 0,-1-1 0,0 0 0,0 1 0,0-1 0,1 0 0,-1 1 0,0-1 1,0 0-1,1 0 0,-1 1 0,0-1 0,0 0 0,1 0 0,-1 0 0,1 1 0,2 2-696,1-1 0,0 1-1,-1-1 1,1 0 0,0 0-1,0 0 1,5 1 0,24 5-2467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25.0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49 4160,'-7'-5'1609,"9"1"-191,18-3 515,-8 3-1571,9-3-120,0 1-1,0 1 1,1 1-1,0 1 1,0 1-1,25 0 1,-38 2-224,1 1 1,-1 0-1,0 0 1,0 1-1,1 0 1,13 6-1,-18-7 3,-1 1 0,0 0 0,0 1 0,1-1 0,-1 1 0,-1 0 0,1 0-1,0 0 1,-1 0 0,1 0 0,-1 1 0,0 0 0,0 0 0,3 6 0,-5-7 38,0 0-1,0 0 1,0 0 0,0 0 0,-1 0 0,1 0 0,-1 0 0,0 0 0,0 0-1,0 0 1,0 0 0,-1 0 0,1 0 0,-1 0 0,0 3 0,-4 7 204,1-1 1,-9 15-1,-1 3-22,6-11-205,6-15-20,0 1 0,0 0 1,1 0-1,-1 0 0,0 5 0,2-8-45,0 1 0,0-1 0,0 0 1,1 1-1,-1-1 0,1 0 0,-1 0 1,1 0-1,0 1 0,0-1 0,-1 0 1,2 0-1,-1 0 0,2 3 0,2 1 25,0 0 0,0 0-1,1 0 1,0-1 0,0 0-1,0 0 1,9 5 0,52 24 184,-8-5-352,-42-19 197,-3-2-23,-1 0 1,15 12-1,-25-18 53,0 0 0,-1 1 0,1-1 0,-1 1 0,0 0 0,1-1 0,-1 1 0,0 0 0,-1 0 0,1 1 0,0-1 0,-1 0 0,0 0 0,0 1 0,1 4 0,-2-5 17,0-1 1,0 1-1,0-1 1,-1 1-1,1 0 1,-1-1 0,0 1-1,0-1 1,0 1-1,0-1 1,0 0 0,0 1-1,-1-1 1,1 0-1,-1 0 1,1 0-1,-1 0 1,0 0 0,-3 2-1,-6 5 257,1-1 1,-20 12-1,14-10-118,-9 6 159,-1 0 1,-53 21-1,63-31-394,0 0 0,-1-1 0,1-1 1,-1-1-1,0 0 0,-27 0 0,20-5-980,23 2 873,1 0 0,-1 0 0,0-1 0,0 1 0,0 0 0,1 0 0,-1 0 0,0 0 0,0-1 0,1 1 0,-1 0 0,0-1 0,1 1 0,-1-1 0,0 1 0,1-1 0,-1 1 0,0-1 0,1 1 0,-1-1 0,1 0 0,-1 1 0,1-1 0,0 0 0,-1 1 0,1-1 0,-1-1 0,3-6-1447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25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86 100 5472,'-5'-3'386,"4"2"-256,-1 0-1,0 0 1,0 1 0,1-1-1,-1 0 1,0 1-1,0-1 1,0 1-1,0-1 1,0 1-1,0 0 1,0 0-1,0 0 1,0 0 0,0 0-1,0 1 1,1-1-1,-4 1 1,-2 2 75,5-2-52,-1 0 0,1-1 1,0 1-1,0 0 0,0 0 1,0 1-1,0-1 0,0 0 1,0 1-1,0-1 0,0 1 1,1 0-1,-1 0 1,0-1-1,1 1 0,0 0 1,-2 3-1,2-4-146,1 0 1,0-1-1,0 1 0,0 0 0,0-1 1,0 1-1,0 0 0,0-1 1,0 1-1,0 0 0,1-1 0,-1 1 1,0-1-1,0 1 0,1 0 1,-1-1-1,0 1 0,0-1 0,1 1 1,-1-1-1,1 1 0,-1-1 1,1 1-1,-1-1 0,0 1 0,1-1 1,0 0-1,-1 1 0,2 0 1,18 8 45,-10-7 24,-1 0 0,1 0 0,0-1 0,0-1 0,0 1 0,18-3 0,62-13 233,-71 12-279,11-3 35,-5 2 167,-1 0 0,-1-2 1,1-1-1,35-16 0,-57 23-182,-1-1-1,1 0 1,-1 1-1,1-1 1,-1 0 0,1 0-1,-1 0 1,0 0-1,1 0 1,-1-1-1,0 1 1,0 0 0,0-1-1,0 1 1,0-1-1,0 1 1,1-3 0,-2 3-6,0 1 1,0-1-1,0 0 1,0 1-1,0-1 1,0 0-1,0 1 1,-1-1-1,1 0 0,0 1 1,0-1-1,0 1 1,-1-1-1,1 0 1,0 1-1,-1-1 1,0 0-1,-15-12 599,3 7-416,0 0 1,-1 0-1,1 1 0,-1 1 0,0 1 0,-1 0 0,-15-1 1,-6 1-147,-63 3-1,88 0-317,0 1 0,0 1 0,0 0 0,1 0 0,-1 1 0,1 1 1,-11 4-1,20-8 89,0 1 1,0-1 0,0 1 0,0-1 0,0 1 0,1-1 0,-1 1 0,0 0 0,0-1 0,1 1 0,-1 0-1,0 0 1,1-1 0,-1 1 0,1 0 0,-1 0 0,1 0 0,-1 0 0,1 0 0,0 0 0,-1 2 0,1-2-63,0 0 1,0 0-1,1 0 1,-1 0 0,0 0-1,1 0 1,-1 0 0,1 0-1,-1 0 1,1 0 0,-1 0-1,1 0 1,0 0 0,-1 0-1,1 0 1,0 0-1,0 0 1,-1-1 0,3 2-1,14 9-1796,3 1-1616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25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263 0 3968,'-6'3'346,"4"-3"-260,0 1-1,1 0 1,-1-1 0,0 1-1,1 0 1,-1 0 0,1 0-1,-1 0 1,1 0 0,0 1-1,-1-1 1,1 0 0,0 1-1,0-1 1,0 1 0,-2 2-1,-30 42 1393,8-11-145,-7 9-88,21-30-1074,1 0 0,0 0 0,1 1 0,0 1 0,2-1 0,-7 19 1,13-30-154,0 0 1,0 0 0,0 0-1,1 0 1,0 0-1,0 0 1,0 0 0,0 0-1,0 0 1,1 0-1,0 0 1,0 0 0,0 0-1,0 0 1,1 0 0,2 4-1,-3-5 15,1-1 0,0 0 0,-1 0 0,1 1 0,0-1 0,0-1 0,0 1 0,0 0 0,1 0 0,-1-1 0,0 1 0,1-1 0,-1 0 0,1 0 0,0 0 0,-1 0 0,1 0 0,0 0 0,0-1 0,-1 1 0,1-1 0,0 0 0,0 0 0,3 0 0,2-1 42,1 0 0,-1-1 0,0 0 0,0 0 0,0-1 0,0 0 0,0 0 0,-1-1 0,1 0-1,-1-1 1,0 1 0,0-1 0,9-9 0,-6 4 107,0 0-1,-1 0 1,-1-1-1,1 0 1,-2-1-1,0 0 1,9-18-1,-14 26-140,-1 0-1,1 0 1,-1 0-1,0-1 1,0 1-1,0 0 1,-1 0-1,1-1 1,-1 1-1,0 0 1,-1-1-1,1 1 1,-1 0-1,1-1 1,-1 1-1,-1 0 1,1 0-1,-1 0 1,1 0-1,-1 0 1,0 0-1,0 0 1,-1 0-1,1 1 1,-1-1-1,0 1 1,0 0-1,0 0 1,0 0-1,-1 0 1,1 1-1,-1-1 1,1 1-1,-1 0 1,0 0-1,0 0 1,0 0-1,0 1 1,0 0-1,-1-1 1,-6 0 0,-5 2-124,1 0 0,0 1 1,-1 0-1,1 1 0,0 1 1,0 0-1,0 1 0,1 1 1,-1 0-1,1 1 0,0 0 1,0 1-1,-15 12 0,25-17-158,1 0 0,0 1 0,0 0 0,0 0 0,0 0 0,0 0 0,1 0 0,-3 4 0,5-6 117,-1 0 1,1-1-1,0 1 0,-1 0 0,1-1 0,0 1 0,0 0 0,0 0 0,-1-1 0,1 1 1,0 0-1,0 0 0,0-1 0,0 1 0,0 0 0,1 0 0,-1-1 0,0 2 1,1-1-35,-1 0 1,1-1 0,-1 1 0,1 0 0,0-1 0,-1 1 0,1 0 0,0-1 0,0 1 0,-1-1 0,1 0 0,0 1 0,0-1 0,0 1 0,-1-1 0,1 0 0,0 0 0,0 1-1,1-1 1,20 3-1789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06.6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449 44 3552,'0'-29'1147,"0"29"-1133,-1-1 1,1 1-1,0 0 1,0 0-1,0-1 1,0 1-1,0 0 1,0 0-1,0-1 1,0 1-1,0 0 1,0 0-1,0-1 1,0 1-1,0 0 1,0 0-1,0 0 1,1-1-1,-1 1 1,0 0-1,0 0 1,0-1-1,0 1 1,0 0-1,0 0 1,1 0-1,-1-1 1,0 1-1,0 0 1,0 0-1,1 0 1,8-7 1694,-12 16-309,-23 53-19,-2-1 0,-38 61 1,54-102-1099,-2 0 1,-1-1 0,0 0 0,-28 26-1,-70 44 259,9-8 63,102-79-536,0 0 1,0 0 0,0 0-1,0 0 1,0 0-1,0 0 1,1 0-1,-1 1 1,-1 3-1,3-5-46,-1-1 0,1 1 0,0-1 0,0 0 0,0 1 0,0-1 0,0 1 0,0-1 0,0 1 0,0-1 0,0 1-1,0-1 1,1 1 0,-1-1 0,0 1 0,0-1 0,0 0 0,0 1 0,1-1 0,-1 1 0,1-1 0,-1 1 8,1 0 0,0 0 0,0 0 0,0-1 0,0 1 0,0 0 1,1-1-1,-1 1 0,0-1 0,0 0 0,2 1 0,14 3 118,0-2 0,0 0 0,0-1 0,1 0-1,17-3 1,3 1 153,17 0-148,72 4-1903,-121-3 1239,0 1 0,0 0 1,0 1-1,-1-1 0,1 1 0,0 0 0,0 1 0,-1-1 1,8 6-1,13 10-1970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26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54 2720,'-2'-1'192,"2"1"-146,-1 0-1,0-1 1,1 1-1,-1 0 1,0 0-1,1 0 0,-1 0 1,0-1-1,1 1 1,-1 0-1,1 0 1,-1 0-1,0 0 0,1 1 1,-1-1-1,0 0 1,1 0-1,-1 0 1,0 0-1,1 1 0,-1-1 1,0 1-1,0 0 114,1 0 0,-1 0 0,1 0 0,-1 0 0,1 0 0,-1 0 0,0 0 0,1 0 0,-1 0 0,0 0 0,0 0 0,-1 0 0,-6 10 1379,7-9-1483,0 0 0,0 0 0,0-1 0,0 1 0,0 0 0,1 0 0,-1 0-1,1 0 1,-1 0 0,1 0 0,0 1 0,0-1 0,0 0 0,0 0 0,0 0 0,0 0-1,1 0 1,-1 0 0,1 0 0,-1 0 0,1 0 0,0 0 0,0 0 0,-1 0-1,2 0 1,-1-1 0,0 1 0,0 0 0,0-1 0,1 1 0,-1-1 0,1 1-1,-1-1 1,1 0 0,0 1 0,0-1 0,-1 0 0,1 0 0,2 1 0,4 1 13,-1-1 1,0 1-1,1-1 1,-1 0-1,1-1 0,-1 0 1,1 0-1,0-1 1,10 0-1,-12 0 35,0-1 0,1 0 0,-1 0 0,0 0 0,0-1 0,0 0 0,0 0 0,-1-1-1,1 1 1,9-7 0,-12 7-43,-1 0-1,0 0 0,1 0 0,-1 0 1,0-1-1,0 1 0,-1-1 1,1 1-1,0-1 0,-1 1 0,0-1 1,1 0-1,-1 0 0,0 0 0,-1 0 1,1 0-1,0 0 0,-1 0 1,1 0-1,-1 0 0,0 0 0,0 0 1,-1-3-1,1 3-20,-1 0-1,0-1 1,0 1-1,0 0 1,0 0-1,-1 0 1,1 0 0,-1 0-1,0 0 1,0 1-1,0-1 1,0 0 0,0 1-1,0 0 1,-1-1-1,1 1 1,-1 0 0,0 0-1,1 0 1,-1 1-1,0-1 1,0 1-1,0-1 1,0 1 0,-5-1-1,-1-1 0,0 1-1,-1 0 0,1 1 0,-1 0 0,0 0 1,1 1-1,-14 1 0,15 0-72,0 0 0,0 1 0,0-1-1,0 2 1,1-1 0,-1 1 0,0 1 0,1-1-1,-13 9 1,18-10-110,1-1-1,0 0 1,-1 1-1,1-1 1,0 1-1,0-1 1,0 1-1,0 0 1,-1 2-1,2-4 60,0 0 0,0 1 0,0-1-1,0 0 1,-1 1 0,1-1 0,0 0-1,0 1 1,0-1 0,0 0 0,0 1-1,0-1 1,0 0 0,0 1 0,0-1 0,0 1-1,0-1 1,0 0 0,0 1 0,0-1-1,0 0 1,1 1 0,-1-1 0,0 0-1,0 1 1,0-1 0,0 0 0,1 1-1,-1-1 1,0 0 0,0 1 0,1-1-1,-1 0 1,0 0 0,1 1 0,-1-1-1,0 0 1,1 0 0,-1 0 0,0 0 0,1 1-1,-1-1 1,0 0 0,1 0 0,-1 0-1,0 0 1,1 0 0,-1 0 0,1 0-1,-1 0 1,0 0 0,1 0 0,0 0-1,20-4-1982,12-3-1072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26.8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768 0 3328,'-3'1'190,"0"1"1,-1-1-1,1 1 0,0 0 1,0-1-1,0 1 0,1 1 1,-1-1-1,1 0 0,-1 1 0,1-1 1,-1 1-1,-2 4 0,-10 11 826,-4 2 265,2 0 1,-21 32-1,-25 50 531,10-16-940,20-42-80,-2 0 1,-78 74-1,62-68-509,-47 60 0,-53 116-197,145-214-1112,0 0 0,-5 15 0,3-8-739,0 0-2277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27.2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283 0 4224,'-5'6'407,"0"0"1,0 0-1,1 0 1,0 1-1,0 0 1,0 0-1,1 0 1,0 0 0,1 0-1,0 0 1,0 1-1,0-1 1,1 1-1,0 0 1,1-1-1,-1 9 1,2-11-339,0-1 1,-1 1 0,2-1 0,-1 0 0,0 1 0,1-1-1,0 0 1,0 0 0,0 0 0,0 0 0,1 0-1,-1-1 1,7 7 0,-6-7-32,0-1-1,0 0 1,0 1-1,0-1 1,1-1-1,-1 1 1,0 0-1,1-1 1,-1 0 0,1 0-1,0 0 1,-1 0-1,1 0 1,0-1-1,0 0 1,0 1-1,3-2 1,8 0 34,0-1 1,-1-1-1,1 0 1,25-9-1,-14 1 115,39-21 0,-58 28-67,-1 1 0,0-2 0,0 1 0,0 0 0,8-10 0,-13 13-97,0 0 0,0 1 0,0-2 0,0 1 0,0 0 0,-1 0 0,1 0 0,0 0 0,-1 0 0,1 0 0,-1-1 0,1 1 0,-1 0 0,0-1 0,1 1 0,-1 0 0,0-1 0,0 1 0,0 0 0,0-1 0,0 1 0,0 0 0,0-1 0,-1 1 0,1 0 0,0 0 0,-1-1 0,1 1 0,-1 0 0,1 0 0,-1-1 0,0 1 0,0 0 0,1 0 0,-1 0 1,0 0-1,-2-1 0,-1-2 26,0 1 1,-1 0-1,0 0 1,0 0-1,0 1 1,0-1-1,0 1 1,-1 1-1,1-1 1,-1 1-1,1 0 1,-1 0-1,-10 0 0,-1 0-6,1 2 0,0 0 0,-29 6 0,-26 10-936,0 4 1,-96 42-1,123-43-1912,8 0 864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2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459 31 3136,'-1'-2'234,"1"0"1,-1 0 0,0 1-1,0-1 1,0 0-1,0 1 1,0-1-1,-1 1 1,1-1 0,0 1-1,-1 0 1,1-1-1,-1 1 1,1 0-1,-1 0 1,0 0-1,1 0 1,-1 0 0,0 1-1,0-1 1,0 0-1,0 1 1,1 0-1,-1-1 1,0 1-1,0 0 1,0 0 0,0 0-1,0 0 1,0 0-1,0 0 1,0 1-1,-2 0 1,-5 1 102,1 1 0,0 0 1,0 0-1,0 1 0,0 0 0,-10 8 1,-6 2 65,12-6-138,-1 0 1,-14 12 0,-141 160 1282,144-152-1507,16-18-25,1 0 1,-1 1-1,2 0 1,0 0-1,0 1 1,1 0-1,0 0 0,1 0 1,1 0-1,0 1 1,0-1-1,-1 18 1,3-14-38,1 0 0,1 1 0,0-1 0,1 0 0,0 0 1,1 0-1,1 0 0,1 0 0,9 20 0,-8-23 60,0 0-1,1 0 1,0-1 0,2 0-1,-1 0 1,1-1-1,18 17 1,-21-22-11,1-1 1,0 0-1,0 0 1,0 0-1,1-1 1,-1 0-1,1-1 1,0 0-1,0 0 1,0-1-1,1 0 1,-1 0-1,0-1 1,12 1-1,5-2 76,0-1 1,0-1-1,0-2 0,-1 0 1,1-1-1,-1-2 0,0 0 1,28-14-1,-25 9 20,-1-2 0,0-1 1,-1-1-1,0-1 0,-1-1 0,34-35 0,51-75 127,-100 117-146,-1-1 1,-1 0 0,11-21 0,-16 29-74,0 0 0,-1 0 0,0 0 1,1-1-1,-2 1 0,1 0 0,0 0 0,-1-1 1,0 1-1,0 0 0,0-1 0,0 1 1,-1 0-1,1-1 0,-1 1 0,-3-7 0,0 3-32,-1-1 0,0 1 0,-1-1 0,0 2 0,0-1-1,-1 1 1,0 0 0,0 0 0,0 1 0,-1 0 0,0 0 0,0 1-1,-1 0 1,-12-6 0,-1 2-77,0 0-1,-1 1 1,-1 1-1,-44-7 1,57 12-8,-56-8-606,-85-3 0,145 14-273,19 8-2973,12 0 337,6 1 1126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29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3136,'1'-9'8219,"17"57"-7057,-12-19-672,-1 0 1,-2 0-1,1 39 1,-11 88 854,8-120-507,-1-2-4135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30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51 5152,'-3'0'318,"-1"0"0,1 1 0,0-1 0,-1 1 0,1 0 0,0 0-1,0 0 1,0 1 0,0-1 0,0 1 0,0-1 0,0 1 0,0 0 0,0 0 0,1 1 0,-1-1 0,1 0 0,-3 5 0,3-5-243,0 0 1,1 0 0,0 0-1,0 0 1,0 0-1,0 1 1,0-1-1,0 0 1,0 1-1,1-1 1,-1 0-1,1 1 1,-1-1-1,1 1 1,0-1 0,0 1-1,0-1 1,1 1-1,-1-1 1,0 0-1,1 1 1,0-1-1,-1 1 1,1-1-1,3 4 1,-3-3-54,1 0 1,-1-1-1,1 1 0,0-1 1,0 0-1,0 0 0,0 1 1,1-1-1,-1-1 0,4 3 1,-5-3 2,1 0 1,0 0 0,0-1-1,0 1 1,0 0 0,0-1-1,0 0 1,0 0 0,0 1 0,0-1-1,0 0 1,0 0 0,0-1-1,0 1 1,0 0 0,3-1 0,8-4 111,0-1 1,0 0 0,0 0-1,-1-1 1,13-10 0,-3 2 38,36-25 86,-52 35-125,1-1 1,-1 1 0,0-1 0,-1-1 0,1 1 0,4-9 0,-10 14-122,1 1-1,-1-1 1,0 1 0,0-1-1,1 1 1,-1-1-1,0 1 1,0-1 0,0 0-1,0 1 1,0-1 0,0 1-1,0-1 1,0 1 0,0-1-1,0 0 1,0 1 0,0-1-1,-1 1 1,1-1 0,0 1-1,0-1 1,0 1 0,-1-1-1,1 1 1,0-1 0,-1 1-1,1-1 1,0 1 0,-1-1-1,1 1 1,-1 0 0,1-1-1,-1 1 1,1 0 0,-1-1-1,1 1 1,-1 0 0,1 0-1,-1-1 1,1 1 0,-1 0-1,1 0 1,-1 0 0,0 0-1,1 0 1,-1 0 0,-5-2-8,1 1 1,0 1-1,-1-1 1,-5 1-1,3 1-136,1 0 0,-1 0-1,0 1 1,1 0 0,-1 0-1,1 1 1,0 0-1,0 1 1,0-1 0,0 1-1,1 1 1,-1-1 0,-10 11-1,15-14-186,0 1-1,1 0 1,-1 0-1,0 0 1,1 0-1,-1 0 1,1 1-1,0-1 1,-1 0-1,0 4 1,2-5 20,-1 1 1,1-1 0,0 1-1,0-1 1,-1 0 0,1 1-1,0-1 1,0 1 0,1-1-1,-1 1 1,0-1-1,0 0 1,1 1 0,-1-1-1,1 0 1,-1 1 0,1-1-1,0 0 1,-1 0 0,1 1-1,1 0 1,5 6-1498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30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0 4160,'-9'5'504,"7"-4"-312,-1 0-1,1 1 1,0-1-1,-1 1 1,1 0 0,-4 3-1,-1 2 178,1-1 0,0 1 0,1 1 0,-8 11 0,9-12-4,-8 13 832,-18 43-1,27-58-1129,1 1 1,0 0-1,1 0 0,-1 0 0,1 0 1,1 0-1,-1 0 0,1 1 0,0-1 1,0 0-1,1 0 0,2 11 0,-3-16-48,1 0-1,-1 0 1,0 0-1,1 0 1,0 0-1,-1 0 1,1-1-1,0 1 1,-1 0-1,1 0 1,0-1-1,0 1 1,-1 0-1,1-1 1,0 1-1,0 0 1,0-1-1,0 1 1,0-1-1,0 0 1,0 1-1,0-1 1,0 0-1,0 0 1,0 0-1,0 1 1,1-1-1,-1 0 1,0 0-1,0-1 1,0 1-1,0 0 1,0 0-1,1-1 1,4 0 157,0-1 1,-1 1 0,1-1-1,9-5 1,-8 2-4,1-1-1,-1 1 1,0-1-1,0-1 1,-1 1 0,0-1-1,0 0 1,-1-1-1,0 1 1,5-10 0,-7 13-89,-1-1 1,0 1 0,0-1 0,0 1 0,-1-1 0,0 0 0,1 0-1,-2 0 1,1 1 0,-1-1 0,1 0 0,-1 0 0,-2-9-1,2 10-67,-1 1 0,0-1 0,0 0 0,0 1 0,0-1 0,-1 1 0,1 0 0,-1-1 0,0 1 0,0 0 0,0 0-1,-1 0 1,1 0 0,-1 1 0,1-1 0,-1 0 0,0 1 0,-6-4 0,7 5-126,0 0-1,0 0 1,0 0 0,-1 0 0,1 0-1,-1 0 1,1 1 0,0-1 0,-1 1-1,1 0 1,-1-1 0,1 1 0,-1 0-1,1 1 1,-1-1 0,1 0 0,-1 1-1,1-1 1,-5 2 0,4 0-230,0 0 1,-1 0-1,1 0 1,0 0-1,0 0 0,1 0 1,-1 1-1,0-1 1,1 1-1,0 0 1,-1 0-1,-1 4 0,-10 20-1687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32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19 2976,'-8'-19'7253,"2"31"-5898,-3 19 23,5-18-856,-5 22-1,1-15 221,4-14-438,4-6-296,0 0 0,0 0-1,0 0 1,0 0 0,0 0 0,0 0-1,0 0 1,0 0 0,-1 0 0,1 0-1,0 0 1,0 0 0,0 0 0,0 0-1,0 0 1,0 0 0,0 0 0,0-1-1,0 1 1,0 0 0,0 0 0,0 0-1,0 0 1,-1 0 0,1 0 0,0 0-1,0 0 1,0 0 0,0 0 0,0 0-1,0 0 1,0 0 0,0 0 0,0 0-1,0 0 1,0 0 0,0-1 0,0 1-1,0 0 1,0 0 0,0 0 0,0 0-1,0 0 1,0 0 0,0 0 0,0 0-1,0 0 1,0 0 0,0 0 0,0 0-1,0-1 1,0 1 0,0 0 0,0 0-1,0 0 1,0 0 0,-2-9 170,2 8-150,-1-1 0,1 1 0,0-1 0,-1 1 0,1-1 0,0 1 0,0-1 0,0 1 0,1-4 1,-1 4 48,0 0 1,0 0-1,0 1 1,1-1-1,-1 0 1,0 0-1,0 0 1,0 0 0,0 0-1,-1 0 1,1 0-1,0 1 1,0-1-1,0 0 1,-1 0-1,1 0 1,0 0 0,-1 1-1,1-1 1,-1 0-1,1 0 1,-1 1-1,-1-2 1,0 0 160,1 1 1,-1 0 0,0 0-1,0 0 1,-1 0-1,1 1 1,-3-2-1,-13-5 184,16 6-274,1 0-273,0 1 1,0-1-1,1 0 1,-1 1-1,0-1 1,0 1-1,0-1 1,0 1-1,0 0 1,0-1-1,0 1 1,0 0-1,0 0 1,0 0-1,0-1 1,0 1-1,0 0 1,0 0-1,0 0 1,0 1-1,-1-1 0,0 7-1298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34.5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94 2720,'-6'-9'885,"0"9"431,1 1 408,5-1-1685,0 0 0,0 0-1,0 0 1,1 0 0,-1 0-1,0 0 1,0 0 0,0 0 0,0-1 77,0 1-78,0 0 1,0 0 0,1 0 0,-1 0-1,0 0 1,0 0 0,0-1-1,0 1 1,0 0 0,0 0 0,0 0-1,0 0 1,0 0 0,0 0-1,0 0 1,0-1 0,0 1 0,0 0-1,0 0 1,0 0 0,0 0-1,0 0 1,0 0 0,0-1 0,0 1-1,0 0 1,0 0 0,0 0-1,0 0 1,0 0 0,-1 0 0,1 0-1,0-1 1,0 1 0,0 0-1,0 0 1,0 0 0,0 0 0,0 0-1,0 0 1,0 0 0,-1 0-1,1 0 1,0 0 0,0 0 0,0 0-1,0 0 1,0 0 0,0 0-1,0 0 1,-1 0 0,1 0 0,0 0-1,0 0 1,0 0 0,0 0-1,9-8 1392,34-14-1171,-29 14-262,0 0 0,0 2-1,27-10 1,-34 14-8,2-1 10,1 1 1,-1 0 0,1 0 0,-1 1-1,19 0 1,-25 1 9,-1 1 0,0-1 0,1 1-1,-1-1 1,0 1 0,1 0 0,-1 0-1,0 0 1,0 0 0,0 0 0,0 1-1,0-1 1,0 1 0,0-1 0,0 1 0,0 0-1,-1-1 1,1 1 0,-1 0 0,1 0-1,-1 0 1,0 0 0,0 0 0,0 1-1,0-1 1,0 0 0,0 1 0,-1-1 0,1 3-1,0 0 46,0-1 1,-1 0-1,0 1 0,0-1 0,0 1 0,0-1 0,-1 0 0,0 1 0,1-1 0,-2 0 1,1 0-1,0 0 0,-1 1 0,-2 3 0,-4 5 124,0 1-1,-16 18 1,16-21-88,-26 30 173,-49 46-1,17-19-62,45-46-165,-23 28 144,46-48-24,5-2-76,12-3-4,80-27 407,-38 10-356,-48 16-135,4-1 138,21-5-1,-33 10-66,0-1-1,-1 0 1,1 1 0,0 0-1,-1 0 1,1 1-1,0-1 1,-1 1-1,10 2 1,-14-2-44,1-1-1,-1 0 1,1 0-1,0 1 1,-1-1 0,1 0-1,-1 1 1,1-1 0,-1 1-1,1-1 1,-1 1 0,1-1-1,-1 1 1,1-1 0,-1 1-1,0-1 1,1 1 0,-1-1-1,0 1 1,1 0 0,-1-1-1,0 1 1,0 0 0,-1 17-1510,1-14 496,-1 8-689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35.0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 0 4064,'-40'36'6826,"36"-32"-6752,1 0-1,-1 0 1,1 0-1,0 0 1,0 1-1,0-1 0,0 1 1,1 0-1,0-1 1,0 1-1,0 1 1,1-1-1,-1 0 1,1 0-1,0 0 1,1 1-1,-1-1 0,1 0 1,0 1-1,1-1 1,1 9-1,0-5-27,1 0 0,0-1 0,1 0 1,0 1-1,0-2 0,1 1 0,0 0 0,0-1 0,12 13 0,-14-17-2,0 0 0,0-1-1,0 1 1,0-1 0,0 0 0,1 0 0,-1 0-1,1 0 1,-1 0 0,1-1 0,0 1 0,-1-1 0,1 0-1,0 0 1,0-1 0,0 1 0,0-1 0,0 0-1,0 0 1,0 0 0,0-1 0,-1 1 0,1-1 0,0 0-1,5-1 1,1-2 83,-1-1 0,0 1 0,1-1 0,-2-1 0,1 0-1,10-9 1,-16 13-69,0-1-1,1-1 1,-1 1 0,-1 0-1,1-1 1,0 1 0,-1-1-1,0 0 1,1 0-1,-2 0 1,1 0 0,0 0-1,-1 0 1,0-1 0,0 1-1,0 0 1,0-6 0,-1 8-52,0 0 1,0-1 0,-1 1 0,1 0 0,-1 0 0,1 0 0,-1 0 0,0 0 0,0 0 0,0 0 0,0 0 0,0 0 0,0 0 0,-1 0 0,-1-2 0,-1 1-11,1 0-1,-1 0 1,1 0 0,-1 0-1,0 1 1,0-1 0,-5-1-1,-3 0-89,1 0 0,-1 0-1,-1 1 1,-18-2 0,17 3 71,0 1 0,-15 2 0,3 0-655,56 2-8484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12.6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10 102 5472,'-9'-13'2496,"18"10"-2176,-1-1 1600,5 4-1120,22-4 1632,9 0-1376,20-4 672,6 8-993,17-8-191,-1 0-352,31-6 0,-8 6-96,16-8-1663,-11 5 831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09.5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17 3712,'1'-4'3580,"0"4"-3491,5-2 337,0-1 1,0 1-1,0 1 0,1-1 0,-1 1 0,13-1 1,43 2 349,-30 1-493,112 6-2,-125-5-192,1 1-1,-1 1 0,0 1 0,0 1 0,23 10 0,-37-13-54,-1-1 0,1 1 0,0 0 0,-1 0 0,1 1 0,-1-1 0,0 1 0,0 0 0,-1 0 1,1 1-1,-1-1 0,0 0 0,0 1 0,0 0 0,-1 0 0,0 0 0,0 0 0,0 0 0,2 7 0,-1 8 117,0-1 0,-1 1 1,-1-1-1,-2 22 1,1-11-107,0 22 51,9 78 0,-6-113-71,0 0 0,1 0 0,1-1-1,0 0 1,1 0 0,1 0 0,1-1 0,15 25 0,8 0-69,-16-21 34,21 35 0,20 37 389,23 60-27,-61-115-319,2 0 1,46 60 0,-31-60 131,-32-33-181,1 1-1,0-1 1,9 6 0,7 6 65,-14-11 1253,-13-8-711,5 3-584,1-1 0,-1 1-1,1-1 1,-1 1-1,1-1 1,-1 0 0,1 1-1,0-1 1,0 0-1,-1-2 1,-4-6 86,0 2 42,1-1 0,0 0 0,0 0 0,-5-14-1,-7-16 264,-70-126 162,45 96-539,6-1 128,14 22-331,-12-31 375,33 73-202,0 1-1,0 0 1,0 0 0,1-1 0,0-6-1,0 6-142,-4-1-339,16 32 230,7 14 218,-7 0-2,-1 0 0,-2 1-1,6 61 1,7 57-3,-15-133 32,0 0 0,12 25 0,-12-24 131,-7-22-93,1-1-1,-1 0 1,1 0 0,0 0-1,0 1 1,0-1-1,0 0 1,1 0-1,1 2 1,-1 1 60,-2-6-74,0 0 0,0 0 0,0 1 0,0-1 0,0 0 0,0 0 0,0 0 0,0 0 0,0 1 1,0-1-1,0 0 0,0 0 0,0 0 0,0 1 0,0-1 0,0 0 0,0 0 0,0 0 0,0 0 0,0 0 0,1 1 0,-1-1 0,0 0 0,0 0 0,0 0 0,0 0 0,0 0 0,0 1 0,1-1 0,-1 0 1,0 0-1,0 0 0,0 0 0,0 0 0,1 0 0,-1 0 0,0 0 0,0 0 0,0 0 0,1 0 0,-1 0 0,0 0 0,0 0 0,0 0 0,0 0 0,1 0 0,-1 0 0,0 0 0,0 0 0,0 0 0,1 0 0,-1 0 1,0 0-1,0 0 0,0-1 0,0 1 0,0 0 0,1 0 0,-1 0 0,0 0 0,0 0 0,0 0 0,0-1 0,0 1 0,1 0 0,-1-1 8,1 0 1,-1 1-1,0-1 1,1 0-1,-1 0 0,1 1 1,-1-1-1,0 0 0,0 0 1,0 0-1,1 0 0,-1 0 1,0 1-1,0-1 0,0 0 1,0 0-1,0 0 0,-1 0 1,1 0-1,0 1 0,0-1 1,0 0-1,-1 0 1,1 0-1,-1 1 0,1-1 1,-1-1-1,-14-24-53,-23-33 280,27 39-44,-22-27-1,20 30-176,-2 2 0,0 0 0,0 0 0,-2 1-1,0 1 1,0 1 0,-1 0 0,-1 2-1,0 0 1,0 0 0,-30-8 0,29 11-105,0 1 0,0 2 1,-1 0-1,0 1 0,-24-1 1,44 4 66,0 0 0,1 0 1,-1 0-1,0 0 0,0 0 0,1 0 1,-1 0-1,0 0 0,1 0 1,-1 0-1,0 1 0,1-1 0,-1 0 1,1 0-1,-1 1 0,0-1 1,1 0-1,-1 1 0,1-1 0,-1 0 1,1 1-1,-1-1 0,1 1 1,-1-1-1,1 1 0,-1 0 1,0 0-1,1 0 12,0 0 1,0 0 0,0 0-1,0 0 1,0 0-1,0 0 1,0 0-1,1 0 1,-1 0 0,0 0-1,1 0 1,-1 0-1,0 0 1,1 0-1,0 2 1,2 1 18,0 0 0,0 1 0,0-1 0,1 0 0,-1-1 0,5 5 0,-3-4-11,1-1-1,-1 0 0,1 1 1,-1-2-1,1 1 0,0-1 1,0 0-1,0 0 0,1 0 1,-1-1-1,0 0 0,0-1 1,1 1-1,9-1 0,-7-1 19,0-1-1,1 0 0,-1 0 0,0-1 0,0 0 0,-1 0 0,1-1 0,-1-1 1,12-6-1,-9 3 30,1 0 0,-1-1 1,0-1-1,-1 1 0,0-2 1,0 1-1,14-23 0,-3 6 94,-15 22-145,-2-1 1,1 0 0,-1 0-1,1 0 1,-2-1 0,4-7 0,-1 1-27,-4 7-24,0 1-1,0-1 1,0 0-1,-1 0 1,1 0-1,-1-8 1,-1 13-67,-4 7-219,-60 61 266,62-63 595,9-6-382,9-7-144,14-10-47,-30 19 51,0 0 0,1 0 0,-1 0 0,0 0 0,0 0-1,0 0 1,0 0 0,0 0 0,0 0 0,1-1 0,-1 1 0,0 0 0,0 0 0,0 0 0,0 0-1,0 0 1,0 0 0,0 0 0,0-1 0,0 1 0,0 0 0,0 0 0,0 0 0,1 0 0,-1 0-1,0 0 1,0-1 0,0 1 0,0 0 0,0 0 0,0 0 0,0 0 0,0 0 0,0-1 0,0 1-1,0 0 1,-1 0 0,1 0 0,0 0 0,0 0 0,0 0 0,0-1 0,0 1 0,0 0-1,0 0 1,0 0 0,0 0 0,-10-1-25,-15 7-83,23-5 120,-15 3-93,0 2 0,1 0 0,0 0 0,0 2 0,0 0 1,1 1-1,1 0 0,-1 1 0,-19 19 0,30-25-427,1 0 0,0 1 0,0-1 0,0 1 0,0-1 0,1 1 0,-1 0 0,1 0 0,1 0 0,-1 1 0,-1 8 0,1-2-959,1-1 1,0 1-1,2 21 1,3-12-2457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35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0 1568,'0'1'84,"-1"0"-1,1 0 1,-1 0 0,1 0-1,-1 1 1,1-1 0,-1 0-1,1 0 1,-7 13 5937,6-13-5841,-5 7 1287,1-6-994,0-1 1,-1 1-1,1-1 0,-1 0 0,1 0 1,-1-1-1,1 0 0,-1 0 1,-6-1-1,-9-1 418,-22-6 0,13 2-468,5 1-295,13 3-159,-1-1 1,0 2 0,0-1 0,0 2 0,-19 1 0,31-1 2,0 0-1,-1 0 0,1 1 1,0-1-1,0 1 1,-1-1-1,1 1 1,0-1-1,0 1 0,0 0 1,-1-1-1,1 1 1,0 0-1,0 0 0,0 0 1,1 0-1,-1 0 1,0 0-1,0 0 1,0 0-1,1 0 0,-1 0 1,0 1-1,1-1 1,-1 0-1,1 0 0,0 1 1,-1-1-1,1 0 1,0 1-1,0-1 1,0 2-1,0 4 16,0 1 1,0 0-1,1-1 1,3 13-1,-1-2-170,6 97 738,-9-114-539,1 0 0,-1-1 0,1 1 0,-1 0 1,1 0-1,-1 0 0,1-1 0,0 1 1,-1 0-1,1-1 0,0 1 0,-1-1 1,1 1-1,0-1 0,0 1 0,1 0 1,4 3 85,-2-1-114,1 0 1,-1-1-1,1 1 0,0-1 0,0 0 1,0-1-1,0 1 0,8 1 0,10 3-15,-6 0-21,0 0 0,-1 2 0,0 0 0,-1 0 0,17 12 0,-26-15 55,-1-1 0,1 1 0,0 1 0,-1-1 0,0 1 0,-1-1 1,1 1-1,-1 1 0,0-1 0,0 1 0,-1-1 0,0 1 0,0 0 0,3 14 1,-6-18 53,1 1 0,-1-1 0,0 1 0,0-1 0,0 1 0,0 0 0,0-1 0,-1 1 0,0-1 0,0 1 0,0-1 0,0 0 0,0 1 0,-1-1 0,1 0 0,-1 0 0,0 0 0,0 0 0,0 0 0,0 0 0,-1 0 0,1-1 0,-1 1 0,0-1 0,1 0 0,-7 4 0,2-2 9,-1 0-1,1 0 0,-1-1 1,0 0-1,0 0 0,0-1 1,0 0-1,-1 0 0,1-1 1,-15 0-1,4-2 48,1 0 0,0-2 0,-25-6 0,-53-21-5609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36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 18 3328,'-4'-13'1061,"3"10"-634,1 3-396,0 0-1,0 0 1,0 0 0,0 0 0,0 0 0,0 0-1,0 0 1,0 0 0,0-1 0,-1 1-1,1 0 1,0 0 0,0 0 0,0 0-1,0 0 1,0 0 0,0 0 0,0 0 0,0 0-1,-1 0 1,1 0 0,0 0 0,0 0-1,0 0 1,0 0 0,0 0 0,0 0 0,-1 0-1,1 0 1,0 0 0,0 0 0,0 0-1,0 0 1,0 0 0,0 0 0,0 0 0,-1 0-1,1 0 1,0 0 0,0 0 0,0 0-1,0 1 1,0-1 0,0 0 0,0 0 0,0 0-1,0 0 1,0 0 0,-1 0 0,1 0-1,0 0 1,0 1 0,0-1 0,0 0-1,0 0 1,0 0 0,0 0 0,0 0 0,0 0-1,0 1 1,-4 5 1005,4-6-1053,-9 14 423,1 1 0,1-1 0,0 1-1,1 0 1,0 1 0,2-1 0,0 1 0,-4 30 0,8-41-379,0 1 1,0 0-1,1 0 0,0 0 0,0-1 1,0 1-1,1 0 0,0-1 0,3 8 1,-5-11 7,1-1 1,0 1-1,0 0 0,0 0 1,0-1-1,0 1 1,1-1-1,-1 1 0,0-1 1,1 1-1,-1-1 1,1 0-1,-1 0 1,1 0-1,0 0 0,0 0 1,-1 0-1,1 0 1,0 0-1,0-1 0,0 1 1,0-1-1,0 1 1,0-1-1,0 0 1,0 0-1,0 0 0,-1 0 1,1 0-1,3-1 1,2-1 86,-1 0 1,1-1 0,-1 0 0,0 0 0,0 0-1,0-1 1,-1 0 0,1 0 0,-1 0 0,0-1-1,0 0 1,0 0 0,-1 0 0,0 0-1,7-12 1,-8 12-1,0-1 0,0 0 0,0 0 0,-1 0-1,0 0 1,0 0 0,1-10 0,-3 12-76,1 0 1,-1 0-1,0 0 1,-1 1-1,1-1 0,0 0 1,-1 0-1,0 1 1,0-1-1,0 1 1,0-1-1,-1 1 0,-2-5 1,2 5-22,-1-1 0,0 0 0,-1 1 1,1 0-1,0-1 0,-1 1 0,0 1 0,0-1 1,0 0-1,0 1 0,-9-4 0,7 4-60,-1-1-1,0 1 0,0 0 1,0 1-1,0-1 1,-13 0-1,12 5-1798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37.1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651 2 576,'0'0'37,"1"0"0,-1-1 0,1 1 0,-1 0 0,1 0 1,-1 0-1,0 0 0,1 0 0,-1 0 0,1 0 0,-1 0 0,1 0 0,-1 0 0,1 0 0,-1 0 1,1 0-1,-1 0 0,0 0 0,1 1 0,-1-1 0,1 0 0,-1 0 0,0 0 0,1 1 0,-1-1 1,1 0-1,-1 0 0,0 1 0,1-1 0,-1 1 0,1 0 167,-1 0 0,1 0 1,-1 1-1,1-1 0,-1 0 0,0 0 0,0 0 0,1 1 1,-1-1-1,0 0 0,0 2 0,-1 3 373,0 0 0,1 0 0,-2 0 0,-1 5 0,-33 82 1937,11-31-1599,-54 123 836,62-153-1408,-2-1-1,-1 0 0,-39 44 0,-3-5 169,-57 66 146,-49 89 133,126-147-708,29-52-1268,12-19 418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29:37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 4992,'-1'1'207,"0"0"-1,0 0 1,0 0-1,0 0 1,0 0 0,0 0-1,0 0 1,0 0 0,1 0-1,-1 0 1,0 1 0,1-1-1,-1 0 1,1 0 0,0 1-1,-1-1 1,1 0 0,0 1-1,-1 1 1,-3 35 1983,3-28-1905,1-3-187,-1 0 0,1 0 0,0 0 0,1 0 0,0 0 0,0 0 0,0 0 0,1 0 0,0 0 0,0-1 0,1 1 0,-1-1 1,2 0-1,-1 1 0,1-1 0,0-1 0,7 10 0,-8-13-34,0 1 1,0-1 0,0 1-1,0-1 1,1 0-1,-1 0 1,1 0-1,-1-1 1,1 1 0,0-1-1,0 0 1,-1 0-1,1 0 1,0-1-1,0 1 1,0-1-1,0 0 1,0 0 0,0 0-1,0-1 1,7-1-1,1-1 58,0 0-1,-1 0 1,1-1-1,-1-1 1,21-11-1,-21 10 4,0-1 0,-1 0 0,0-1 1,0 0-1,-1 0 0,0-1 0,0 0 0,-1-1 0,0 0 0,7-12 0,-13 20-84,-1-1-1,1 1 1,-1-1-1,0 1 1,0-1 0,0 0-1,-1 0 1,1 0-1,0 1 1,-1-6-1,0 6-16,0 1 0,-1-1-1,1 0 1,-1 0-1,1 1 1,-1-1 0,0 0-1,0 1 1,0-1-1,0 1 1,0-1 0,0 1-1,0-1 1,0 1-1,-1 0 1,1-1 0,-1 1-1,1 0 1,-1 0-1,1 0 1,-2-1-1,-4-1-13,1 0-1,-1 0 0,0 1 0,1-1 0,-1 1 0,0 1 1,0-1-1,0 1 0,-1 1 0,1-1 0,0 1 0,0 1 0,0-1 1,-9 2-1,-1 2-48,0-1 0,0 2 0,1 0 0,-1 2 0,-15 7 0,-8 6-702,3 2 202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06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11 149 2912,'-10'7'3082,"17"-4"-2036,-2-3-911,1 0 1,-1-1-1,1 1 0,-1-1 1,0 0-1,1-1 0,-1 1 1,0-1-1,8-4 0,-1 2 149,14-6-13,6-1 502,0-2 1,55-31 0,-71 35-711,0 1 0,0 0-1,0 1 1,1 1 0,0 1 0,0 0 0,27-4 0,-16 6 16,0 1 1,1 1 0,-1 2 0,29 4-1,-12 0-36,74 20 0,-93-17-17,36 11 1,-27-9 57,-1-1 1,1-2-1,61 5 0,3 0 11,173 43-186,-239-51 88,1-1 0,55-1 0,69-14-85,-110 7 196,73-2-56,-54 4-9,86-14 1,-69 0 150,181-32-176,1 18-1,-223 28-67,335-5 377,-144 27-39,-70-13-292,-66-4-18,-2 1 53,569 40 690,-547-28-691,298 23 84,-84-30 168,26-25-52,-111 0-193,189-7 55,-152 6-88,-94 5-11,36-2 9,298-4 131,-124 14 86,-163 7-198,155 5-80,292 24-10,-70-5 597,-599-26-981,-11 0 155,1 0 0,-1 0 0,0 0 0,0 1 0,1-1 0,-1 1 0,8 3 0,-12-4 239,-1 0 1,1 0 0,0 0 0,0 0 0,0 0 0,-1 0 0,1 0 0,0 0-1,0 0 1,0 0 0,0 0 0,-1 0 0,1 1 0,0-1 0,0 0 0,0 0-1,0 0 1,0 0 0,-1 0 0,1 0 0,0 1 0,0-1 0,0 0 0,0 0-1,0 0 1,0 0 0,0 1 0,0-1 0,0 0 0,0 0 0,0 0 0,0 1 0,0-1-1,0 0 1,0 0 0,0 0 0,0 1 0,0-1 0,0 0 0,0 0 0,0 0-1,0 0 1,0 1 0,0-1 0,0 0 0,0 0 0,0 0 0,0 0 0,0 1-1,1-1 1,-1 0 0,0 0 0,0 0 0,0 0 0,0 0 0,0 0 0,1 1-1,-1-1 1,0 0 0,0 0 0,0 0 0,0 0 0,1 0 0,-1 0 0,0 0-1,0 0 1,1 0 0,-18 4-1675,-12-6-2293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07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25 2656,'0'-1'32,"-1"1"0,1 0 0,0 0-1,-1 0 1,1-1 0,0 1 0,0 0 0,-1 0 0,1-1 0,0 1-1,0 0 1,-1 0 0,1-1 0,0 1 0,0 0 0,0-1 0,0 1 0,0 0-1,-1-1 1,1 1 0,0 0 0,0-1 0,0 1 0,0 0 0,0-1-1,0 1 1,0 0 0,0-1 0,8-7 494,2 1 1800,-9 7-2218,1 1-1,-1 0 1,1 0 0,-1-1-1,0 1 1,1 0 0,-1 1 0,0-1-1,0 0 1,0 0 0,0 0 0,0 1-1,0-1 1,0 0 0,0 1-1,-1-1 1,1 1 0,0-1 0,0 3-1,3 20 409,0 1 0,-2-1 0,-1 1 0,-3 35 0,1-8 78,1-23-333,4 115 1323,-3-129-1252,-3 30-1,-1-5 254,3-36-591,0-1 0,0 1 1,0-1-1,-1 1 0,0-1 0,0 1 0,1-1 1,-2 1-1,1-1 0,0 0 0,-4 6 1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08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32 4320,'0'-2'157,"0"0"-39,1 0 0,-1 0 1,0 0-1,0 0 1,0 0-1,0 0 0,-1 0 1,1 0-1,-1-3 0,1 5-55,-1-1-1,1 1 0,-1-1 1,1 1-1,-1-1 0,0 1 0,1-1 1,-1 1-1,1-1 0,-1 1 0,0 0 1,1-1-1,-1 1 0,0 0 1,0 0-1,1 0 0,-1-1 0,0 1 1,1 0-1,-1 0 0,0 0 0,0 0 1,1 0-1,-1 0 0,0 0 0,0 1 1,1-1-1,-1 0 0,0 0 1,1 1-1,-2 0 0,-1-1 108,1 2 1,0-1-1,0 0 0,0 0 0,0 1 0,0-1 1,0 1-1,1 0 0,-1-1 0,0 1 1,1 0-1,-1 0 0,1 0 0,0 0 0,0 0 1,0 1-1,-2 2 0,-1 7 207,-8 23 1,11-29-305,-7 21 231,-5 44 0,12-61-250,0 0 0,1 0 0,0 0 0,1 0 0,0 0 0,1 0 0,0 0 1,4 10-1,-4-14 44,0 1 0,0 0 1,1-1-1,0 0 0,1 0 1,0 0-1,5 7 1,-7-10-42,1-1 1,0 0-1,0 1 1,0-1-1,0 0 0,0 0 1,0 0-1,0-1 1,1 1-1,-1-1 1,1 0-1,-1 0 1,1 0-1,-1 0 1,8 0-1,-4-1 40,0 0 0,-1 0-1,1 0 1,-1-1 0,1 0-1,-1-1 1,0 0-1,1 0 1,10-5 0,-7 2 50,-1 0 0,1-1 1,-1 0-1,0 0 0,10-10 1,-16 12-120,1 1 0,-1-1 0,0 1 1,0-1-1,-1 0 0,1 0 0,-1 0 0,0 0 1,0-1-1,0 1 0,0-1 0,-1 1 0,0-1 1,1-4-1,-1 2 14,-1 0 0,0 1 0,0-1 0,-1 0 0,0 1 0,0-1 0,0 0 0,-1 1 0,-3-8 0,0 2-24,-1 0-1,0 0 1,-1 1-1,0-1 1,-1 2-1,0-1 1,0 1-1,-1 0 1,-16-13-1,21 20-36,0 0-1,0 0 0,0 1 0,-1-1 0,1 1 0,0 0 0,-1 1 0,-7-3 0,10 3-73,-1 1-1,1 0 1,0-1-1,-1 1 1,1 0 0,-1 0-1,1 0 1,0 1-1,-1-1 1,1 1-1,-1-1 1,1 1 0,0 0-1,0 0 1,-1 0-1,1 0 1,0 0-1,0 0 1,-2 2 0,3-2-35,0 0 1,1-1 0,-1 1 0,0 0 0,1-1 0,-1 1 0,1 0 0,-1 0 0,1 0 0,-1 0 0,1-1 0,0 1 0,-1 0 0,1 0 0,0 0 0,0 0 0,0 0 0,0 0 0,0 0 0,0 0 0,0 0 0,0 0 0,0 0 0,0 0 0,0-1-1,0 1 1,1 0 0,-1 0 0,0 0 0,1 0 0,-1 0 0,1 1 0,1 0-227,-1 0 1,1 0-1,-1 0 0,1 0 1,0 0-1,0 0 0,0 0 0,0-1 1,0 1-1,0-1 0,3 3 0,17 4-3304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08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151 97 4640,'-5'-32'1504,"5"31"-1482,0 1 1,0-1 0,-1 1-1,1 0 1,0-1 0,0 1-1,-1-1 1,1 1 0,0 0-1,-1-1 1,1 1 0,0 0-1,-1-1 1,1 1 0,-1 0-1,1 0 1,-1-1 0,1 1-1,0 0 1,-1 0 0,1 0-1,-1-1 1,1 1 0,-1 0-1,1 0 1,-1 0 0,1 0-1,-1 0 1,1 0 0,-1 0-1,1 0 1,-1 0 0,0 1-1,-15 4 445,8 0-273,0 0 0,0 0 0,0 1 0,1 0-1,-1 0 1,2 0 0,-1 1 0,1 0 0,0 1 0,0-1 0,1 1-1,0 0 1,0 0 0,1 1 0,0-1 0,1 1 0,0 0 0,0 0-1,-2 12 1,5-18-173,0 1-1,0-1 1,0 1 0,0-1-1,0 1 1,1-1-1,-1 1 1,1-1-1,0 1 1,0-1-1,0 0 1,1 1 0,1 3-1,0-3 32,1 1 0,-1 0 0,1-1 0,-1 0 0,1 0 0,0 0 1,9 6-1,-4-4 71,1 0 0,0-1 0,0 0 1,0 0-1,1-1 0,0 0 1,21 3-1,-25-5-17,1-1 0,0-1 1,0 1-1,-1-2 0,1 1 0,0-1 1,0 0-1,-1 0 0,15-5 0,-17 4-17,0 0 0,-1 0 0,1-1 1,-1 1-1,0-1 0,0 0 0,0 0 0,0 0 0,0-1 0,-1 1 0,1-1 0,-1 0 0,0 0 0,0 0 0,-1 0 0,5-9 0,-4 5 12,-1 0 0,1 0-1,-1-1 1,-1 1 0,0-1 0,0 1 0,0-1 0,-1 1-1,-1-1 1,1 0 0,-1 1 0,-1-1 0,1 1 0,-6-14-1,4 12-95,-1 0-1,0 1 0,-1-1 0,0 1 0,-1 0 0,0 0 1,0 0-1,-1 1 0,0 0 0,0 0 0,-13-10 0,14 14-30,0 0-1,-1 0 1,-13-5-1,18 8-88,-1 0 0,0 0 0,1 0 0,-1 0 0,0 1 0,0-1 0,1 1 0,-1 0 0,0 0 0,0 0-1,0 0 1,0 0 0,-3 1 0,5-1 51,1 0 0,-1 0-1,1 1 1,0-1 0,-1 0-1,1 0 1,0 0 0,-1 1 0,1-1-1,0 0 1,-1 1 0,1-1-1,0 0 1,-1 0 0,1 1 0,0-1-1,0 1 1,0-1 0,-1 0-1,1 1 1,0-1 0,0 0 0,0 1-1,0-1 1,0 1 0,0-1-1,-1 0 1,1 1 0,0-1 0,0 1-1,0-1 1,1 1 0,-1-1-1,0 0 1,0 1 0,0-1 0,0 1-1,0-1 1,0 0 0,0 1-1,1-1 1,-1 1 0,0-1 0,0 0-1,1 1 1,-1-1 0,0 0-1,1 0 1,-1 1 0,1-1-1,16 16-2592,-14-14 2172,0 0-1,0 0 0,0-1 1,1 1-1,-1-1 0,1 0 0,-1 0 1,1 0-1,-1 0 0,1-1 1,0 0-1,-1 1 0,6-2 1,36-1-1286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08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26 4800,'-3'-1'272,"0"0"-1,-1 0 1,1 1 0,0-1-1,0 1 1,-1 0 0,1-1-1,0 2 1,-1-1 0,1 0-1,0 1 1,0-1 0,0 1-1,-1 0 1,1 0 0,0 0-1,0 1 1,0-1 0,0 1-1,1 0 1,-4 2 0,4-3-249,0 1 1,0-1-1,0 1 1,0-1-1,0 1 0,1 0 1,-1 0-1,1 0 1,-1 0-1,1 0 1,0 0-1,0 0 1,0 1-1,0-1 1,0 0-1,1 1 0,-1-1 1,0 0-1,1 1 1,0-1-1,0 1 1,0-1-1,0 1 1,0-1-1,0 1 0,0-1 1,1 1-1,-1-1 1,1 0-1,1 3 1,-1-2 34,1 0 1,-1 0-1,1 0 0,-1 0 1,1-1-1,0 1 1,0-1-1,0 1 0,1-1 1,-1 0-1,0 0 1,1 0-1,0 0 1,-1 0-1,1-1 0,5 3 1,-3-2 10,0-1 0,0 0-1,0 0 1,0 0 0,0 0 0,0-1 0,0 0 0,0 0 0,9-2-1,0 0 34,0-2 0,0 0 0,0 0 0,0-2 0,-1 0-1,19-10 1,-27 13-34,-1 0 0,1 0 0,-1 0-1,0-1 1,0 0 0,5-5 0,-8 8-58,0 0 1,0 0 0,0-1 0,0 1 0,-1 0 0,1 0 0,-1-1-1,1 1 1,-1-1 0,1 1 0,-1 0 0,0-1 0,1 1 0,-1-1-1,0 1 1,0-1 0,0 1 0,0-1 0,0 1 0,-1-1 0,1 1 0,0 0-1,-1-1 1,1 1 0,-1-1 0,1 1 0,-1 0 0,-1-3 0,0 1-24,-1 0 1,1 0 0,-1 0 0,0 0 0,1 1 0,-1-1 0,0 1 0,-1 0 0,1 0 0,0 0 0,-1 0 0,1 1 0,-1-1 0,1 1-1,-1 0 1,-5-1 0,1 0-126,1 1 0,-1 1-1,0-1 1,0 2 0,0-1 0,-14 3-1,23-1-670,-1-2 764,0 0 0,0 0 0,0 0 1,0 0-1,0 1 0,0-1 0,0 0 0,0 0 0,0 0 0,0 0 0,0 0 0,0 0 0,0 1 0,0-1 0,0 0 0,-1 0 0,1 0 0,-2 1-764,2-1 764,0 0 0,0 0 1,0 0-1,0 0 0,0 0 0,11 5-1995,14-1-2002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09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804 0 4480,'-9'1'444,"-1"0"0,0 0 0,1 1 0,-1 1 0,1-1 0,0 1-1,0 1 1,0 0 0,0 0 0,1 1 0,-13 8 0,3 1 142,0 0-1,2 0 1,-31 34-1,-36 61 499,-7 7-200,-73 48 110,98-103-742,-66 80 1,121-129-159,0 1 1,2 1 0,-11 20-1,18-33-151,1 0-1,-1-1 1,1 1-1,0 0 1,-1 0-1,1 0 1,0-1-1,0 1 1,0 0-1,0 0 1,-1 0 0,1 0-1,0 0 1,1-1-1,-1 1 1,0 0-1,0 0 1,0 0-1,0 0 1,1 0-1,-1-1 1,0 1-1,1 0 1,-1 0-1,1 1 1,1-1-159,-1 0 1,0 0 0,1 0-1,-1 0 1,1 0-1,-1 0 1,1 0-1,-1 0 1,1-1-1,0 1 1,3 0-1,19 4-3506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58.7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546 105 1664,'13'-4'2016,"-8"0"-1336,-3 2-132,0 0-1,1-1 1,-1 1-1,0 0 1,2-5-1,-3 7-478,-1-1 0,0 0 0,1 0 0,-1 1 0,0-1 0,0 0-1,0 0 1,0 1 0,1-1 0,-1 0 0,0 0 0,0 1 0,0-1-1,-1 0 1,1 0 0,0 0 0,0 1 0,0-1 0,0 0 0,-1 0-1,1 1 1,0-1 0,-1 0 0,1 1 0,-1-1 0,1 0 0,-1 1 0,0-1-1,-7-10 463,7 8-487,-1 1-1,1 0 0,-1 0 0,1 0 0,-1 0 0,0 0 1,0 1-1,0-1 0,0 0 0,0 1 0,0 0 0,0-1 1,-1 1-1,-2-1 0,-13-3 18,-1 0 1,1 2-1,-1 0 0,0 1 1,-22 1-1,6 1 5,1 2 0,-49 9-1,67-8-43,0 1 0,1 0 0,0 1 0,0 1 0,0 1 0,0 0 0,-20 13 0,27-14 11,0 1 0,1-1 0,0 1-1,0 1 1,0-1 0,1 1 0,0 0-1,0 1 1,1 0 0,1-1 0,-7 17 0,4-6 15,2 0 0,0 0 0,2 0 0,0 0 1,0 21-1,2-24-38,2 0 0,0 0-1,6 23 1,-2-9-6,-3-15 47,1 0 1,1 0 0,10 25-1,-11-33-28,0-1-1,0 1 1,0-1-1,1 0 0,0 0 1,1-1-1,-1 1 1,1-1-1,0 0 1,11 8-1,-4-6 24,0 0 1,1 0 0,0-1-1,0-1 1,0 0-1,1-1 1,-1-1-1,1 0 1,19 2-1,0-3 110,0-1 0,62-7 0,-75 3-117,-1 0 0,0-1-1,0-2 1,0 0-1,-1 0 1,22-12 0,-27 11-15,0 0-1,0-1 1,-1-1 0,0 0 0,0-1 0,-1 0 0,0 0 0,15-21 0,65-107-184,-90 138 154,-1-1-4,1-1 1,0 1-1,0-1 1,0 1 0,-1-1-1,1 1 1,0-1 0,-1 1-1,0-1 1,1 0-1,-1 1 1,0-4 0,-2 7-43,0 0 1,0 0 0,1 0-1,-1 0 1,0 0 0,1 0-1,-3 3 1,-7 14 17,0 0 0,2 1 0,0 0-1,-11 38 1,14-40-17,1 1 48,-5 23 0,9-35 16,1-1 0,-1 0 0,1 1 1,0-1-1,1 0 0,0 1 0,2 11 0,-1-13 40,-1-1 0,1 1 0,0 0 0,0 0 0,0-1 0,5 8 0,-5-10-25,-1 0 0,1-1 0,0 1 0,0-1 0,-1 1 0,1-1 0,0 1 0,0-1 0,0 0 0,0 0 0,1 0 0,-1 0 0,0-1 0,0 1 0,0 0 0,1-1 0,2 1 0,1-1 14,0 0 0,-1-1 0,1 0 0,0 0 1,-1 0-1,1 0 0,-1-1 0,1 0 0,-1 0 0,0 0 0,8-6 1,-8 6-19,0-1 0,-1 0 0,1-1 1,-1 1-1,0-1 0,0 0 1,0 0-1,-1 0 0,1 0 0,-1-1 1,0 1-1,4-8 0,-7 9-23,1 0 0,0 0 0,-1 0-1,0 0 1,0 0 0,0 0 0,0 0 0,0 0-1,0 0 1,-1 0 0,0 0 0,1 0-1,-1 0 1,0 0 0,-1 0 0,1 0 0,0 1-1,-1-1 1,1 0 0,-1 1 0,-3-4 0,-3-4-90,0 1 0,0 1 0,-1 0 0,-11-9 1,14 13 39,-1-1 0,1 1 0,-1 1 1,0 0-1,-1 0 0,1 0 0,0 0 0,-1 1 1,0 1-1,1-1 0,-1 1 0,0 1 1,-14 0-1,21-2 124,4 0-28,3-2-20,79-35 132,-18 8-126,-23 14-25,1 1-1,0 3 1,1 1-1,90-10 1,-127 21 0,-1 0 1,0 1-1,1 1 0,-1-1 1,0 1-1,17 4 1,-22-4-3,0 0-1,0 1 1,0-1 0,0 1 0,0-1 0,-1 1-1,1 0 1,-1 0 0,1 0 0,-1 0 0,0 1-1,1-1 1,-1 1 0,0-1 0,-1 1 0,1 0-1,0-1 1,-1 1 0,0 0 0,1 0-1,0 4 1,0 1 37,-1 0 0,0 0 0,0-1 0,-1 1 1,1 0-1,-2 0 0,1 0 0,-1-1 0,-3 14 0,-4 5 35,-13 36 0,20-61-78,-4 10 114,0 0 1,-11 15-1,8-12 124,7-13 152,3-2-124,14-10-269,0-1-1,-1 0 1,0-1-1,-1-1 1,18-22-1,28-27-177,-51 54 118,35-27-108,-40 32 120,0 2 0,1-1 0,-1 0 0,1 1 0,0 0-1,0 0 1,0 0 0,8-1 0,-13 3 48,1 0 1,0-1-1,-1 1 0,1 0 1,-1 0-1,1 0 0,0 0 1,-1 0-1,1 0 0,-1 0 0,1 0 1,0 0-1,-1 0 0,1 1 1,-1-1-1,1 0 0,-1 0 1,1 0-1,-1 1 0,1-1 0,-1 0 1,1 1-1,-1-1 0,1 0 1,-1 1-1,1-1 0,-1 1 1,1-1-1,-1 1 0,0-1 0,1 1 1,-1-1-1,0 1 0,0-1 1,1 1-1,-1-1 0,0 1 1,0-1-1,0 1 0,0 0 0,0-1 1,1 1-1,-1-1 0,0 1 1,0 0-1,-1-1 0,1 1 0,0-1 1,0 2-1,-1 4 48,-1 0-1,1-1 1,-1 1-1,-3 5 1,3-5-37,-15 47 50,10-30-132,-12 28 0,17-45 107,0 0 0,0 0 0,1 0 1,0 1-1,0-1 0,1 0 1,-1 1-1,2 6 0,-1-9 52,0-3-71,0-1 0,0 0 0,0 0 1,0 1-1,1-1 0,-1 0 0,0 1 0,0-1 1,0 0-1,1 0 0,-1 1 0,0-1 1,0 0-1,1 0 0,-1 0 0,0 0 1,0 1-1,1-1 0,-1 0 0,0 0 1,1 0-1,-1 0 0,0 0 0,1 0 1,-1 0-1,0 0 0,1 0 0,-1 0 1,12 1 361,-3-4-320,-1 1 0,1-1-1,-1-1 1,0 1 0,0-1 0,0-1 0,11-7 0,49-44-80,-67 55 27,105-100-46,0-2-170,-77 76 136,-14 12 44,18-12-1,1 0-296,-34 27 329,1 0 0,-1 0 0,0 0-1,1 0 1,-1 1 0,0-1 0,0 0 0,1 0 0,-1 0 0,0 0 0,0 0 0,0 1 0,1-1 0,-1 0-1,0 0 1,0 0 0,0 1 0,1-1 0,-1 0 0,0 0 0,0 0 0,0 1 0,0-1 0,0 0 0,0 0-1,0 1 1,1-1 0,-1 0 0,0 1 0,0-1 0,0 0 0,0 0 0,0 1 0,0-1 0,0 0 0,0 1-1,1 10 5,0 40-3,0-18 88,-4 44 1,-1-51-113,2-14 55,0 0 0,1 13 0,-4 28 241,5-49-238,1-2-28,-1 0 0,-1-1 0,1 1-1,0-1 1,0 1 0,0 0 0,-1-1 0,1 1 0,-1-1 0,1 1-1,-1-1 1,0 1 0,0-1 0,1 1 0,-3 1 0,0 4 27,-1-1 0,-4 15 1,3-7-124,4-11 133,2-3-41,-1 1 0,0-1 0,0 1 0,0-1 0,0 1 0,0-1 0,0 1 0,0-1 0,0 1 0,0-1 0,0 1 0,0-1 0,0 1 0,0-1 0,-1 1 0,1-1 0,0 1 0,0-1 0,-1 1 0,1-1 0,0 1 0,0-1 0,-1 0 0,0 1 0,0 0-4,1 1-62,0 15 139,3-13-27,-2-3-60,0 1 0,0-1 0,0 1 0,0-1 0,1 0 1,-1 0-1,0 0 0,3 2 0,2 2 162,-5-4-144,0 0-1,0 0 1,0 0 0,0 0 0,0 0-1,1 0 1,-1-1 0,0 1 0,0 0-1,1-1 1,1 1 0,0 1 28,0-1 0,0 0 0,0-1 0,0 1 0,0-1 0,0 1 0,0-1 0,0 0 0,0 0 0,0 0 0,0 0 0,0-1 0,-1 1 1,1-1-1,0 0 0,3-1 0,-2 1-22,0-1 1,0 0 0,0 0 0,0 0 0,-1-1 0,1 0-1,-1 1 1,1-1 0,-1-1 0,4-3 0,2-4 47,-5 7-5,-1-1 0,1 1 0,-1-1 1,3-5-1,-2 4-66,1-1 0,-1 1 0,11-11 0,0-1 156,0 0-313,11-16 142,34-33 1,-52 58 2,1 1-1,1 0 0,-1 1 1,1 0-1,0 1 0,1 0 0,-1 0 1,21-7-1,-30 13-8,1-1 0,-1 1 0,1-1 0,-1 1 0,1 0 0,-1-1 0,1 1 0,-1 0 0,1 0 0,-1 0-1,1 1 1,-1-1 0,1 0 0,-1 0 0,1 1 0,-1-1 0,1 1 0,-1-1 0,0 1 0,1 0 0,-1 0 0,2 1 0,-1 0 28,0 0-1,-1 0 1,1 0 0,-1 0 0,0 0-1,1 0 1,-1 0 0,0 1 0,0-1-1,-1 0 1,1 1 0,0 3 0,1 5 65,-1 0 0,-1 0 0,0-1-1,0 1 1,-3 13 0,0-9-91,0 1-1,-1-1 0,-1 0 0,0 0 0,-9 15 0,-2 1 273,-24 33 0,40-64-227,0 0 1,0 0-1,0 0 0,0 0 1,0 0-1,0 0 0,0 0 0,0 0 1,0 0-1,1 0 0,-1 0 0,0 0 1,0 0-1,0 0 0,0 0 1,0 0 45,0 0-46,0 0 0,0 0 0,0 0 1,0 0-1,0 1 0,0-1 1,0 0-1,0 0 0,0 0 0,0 0 1,0 0-1,0 0 0,0 0 0,0 0 1,0 0-1,0 0 0,0 0 1,0 0-1,0 0 0,0 0 0,0 0 1,0 0-1,0 0 0,0 0 0,0 0 1,0 0-1,0 1 0,0-1 1,0 0-1,8-5 197,17-13-372,-16 12 283,70-59-245,-15 11-156,23-16-266,-86 69 530,-1 1 0,1-1 1,0 0-1,0 1 0,0-1 0,0 1 1,0-1-1,0 1 0,0-1 0,0 1 1,0-1-1,0 1 0,0 0 0,0 0 1,0-1-1,0 1 0,0 0 0,0 0 1,1 0-1,0 1 0,-1-1 6,0 1 0,-1 0 0,1-1-1,0 1 1,-1 0 0,1 0 0,0 0 0,-1 0-1,1 0 1,-1 0 0,0 0 0,1 0 0,-1 0-1,0 0 1,0 0 0,1 0 0,-1 0 0,0 0-1,0 0 1,0 0 0,0 0 0,0 0 0,-1 1-1,0 18 33,-1-1 0,-1 1 0,-8 29 0,11-49 8,0 1 0,0-1-1,0 1 1,-1-1-1,1 1 1,0-1-1,0 1 1,0-1-1,0 1 1,0-1-1,0 1 1,0-1-1,0 1 1,0-1-1,0 1 1,0-1-1,1 1 1,-1-1 0,0 1-1,0-1 1,1 2-1,-1-2-16,1 0 0,-1 0 0,0 0 0,1 0 0,-1 0 0,0 0 0,1 0 0,-1 0 0,1 0 0,-1 0 0,0 0 0,1 0 0,-1 0 0,0-1 0,1 1 0,-1 0 0,0 0 1,1 0-1,-1 0 0,0-1 0,1 1 0,-1 0 0,22-20-31,4-11-338,22-36-1,-29 38 109,2 1 1,28-30 0,-47 57 207,-1-1 0,1 1 0,0-1 0,0 1 0,-1 0 0,1-1 0,0 1 0,0 0 0,3 0 0,-5 0 38,1 1 0,-1 0-1,1 0 1,-1 0-1,1 0 1,-1 0-1,1 0 1,-1 0-1,1 1 1,-1-1-1,1 0 1,-1 0 0,0 0-1,1 0 1,-1 1-1,1-1 1,-1 0-1,1 0 1,-1 1-1,0-1 1,1 0 0,-1 1-1,0-1 1,1 0-1,-1 1 1,0-1-1,1 0 1,-1 1-1,0-1 1,0 1-1,1-1 1,-1 1 0,0-1-1,0 1 1,0-1-1,0 1 1,0-1-1,0 1 1,0-1-1,0 1 1,0-1 0,0 1-1,0-1 1,0 1-1,0 16-17,0-1 0,-2 0 0,0 1 0,-4 16 0,3-19 28,-5 22 4,-3 15 68,10-46-71,1 1 0,0-1-1,0 0 1,0 0 0,0 1-1,1-1 1,2 8-1,-3-12 15,1 0 0,-1 1 0,1-1 0,0 0 0,-1 0 0,1 0-1,0 1 1,0-1 0,0 0 0,0 0 0,0 0 0,0 0 0,0 0-1,1-1 1,-1 1 0,0 0 0,0 0 0,1-1 0,-1 1-1,0-1 1,1 1 0,-1-1 0,0 0 0,1 1 0,-1-1 0,1 0-1,-1 0 1,1 0 0,-1 0 0,3-1 0,5 1 10,0-2 1,0 1-1,14-6 1,-22 7-47,32-11-135,-2-1 0,1-2 0,-2-1 1,0-2-1,42-29 0,14-23 7,-78 62-287,-7 6 122,-2 3 96,-2 6 204,0-1-1,-1 0 1,0 0 0,0 0 0,0-1 0,-9 10-1,-15 24 24,16-21-77,7-10 59,0-1 0,0 0 0,-3 12 0,7-18 18,0 1-1,0 0 1,0-1 0,1 1-1,0 0 1,-1-1 0,1 1 0,0 0-1,0 0 1,1-1 0,-1 1 0,0 0-1,1 0 1,0-1 0,1 6 0,0-5 24,0 0 0,0 1 0,0-1 0,0 0 1,0 0-1,1 0 0,-1-1 0,1 1 0,0 0 1,0-1-1,0 0 0,0 0 0,0 0 0,0 0 1,0 0-1,1-1 0,-1 1 0,1-1 0,6 2 1,-6-3-16,1 1 0,0 0 0,-1-1 0,1 0 0,0 0 0,-1-1 0,1 1 0,0-1 0,-1 0 0,1 0 0,0-1 0,-1 1 0,0-1 0,1 0 0,6-4-1,-8 3-5,1 0 0,-1 0-1,1 0 1,-1 0-1,0-1 1,-1 1 0,1-1-1,0 0 1,-1 1-1,0-1 1,0 0 0,0-1-1,-1 1 1,1 0-1,-1-1 1,1-7 0,0 0-96,0-1 1,-2 1-1,1-1 1,-4-23-1,3 31 48,-1 1-1,0-1 0,-1 1 0,1-1 0,-1 1 0,1-1 0,-2 1 0,1 0 0,-3-4 0,4 6 10,-1 0-1,1 0 0,-1 0 1,1 0-1,-1 0 0,0 1 1,0-1-1,0 1 0,0-1 1,0 1-1,0 0 0,-1 0 1,1 0-1,0 0 0,0 0 1,-1 1-1,1-1 0,-1 1 1,1-1-1,-5 1 0,1-1 19,7-2 33,9-2 22,29-9-104,-13 9 71,-8 0 14,2 2-1,33-3 1,-47 6-48,-1 0 0,1 1 0,0-1 0,-1 1 0,1 0 0,0 1 0,-1-1 0,1 1 0,-1 0 0,0 1 0,0-1 0,0 1 0,9 6 0,-11-7 16,-1 0-1,0 1 1,1-1 0,-1 1 0,0-1-1,-1 1 1,1 0 0,0 0 0,-1 0 0,1 0-1,-1 0 1,0 0 0,0 0 0,0 0-1,0 0 1,-1 0 0,1 1 0,-1-1 0,0 0-1,0 0 1,0 1 0,-1-1 0,1 0-1,-1 0 1,1 1 0,-3 3 0,-1 6 90,-1-1-1,0 1 1,-1-1 0,-14 22-1,5-16 62,12-15-29,0 1 0,0-1 0,1 0 0,0 1 0,-3 3 0,26-18 449,88-69-805,-72 53 298,-19 14-169,24-12 1,-35 21 15,1 0 1,-1 1-1,1 0 1,0 1-1,0-1 0,13-1 1,-20 4 78,0 0 1,1 0-1,-1 0 1,1 0-1,-1 0 1,0 0-1,1 1 1,-1-1-1,0 0 1,1 1-1,-1-1 1,0 1-1,1 0 0,-1-1 1,0 1-1,0 0 1,0-1-1,0 1 1,1 0-1,-1 0 1,0 0-1,-1 0 1,1 0-1,0 0 1,0 1-1,0-1 1,-1 0-1,1 0 1,0 1-1,-1-1 1,1 0-1,-1 0 1,0 1-1,1 2 0,1 5 143,-1 0 0,-1 0-1,1 0 1,-2 12 0,1-8 158,0-6-203,0-1-1,1 1 0,0-1 0,0 1 0,1-1 0,-1 1 0,1-1 0,1 0 0,4 10 0,-5-12-24,1 0 0,0 0-1,0 0 1,0 0-1,0 0 1,1-1-1,-1 0 1,1 0-1,0 0 1,0 0-1,0 0 1,0-1 0,8 4-1,-4-3 11,0 0 1,1 0-1,-1 0 0,1-1 0,0 0 1,0-1-1,0 0 0,11-1 1,-12 0-913,0-1 1,1 0-1,7-3 1,27-8-9871,-26 11 6667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09.6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81 4736,'-3'1'302,"0"0"1,0 0-1,1 0 0,-1 1 1,1-1-1,-1 1 1,1-1-1,0 1 0,-1 0 1,1 0-1,0 0 1,0 0-1,0 1 0,1-1 1,-1 1-1,-2 4 1,3-6-240,0 1 1,1-1 0,-1 0 0,1 1 0,-1-1 0,1 1-1,0 0 1,-1-1 0,1 1 0,0-1 0,0 1 0,0-1 0,0 1-1,0 0 1,0-1 0,1 1 0,-1-1 0,1 1 0,-1-1 0,1 1-1,-1-1 1,1 1 0,0-1 0,0 0 0,-1 1 0,1-1 0,0 0-1,0 0 1,0 1 0,1-1 0,-1 0 0,2 2 0,0-2-19,0 0 0,0 1 0,-1-1 0,1 0 1,0-1-1,0 1 0,0 0 0,0-1 1,0 1-1,0-1 0,0 0 0,0 0 0,4-1 1,44-8 469,-35 6-346,6-1 31,45-11 628,-58 13-611,-1-1 0,0 0 1,0-1-1,0 0 0,12-7 0,-18 10-155,-1-1 0,1 1 1,0 0-1,-1-1 0,1 1 1,-1 0-1,0-1 1,0 0-1,1 1 0,-1-1 1,0 0-1,0 0 0,1-2 1,-2 2-27,0 1 0,0 0 0,0-1 0,0 1 0,0-1 1,0 1-1,0-1 0,0 1 0,0-1 0,-1 1 0,1 0 0,-1-1 0,1 1 1,-1 0-1,1-1 0,-1 1 0,0 0 0,0 0 0,1-1 0,-3 0 0,-2-4-17,0 1-1,-1 0 1,1 1-1,-1-1 1,-1 1-1,1 0 1,0 0-1,-1 1 1,0 0-1,0 0 1,0 1-1,0 0 1,0 0-1,-10-1 1,-1 0-103,1 2 1,0 0-1,-1 0 1,1 2-1,-20 2 0,25-1-561,1 0 0,0 1 0,0 0-1,1 1 1,-1 0 0,-19 12-1,7-1-1316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35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1372 2496,'0'0'33,"-1"0"0,1 0-1,0 0 1,0 0 0,0 0 0,0 0 0,0 0-1,0 0 1,-1 0 0,1 0 0,0 0 0,0 0-1,0 0 1,0 0 0,0 0 0,0 0 0,-1 1 0,1-1-1,0 0 1,0 0 0,0 0 0,0 0 0,0 0-1,0 0 1,0 0 0,0 0 0,0 0 0,0 0-1,-1 1 1,1-1 0,0 0 0,0 0 0,0 0-1,0 0 1,0 0 0,0 0 0,0 0 0,0 1 0,0-1-1,0 0 1,0 0 0,0 0 0,0 0 0,0 0-1,0 1 1,1-1 210,1 1 0,-1-1 0,0 1 0,0-1 0,0 0 0,1 1 0,-1-1 0,0 0 0,1 0 0,-1 0 1,0 0-1,1 0 0,-1 0 0,0-1 0,0 1 0,1 0 0,-1 0 0,2-2 0,27-10 1694,-14 2-1601,-1 0 0,0-2 0,0 0 0,-1 0 0,0-2 0,-1 0 0,-1 0 0,16-24 0,-13 13-192,0 0 0,-2-1 0,0 0 0,9-33 0,26-117 490,-43 146-758,-1 1-1,0-57 1,-3 108-9,2 0 0,5 27 0,1-1 148,9 60 30,11 106 65,-28-206-6,-1 1 1,0-1-1,-1 1 1,-1 8-1,2-15-71,0 0-1,-1-1 1,1 1-1,-1 0 0,0 0 1,1 0-1,-1-1 1,0 1-1,0-1 1,0 1-1,0 0 1,0-1-1,0 0 0,-1 1 1,1-1-1,0 0 1,-1 1-1,1-1 1,-1 0-1,0 0 1,1 0-1,-1-1 0,-2 2 1,-2 0 137,0-1 0,-1 0 1,1 0-1,-1-1 0,1 0 0,-12 0 1,-37-9 258,49 7-454,1 1 0,-1-1-1,1 0 1,-1 0 0,1-1 0,0 0 0,-9-5-1,9 4 4,-3 0-26,7 4 28,0 0-1,0 0 1,0-1-1,1 1 1,-1 0-1,0-1 1,0 1-1,0-1 1,1 1-1,-1-1 1,0 1-1,1-1 1,-1 1-1,0-1 1,1 0-1,-1 1 1,1-1-1,-1 0 1,1 0-1,-1 1 0,1-1 1,0 0-1,-1 0 1,1 0-1,-1-1 1,2 2 2,-1 0 0,0 0 0,0-1 0,0 1 0,1 0 1,-1 0-1,0-1 0,0 1 0,1 0 0,-1 0 0,0 0 0,0-1 0,1 1 0,-1 0 1,0 0-1,0 0 0,1 0 0,-1 0 0,0-1 0,1 1 0,-1 0 0,0 0 0,1 0 1,-1 0-1,0 0 0,1 0 0,-1 0 0,0 0 0,1 0 0,-1 1 0,0-1 0,1 0 1,-1 0-1,0 0 0,15 3-318,-14-3 317,45 11-52,0-2 1,0-2-1,1-2 1,73-2 0,-102-4 169,-1 0 0,1-1 0,18-5 0,-30 6-28,-1-1 0,1 0-1,0 0 1,-1-1 0,1 0 0,-1 0 0,0 0 0,0 0-1,0-1 1,0 0 0,-1 0 0,6-6 0,-1-1 0,0-1 0,-1 0 0,0-1 0,-1 0-1,0 0 1,-1 0 0,-1-1 0,0 0 0,4-24 0,17-96-44,-25 126-176,1-1-1,0 1 1,0-1 0,1 1-1,4-10 1,-7 17 121,1-1 0,0 1 0,0-1-1,0 1 1,0-1 0,0 1 0,0-1 0,0 1 0,1 0-1,-1 0 1,0-1 0,1 1 0,-1 0 0,1 0 0,-1 0-1,1 1 1,0-1 0,-1 0 0,1 1 0,0-1-1,0 1 1,-1-1 0,1 1 0,0 0 0,0 0 0,-1 0-1,1 0 1,0 0 0,0 0 0,0 0 0,2 1 0,4 2 0,1 0 1,0 1 0,-1 0 0,0 1 0,0 0 0,11 8 0,16 10-29,58 22 606,-92-44-236,-10-12 651,5 8-985,1 0-1,-1 0 0,0 0 1,0 1-1,0-1 0,0 1 1,0 0-1,-1 0 0,1 1 0,-1 0 1,1-1-1,-1 1 0,0 1 1,-5-1-1,4 1-6,-1 0 0,0 0 1,0 1-1,0 0 0,1 1 0,-1 0 1,1 0-1,-1 0 0,-5 3 0,0 2-31,0-1 1,0 2-1,1-1 0,0 2 0,1-1 0,0 1 0,0 1 0,1 0 0,-11 15 0,12-14 28,1 2 0,0-1 0,0 1 0,1 0 0,1 0 0,0 0 0,1 1 0,0 0 0,1 0 0,-2 28 0,5-38 36,0-1 1,0 1 0,0-1-1,1 1 1,-1-1 0,1 1-1,0-1 1,0 1 0,0-1 0,1 0-1,-1 1 1,1-1 0,-1 0-1,1 0 1,0 0 0,1-1 0,-1 1-1,0 0 1,1-1 0,-1 1-1,1-1 1,0 0 0,0 0 0,0 0-1,0 0 1,0 0 0,0-1-1,0 1 1,1-1 0,4 1 0,2 1 40,0-1 1,1 0-1,-1 0 1,1-1-1,12 0 1,57-5 124,-60 2-75,47-5 162,77-18-1,-131 22-221,-1-1 0,1 0 0,-1 0 0,0-2 0,-1 1 0,1-1 0,-1-1 0,0 0 0,-1-1-1,1 0 1,10-11 0,-5 1-6,-1 1 0,0-2 1,-2 0-1,0 0 0,14-31 0,-15 27-40,8-16 45,17-45 1,-37 73-390,-4 8 106,-2 7-108,0 3 274,1 1-1,0-1 1,0 1-1,1 0 1,-4 9-1,-18 48-82,19-44 108,-33 94 77,36-105 7,1 0 1,0 0-1,-3 19 0,5-25-11,0 1 1,1-1-1,0 0 0,0 0 0,0 1 0,1-1 0,0 0 0,-1 0 1,1 1-1,1-1 0,-1 0 0,3 5 0,-4-8-1,1-1 1,-1 1-1,1 0 0,0-1 1,-1 1-1,1 0 0,0-1 1,0 1-1,-1-1 0,1 1 0,0-1 1,0 0-1,0 1 0,0-1 1,0 0-1,-1 1 0,1-1 1,0 0-1,0 0 0,0 0 0,0 0 1,0 0-1,0 0 0,0 0 1,0 0-1,0 0 0,0 0 1,-1-1-1,1 1 0,0 0 1,0 0-1,0-1 0,1 0 0,2-1 44,1 0 0,-1 0-1,1-1 1,-1 0 0,5-3-1,0-3 18,1 0-1,-2-1 1,1 0-1,-1 0 1,-1-1-1,8-12 1,-2-3 39,19-45 0,-25 49-87,0-1 0,-2 1 0,0-1-1,2-36 1,-7 55-104,0 1 0,0 0 0,-1 0 0,1 0 0,0-1 1,-2-4-1,2 8 50,-1-1 1,1 1 0,0 0 0,0-1-1,0 1 1,0-1 0,-1 1-1,1 0 1,0-1 0,0 1 0,-1 0-1,1 0 1,0-1 0,0 1-1,-1 0 1,1 0 0,0-1 0,-1 1-1,1 0 1,0 0 0,-1 0-1,0-1 1,0 1-4,1 0 0,-1 1-1,0-1 1,1 0 0,-1 0 0,0 0-1,1 1 1,-1-1 0,1 0 0,-1 1-1,1-1 1,-1 0 0,1 1 0,-1-1-1,1 1 1,-1-1 0,1 1 0,-1-1-1,0 1 1,-3 6-4,-1-1 0,1 1 0,0 0 0,1 0 0,0 0 0,0 1 0,0-1 0,1 1 0,0-1 0,1 1 1,-2 13-1,2-11 25,1 1 0,0 0 1,0 0-1,1-1 1,1 1-1,0-1 1,0 1-1,4 11 1,-4-17 25,1 0 0,-1 0 1,1-1-1,0 1 0,0-1 1,0 0-1,1 0 0,-1 0 1,1 0-1,0-1 0,0 1 1,0-1-1,1 0 1,-1 0-1,1-1 0,0 1 1,-1-1-1,1 0 0,0 0 1,0 0-1,1-1 0,-1 0 1,9 1-1,4-1 57,0 0 1,0-1-1,0-1 0,-1 0 1,31-7-1,-34 5-26,-1 0 1,1-1-1,-1 0 0,-1-1 1,1-1-1,-1 0 0,0-1 0,0 0 1,0 0-1,-1-1 0,0-1 1,-1 0-1,13-15 0,53-73 286,-21 23-229,-2 10 55,-20 26-105,-2-1-1,-1-1 1,25-48 0,-26 28-36,-2 0 1,-4-2-1,-2-1 0,-3 0 1,17-106-1,-35 166-25,3-16-80,0-29 0,-3 44 21,0-1 0,0 1-1,0-1 1,-1 1 0,0-1 0,0 1 0,0-1 0,-1 1 0,1 0 0,-1-1 0,0 1 0,-3-4 0,4 6 16,0 1-1,-1 0 0,1-1 1,-1 1-1,1 0 1,-1 0-1,1 0 1,-1 0-1,0 0 0,1 0 1,-1 0-1,0 1 1,0-1-1,0 1 1,0-1-1,0 1 0,1 0 1,-1-1-1,0 1 1,0 0-1,0 0 0,0 1 1,0-1-1,0 0 1,0 1-1,0-1 1,0 1-1,1-1 0,-1 1 1,0 0-1,-1 1 1,-4 1 15,0 1 0,1 0 1,-1 0-1,1 0 0,0 1 1,1 0-1,-6 6 0,2-1 15,1 0 0,0 1-1,1 1 1,0-1-1,1 1 1,-5 14 0,-25 78-62,35-100 77,-21 77-12,-22 138 1,38-165 24,2 0-1,3-1 1,8 92 0,-4-125 45,0-1 0,1 0 0,1 0 0,0 0 1,2 0-1,13 26 0,-16-37 3,1-1-1,0 0 1,0 0-1,0 0 1,1 0-1,0-1 1,9 7-1,-10-9-22,0 0 1,1-1-1,-1 0 0,1 0 0,0-1 0,-1 1 1,1-1-1,0-1 0,0 1 0,1-1 0,6 1 0,-3-1 23,0-1 0,0-1-1,1 0 1,-1 0-1,0 0 1,0-2 0,-1 1-1,1-1 1,0-1-1,-1 1 1,1-2 0,-1 1-1,-1-1 1,1-1-1,11-8 1,-12 8-21,-1-1 1,0 1-1,-1-1 0,1 0 1,-1-1-1,-1 0 0,1 0 1,-1 0-1,-1 0 0,1-1 1,-2 1-1,1-1 0,-1 0 1,0-1-1,-1 1 0,2-15 1,-4 21-76,0 0 0,0 0 0,0 0 0,0 0 0,0 0 0,-1 0 0,0 0 0,1 0 0,-1 0 0,0 0 0,0 0 0,-1 1 0,1-1 0,-1 0 0,1 1 0,-1-1 0,-2-2 0,3 4 5,-1-1 0,1 1 0,-1 0 0,0 0 0,0 0 0,0 0 0,1 0 0,-1 0 0,0 0 0,0 0 0,0 1 0,0-1 0,-1 1 0,1-1-1,0 1 1,0 0 0,0 0 0,0 0 0,0 0 0,0 0 0,0 1 0,-1-1 0,1 0 0,0 1 0,-3 1 0,-1 1 18,-1 0-1,0 0 1,1 1-1,0 0 1,0 0-1,0 1 1,0 0-1,1 0 1,0 0 0,0 0-1,0 1 1,1 0-1,0 0 1,0 0-1,-3 8 1,4-9 65,1-1 0,-1 2 0,1-1 0,1 0 0,-1 0 0,1 0 0,0 1 0,0-1 0,0 1 0,1-1 0,0 1 0,0-1 0,0 0 0,1 1 0,0-1 0,0 1 0,0-1 0,1 0 0,0 0 0,0 0 0,3 6 0,0-3 77,0-1 0,1-1-1,0 1 1,0-1 0,0 0 0,1 0 0,0-1 0,0 0 0,0 0-1,15 7 1,3-1-1,0-1 0,33 8-1,-27-11-237,1-1-1,-1-2 1,37 1-1,13 1-2595,-61-3 695,0 0 0,20 6 0,-1 4-1417,-15-10-576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32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125 716 3712,'-6'-11'872,"6"11"-858,0 0 0,-1 0 0,1-1 0,0 1 1,0 0-1,0 0 0,0 0 0,0 0 0,0 0 0,0 0 1,0 0-1,0 0 0,0 0 0,0 0 0,0 0 0,0 0 1,0 0-1,-1 0 0,1 0 0,0 0 0,0 0 0,0 0 1,0 0-1,0 0 0,0 0 0,0 0 0,0 0 0,0 0 1,0 0-1,-1 0 0,1 0 0,0 0 0,0 0 0,0 0 1,0 0-1,0 0 0,0 0 0,0 0 0,0 0 0,0 0 1,0 0-1,0 0 0,0 0 0,0 0 0,-1 0 0,1 0 1,0 0-1,0 0 0,0 1 0,0-1 0,0 0 0,0 0 1,0 0-1,-2 20 1061,2-5-817,-14 153 1865,0-7-120,-46 217-1,46-314-615,13-62-1109,-1-6 505,-1-13-610,0 0 0,2 0 1,0-24-1,8-57-142,-6 87 13,5-22-135,1-1 0,1 1 1,22-54-1,-8 22-47,7-26 64,43-122-647,-71 209 681,1-1 0,0 0 0,0 1 0,0-1 0,1 1 0,-1 0 0,1-1 0,0 1 0,0 1 0,0-1 0,5-3 0,-8 6 23,1 1 0,-1 0 0,1-1 0,0 1-1,-1 0 1,1 0 0,0-1 0,-1 1 0,1 0 0,0 0-1,-1 0 1,1 0 0,0 0 0,-1 0 0,1 0-1,0 0 1,-1 0 0,1 0 0,0 0 0,-1 1 0,1-1-1,0 0 1,-1 0 0,1 1 0,-1-1 0,1 0 0,0 1-1,-1-1 1,1 1 0,-1-1 0,2 1 0,11 18-66,-13-18 75,9 19 34,-1 0-1,0 1 0,-2 0 1,-1 0-1,0 1 0,-1-1 1,0 29-1,-3-33 172,-1 29 1,0-41-120,-1 0 0,1 0 0,-1 0 0,-1 0 0,1 0 0,-1 0 0,1 0 0,-1-1 0,0 1 0,-5 6 0,6-10-19,0 0-1,0 0 1,0-1-1,0 1 0,-1 0 1,1 0-1,-1-1 1,1 1-1,0 0 1,-1-1-1,1 0 0,-1 1 1,1-1-1,-1 0 1,1 0-1,-1 0 1,1 0-1,-1 0 1,1 0-1,-1 0 0,1 0 1,-1 0-1,1-1 1,-1 1-1,-2-2 1,0 1-20,-1-1 0,0 0 1,0 0-1,1-1 1,-1 1-1,1-1 0,-4-3 1,5 3-47,-6-4-105,2-1 1,-12-13-1,19 21 99,0 0-1,-1 0 1,1 0-1,0 0 1,0 0-1,0 0 0,0 0 1,0 0-1,0 0 1,0 0-1,0 0 1,0 0-1,0 0 0,0 0 1,0-1-1,0 1 1,-1 0-1,1 0 0,0 0 1,0 0-1,0 0 1,0 0-1,0 0 1,0 0-1,0-1 0,0 1 1,0 0-1,0 0 1,0 0-1,0 0 1,0 0-1,0 0 0,0 0 1,0 0-1,0-1 1,0 1-1,1 0 0,-1 0 1,0 0-1,0 0 1,0 0-1,0 0 1,0 0-1,0 0 0,0 0 1,0 0-1,0 0 1,0-1-1,0 1 1,0 0-1,0 0 0,1 0 1,-1 0-1,0 0 1,0 0-1,0 0 0,0 0 1,0 0-1,0 0 1,0 0-1,11 0-412,17 6 176,-24-5 203,4 0 58,-1 0 0,1 0 1,-1-1-1,1 0 0,-1 0 1,1-1-1,0 0 1,-1-1-1,14-4 0,-7 2 79,-1-2-1,1 0 0,-1 0 0,14-10 1,1-5 54,0-2 1,-1-1 0,27-31 0,-19 18-143,17-14 74,12-12 161,90-112-1,-144 161-207,0 0 1,-1 0-1,0-1 0,-2 0 1,1-1-1,-2 0 0,7-23 1,19-91-254,-28 110 90,0 0 1,-2-1 0,1-30 0,-3 48 29,0 1 1,0 0 0,-1 0-1,1-1 1,-1 1 0,1 0-1,-2-5 1,2 7 88,0 0 0,-1 0 0,1 0 0,0 0 0,0 0 1,0 0-1,0 0 0,0 0 0,0 0 0,-1 0 0,1 0 0,0 0 0,0 0 0,0 0 1,0 0-1,0 0 0,-1 0 0,1 0 0,0 0 0,0 0 0,0 0 0,0 0 0,0 0 1,0 0-1,-1 0 0,1 0 0,0 1 0,0-1 0,0 0 0,0 0 0,0 0 0,0 0 1,0 0-1,0 0 0,-1 0 0,1 0 0,0 1 0,0-1 0,0 0 0,0 0 0,0 0 1,0 0-1,0 0 0,0 0 0,0 1 0,0-1 0,0 0 0,-1 4-55,0 1 0,0-1 0,1 0 0,-1 9 0,-1 11 4,-70 252 299,61-238-66,-53 150 66,26-80-82,22-58-94,7-17 104,-3 0 1,0-1 0,-25 44 0,28-63 24,0 3 569,11-17-522,9-9-319,17-21 125,-2-1 0,23-38-1,16-19-5,-44 62-243,-11 14 152,0 0 0,1 0 0,0 1-1,20-17 1,-31 29 47,1 0 1,-1 0-1,0 0 0,1-1 0,-1 1 0,0 0 1,1 0-1,-1 0 0,0 0 0,1-1 0,-1 1 1,0 0-1,1 0 0,-1 0 0,0 0 1,1 0-1,-1 0 0,1 0 0,-1 0 0,0 0 1,1 0-1,-1 0 0,0 0 0,1 0 0,-1 1 1,0-1-1,1 0 0,0 0 0,5 11-203,0 17 53,-6-28 161,5 96-10,-3 29 60,-3-69 214,4-34-164,2-12 36,-4-10-130,-1 0-1,0 0 1,0 0-1,1 0 1,-1 0 0,0 0-1,1 1 1,-1-1 0,0 0-1,0 0 1,1 0-1,-1 0 1,0 0 0,1 0-1,-1 0 1,0-1-1,0 1 1,1 0 0,-1 0-1,0 0 1,0 0-1,1 0 1,-1 0 0,0 0-1,0-1 1,1 1 0,-1 0-1,0 0 1,0 0-1,0 0 1,1-1 0,-1 1-1,0 0 1,8-9 97,0 0 1,-1-1 0,0 0-1,-1 0 1,9-18 0,21-62-61,-21 48-47,-2 8-72,-7 14-43,11-21-1,-13 29-252,-9 25 73,-2 23 176,4-18 197,-4 31 1,5-12-15,0-15-72,1 1 0,0-1 0,2 1 0,5 26 0,-6-46 24,1 0 0,0 0 0,0-1 0,0 1 0,0 0 0,0 0 0,1-1 0,-1 1 0,1-1 0,0 1 0,0-1 0,0 0 0,2 3 0,-3-4 4,0-1 0,0 1 0,0 0 0,1-1 0,-1 1 0,0-1 1,0 1-1,1-1 0,-1 1 0,0-1 0,0 0 0,1 0 0,-1 0 0,0 1 0,1-1 0,-1-1 0,0 1 1,1 0-1,-1 0 0,0 0 0,1-1 0,-1 1 0,0-1 0,0 1 0,1-1 0,-1 1 0,0-1 1,0 0-1,0 1 0,2-3 0,6-4 96,0-1-1,0 0 1,-1-1 0,-1 0-1,1 0 1,-2-1 0,8-12-1,35-79-101,-34 69-119,29-80-451,-38 103 291,-5 14-177,-4 18 42,-16 66 350,-4-1 1,-47 119 0,29-91 159,25-66 22,-2 0 0,-28 52 0,40-91-20,-1 0-1,-10 13 0,14-21-20,1-1 0,0 1 0,-1 0 0,0-1 0,1 0 0,-1 1 0,0-1 0,0 0 0,0-1 0,-1 1 0,-5 2-1,8-4-51,0 0 0,0 0 0,-1 0 0,1 0 0,0 0 0,0 0 0,0 0 0,-1 0 0,1-1 0,0 1-1,0 0 1,0-1 0,0 1 0,0-1 0,-1 1 0,1-1 0,0 0 0,0 1 0,0-1 0,1 0 0,-1 0-1,0 0 1,0 0 0,0 0 0,1 0 0,-1 0 0,-1-2 0,0-1-45,-1-1 0,1 1 0,0-1 0,0 0 0,-1-5 0,0-4-49,1 1-1,-1-1 1,2 0 0,0 0 0,1 0 0,0 0-1,1 0 1,1 0 0,5-22 0,-5 29 4,0-1 1,1 0-1,0 1 1,1 0-1,-1 0 1,1 0-1,1 0 1,-1 1-1,1-1 1,0 1-1,1 0 1,-1 1-1,1-1 1,0 1-1,1 0 1,-1 1-1,14-8 0,9 1 23,-1 1 0,1 1-1,1 1 1,33-4-1,22-6 89,-82 17-57,23-5 96,0-1-1,24-11 1,-42 14-43,1 0 1,-1-1 0,0 0 0,-1 0 0,1-1-1,-1 0 1,0 0 0,0 0 0,9-13-1,-6 5 10,-1 0 0,0-1 0,-1 0-1,10-28 1,17-69 57,-24 74-56,-1 2-161,0 0-258,25-62-1,-34 97 327,-1 0-1,0-1 0,1 1 0,0 0 1,-1 0-1,1 0 0,0 0 1,-1 0-1,1 0 0,0 0 0,0 0 1,0 0-1,0 0 0,0 1 0,0-1 1,0 0-1,0 0 0,0 1 0,0-1 1,0 1-1,1-1 0,-1 1 0,0 0 1,3-1-1,-3 1 12,0 1 1,1-1-1,-1 0 1,0 1-1,1 0 1,-1-1-1,0 1 1,0 0-1,1 0 1,-1-1-1,0 1 1,0 0-1,0 0 1,0 0-1,0 0 0,0 1 1,-1-1-1,1 0 1,0 0-1,-1 0 1,1 1-1,0 0 1,6 14-10,0 1 1,-1 0-1,-1 0 0,-1 0 0,-1 0 1,0 1-1,1 28 0,-4-20 51,-1 0 0,0 0 0,-2 0 0,-10 39 0,9-55 18,1 0 0,-2-1 0,1 0-1,-1 0 1,-8 11 0,6-9 130,6-8-97,-1 0-1,0-1 1,-1 1-1,1 0 1,0-1-1,-1 1 1,1-1-1,-1 0 1,0 0-1,1 0 1,-1 0-1,0 0 1,-1-1-1,-3 3 1,4-4-28,0 1 0,0-1 0,0 1 0,0-1 0,0 0 0,0 0 0,0 0 0,0-1 0,0 1 0,0-1 0,0 0 0,0 1 0,0-1 0,0 0 0,1-1 0,-1 1 0,-3-3 0,-50-38-964,52 42 433,6 5 63,7 10 108,-7-13 293,6 8 8,1-1 0,18 14-1,-24-20 33,1-1-1,0 1 0,1-1 1,-1 0-1,0 0 1,1-1-1,-1 1 0,1-1 1,-1 0-1,1 0 1,4 0-1,0 0 45,0-1 1,-1 0-1,1 0 0,0-1 1,-1 0-1,1-1 0,-1 1 0,1-2 1,-1 1-1,0-1 0,0 0 1,0-1-1,0 0 0,12-9 0,-4 1 9,-1-1-1,-1 0 0,-1-2 0,0 1 0,12-18 0,-3-1 41,25-52 0,-36 64-203,-1 4-13,-2 0-1,0-1 1,0-1-1,8-33 1,-15 47 49,2-8-314,-3 14 348,1-1 1,-1 0-1,1 1 1,-1-1-1,0 1 1,1-1-1,-1 1 1,0-1-1,1 1 1,-1-1-1,0 1 1,0-1 0,1 1-1,-1-1 1,0 1-1,0-1 1,0 1-1,0 0 1,0-1-1,0 1 1,0 0-1,4 22-67,0-1 0,-1 30 0,3 15 139,-4-49-79,1 5-23,1 0 0,8 26 0,-10-45 78,-1 1 0,1 0 0,0-1 0,0 1 0,0-1 0,1 1 0,-1-1 0,1 0 0,0 0 0,0 0-1,1-1 1,-1 1 0,1-1 0,0 0 0,0 0 0,4 3 0,-7-5-4,1-1-1,-1 1 1,0-1-1,1 0 0,-1 1 1,1-1-1,-1 0 1,1 0-1,-1 0 1,0 0-1,1 0 1,-1 0-1,1 0 0,-1-1 1,1 1-1,-1 0 1,0-1-1,1 1 1,-1-1-1,0 0 1,3-1-1,1-1 50,0-1 0,-1 1-1,8-9 1,-9 9-58,4-5 62,0 1 1,-1-1-1,-1 0 1,1-1-1,7-15 1,16-49 83,-7 14-177,-7 20-48,-11 29-29,0-1 0,0 0-1,1 1 1,0 0 0,0 0 0,1 1-1,1-1 1,0 1 0,9-9-1,-14 16 84,1 0-1,0 0 1,0 1-1,0-1 1,0 1-1,0 0 1,0 0-1,0 0 1,1 0-1,-1 0 1,0 1-1,0 0 1,1-1-1,-1 1 0,0 0 1,1 1-1,-1-1 1,5 2-1,-5-2 7,0 1 0,-1-1 0,1 1 0,0 0 0,0 0 0,0 0 0,-1 0 0,1 1 0,-1-1 0,1 1 0,-1 0 0,1-1 0,-1 1 0,0 0 0,0 1-1,0-1 1,0 0 0,0 0 0,0 1 0,1 2 0,-3-4 22,0 0-1,-1-1 1,1 1-1,0-1 1,0 1-1,0 0 0,-1-1 1,1 1-1,0-1 1,-1 1-1,1-1 1,-1 1-1,1-1 1,0 1-1,-1-1 1,1 0-1,-1 1 1,1-1-1,-2 1 1,-12 8 90,-12-2 48,21-6-185,1 0 1,-1 0-1,0 1 0,1-1 1,-1 1-1,-6 4 0,1 0-30,0 2-1,0-1 0,1 1 1,-1 1-1,2-1 1,0 2-1,0-1 0,-12 20 1,15-21 50,1 0 0,0 1 1,0-1-1,1 1 0,0 0 0,1 0 1,0 1-1,0-1 0,1 0 0,0 1 1,1-1-1,0 11 0,1-14 21,0 0 0,1-1 0,-1 1 0,1-1-1,0 1 1,0-1 0,1 0 0,-1 0 0,1 0 0,0 0 0,1-1-1,-1 1 1,1-1 0,0 1 0,0-1 0,0-1 0,1 1-1,-1 0 1,1-1 0,0 0 0,0 0 0,0-1 0,0 1 0,0-1-1,1 0 1,-1-1 0,1 1 0,6 0 0,10-1 66,1-1 0,-1-1 0,0-1 0,0-1 0,0-1 0,26-8-1,-18 3-33,-1-2 0,0 0-1,-1-2 1,-1-1 0,0-1-1,0-1 1,-2-2 0,0 0-1,36-36 1,-35 30-153,34-36-260,-50 49 217,-11 14 51,-15 18-22,-19 21-33,-75 69 0,108-110 155,-40 39 10,37-36 0,1 1 1,0 0 0,0 0-1,1 1 1,0-1-1,0 1 1,-3 5-1,6-9-5,-1-1-1,0 1 0,1-1 0,-1 1 0,1-1 0,0 1 1,0 0-1,0-1 0,-1 1 0,2 0 0,-1-1 0,0 1 0,0-1 1,0 1-1,1 0 0,-1-1 0,1 1 0,-1-1 0,1 1 1,0-1-1,-1 1 0,1-1 0,0 1 0,0-1 0,0 0 0,0 0 1,0 1-1,0-1 0,1 0 0,-1 0 0,0 0 0,0 0 0,1 0 1,-1-1-1,1 1 0,-1 0 0,1-1 0,-1 1 0,3 0 1,2 1 46,0-1 1,1 1 0,-1-1-1,0 0 1,1-1 0,-1 0-1,1 0 1,10-1 0,-10-1 23,1 0 1,-1 0 0,0 0-1,0-1 1,0 0 0,-1 0-1,1-1 1,-1 0 0,1 0-1,-1-1 1,-1 1 0,1-1-1,-1-1 1,7-7-1,-4 4-60,-1-1-1,0 0 1,-1-1-1,0 1 0,-1-1 1,0 0-1,-1-1 0,4-12 1,-7 22-99,-1 0 0,0 0 0,1 0 1,-1 0-1,0 0 0,0 0 0,0 0 0,-1-3 1,1 5 78,0 0 0,0 0 0,0 0 0,0 0 0,0 0 0,0 0 0,0 0 0,0 0 0,0 0 0,0 0 0,0-1 1,0 1-1,0 0 0,0 0 0,0 0 0,0 0 0,0 0 0,0 0 0,0 0 0,0 0 0,0 0 0,0 0 0,0 0 0,0 0 0,0 0 0,0 0 1,0 0-1,0 0 0,-1 0 0,1 0 0,0 0 0,0 0 0,0 0 0,0 0 0,0 0 0,0 0 0,0 0 0,0 0 0,0 0 0,0 0 1,0 0-1,0 0 0,0 0 0,-1 0 0,1 0 0,0 0 0,0 0 0,0 0 0,0 0 0,0 0 0,0 0 0,0 0 0,0 0 0,0 0 0,0 0 1,0 0-1,0 0 0,0 0 0,0 0 0,0 0 0,-6 11-244,3-2 219,0 0-1,1 1 0,0-1 0,0 1 0,1-1 0,0 1 0,0 0 0,1-1 1,1 1-1,0 0 0,3 14 0,-4-22 43,1 0-1,0 0 1,-1 0 0,1 0-1,0 0 1,0 0 0,0-1-1,0 1 1,0 0 0,0-1-1,1 1 1,-1 0 0,0-1-1,1 0 1,-1 1 0,1-1-1,0 0 1,-1 0 0,1 0-1,0 0 1,0 0 0,0 0-1,0 0 1,0-1 0,-1 1-1,5 0 1,2-1 78,-1 0 0,1 0 0,-1 0-1,1-1 1,11-2 0,-15 2-12,12-3 17,1-1 0,-1-1 1,0 0-1,0-2 0,0 1 1,-1-2-1,27-20 0,-21 13 12,-1 0-1,-1-2 1,24-28-1,40-64 22,38-82 26,-100 152-115,-2-1-1,26-83 1,7-137-283,-51 256 246,0-7-161,2-23-1,-3 32 92,0 0 0,-1-1 0,1 1 0,-1-1 0,0 1 0,0 0 0,0 0 0,0-1 0,0 1 0,-4-6 0,5 9 51,-1-1 0,1 1 0,-1-1-1,1 1 1,-1-1 0,1 1 0,0-1 0,-1 1 0,0 0-1,1-1 1,-1 1 0,1 0 0,-1-1 0,1 1 0,-1 0-1,0-1 1,1 1 0,-1 0 0,0 0 0,1 0 0,-1 0-1,0 0 1,1 0 0,-1 0 0,0 0 0,1 0 0,-1 0-1,0 0 1,1 0 0,-1 0 0,1 1 0,-1-1 0,0 0-1,1 0 1,-1 1 0,1-1 0,-1 0 0,0 1 0,1-1-1,-1 1 1,1-1 0,-1 1 0,-2 2-36,0 0 0,0 0 0,0 0 0,-5 7 0,-3 10 1,0-1 0,1 2 0,-14 40-1,14-32 49,-6 13 13,3 1 1,1 0-1,-11 82 1,21-99 12,1 0 0,0 0 1,2 0-1,1 0 0,1-1 1,2 1-1,0-1 1,9 26-1,-7-32 57,0 0 1,1-1 0,1 0-1,1 0 1,12 16 0,-18-28-345,0 0 1,1-1-1,0 0 1,0 0-1,0 0 1,1 0-1,-1-1 1,1 0 0,0 0-1,1 0 1,-1-1-1,1 0 1,-1 0-1,1-1 1,0 0-1,0 0 1,9 1-1,15 1-1631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32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92 7136,'-48'-34'3232,"40"26"-2816,16 0-896,5 5 160,4-10-2496,9 2 1568,-4-4-2144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25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259 107 1984,'4'4'3453,"-4"-4"-3360,-1 8 160,0 0 0,0-1-1,-1 1 1,-1-1-1,1 0 1,-6 12 0,-3 7 5,5-8-110,-2 1 0,0-2-1,-11 19 1,15-29-67,0 0-1,-1-1 1,0 0 0,0 0-1,-1 0 1,1-1-1,-1 1 1,0-1-1,-1 0 1,-10 5-1,15-9-46,0 0 0,0 0 0,-1 0 0,1 0 0,-1 0 0,1-1-1,-1 1 1,0-1 0,1 1 0,-1-1 0,1 0 0,-1 0 0,1-1 0,-1 1-1,0 0 1,1-1 0,-1 1 0,1-1 0,-1 0 0,1 0 0,0 0 0,-1 0-1,1 0 1,0-1 0,0 1 0,0-1 0,0 1 0,0-1 0,0 0 0,0 0-1,0 0 1,1 0 0,-3-4 0,-2-3-11,1 0 1,0 0-1,1 0 1,0-1-1,0 1 0,1-1 1,-2-14-1,2 12-37,2 1 0,-1 0 0,2-1 0,-1 1 0,2-1 0,-1 1 0,1 0 0,1-1 0,0 1 0,5-13 0,-5 18-21,1-1 0,0 1 0,0 0 0,0 0-1,1 0 1,0 0 0,0 0 0,1 1 0,0 0 0,-1 0 0,2 0 0,-1 0-1,0 1 1,1 0 0,0 0 0,0 0 0,0 1 0,8-3 0,-6 3 50,0 1 1,0 0-1,1 0 1,-1 1-1,0 0 0,0 1 1,1 0-1,-1 0 1,0 0-1,1 1 1,-1 1-1,0-1 1,0 1-1,12 5 1,-13-5 30,1 2 1,-1-1-1,0 1 1,0-1-1,-1 2 1,1-1-1,-1 1 1,0 0-1,0 1 1,0-1-1,-1 1 1,0 0-1,0 0 1,-1 1-1,6 9 1,-5-5-8,-1 1 1,0-1-1,0 1 1,-1 0-1,-1 0 1,0 1-1,-1-1 1,0 15-1,-1-4 51,-2 0 0,0 0-1,-10 34 1,8-39 51,-2 0 0,0-1 0,-16 30 0,17-36 13,-1-1 0,-1 0 0,0 0 0,0-1 1,-1 0-1,-16 15 0,24-24-134,-1 0 1,1 1 0,0-1-1,-1 1 1,1-1-1,0 0 1,-1 0-1,1 1 1,-1-1-1,1 0 1,0 0-1,-1 1 1,1-1-1,-1 0 1,1 0-1,-1 0 1,1 0-1,-1 1 1,1-1-1,-1 0 1,1 0-1,-1 0 1,1 0 0,0 0-1,-1 0 1,1 0-1,-1-1 1,1 1-1,-1 0 1,1 0-1,-1 0 1,0-1-1,1 0 6,-1 1 1,1-1-1,0 0 0,0 0 0,0 0 0,-1 0 0,1 1 1,0-1-1,0 0 0,0 0 0,0 0 0,0 0 0,1 1 0,-1-1 1,0 0-1,0 0 0,0 0 0,1 1 0,-1-1 0,1-1 1,27-61-210,2 2 1,3 2-1,2 0 1,46-56 0,-74 106 56,1 0 0,0 0 0,0 1 1,1 0-1,0 1 0,16-10 1,-24 16 119,0 1 1,0-1-1,0 0 0,0 1 1,0-1-1,0 1 1,0 0-1,0-1 1,0 1-1,0 0 1,1 0-1,-1-1 1,0 1-1,0 0 1,0 0-1,0 0 1,1 1-1,-1-1 0,0 0 1,0 0-1,2 1 1,-2 0-3,1 0 1,-1 0-1,0 0 0,0 0 1,0 0-1,0 0 0,0 0 1,0 0-1,-1 0 0,1 1 1,0-1-1,-1 0 0,1 1 1,-1-1-1,1 2 0,2 7-24,-1 0-1,-1 0 0,0 0 1,0 12-1,-1-12 25,1 27 339,-1 0 0,-10 67 0,6-81-124,-1-1 0,-1 1 0,-1-1-1,-1 1 1,-15 30 0,17-46 657,6-14-534,6-22-164,11-29-360,3 2-1,1 0 0,35-63 1,-47 102 77,1 1 1,1 0 0,0 0 0,2 1 0,-1 1 0,2 0 0,0 0-1,16-11 1,-28 23 56,1 1 0,-1-1 0,0 1 0,1 0 0,-1-1 0,1 1 0,-1 0 0,1 1-1,3-2 1,-5 2 42,0 0 0,0 0-1,-1 0 1,1 0 0,0 0-1,0 1 1,0-1-1,0 0 1,0 0 0,-1 1-1,1-1 1,0 0 0,0 1-1,0-1 1,-1 1-1,1-1 1,0 1 0,0 0-1,-1-1 1,1 1 0,-1-1-1,1 1 1,-1 0-1,1 0 1,-1-1 0,1 1-1,-1 0 1,1 0 0,-1 1-1,2 3 13,-1 0-1,1 0 0,-1-1 1,-1 1-1,1 0 1,-1 0-1,0 0 0,0 6 1,-7 43 134,3-32-63,-21 108-21,12-73 104,9-35 2,-3 31 0,7-45-66,0-1-1,0 1 1,0-1 0,1 0 0,0 1 0,1-1-1,4 13 1,-5-18-57,0 1 0,0-1-1,0 0 1,0 0 0,1-1-1,-1 1 1,0 0 0,1 0-1,0-1 1,-1 1 0,1-1-1,0 1 1,0-1 0,0 0 0,0 0-1,0 0 1,3 2 0,0-2 44,-1 0 1,1 0-1,0 0 1,0 0-1,-1-1 1,1 0-1,9 0 0,3-2 102,-1-1 0,0-1 0,26-9 0,-14 2-157,-2-1 0,1-1-1,-2-1 1,0-1 0,37-29 0,-24 12-14,-1-2 0,45-53 1,-72 76-30,0-1 0,-1 0 1,10-19-1,-18 28-216,-3 3 79,-8 10 8,-12 14 74,-125 157-372,121-153 304,11-11 72,0 1 0,-20 30 0,34-46 101,0 0 0,0-1 0,0 1-1,0 0 1,0 0 0,0 0 0,0 0-1,1 0 1,-1 0 0,1 0 0,0 0 0,-1 1-1,1-1 1,0 0 0,0 0 0,1 0 0,-1 3-1,1-4 8,-1 0-1,1 1 1,0-1-1,0 0 1,-1 0-1,1 1 1,0-1-1,0 0 1,0 0 0,0 0-1,0 0 1,0 0-1,0-1 1,1 1-1,-1 0 1,0 0-1,0-1 1,1 1-1,1 0 1,1 0 37,1 0 0,-1 0 1,1-1-1,-1 1 0,1-1 1,0 0-1,-1 0 0,1 0 1,-1-1-1,1 0 0,-1 0 1,0 0-1,1 0 1,5-3-1,1-2-29,0 0 0,-1-1 1,1 0-1,-1 0 0,-1-1 0,1 0 0,-1-1 1,-1 0-1,0-1 0,0 0 0,0 0 1,-2 0-1,1-1 0,-1 0 0,-1 0 0,0-1 1,5-16-1,7-45-561,-14 111-954,-3-32 1472,0 0 0,1 0 0,0 0 0,0-1 1,0 1-1,1 0 0,0-1 0,0 1 0,0-1 0,1 0 1,-1 0-1,1 0 0,1 0 0,-1 0 0,1-1 0,0 1 0,0-1 1,0 0-1,0 0 0,1 0 0,-1-1 0,8 4 0,-6-3 76,0-1-1,0-1 0,0 1 0,1-1 0,-1 0 0,1 0 0,-1-1 1,1 0-1,0 0 0,0 0 0,-1-1 0,1 0 0,0-1 0,0 1 1,0-1-1,-1-1 0,1 1 0,12-6 0,-10 3 3,0-1 0,0 0-1,0 0 1,-1-1 0,1 0 0,-1-1-1,-1 0 1,1 0 0,-1 0-1,-1-1 1,1 0 0,-1-1 0,8-15-1,2-9-39,-1 0 0,16-55 0,-18 47-185,-7 20-32,-5 16 75,0-1 0,1 1 0,0 0 0,0 0 0,0 0 0,0 0 0,1 0 0,0 0 0,3-5 0,-5 10 97,-1 0 0,0 0 0,0 0 1,0 0-1,0 0 0,0-1 0,1 1 1,-1 0-1,0 0 0,0 0 0,0 0 0,0 0 1,1 0-1,-1 0 0,0 0 0,0 0 0,0 0 1,1 0-1,-1 0 0,0 0 0,0 0 1,0 0-1,1 0 0,-1 0 0,0 0 0,0 0 1,0 0-1,0 0 0,1 0 0,-1 0 0,0 0 1,0 0-1,0 0 0,1 1 0,3 7-236,1 13 15,-5-19 210,13 71-349,-2-12 325,-2 0 0,0 65 1,-9-116 88,-1 1 1,0-1 0,0 1-1,-1-1 1,0 0 0,-7 17 0,7-23 55,1 1 0,-2-1 0,1 0 0,0 1-1,-1-1 1,0 0 0,0-1 0,0 1 0,0 0 0,-1-1 0,0 0 0,1 0 0,-1 0 0,0 0 0,-7 3 0,8-5-62,0 0 0,-1-1 0,1 1 0,0-1 0,-1 0 0,1 0 0,-1 0-1,1 0 1,0 0 0,-1-1 0,1 0 0,0 0 0,0 1 0,-1-2 0,1 1 0,0 0 0,0-1 0,0 1-1,0-1 1,0 0 0,1 0 0,-1 0 0,1-1 0,-1 1 0,1 0 0,0-1 0,0 0 0,0 1 0,-3-7-1,4 8-57,1 1 0,-1-1 0,1 0 0,0 0 0,0 1 0,-1-1-1,1 0 1,0 0 0,0 0 0,0 1 0,0-1 0,0 0 0,0 0-1,0 0 1,0 1 0,0-1 0,0 0 0,0 0 0,1 0-1,-1 1 1,0-1 0,1 0 0,-1 0 0,0 1 0,1-2 0,0 2-21,0-1 0,0 0 1,0 0-1,0 1 1,1-1-1,-1 1 0,0-1 1,0 1-1,0-1 0,1 1 1,-1 0-1,0-1 1,0 1-1,2 0 0,6 0-111,-1 0-1,0 1 0,0 0 0,9 2 0,38 12 37,-40-10 156,0-1-1,1 0 1,21 2-1,-26-5 83,-1 0 0,1-1 0,-1-1-1,1 0 1,-1 0 0,11-3 0,-16 2-66,0 0 0,0 0 0,-1 0-1,1 0 1,-1-1 0,0 1 0,1-1 0,-1 0 0,0-1 0,-1 1 0,1-1 0,-1 1 0,1-1 0,4-8 0,2-7-7,0 0-1,-1 0 0,-2-1 1,0 0-1,8-34 0,1-5-153,10-52-432,-26 110 498,1 0-1,-1 0 1,0 0-1,0 0 1,1 0 0,-1 0-1,1 0 1,-1 1-1,1-1 1,-1 0-1,1 0 1,0 0 0,0-1-1,0 2 22,-1 0 0,0 0 0,0 0 0,1 0 0,-1 0 0,0 0 0,0 0 0,1 0 0,-1 0 0,0 0-1,1 0 1,-1 0 0,0 0 0,0 0 0,1 0 0,-1 0 0,0 0 0,1 0 0,-1 0 0,0 0 0,0 0 0,1 0 0,-1 0 0,0 1-1,0-1 1,1 0 0,-1 0 0,0 0 0,1 1 0,1 1-46,0 1 0,-1-1-1,1 1 1,0-1 0,-1 1 0,1 0-1,1 4 1,8 21-117,48 131-178,-57-149 418,1 0-1,-1-1 1,0 1 0,-1 0-1,-1 0 1,1 0 0,-1 0-1,-1 0 1,0 0-1,0 0 1,-1 0 0,-4 10-1,6-18 18,-1 1-1,0-1 1,-1 0-1,1-1 0,0 1 1,0 0-1,-1 0 1,1 0-1,-1-1 1,0 1-1,1-1 0,-1 1 1,0-1-1,0 0 1,0 0-1,-3 2 1,1-1 30,0-1 0,1 0 0,-1-1 1,0 1-1,0 0 0,0-1 0,0 0 0,0 0 1,-4-1-1,-3 0-74,0-2 1,0 1 0,0-1-1,1-1 1,-21-9 0,15 6-201,14 6 102,-1 1 0,1-1-1,-1-1 1,1 1 0,0 0 0,-1-1-1,1 1 1,-3-4 0,4 3-718,6 4 657,10 3 287,45 7 476,60 6 1,-87-14-1071,0-2 0,1-1 0,41-4 0,-45-1-785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27.7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173 144 2720,'0'0'61,"0"1"-1,-1-1 1,1 0-1,0 0 1,0 0 0,0 0-1,0 0 1,0 0-1,-1 0 1,1 0 0,0 0-1,0 0 1,0 0-1,0 0 1,-3-2 1212,3 2-1213,-1 0 1,1 0-1,0 0 1,0 0 0,0-1-1,0 1 1,0 0 0,0 0-1,0 0 1,0 0-1,0-1 1,0 1 0,0 0-1,0 0 1,0 0-1,0 0 1,0-1 0,0 1-1,0 0 1,0 0-1,1-2 603,-6 4-381,1 1 0,-1-1 0,1 1 0,-1 0 0,-6 5 0,-2 2 10,-2 0-78,1 1 0,0 0 0,1 0 0,0 2 1,1-1-1,-20 27 0,31-37-199,1-1 0,-1 0 1,0 1-1,0-1 1,0 1-1,1-1 1,-1 1-1,1-1 0,-1 1 1,1 0-1,0-1 1,-1 1-1,1-1 0,0 1 1,0 0-1,0-1 1,1 1-1,-1 0 0,0-1 1,0 1-1,1-1 1,-1 1-1,1-1 0,-1 1 1,1-1-1,0 1 1,0-1-1,0 1 0,0-1 1,0 0-1,0 1 1,0-1-1,0 0 1,0 0-1,0 0 0,1 0 1,-1 0-1,0 0 1,1 0-1,-1-1 0,1 1 1,-1 0-1,1-1 1,2 1-1,8 1 92,0 0 0,0-1 1,0-1-1,0 0 0,0 0 0,1-1 0,-1-1 1,0 0-1,11-4 0,-13 3-30,-1 0 0,0-1-1,0 0 1,0 0 0,0-1 0,14-11 0,-20 14-35,0-1 1,0 0 0,-1 0-1,1 0 1,-1 0 0,1 0 0,-1 0-1,3-6 1,-4 6-30,0 1 0,-1 0 0,1 0 0,0 0 0,-1-1 0,0 1 0,0 0 0,1 0 0,-1-1 0,0 1 0,-1 0 0,1-1 0,0 1 1,-1 0-1,-1-4 0,1 3-39,0 0 1,-1 1-1,1-1 1,-1 1-1,0-1 1,1 1 0,-1 0-1,0-1 1,-1 1-1,1 0 1,0 0-1,-1 1 1,1-1 0,-1 0-1,1 1 1,-1 0-1,0-1 1,1 1-1,-7-1 1,4 0 9,-1 1-1,0 0 1,1 0 0,-1 1-1,0 0 1,0 0 0,1 0-1,-1 0 1,-8 3 0,-6-3 16,20 0 3,0 0 1,0 0 0,0 0 0,0 0 0,0 0 0,1 0 0,-1 0-1,0 0 1,0 0 0,0 0 0,0 0 0,0 0 0,0 0-1,0 0 1,0 0 0,0 0 0,0 0 0,1-1 0,-1 1 0,0 0-1,0 0 1,0 0 0,0 0 0,0 0 0,0 0 0,0 0-1,0 0 1,0 0 0,0-1 0,0 1 0,0 0 0,0 0 0,0 0-1,0 0 1,0 0 0,0 0 0,0 0 0,0 0 0,0-1-1,0 1 1,0 0 0,0 0 0,0 0 0,0 0 0,0 0 0,0 0-1,0 0 1,0 0 0,-1 0 0,1-1 0,0 1 0,0 0-1,0 0 1,0 0 0,0 0 0,0 0 0,0 0 0,0 0 0,0 0-1,-1 0 1,48-20 180,9-4-69,-26 8 187,102-50 299,-108 55-464,1 2 0,0 1 0,42-8 0,-63 15-119,1 1 1,-1-1-1,0 1 1,0 0-1,0 1 1,1-1-1,-1 0 0,0 1 1,0 0-1,0 0 1,0 1-1,7 2 1,-10-3-14,1 0 1,0 0-1,-1 0 1,1 0-1,-1 0 1,0 1-1,1-1 1,-1 1-1,0-1 1,0 1-1,0-1 1,0 1-1,0-1 1,0 1-1,0 0 1,-1 0-1,1-1 1,-1 1-1,1 0 1,-1 0-1,0 0 1,1 0-1,-1-1 1,0 1-1,0 0 1,0 0-1,-1 0 1,1 0-1,0 0 1,-1 2-1,-7 25 132,-1 0 0,-24 54 0,25-68 37,7-14-127,-1 1 0,1 0 1,0-1-1,0 1 0,1 0 0,-1 0 1,0 0-1,1 0 0,-1 0 1,1 0-1,-1 3 0,2-7-14,0-1-1,0 0 1,1 1-1,-1-1 1,0 1-1,1 0 1,0-1-1,0 1 1,-1 0-1,1 0 1,0 0-1,1 0 1,4-3-1,8-9 4,-12 10-75,6-7 49,1 0 0,0 0 0,1 1 0,23-16 0,-21 14-110,-12 11 125,0 0 0,0 1 0,0-1 0,0 0 0,0 0 0,0 0 0,0 1 0,0-1 0,1 0 0,1 0 0,0-1 12,0 0 0,0 0 0,0 0-1,0 0 1,-1-1 0,1 1 0,-1-1-1,3-3 1,8-8-96,29-26 59,-40 37 0,1 1 0,0 0-1,1 0 1,-1 0 0,0 1-1,1-1 1,-1 1 0,1-1-1,-1 1 1,1 0 0,-1 1-1,1-1 1,0 1 0,-1-1-1,7 1 1,-7 1-16,-1 0 1,1-1-1,-1 1 1,0 0-1,1 0 0,-1 1 1,0-1-1,0 0 0,0 1 1,0-1-1,0 1 0,0 0 1,0 0-1,-1-1 0,1 1 1,2 4-1,-2-2 2,-1 0 1,1 0-1,0 0 1,-1 0-1,0 0 1,0 0-1,0 1 0,-1-1 1,1 5-1,-2 6-42,0-1 0,0 1 0,-1-1 0,-8 26-1,2-6 134,5-19 16,-8 24-1,10-34-62,-1-1 1,1 0-1,0 0 1,0 1 0,-1 8-1,2-13-13,0 1-1,0 0 1,0 0 0,0-1-1,0 1 1,0 0 0,0 0 0,1-1-1,-1 1 1,0 0 0,0-1-1,1 1 1,-1 0 0,0-1-1,1 1 1,-1 0 0,1-1-1,-1 1 1,1-1 0,-1 1-1,1-1 1,-1 1 0,1-1-1,0 1 1,-1-1 0,1 0-1,0 1 1,-1-1 0,1 0 0,0 1-1,-1-1 1,1 0 0,0 0-1,-1 0 1,1 0 0,0 0-1,0 0 1,-1 0 0,1 0-1,0 0 1,0 0 0,-1 0-1,2 0 1,5-2-115,0 0 1,-1 0-1,1-1 0,-1 0 1,0 0-1,0 0 0,8-7 1,4 0-1004,1-3-2009,2-1 908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41.2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0 205 3136,'2'-8'6392,"-1"8"-6272,15-5 141,-5 2 422,-1 0-569,1-2-26,24-5 0,-31 10-108,1-1 0,-1 1 0,0 0 0,0 0 0,1 0 0,-1 0 0,0 1 0,0-1 0,7 3 0,28 9 119,46 7 0,-49-15-21,1-1 1,-1-1 0,44-5-1,123-19 477,-21 3-523,-3-4 252,-128 15-243,89-19 236,-47 8-122,-12 6-153,1 4 0,106 1 0,-151 6 114,0-2 1,64-15-1,32-3-71,100 16-84,-45 4 68,-141-1 40,49-2-37,324 32 21,-337-10 39,-63-11-29,1-2-1,0 0 0,34 1 1,109-14-10,8 5 234,-124 4-73,144 5-2512,-104-6-2753,-29-3 1430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42.4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1 292 3232,'9'-3'418,"0"1"0,0 0 0,1 1 0,-1 0 0,1 1 0,13 0 0,-5 1 112,371-7 1992,-199-5-1815,-148 8-491,202-30 504,-101 12-501,357-64 522,6 8 6,-368 64-731,1 6 0,152 13 0,-78-2 277,-23-2-165,-86 4-50,318 1 287,-240-17-162,226-20 52,-294 21 21,1 5-1,139 13 1,-76 1 6,99 9-207,-156-2 73,-96-13-307,0 2-1,41 16 1,-65-22 99,23 12-1894,-24-12 1815,1 0 0,0 1-1,0-1 1,-1 1-1,1-1 1,0 0 0,-1 1-1,1-1 1,0 1-1,-1 0 1,1-1-1,-1 1 1,1 0 0,-1-1-1,1 1 1,-1 0-1,0-1 1,1 1 0,-1 0-1,0 0 1,1-1-1,-1 1 1,0 0-1,0 1 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46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26 493 2400,'-9'26'1724,"8"-22"-1302,0 1 1,0-1 0,-1 0-1,0 1 1,0-1 0,-6 8 2495,12-21-2150,8-15-490,10-23 25,-12 26-169,19-32-1,-16 32-148,1 1 0,1 1 1,1 0-1,30-28 0,1 8-72,127-114 1352,-83 69-1345,-91 84 88,1 0 0,-1 0 0,0 0 0,0 0 0,0 0 0,1 0 0,-1 0 1,0 0-1,0 0 0,0 0 0,1 0 0,-1 0 0,0 0 0,0 0 0,0 0 0,0 0 0,1 0 0,-1 0 0,0 0 0,0 0 0,0 1 0,0-1 0,1 0 0,-1 0 0,0 0 0,0 0 0,0 0 0,0 1 0,0-1 0,0 0 0,1 0 0,-1 0 0,0 0 0,0 1 0,0-1 0,0 0 0,0 0 0,0 0 0,0 1 0,0-1 0,0 0 0,0 0 0,0 0 0,0 1 1,0-1-1,0 0 0,0 0 0,0 1 0,1 12 249,-1-1-234,-1-1 0,-1 1 1,0-1-1,0 0 0,-6 16 1,-25 54 191,18-48-42,6-16-43,7-14-48,0-1-1,1 1 0,-1 0 1,1 0-1,0-1 1,0 1-1,0 0 0,0 0 1,0 5-1,11-11 564,-4-1-585,1 0 0,-1-1 0,0 1 0,-1-1 1,1 0-1,5-8 0,27-35-251,14-18-114,-27 37-137,-22 26 356,-1 0 1,1 0-1,0 0 1,-1 1-1,1 0 1,5-4-1,-7 6 70,-1-1 0,1 1-1,0 0 1,-1 0 0,1-1-1,-1 1 1,1 0 0,0 0-1,-1 0 1,1-1 0,0 1-1,-1 0 1,1 0 0,0 0-1,0 0 1,-1 1 0,1-1-1,0 0 1,-1 0 0,1 0-1,-1 0 1,1 1 0,0-1-1,-1 0 1,1 0 0,-1 1-1,1-1 1,0 1 0,-1-1-1,1 0 1,-1 1 0,1-1-1,-1 1 1,0-1 0,1 1-1,-1 0 1,1-1 0,-1 1-1,0-1 1,0 1 0,1 0-1,-1-1 1,0 2 0,2 3-36,0 1 0,-1-1 1,0 1-1,0-1 1,-1 1-1,1-1 1,-1 1-1,-1 10 0,-2 2 101,-6 26-1,-15 37 949,24-81-980,0 0 1,0 0-1,0 0 0,0 0 1,0 0-1,0 1 1,0-1-1,0 0 0,0 0 1,0 0-1,-1 0 0,1 0 1,0 0-1,0 0 1,0 1-1,0-1 0,0 0 1,0 0-1,0 0 0,0 0 1,0 0-1,0 0 1,1 0-1,-1 1 0,0-1 1,0 0-1,0 0 0,0 0 1,0 0-1,0 0 1,0 0-1,0 0 0,0 0 1,0 1-1,0-1 0,0 0 1,0 0-1,0 0 1,1 0-1,-1 0 0,0 0 1,0 0-1,0 0 0,0 0 1,0 0-1,0 0 1,0 0-1,1 0 0,-1 0 1,0 0-1,0 0 0,0 0 1,0 0-1,0 0 1,0 0-1,0 0 0,1 0 1,-1 0-1,0 0 0,0 0 1,0 0-1,0 0 1,0 0-1,12-7 405,12-14-202,-23 21-193,74-71 130,65-57-623,-128 118 146,1 1 0,26-17 0,-38 26 299,0-1 0,0 1 1,-1 0-1,1-1 0,0 1 1,0 0-1,-1-1 0,1 1 0,0 0 1,0 0-1,0 0 0,-1 0 0,1 0 1,0 0-1,0 0 0,0 0 0,0 0 1,1 0-1,-2 1 10,1-1 0,-1 0 1,1 1-1,-1-1 0,1 1 0,-1-1 1,0 1-1,1-1 0,-1 0 0,0 1 0,0-1 1,1 1-1,-1-1 0,0 1 0,0 0 0,1-1 1,-1 1-1,0-1 0,0 1 0,0 0 1,0 5-20,0-1 1,0 0 0,-1 0 0,-1 9 0,1-8 22,-3 9-175,-8 26 1,8-31 165,0 1 0,1-1 0,1 0 0,0 1 0,-1 19 0,3-25 43,0 1 0,1-1 0,-1 1 0,1-1 0,1 1 0,-1-1 0,1 0 0,0 0 0,0 1 0,0-1 0,5 7 0,-4-9 36,-1 0 0,1 0 0,-1 0 0,1 0 0,0 0 1,0-1-1,0 1 0,1-1 0,-1 0 0,0 0 0,1 0 0,0 0 1,-1-1-1,1 1 0,0-1 0,6 1 0,1 0 32,-1-1 0,0-1 0,1 0 0,-1 0 0,0-1 0,1-1 0,17-4 0,70-28 92,-58 18-254,-9 3 78,48-29 0,-60 31 26,-13 8 30,-3 2-38,0-1 0,0 1 0,0-1 0,0 1-1,0-1 1,-1 0 0,1 0 0,-1-1 0,1 1 0,-1 0 0,0-1 0,3-4 0,-5 6-34,0 1 1,0 0 0,1 0-1,-1 0 1,0-1 0,0 1 0,0 0-1,0 0 1,0 0 0,0-1 0,0 1-1,0 0 1,0 0 0,0-1 0,0 1-1,0 0 1,-1 0 0,1 0 0,0-1-1,0 1 1,0 0 0,0 0 0,0 0-1,0-1 1,0 1 0,0 0-1,-1 0 1,1 0 0,0 0 0,0 0-1,0-1 1,0 1 0,-1 0 0,1 0-1,0 0 1,0 0 0,-11-2-120,-14 7-80,17-1 98,0 0 0,0 0 0,1 0 0,0 1 0,-13 10 0,-31 34-383,42-38 465,0 0 0,1 0 0,0 1 0,1 1 0,0-1 0,1 1 0,0 0 0,1 1 0,1-1 0,0 1 0,-3 20 0,7-32 46,0 1-1,0-1 1,0 0-1,0 0 1,0 0 0,0 0-1,1 0 1,-1 0 0,1 0-1,0 0 1,-1 0 0,1 0-1,0 0 1,2 3 0,-3-5 2,1 1 0,-1 0 0,1-1 0,-1 1 0,1 0 0,0-1 0,-1 1 0,1-1 0,0 1 0,0-1 0,-1 1 0,1-1 0,0 0 0,0 1 0,0-1 0,0 0 0,0 0 0,-1 1 0,1-1 0,0 0 0,0 0 0,0 0 0,0 0 0,0 0 0,0 0 0,0-1 0,-1 1 0,1 0 0,0 0 0,0 0 0,0-1 0,0 1 0,-1-1 0,1 1 0,0-1 0,0 1 0,0-1 0,5-4 64,-1 1 0,0-1 0,0 0 0,0 0 1,-1 0-1,7-10 0,4-5 31,5-8 68,-1 0 0,17-33 1,-7 11-894,-7 121-1614,-19-61 2344,1-1-1,0 1 1,1-1-1,0 1 1,0-2-1,1 1 1,0 0-1,1-1 0,9 9 1,-14-15 23,0-1 0,0 0-1,0 1 1,1-1 0,-1 0 0,0 0 0,1 0 0,-1 0 0,0-1-1,1 1 1,-1-1 0,1 0 0,-1 1 0,1-1 0,3 0 0,-1-1 50,-1 0 0,1 0-1,-1 0 1,1 0 0,-1-1 0,0 0 0,8-4 0,0-1 57,-2 0 0,1-1 0,-1-1-1,0 0 1,8-10 0,32-47 188,-15 18-284,-24 33-317,-9 12 134,-1 1 0,1 0-1,-1 0 1,1 0 0,0 0-1,0 0 1,0 0 0,0 1-1,0-1 1,4-2 0,-5 5 75,-1-1 0,1 1 1,-1-1-1,1 1 1,-1-1-1,0 1 1,1 0-1,-1-1 1,0 1-1,0-1 1,1 1-1,-1 0 0,0 0 1,0 1-1,0-2-22,6 22-53,-2-1 1,-1 1-1,-1-1 1,-1 1-1,-2 36 1,0-35 156,1-2 222,-1 0-1,-7 33 1,8-49-163,-1 0 1,-1-1 0,1 1-1,-1 0 1,0-1 0,0 1 0,0-1-1,-1 0 1,1 0 0,-1 0 0,0 0-1,0 0 1,-1-1 0,1 1-1,-1-1 1,-7 5 0,9-7-56,0 0 1,0-1 0,0 1-1,0-1 1,0 1-1,0-1 1,0 0 0,-1 0-1,1 0 1,0 0-1,0 0 1,0-1-1,0 1 1,0-1 0,0 1-1,0-1 1,0 0-1,0 0 1,0 0 0,0 0-1,0 0 1,0 0-1,1 0 1,-4-3 0,-2-1 7,1-1 0,-1 0 0,1-1 1,-9-11-1,11 12-104,-1 0 1,2-1 0,-1 0-1,-3-8 1,6 13 7,1 0 0,-1 0 0,1 0-1,-1 0 1,1-1 0,0 1 0,0 0 0,0 0 0,0-3 0,0 4 25,0 1 0,0-1 0,1 0 0,-1 0 1,0 0-1,1 1 0,-1-1 0,0 0 0,1 0 1,-1 1-1,1-1 0,-1 0 0,1 1 0,0-1 1,-1 1-1,1-1 0,0 1 0,-1-1 1,1 1-1,0-1 0,-1 1 0,1-1 0,1 1 1,0-1-12,0 1 0,-1-1 0,1 1 1,0 0-1,-1 0 0,1 0 0,0 0 1,0 0-1,-1 0 0,1 0 0,0 0 1,0 1-1,-1-1 0,1 1 0,0-1 1,-1 1-1,1 0 0,2 1 0,2 2-98,0 0 0,0 1-1,6 5 1,0 1-121,11 9 862,-17-13-342,1-1-1,0 0 0,1 0 0,9 5 1,-14-9-228,0-1 0,0 0 0,0 1 0,0-2 0,0 1 0,0 0 0,0 0 0,0-1 0,0 0 0,0 0 0,1 0 0,-1 0 0,0 0 0,0-1 0,0 1 0,6-2 0,-2-1-21,1 1 1,-1-1-1,0 0 1,0 0-1,0-1 1,-1 0-1,0-1 1,1 1-1,-1-1 1,9-9-1,127-128 456,-133 132-424,0 1 1,-1-1-1,0-1 0,-1 1 1,0-2-1,0 1 1,-1 0-1,-1-1 0,7-20 1,-12 30-74,0 1 0,1-1-1,-1 0 1,1 1 0,-1-1 0,1 1 0,-1-1 0,1 1 0,0 0 0,0-1-1,-1 1 1,1 0 0,0-1 0,0 1 0,1 0 0,-1 0 0,0 0 0,0 0 0,0 0-1,1 0 1,-1 0 0,1 0 0,-1 1 0,0-1 0,1 1 0,-1-1 0,1 1-1,-1-1 1,1 1 0,0 0 0,-1-1 0,1 1 0,-1 0 0,1 0 0,0 0-1,-1 1 1,1-1 0,-1 0 0,1 1 0,-1-1 0,1 0 0,-1 1 0,1 0 0,-1-1-1,1 1 1,1 1 0,9 5-4,-1-1 0,1 2 0,-2 0 0,1 0-1,-1 1 1,0 0 0,-1 0 0,0 1 0,0 1 0,8 13 0,-13-17 45,1 0 1,-1 1-1,0 0 1,-1 0-1,0 0 1,0 1-1,-1-1 1,0 1-1,0-1 1,-1 1-1,0-1 1,-1 1-1,0 0 1,0 0-1,-1-1 1,-3 16-1,4-21 18,-1-1-1,0 1 1,0 0-1,0 0 1,0 0-1,-1-1 1,1 1-1,-1-1 1,0 1 0,0-1-1,0 1 1,0-1-1,0 0 1,0 0-1,0 0 1,-1 0-1,1 0 1,-1-1-1,-4 3 1,3-3 19,0 1 0,0-1 0,0 0 0,0-1 0,0 1 1,0-1-1,0 0 0,0 0 0,0 0 0,-1 0 0,1-1 0,0 1 0,0-1 0,-4-2 0,-10-3 161,0 0-1,0-2 0,1 0 0,-28-18 0,34 19-323,1 0-1,1-1 1,-1 0-1,2-1 0,-1 0 1,1 0-1,0 0 1,-9-17-1,16 25 95,1 1-1,-1-1 0,1 1 1,0-1-1,-1 0 0,1 1 1,0-1-1,0 0 0,0 1 1,-1-1-1,1 0 1,0 1-1,0-1 0,0 0 1,0 0-1,0 1 0,0-1 1,0 0-1,0 1 0,0-1 1,1 0-1,-1 1 1,0-1-1,0 0 0,1 1 1,-1-1-1,0 0 0,1 1 1,-1-1-1,0 1 0,1-1 1,-1 1-1,1-1 1,-1 1-1,1-1 0,0 1 1,-1-1-1,1 1 0,-1-1 1,1 1-1,0 0 0,-1 0 1,1-1-1,0 1 1,-1 0-1,1 0 0,0 0 1,1-1-1,4 0-24,0 0 1,1 0-1,-1 1 0,8 0 1,-13 0 37,27 1-25,-1 1 0,0 1 0,0 2-1,-1 0 1,28 10 0,124 57-364,-166-66-450,-1-2 1,1 0-1,1 0 1,-1-1 0,0 0-1,18 1 1,16-1-4453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47.9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157 100 3072,'0'0'65,"0"0"0,-1 0 0,1 0 0,0 0 0,-1 0 0,1 0 0,0 0 0,-1 0 0,1 0 0,0 0 0,0 0 1,-1-1-1,1 1 0,0 0 0,0 0 0,-1 0 0,1 0 0,0-1 0,0 1 0,0 0 0,-1 0 0,1-1 0,0 1 0,0 0 0,0 0 0,0-1 0,-1 1 0,-4-8 1287,3 7-1209,1 0 0,0 1 0,0-1 0,0 1 0,-1-1 0,1 1 0,0 0 0,0-1 0,-1 1 0,1 0 0,0 0 0,-1 0 1,1 0-1,0 0 0,-3 0 0,-21 5 443,19-2-493,-1 0 0,1 0-1,0 0 1,0 1 0,0 0 0,0 0 0,1 1 0,0-1 0,0 1 0,0 0 0,0 0 0,-7 12 0,10-13-87,0-1 1,0 1 0,0 0 0,0 0 0,1 0 0,0 1-1,0-1 1,0 0 0,0 0 0,0 1 0,1-1 0,0 0 0,0 1-1,0-1 1,1 0 0,-1 0 0,1 1 0,0-1 0,0 0-1,1 0 1,-1 0 0,3 5 0,0-2 41,0-1 1,0 0-1,0 0 0,1 0 1,0-1-1,0 0 0,1 0 0,-1 0 1,1 0-1,0-1 0,0 0 1,1 0-1,-1-1 0,11 5 1,-9-6 54,0 1 0,0-1 0,0 0 0,0 0 0,0-1 0,0-1 0,0 1 0,1-1 0,-1 0 0,0-1 0,0 0 0,15-4 0,-21 5-74,1-1 1,-1 0-1,0 0 1,0 0-1,0 0 0,0 0 1,0-1-1,0 1 1,-1 0-1,1-1 0,0 0 1,-1 1-1,1-1 1,-1 0-1,1 0 1,-1 0-1,0 1 0,0-2 1,0 1-1,0 0 1,0 0-1,0 0 0,-1 0 1,1-4-1,1-3 92,-2 0 0,1 0-1,-1-1 1,-2-14 0,2 17-100,-1 2-36,0 0 0,0-1 0,-1 1 0,1 0 0,-1 0 0,0 0 1,0 0-1,-1 0 0,0 0 0,0 0 0,0 1 0,0-1 0,-8-7 0,6 7-33,0 1-1,-1-1 1,0 1 0,0 0-1,0 0 1,0 0-1,0 1 1,-1 0-1,1 1 1,-8-3 0,-1 0-93,11 4 108,0 0 1,0-1-1,0 1 1,0 1-1,-5-1 1,9 1 34,0 0 1,0-1-1,1 1 1,-1 0-1,0 0 0,0 0 1,0 0-1,0 0 1,0 0-1,0 0 1,0 0-1,0 0 1,0 0-1,0 0 1,0 0-1,0 0 1,0 0-1,0 0 1,0 0-1,0 0 1,0 0-1,0 0 1,0 0-1,0 0 1,0 0-1,0 0 1,-1-1-1,1 1 1,0 0-1,0 0 1,0 0-1,0 0 0,0 0 1,0 0-1,0 0 1,0 0-1,0 0 1,0 0-1,0 0 1,0 0-1,0 0 1,0 0-1,0 0 1,0 0-1,0 0 1,0 0-1,0 0 1,0 0-1,7-4-28,12-2-64,16-1 55,60-13 91,65-22-208,-133 36 230,1 2 0,0 1 0,53 1 0,-74 2-59,0 1 1,0 0-1,11 3 0,-17-4 1,0 1 0,1-1 0,-1 0 0,0 1 1,0-1-1,1 1 0,-1-1 0,0 1 0,0 0 0,0-1 0,0 1 0,0 0 1,0 0-1,0 0 0,0 0 0,0 0 0,0 0 0,-1 0 0,1 0 0,0 0 0,-1 0 1,1 0-1,0 0 0,-1 1 0,0-1 0,1 0 0,-1 2 0,-1 7 133,-2-1-1,1 1 0,-1-1 1,-1 0-1,1 0 1,-10 16-1,-42 58 803,59-87-870,0-1 0,1 1 0,-1 0 0,1 0 0,0 1 0,0-1-1,0 1 1,7-3 0,-5 1-17,45-24-152,1 1 0,61-22 1,-113 50 63,0 0 0,0-1 1,0 1-1,0 0 0,1-1 0,-1 1 1,0 0-1,0 0 0,0 0 0,0 0 1,0 0-1,1 0 0,-1 0 0,0 1 1,0-1-1,0 0 0,0 1 0,0-1 1,0 1-1,0-1 0,0 1 0,1 0 1,0 0 0,-1 1 0,1-1 0,-1 1 1,1 0-1,-1-1 0,0 1 1,0 0-1,0 0 0,0 0 1,0 0-1,0 2 0,2 7 46,-1-1 0,0 0 0,0 19 0,-2-26-5,1 7 46,0-1 1,1 1-1,0 0 1,1 0-1,0-1 1,0 1 0,1-1-1,0 0 1,0 0-1,1 0 1,1-1-1,-1 1 1,8 7-1,-10-14-50,-1 0-1,0 0 1,1 0-1,0-1 1,-1 1-1,1-1 1,0 0 0,0 1-1,0-1 1,0 0-1,0-1 1,0 1-1,0 0 1,0-1-1,0 0 1,0 0-1,0 0 1,4 0-1,5-2 25,1 0 0,-1 0 0,15-6 0,-22 6-36,187-56-5467,-125 41-720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2:59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143 42 2976,'-4'-2'707,"-1"0"-1,0 1 1,1 0-1,-1 0 1,0 0 0,0 0-1,0 1 1,-7 0-1,-39 6 3964,36-4-4078,-11-1 2325,27-1-2592,68 0 829,127-4-398,-48-10-769,186-10 52,-194 30-1,-127-5-16,-8-1 18,-1 0 0,1 0 1,-1 1-1,7 1 1,-11-1-32,1-1 0,-1 1 0,0 0 1,0-1-1,1 1 0,-1-1 0,0 1 1,0-1-1,0 1 0,0 0 0,1-1 0,-1 1 1,0-1-1,0 1 0,0 0 0,0-1 1,-1 1-1,1-1 0,0 1 0,0 0 1,0-1-1,0 1 0,-1-1 0,1 1 0,-1 0 1,-1 2 8,-1 0 0,0 0 0,1 0 0,-1 0 0,-1 0 0,1-1 0,0 1 0,-1-1-1,-5 3 1,-40 15-53,26-12-51,-12 6 72,1 1-1,0 2 0,2 1 1,0 2-1,1 1 0,1 1 1,-30 29-1,-8 21 12,-85 116 1,141-173 17,-1 1 0,-1-2 1,0 0-1,-1 0 0,0-1 1,-1-1-1,-19 11 0,0-1-101,25-14 127,-24 12-1,12-6 69,15-8-85,7-6-24,0 0 0,0 1 0,0-1 0,0 0 0,0 0 0,0 0 1,0 0-1,0 0 0,0 0 0,0 0 0,0 1 0,0-1 0,0 0 0,0 0 0,0 0 1,0 0-1,0 0 0,1 0 0,-1 0 0,0 0 0,0 1 0,0-1 0,0 0 0,0 0 1,0 0-1,0 0 0,0 0 0,0 0 0,0 0 0,1 0 0,-1 0 0,0 0 0,0 0 1,0 0-1,0 0 0,0 0 0,0 0 0,0 0 0,1 0 0,-1 0 0,0 0 0,0 0 1,0 0-1,0 0 0,0 0 0,0 0 0,0 0 0,1 0 0,-1 0 0,0 0 0,0 0 1,0 0-1,0 0 0,306-19 156,-56 0 66,-200 16-430,-27 1-1402,1 1-1,27 3 1,-50-2 1310,0 0 1,1 0 0,-1 0 0,0 0-1,0 1 1,1-1 0,-1 1 0,0-1-1,0 1 1,0-1 0,1 1 0,-1 0-1,0-1 1,1 2 0,-2-1 112,1-1 0,-1 1 1,0-1-1,0 1 0,1 0 0,-1-1 1,0 1-1,0-1 0,0 1 1,0 0-1,0-1 0,0 1 0,0 0 1,0-1-1,0 1 0,0 0 1,0-1-1,0 1 0,0-1 0,0 1 1,-1 0-1,1-1 0,0 1 1,0-1-1,-1 1 0,1-1 0,0 1 1,-1-1-1,1 1 0,-1-1 1,0 1-1,-14 15-2981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51.9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272 547 2304,'5'-3'2741,"-15"9"-1018,-17 1-903,-1 2-1,2 1 1,-48 24 0,65-29-797,1 0-1,0 1 1,1 0 0,-1 0 0,1 1-1,0-1 1,1 2 0,0-1-1,0 1 1,0 0 0,1 0 0,0 0-1,1 1 1,0 0 0,-3 9-1,5-12-11,0 0 0,1 0 0,-1 0 0,2 0 1,-1 0-1,0 0 0,1 1 0,1 9 0,0-13 21,0 0 0,0 1 1,0-1-1,0 0 1,0 0-1,0 1 1,1-1-1,0 0 0,-1 0 1,1-1-1,1 1 1,-1 0-1,0-1 0,0 1 1,1-1-1,0 0 1,3 3-1,0-1 23,1-1-1,-1 0 1,1 0 0,-1-1-1,1 0 1,0 0 0,0 0-1,0-1 1,0 0 0,0 0-1,13-1 1,-5-1 44,1 0 0,-1-1 1,0-1-1,23-7 0,-16 2 33,-1 0 1,0-2-1,25-15 1,58-43 240,-33 19-311,-7 10 90,57-39 184,-101 63-218,-1-1 0,-1-1 0,31-34 0,-33 29-95,-1-1 0,0-1 1,-2 0-1,-1-1 0,-1 0 0,-1 0 0,-1-1 0,-1-1 0,-2 0 0,0 1 0,3-55 1,-9 70-88,0 0 0,0-1 0,-3-19 0,2 28 24,1 1 0,0 0 0,-1-1-1,0 1 1,1 0 0,-1-1 0,0 1-1,0 0 1,-1 0 0,1 0 0,0-1-1,-1 1 1,1 1 0,-1-1 0,1 0-1,-1 0 1,0 1 0,0-1 0,0 1-1,0-1 1,0 1 0,0 0 0,-3-2-1,3 3-5,1 0 0,-1 0 0,0 0 0,1 0 0,-1 0 0,1 0 0,-1 1 0,1-1 0,-1 0 0,0 1 0,1-1 0,-1 1 0,1 0 0,0-1 0,-1 1 0,1 0 0,0 0 0,-1 0 0,1 0-1,0 0 1,0 0 0,0 0 0,0 1 0,0-1 0,0 0 0,-1 2 0,-4 6-86,0 1 0,-8 17-1,12-21 104,-13 28 95,2 2-1,-11 51 1,3-10 158,-43 104 609,-11 44 78,69-204-824,4-10 104,-1 0-1,0 0 1,-1 0 0,-9 18 613,27-50-292,0-21-400,-12 33-88,0 0 0,1 0 1,1 0-1,-1 0 0,2 1 1,7-13-1,-2 9-140,1 0 0,0 0 0,1 1 0,0 1 0,1 0 0,0 0 0,1 2 0,0 0 0,0 0 0,0 1 0,1 1 0,0 0 0,1 1 0,-1 1 0,26-4 0,-40 8 100,1 0 0,-1 0 1,1 0-1,-1 0 0,1 0 0,-1 0 0,1 0 0,-1 0 0,1 1 0,-1-1 0,1 0 0,-1 1 0,1 0 1,-1-1-1,0 1 0,1 0 0,-1-1 0,0 1 0,0 0 0,1 0 0,-1 0 0,0 0 0,0 0 0,0 1 1,0-1-1,0 0 0,0 0 0,-1 1 0,1-1 0,0 1 0,-1-1 0,1 0 0,-1 1 0,1-1 0,-1 4 1,2 4 14,-1 0 1,-1 1 0,0-1 0,-2 17 0,1-12-67,0 5 148,1 1 0,1 0 0,0-1-1,2 1 1,0-1 0,7 21 0,-9-37-57,0 0 0,0 0 1,1 0-1,0 0 1,-1 0-1,1 0 0,0 0 1,1-1-1,-1 1 1,0-1-1,1 1 0,-1-1 1,1 0-1,0 0 1,0 0-1,0 0 0,0-1 1,0 1-1,0-1 1,0 0-1,0 0 0,1 0 1,-1 0-1,0 0 1,1-1-1,-1 0 0,0 1 1,1-1-1,-1 0 1,1-1-1,-1 1 0,0-1 1,1 1-1,-1-1 1,0 0-1,1 0 0,-1-1 1,0 1-1,5-4 1,8-5 47,-1 0 0,-1-1 0,19-19 0,38-46 302,-46 49-108,-16 18-194,-1-1 0,0 0 1,7-12-1,-13 19-65,-1 0 1,1 0-1,-1-1 0,1 1 0,-1 0 1,0-1-1,0 1 0,-1-1 0,1 1 0,-1-1 1,1 0-1,-1 1 0,0-1 0,0 1 1,-2-7-1,0 3-7,0 0 1,0-1 0,-1 1-1,0 0 1,0 1 0,-7-11-1,9 16-35,0 0 0,1 0-1,-1-1 1,0 1 0,0 0 0,0 0-1,-1 0 1,1 0 0,0 0 0,0 0-1,0 0 1,-1 1 0,1-1 0,-1 0-1,1 1 1,0-1 0,-1 1 0,1-1-1,-1 1 1,1 0 0,-1 0 0,1 0-1,-1-1 1,1 1 0,-1 1 0,1-1-1,-1 0 1,1 0 0,-1 0 0,1 1-1,-1-1 1,1 1 0,0-1-1,-1 1 1,1 0 0,0-1 0,-1 1-1,-1 2 1,-1 0-28,0 0 0,0 0 0,0 1 0,1-1 0,-1 1 0,1 0 0,0 0 0,0 1 0,0-1 0,1 0 0,-1 1 0,1 0 0,0-1 0,1 1 0,-3 7 0,3-4 67,0 0 0,1 0-1,-1 0 1,1 0 0,1-1 0,-1 1-1,2 0 1,-1 0 0,4 10 0,-3-11 24,0 1 0,1-1 0,0 0 0,0 0 0,1 0 0,0-1 0,0 0 0,1 1 0,-1-1 0,1-1 0,1 1 0,-1-1 0,1 0 0,0 0 0,0 0 0,0-1 0,1 0 0,-1 0 0,1-1 0,0 1 0,0-2 0,1 1 1,-1-1-1,0 0 0,1-1 0,-1 1 0,1-1 0,0-1 0,-1 0 0,16-1 0,-9-1 73,0-1 0,-1 0 0,1-1 0,-1 0 0,0-1-1,24-12 1,70-51 382,-82 51-488,48-39 93,11-7-848,-76 58 548,-6 3 155,0 1-1,0-1 1,0 1-1,1 0 1,-1-1 0,4 0-1,-6 2 54,1 0 0,-1 0 0,0 0 0,0 0 0,1 0 0,-1 0-1,0 0 1,0 0 0,0 0 0,1 0 0,-1 0 0,0 0 0,0 0 0,0 0 0,1 0 0,-1 0 0,0 0 0,0 1 0,0-1-1,1 0 1,-1 0 0,0 0 0,0 0 0,0 0 0,0 1 0,0-1 0,1 0 0,-1 0 0,0 0 0,0 1 0,1 12-61,-4 2 111,-1-1 0,-9 26 0,7-24-22,-6 26 0,-10 51 8,-4 17 480,27-110-498,-1 0-1,0 0 1,0 0-1,0 0 0,0 0 1,0 0-1,0 0 1,0 0-1,0 0 1,0 0-1,0 0 1,0 0-1,0 0 1,0 0-1,1 0 0,-1 0 1,0 0-1,0 0 1,0 0-1,0 0 1,0 0-1,0 0 1,0 0-1,0 0 1,0 0-1,0 0 0,0 0 1,0 0-1,0 0 1,0 0-1,0 0 1,0 0-1,0 1 1,0-1-1,0 0 1,0 0-1,0 0 0,0 0 1,0 0-1,1 0 1,-1 0-1,0 0 1,0 0-1,-1 0 1,1 0-1,0 0 1,0 1-1,0-1 0,0 0 1,0 0-1,0 0 1,0 0-1,0 0 1,0 0-1,0 0 1,0 0-1,0 0 1,0 0-1,6-8 310,9-17-165,-12 20-150,70-125 92,-59 108-214,1 2 1,1-1-1,35-33 0,-42 45 52,-7 6 19,0 1-1,0-1 0,1 1 1,-1 0-1,1 0 0,0 0 1,-1 0-1,1 0 0,0 0 1,0 1-1,0 0 1,4-2-1,-11 15-335,-3 9 418,-7 31 1,10-32 4,-2 4 46,-12 56-33,16-69 9,1 0 0,0 0 0,1 0 1,0 0-1,3 14 0,-3-25-55,0 1 0,0-1 0,0 0 0,0 1 0,0-1-1,0 0 1,0 0 0,0 1 0,0-1 0,0 0 0,0 1 0,0-1 0,1 0 0,-1 1 0,0-1 0,0 0 0,0 0 0,1 1 0,-1-1 0,0 0 0,0 0-1,0 0 1,1 1 0,-1-1 0,0 0 0,1 0 0,-1 0 0,0 0 0,0 0 0,1 1 0,-1-1 0,1 0 0,9-5 225,8-14-81,-10 8-152,23-30 98,2 2-1,2 1 1,47-40-1,-53 54-234,42-32-409,-73 59 502,1-1-1,-1 1 1,0 0 0,1 0-1,-1 0 1,1-1 0,0 1-1,-1 4 1,0-2-30,-4 11 79,1 1 0,1-1-1,1 1 1,0 0 0,-1 18 0,4-26-10,-1 0 0,2-1 1,-1 1-1,1 0 0,0-1 1,1 1-1,0-1 0,1 1 1,-1-1-1,2 0 0,6 14 1,-9-20 26,1 0 0,-1 0 1,0 0-1,1 0 0,-1 0 0,1-1 1,0 1-1,0 0 0,-1-1 0,1 0 1,0 1-1,0-1 0,3 1 0,-3-1 1,-1-1 0,1 0 0,0 1-1,0-1 1,-1 0 0,1 0 0,0 0-1,0-1 1,0 1 0,-1 0 0,1 0-1,0-1 1,0 1 0,-1-1-1,1 0 1,-1 0 0,1 1 0,1-2-1,7-5-3,0 1 0,-1-1-1,0-1 1,0 0-1,-1 0 1,0 0 0,11-16-1,42-73 140,-44 68-41,-14 25-179,0-1 0,-1 0 1,1 0-1,-1 0 0,0 0 1,0-1-1,-1 1 0,0 0 1,1-8-1,-15 31-623,10-11 685,0 0 1,0 0-1,1 0 1,0 1-1,0-1 1,0 12 0,-1 47-83,3-59 108,0 0-1,1 0 1,0 0-1,0 0 1,0 0 0,1 0-1,0 0 1,1-1-1,-1 1 1,1-1-1,1 1 1,-1-1 0,8 9-1,-10-14-17,0 0 0,-1 0 0,1-1-1,0 1 1,0 0 0,1-1 0,-1 1 0,0-1 0,0 1-1,0-1 1,0 0 0,0 1 0,1-1 0,-1 0-1,0 0 1,0 0 0,0 0 0,1 0 0,-1 0-1,0 0 1,0 0 0,0-1 0,0 1 0,1 0 0,-1-1-1,0 1 1,0-1 0,0 1 0,0-1 0,2-1-1,4-2 27,0-1-1,0 0 0,8-9 0,-4 5-4,129-98 74,-112 88-124,2 1-1,0 1 1,36-14-1,-40 19-181,-18 9 182,-1-1-1,1 1 1,-1 0 0,1 0-1,0 1 1,0 0 0,10-1-1,-13 3 56,-6-2-191,-7 1 74,-8 5 49,1 1 0,-19 8 0,10-4-30,16-6 61,0 1 1,0 0 0,0 0-1,1 1 1,0 0 0,0 0-1,0 1 1,1-1 0,-1 2-1,1-1 1,1 1 0,-1 0 0,1 0-1,0 0 1,-5 12 0,7-12-5,0 0 1,0 0 0,0 1 0,1-1-1,0 1 1,1 0 0,0-1-1,0 1 1,1 0 0,-1 0 0,2 0-1,-1 0 1,1-1 0,0 1-1,1 0 1,0-1 0,4 11 0,-4-13 6,1 0 0,0 0 1,0 0-1,0 0 1,1-1-1,-1 1 1,1-1-1,0 0 0,0 0 1,1 0-1,-1-1 1,1 0-1,0 1 1,8 2-1,-6-2 28,1-1 0,0 0 0,0-1 0,0 0 1,0 0-1,0 0 0,0-1 0,0-1 0,12 1 0,-9-2-5,0-1 0,1 0 0,-1 0 0,0-1 0,0 0 0,0-1 0,-1 0 0,0-1 0,1 0 0,-1-1 0,12-9 0,6-7 66,-1-1 1,31-35-1,34-29 7,34-5-408,-123 90 289,13-10-286,-12 9 105,-11 9 35,-13 9 79,6-4 71,0 1 0,0 0 1,-23 27-1,7 4-37,-39 73 0,58-94 109,1-1 0,1 1 0,-8 26 0,16-34 22,1-14-68,0 0 0,1 1 0,-1-1 0,0 0 0,0 0 0,0 1 1,0-1-1,0 0 0,1 0 0,-1 1 0,0-1 0,0 0 0,0 0 0,1 1 0,-1-1 1,0 0-1,0 0 0,1 0 0,-1 0 0,0 0 0,0 1 0,1-1 0,-1 0 0,0 0 0,0 0 1,1 0-1,0 0 14,1 0 0,-1-1-1,0 1 1,0 0 0,0-1 0,1 1 0,-1-1 0,0 1 0,0-1 0,0 0 0,0 1 0,0-1-1,0 0 1,0 0 0,0 0 0,0 1 0,-1-1 0,2-2 0,9-12 72,-1 0 0,9-19 0,1 0-48,-14 24-41,90-134-132,-88 133 46,-1 3-32,0-2 0,-1 1 0,0-1 0,5-11 0,-11 21 100,0 0 0,0 0 0,0 0 1,0 0-1,0 0 0,-1 1 0,1-1 1,0 0-1,0 0 0,0 0 0,0 0 0,0 0 1,0 0-1,-1 0 0,1 0 0,0 0 0,0 0 1,0 0-1,0 0 0,0 0 0,0 0 1,0-1-1,-1 1 0,1 0 0,0 0 0,0 0 1,0 0-1,0 0 0,0 0 0,0 0 0,0 0 1,0 0-1,-1 0 0,1 0 0,0 0 1,0-1-1,0 1 0,0 0 0,0 0 0,0 0 1,0 0-1,0 0 0,0 0 0,0 0 0,0-1 1,0 1-1,0 0 0,0 0 0,0 0 0,0 0 1,0 0-1,0 0 0,0-1 0,0 1 1,0 0-1,0 0 0,0 0 0,0 0 0,-9 7-195,6-1 188,-1-1 0,2 1 0,-1 0 0,1-1 0,0 1 0,0 0 0,0 1 0,0 7 0,0-2 16,1 1 0,0-1 0,2 17 0,0-20-1,0 0 0,0 0 0,1 0 0,0 0 0,1 0 1,0 0-1,6 11 0,-7-16 15,0 0 0,1 0 1,-1-1-1,1 1 0,0-1 0,0 1 0,0-1 1,1 0-1,-1 0 0,1-1 0,-1 1 1,1-1-1,0 1 0,0-1 0,0 0 0,0-1 1,6 3-1,-2-3 44,-1 1 0,1-1-1,0 0 1,0-1 0,0 0 0,0 0 0,0 0 0,-1-1-1,13-3 1,-7 0-2,-1 0-1,0-1 1,-1 0-1,1 0 1,13-10-1,7-8 54,-1-1 0,50-52 0,-76 72-97,51-50 143,45-45 162,-76 71-210,40-55 0,-40 44-76,-2-1 1,22-52 0,-35 70-54,-2-1 0,0 0 1,-2 0-1,0-1 0,4-47 0,-10 65-8,0 1-1,0 0 0,0 0 1,-1-1-1,0 1 0,0 0 0,0 0 1,0 0-1,-1 0 0,0 0 1,-4-8-1,4 10-9,0 1 1,0-1 0,0 1-1,0 0 1,-1-1-1,1 1 1,0 0-1,-1 0 1,0 0 0,1 1-1,-1-1 1,0 1-1,0-1 1,0 1-1,0 0 1,0 0-1,0 0 1,0 0 0,-5 0-1,3 1-3,0 0 0,0 0 0,0 0 0,0 0-1,0 1 1,0 0 0,0 0 0,0 0 0,0 1 0,0 0-1,1 0 1,-7 3 0,4-1 18,0 1 0,0 0 0,0 1 0,1-1 0,0 1 0,-9 11 0,0 3 24,2 0-1,0 1 0,2 0 0,-11 25 1,-37 107 0,52-133 9,2 0-1,0 0 1,2 1 0,0 0 0,0 39 0,4-49 17,0-1 0,1 1 0,0-1 1,1 0-1,0 0 0,0 0 0,1 0 0,0 0 1,1-1-1,0 1 0,1-1 0,-1-1 1,2 1-1,-1-1 0,15 13 0,-14-14-361,0-1-1,1-1 0,0 1 0,0-1 0,1 0 0,0-1 0,12 5 0,-12-6-611,0-1 0,0 0 0,0 0 0,0-1 0,0 0 0,1 0-1,-1-1 1,11-2 0,-9 0-1855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52.2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82 5888,'-34'-74'2688,"30"74"-2336,12 0-3168,14-3 1472,12-2-1440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54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1102 3808,'0'1'38,"0"-1"0,-1 0 0,1 0 0,0 1 0,0-1 0,-1 0 0,1 0 0,0 1 0,0-1 0,0 0 0,0 0 0,0 1 0,-1-1 0,1 0 0,0 1 0,0-1 0,0 0 0,0 0 0,0 1 0,0-1 0,0 0 0,0 1 0,0-1 0,0 0 0,0 1 0,0-1 0,0 0 0,0 1 0,1-1 0,-1 0 0,0 0 0,0 1 0,0-1 0,0 0 0,0 0 0,1 1 0,-1-1 0,0 0 0,0 0 0,0 1 0,1-1 0,-1 0 0,0 0 0,0 0 0,1 1 0,-1-1 0,0 0 0,1 0 0,-1 0 0,0 0 0,0 0 0,1 0 0,-1 0 0,0 0 0,1 0 0,-1 0 0,0 0 0,1 0 0,-1 0 0,0 0 0,1 0 0,-1 0 0,0 0 0,0 0 0,1 0 0,-1 0 0,0 0 0,1-1 0,2 1 265,0-1 1,0 0-1,0 0 1,0-1-1,0 1 1,3-3-1,1-1-21,0-1-1,0 0 1,-1 0-1,0 0 1,0-1-1,-1 0 1,0 0-1,6-11 1,3-8 208,12-33 0,-10 21 28,127-291 1440,-122 277-1865,-7 15-145,2 1-1,27-45 1,-40 76-82,9-12-406,-6 16 242,1 10-16,-4 1 275,1 1 0,-1-1 0,-1 1 0,0 0 0,0 15 0,-1 61 272,-2-45-274,1-7 113,-2 1 0,-1-1 0,-2 1 0,-1-1 0,-12 35 0,15-59 138,-2 0 1,-10 19 0,12-25-87,0-1 1,0 0 0,0 1 0,0-1-1,-1-1 1,1 1 0,-1-1-1,-7 6 1,10-9-97,0 1-1,0-1 1,0 1 0,0-1-1,0 0 1,1 1 0,-1-1-1,0 0 1,0 0-1,0 0 1,0 0 0,0 0-1,0 0 1,0 0 0,0 0-1,0 0 1,0 0-1,0-1 1,0 1 0,0 0-1,0-1 1,0 1 0,1 0-1,-1-1 1,0 1-1,0-1 1,0 0 0,1 1-1,-1-1 1,0 1 0,0-1-1,1 0 1,-1 0-1,1 1 1,-2-3 0,-1-1-24,1 0 0,-1-1 0,1 0 0,-1 0 0,-1-5 0,-1-5-184,1-1-1,-3-16 1,6 28 87,0 0 0,1 0 0,0 0-1,-1 0 1,1 0 0,1 0 0,-1 0 0,1 0-1,0-1 1,-1 1 0,2 1 0,-1-1 0,3-7 0,-3 11 66,-1-1 0,1 1 0,-1-1 0,0 1 1,1 0-1,-1-1 0,1 1 0,-1 0 0,1-1 0,0 1 1,-1 0-1,1 0 0,-1 0 0,1-1 0,-1 1 1,1 0-1,0 0 0,-1 0 0,1 0 0,-1 0 1,1 0-1,0 0 0,-1 0 0,1 0 0,-1 0 0,1 1 1,-1-1-1,1 0 0,0 0 0,-1 0 0,1 1 1,-1-1-1,1 1 0,21 13-377,-18-11 301,13 8 83,-1-1 0,1-1 1,1 0-1,0-1 0,0-1 0,31 8 0,-37-12 83,1-1 1,-1 0-1,1-1 0,-1 0 0,1-1 0,0 0 0,-1-1 0,1 0 0,-1-1 0,1-1 0,15-4 1,-14 0 82,-1 1 1,1-2-1,-1 0 1,21-17 0,-31 22-123,21-17 110,-2-1-1,0-2 1,23-30 0,-37 43-93,9-11 43,16-31 0,-9 14-65,-12 13-227,-11 21 39,1 0 0,0 0 1,-1 1-1,1-1 0,1 1 1,-1-1-1,3-3 0,-4 7 134,0 1-1,1-1 0,-1 0 1,0 0-1,0 1 0,0-1 1,0 1-1,0-1 1,0 1-1,0-1 0,-1 1 1,1 0-1,0-1 0,0 1 1,0 0-1,0 0 0,0 0 1,0 0 4,50 44 325,-50-44-33,-6 4 288,-1-2-461,0-1 1,0 1-1,0-1 0,-1 0 1,1-1-1,-13 2 0,-16 4 25,15-1-131,-3 1-249,-36 15 0,52-19 191,1 1 0,0-1 0,0 1 0,0 0 1,1 0-1,-1 1 0,1 0 0,0 0 0,0 0 0,-4 7 0,3-3 90,1 0-1,0 1 1,0 0-1,1 0 0,1 1 1,0-1-1,0 1 1,1 0-1,0-1 1,0 21-1,2-24 33,0 1-1,0-1 1,1 0 0,0 0 0,0 0-1,0 0 1,1 0 0,1 0-1,-1 0 1,1-1 0,0 1 0,0-1-1,1 0 1,0 0 0,0 0-1,0 0 1,9 8 0,-9-11-2,0 0 0,0-1 0,0 1 0,1-1 0,-1 0 0,1 0 0,0 0 0,0-1 0,-1 1 0,1-1 0,0 0 0,0-1 0,0 1 0,0-1 0,0 0 0,10-1 0,0-1 16,0-1-1,-1 0 0,0-1 1,21-8-1,135-71 216,-163 79-256,54-33 322,103-80 0,-161 115-340,2-2 6,-1 1 0,1-1-1,-1 1 1,0-1 0,0-1 0,0 1 0,-1 0 0,1-1 0,3-7-1,-7 12-22,0 0-1,0-1 1,0 1-1,0 0 0,0 0 1,0-1-1,0 1 1,0 0-1,0 0 0,0 0 1,0-1-1,0 1 1,0 0-1,0 0 0,0-1 1,0 1-1,0 0 1,0 0-1,-1-1 0,1 1 1,0 0-1,0 0 1,0 0-1,0-1 0,0 1 1,-1 0-1,1 0 1,0 0-1,0 0 0,0 0 1,-1-1-1,1 1 1,0 0-1,0 0 0,-1 0 1,1 0-1,0 0 1,0 0-1,-1 0 0,1 0 1,0 0-1,-1 0 1,-10-1-374,2 4 331,1 1 1,-1 0-1,1 0 1,1 1 0,-1 0-1,1 0 1,-12 10 0,12-8 29,-4 1 45,1 1 1,0 1-1,0 0 1,1 0 0,-13 21-1,18-24 14,0 0 1,0 0-1,1 1 0,0 0 0,0 0 1,1 0-1,0 0 0,0 0 0,1 0 0,-1 16 1,2-22-19,0 0 0,0 0 1,0 1-1,0-1 1,1 0-1,-1 0 0,1 0 1,-1 0-1,1 0 1,0 0-1,0 0 1,0 0-1,0 0 0,0 0 1,0 0-1,0-1 1,1 1-1,-1 0 1,1-1-1,-1 1 0,1-1 1,0 1-1,-1-1 1,1 0-1,0 0 1,0 0-1,0 0 0,0 0 1,0 0-1,0 0 1,0-1-1,3 1 0,0 0 32,-1-1 0,1 1 0,-1-1 0,1-1-1,0 1 1,-1 0 0,0-1 0,1 0-1,-1 0 1,1-1 0,-1 1 0,0-1 0,0 0-1,7-4 1,0-1 48,-1-1 0,-1-1 0,0 0 0,0 0 0,0-1 0,11-17 0,-7 8-79,-1-2 0,15-35 0,-23 41-258,-4 10-26,-3 9-440,-2 8 685,1 1 0,0-1 0,1 1 1,1-1-1,0 1 0,0 0 0,1 0 0,1 0 0,0 0 0,1 0 0,0 0 0,1 0 0,5 16 1,-6-25 54,0-1 1,1 1 0,-1 0 0,1-1-1,0 1 1,0-1 0,0 1-1,6 5 1,-7-8-11,0 0 0,0 0 1,0 0-1,0 0 0,1-1 0,-1 1 0,0 0 0,0 0 0,1-1 0,-1 1 1,1-1-1,-1 1 0,1-1 0,-1 0 0,0 0 0,1 0 0,-1 1 0,1-1 1,-1 0-1,1-1 0,-1 1 0,1 0 0,-1 0 0,1-1 0,-1 1 0,3-2 1,6-3 29,-1-1 0,0 0 0,0 0 0,-1-1 0,1 0 1,-2-1-1,1 0 0,7-10 0,11-11 15,149-144 539,-158 154-584,-2-1-1,0 0 1,-2-1 0,0 0-1,-1-1 1,-1-1 0,12-36 0,38-172-393,-59 222 363,3-11-110,-1 0 0,-1 0 0,0-1 0,-2 1-1,0-1 1,-4-35 0,3 55 66,-1-1 0,1 1 0,0-1 0,-1 0 0,0 1 0,1-1 0,-1 1 0,0-1 0,1 1 0,-1-1 0,0 1 0,0 0 0,-2-2 0,3 2 18,-1 1-1,0-1 0,0 1 1,0-1-1,0 1 0,0 0 0,0-1 1,0 1-1,0 0 0,1 0 1,-1-1-1,0 1 0,0 0 1,0 0-1,0 0 0,0 0 1,0 0-1,0 1 0,0-1 1,0 0-1,0 0 0,0 1 1,0-1-1,-1 1 0,-2 1 3,1 0 0,-1 0 0,1 0 0,-1 0 0,1 1 0,0-1 0,0 1 0,0 0 0,0 0 0,1 0 0,-1 0 0,-3 7 0,-2 5 62,-12 28 0,19-41-26,-18 49 19,1 0 0,4 1 0,-12 71 0,23-103 10,1-1-1,1 1 0,1 0 1,0-1-1,2 1 0,4 22 0,-4-31 14,1 1 0,1-1 0,0 0 0,0 0 0,1 0 0,1 0 0,0-1 0,0 0 0,1 0-1,0 0 1,9 9 0,-9-12 20,0-1 1,0 0-1,1 0 0,-1 0 0,1-1 1,1 0-1,-1-1 0,1 0 0,-1 0 1,13 3-1,-16-5-16,0-1 1,1 0-1,-1-1 0,0 1 1,1-1-1,-1 0 0,0-1 1,1 1-1,-1-1 0,0 0 1,1 0-1,-1 0 0,0-1 1,0 0-1,0 0 0,0 0 1,0-1-1,-1 0 0,7-4 1,1-2 27,1-1 1,-2 0-1,1-1 1,-2 0 0,14-17-1,-19 16-388,-5 12 302,0 0-1,0 0 1,0 0-1,0 0 1,0 0-1,0 0 1,0 0 0,0 0-1,0-1 1,0 1-1,0 0 1,0 0-1,0 0 1,0 0-1,0 0 1,0 0-1,-1 0 1,1 0-1,0 0 1,0 0 0,0 0-1,0 0 1,0 0-1,0 0 1,0-1-1,0 1 1,0 0-1,-1 0 1,1 0-1,0 0 1,0 0 0,0 0-1,0 0 1,0 0-1,0 0 1,0 0-1,-1 0 1,1 0-1,0 0 1,0 0-1,0 1 1,0-1-1,0 0 1,0 0 0,0 0-1,0 0 1,0 0-1,-1 0 1,-19 11-807,17-9 836,-3 2-57,1 1 0,0-1 0,0 0 0,0 1 0,1 0 1,0 0-1,0 1 0,0-1 0,0 1 0,1 0 1,-3 7-1,0 1 101,1 0 0,1 1 0,0-1 1,-2 17-1,5-27-31,1 0 0,0 0 0,0 0 0,0 0 0,0 0-1,1 0 1,-1 0 0,1 0 0,0 0 0,1 0 0,-1 0 0,0-1 0,1 1 0,0 0 0,0-1 0,0 1 0,1-1 0,-1 0 0,1 0 0,-1 0-1,1 0 1,0 0 0,0-1 0,0 1 0,1-1 0,-1 0 0,0 0 0,1 0 0,0 0 0,-1-1 0,1 1 0,0-1 0,0 0 0,7 1 0,12 0-310,1-1 1,47-5-1,-9 1-2053,12 1-388,-6-2-2880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55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26 190 3904,'1'-2'1595,"-8"4"732,-13 1 3639,33-14-5118,67-38 320,-43 30-910,2 2 0,68-19 0,84-7 13,-147 36-257,1 2 0,57 0 0,-101 5-13,-1 0 0,1 0 0,0 0 0,0 0 0,-1 0 0,1 0 0,0 0 0,-1 0 0,1 0 0,0 0 0,-1 1 0,1-1 0,0 0 0,-1 0 0,1 1 0,0-1 0,-1 0 0,1 1 0,-1-1 0,1 1 0,-1-1 0,1 1-1,-1-1 1,2 2 0,-2-2 0,0 1 0,0 0 0,0 0 0,0-1 0,0 1 0,0 0 0,0 0 0,0-1 0,0 1 0,-1 0 0,1 0 0,0-1 0,0 1 0,-1 0 0,1-1-1,0 1 1,-1 0 0,1-1 0,-1 2 0,-14 13-1698,-1-5-3427,3-8 2303,-4-1-1243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0:55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27 3072,'-11'11'8336,"42"-12"-5915,53-10 1,-10 0-2183,98-1-393,-158 11-465,-1 0 0,0 1 1,1 0-1,18 4 0,-4 5-5263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00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2976,'0'0'56,"0"0"0,0 0 0,0-1 0,0 1-1,0 0 1,0 0 0,0 0 0,0-1 0,0 1 0,0 0 0,0 0 0,0-1 0,1 1 0,-1 0-1,0 0 1,0 0 0,0 0 0,0-1 0,0 1 0,1 0 0,-1 0 0,0 0 0,0 0 0,0 0 0,1-1-1,-1 1 1,0 0 0,0 0 0,0 0 0,1 0 0,-1 0 0,0 0 0,0 0 0,1 0 0,-1 0 0,0 0-1,0 0 1,1 0 0,-1 0 0,0 0 0,0 0 0,0 0 0,1 0 0,-1 0 0,0 0 0,0 1-1,1-1 1,-1 0 0,0 0 0,0 0 0,0 0 0,0 0 0,1 1 0,-1-1 0,0 0 0,0 0 0,13 11 1765,-11-7-1599,-1-1 0,0 0-1,1 1 1,-1-1 0,0 0 0,-1 1 0,1 0 0,-1-1 0,1 7 0,-5 37 508,2-24-463,-10 481 3162,12-493-3322,0-10-277,0-1 0,0 1 1,0-1-1,0 1 1,0-1-1,0 1 0,1-1 1,-1 1-1,0-1 1,0 0-1,0 1 0,1-1 1,-1 1-1,0-1 1,6 4-2206,-6-4 2206,1 0-1,-1 0 1,1 0-1,-1 0 0,1 0 1,-1 0-1,1 0 1,8 3-2580,0 4-499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00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 6656,'0'-3'3008,"0"6"-1664,0 5-832,3 0-448,2 0-32,4-5-1536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01.2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 3 2144,'2'1'1160,"-2"-1"-1143,-2 7 756,-7 13 168,5-11-456,-10 24 427,2 1 1,1 0-1,-7 41 1,8-15-208,-2 64 1,11-115-633,1 1 0,0 0 0,1 0 0,3 18 0,-3-24-26,0 0 0,1 0 0,-1 0 0,1 0 0,0 0 0,0 0 0,0 0 0,1-1 0,-1 1 1,1-1-1,0 1 0,0-1 0,4 4 0,-5-6 1,0 0 1,0 0-1,0 0 1,0 0-1,0-1 1,0 1-1,0-1 1,0 1-1,0-1 1,0 0-1,1 1 1,-1-1-1,0 0 1,0 0-1,0-1 1,0 1-1,1 0 1,-1-1-1,0 1 1,0-1-1,0 0 1,0 0-1,0 0 1,3-2-1,2-1 67,0 0-1,0-1 0,0 0 1,-1 0-1,9-10 1,-8 7-45,0-1 1,-1 0 0,0 0 0,0-1 0,-1 0 0,6-16 0,17-66 39,-27 89-114,6-24 54,-1 0 0,-2 0 0,-1 0-1,-1-1 1,-1-38 0,-2 62-131,1-1 0,-1 0 0,1 1 0,-1-1 0,-1 0 0,1 1 0,-1-1 0,1 1 0,-1 0 1,0 0-1,-1 0 0,1 0 0,-1 0 0,0 0 0,0 0 0,0 1 0,0 0 0,-1-1 0,1 1 0,-1 0 0,0 1 0,0-1 0,0 1 0,0 0 0,0 0 0,0 0 1,-1 0-1,1 1 0,-1-1 0,1 1 0,-1 1 0,0-1 0,-7 0 0,1 3-2843,11-2 2798,0 1 1,0-1 0,-1 0 0,1 1 0,0-1 0,0 0 0,0 1 0,-1-1 0,1 1 0,0-1 0,0 0 0,0 1 0,0-1 0,0 1-1,0-1 1,0 0 0,0 1 0,0-1 0,0 1 0,0-1 0,0 0 0,0 1 0,0-1 0,0 1 0,0-1 0,0 0 0,1 1 0,6 17-2766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01.7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13 2976,'-1'-1'68,"0"1"0,0 0 0,0-1 0,0 1 0,0 0 0,0 0 0,0 0 0,0 0 0,0 0 0,0 0 1,0 0-1,0 0 0,0 0 0,0 0 0,0 1 0,0-1 0,0 0 0,0 1 0,0-1 0,0 0 0,-1 2 0,0-1 53,1 0 1,-1 1-1,1-1 0,0 0 0,0 1 0,0 0 1,-1-1-1,1 1 0,1 0 0,-1-1 0,-1 3 1,-1 6 273,0 0 1,1-1 0,-2 19 0,3-21-435,-5 42 744,-1 70 1,7-99-457,2-1 1,0 1-1,1-1 1,0 0-1,2 1 1,11 28-1,-15-46-200,0 1 0,0 0 0,1-1 0,0 1 0,-1-1 0,1 1 1,0-1-1,0 0 0,0 0 0,0 0 0,4 2 0,-5-3-20,0 0 0,0-1 0,0 1 1,0-1-1,0 1 0,0-1 0,0 0 0,0 1 1,0-1-1,1 0 0,-1 0 0,0 0 0,0 0 0,0 0 1,0 0-1,1 0 0,-1 0 0,0 0 0,0 0 1,0-1-1,0 1 0,0 0 0,0-1 0,0 1 0,0-1 1,0 0-1,0 1 0,0-1 0,0 0 0,0 1 1,0-1-1,1-1 0,1-2 65,0 0 0,0 0-1,0 0 1,-1-1 0,1 1 0,-1-1 0,0 0-1,0 0 1,1-5 0,9-48 284,-12 55-366,4-23 4,-1 0 0,-2 0 0,0 0 0,-2 0 0,-1 0 0,-1 0 0,-1 0 0,-12-41 0,14 61-45,-1 0 1,1 1-1,-1-1 0,0 1 1,0 0-1,0 0 0,-1 0 1,0 1-1,-7-8 0,10 11-54,0 0 0,-1 0 0,1 0-1,-1 0 1,1 0 0,-1 0 0,0 0-1,0 0 1,1 0 0,-1 1 0,0-1-1,0 1 1,1 0 0,-1-1 0,0 1-1,0 0 1,0 0 0,0 0 0,0 0 0,1 0-1,-1 0 1,0 1 0,0-1 0,0 1-1,0-1 1,1 1 0,-1 0 0,0 0-1,1 0 1,-1-1 0,1 2 0,-1-1-1,1 0 1,-2 1 0,-6 9-1634,4 0-1451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02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32 4480,'-1'0'127,"-1"0"0,1 1-1,0-1 1,-1 1 0,1-1 0,-1 1 0,1-1 0,0 1-1,0 0 1,-1 0 0,1-1 0,0 1 0,0 0 0,0 0 0,0 0-1,0 0 1,0 1 0,0-1 0,0 0 0,0 0 0,1 1-1,-1-1 1,0 0 0,0 3 0,-3 4 141,1 1 1,-3 16-1,4-16-58,-5 19 280,1 0 0,2 0 0,-2 44-1,6-61-407,0 0-1,1 0 1,0 0-1,1 0 1,0 0-1,1 0 1,0-1-1,1 1 1,0-1-1,0 0 1,1 0-1,7 11 1,-9-17-28,0 0-1,1 0 1,-1 0 0,1 0-1,0 0 1,0-1 0,0 0 0,0 0-1,1 0 1,-1 0 0,1-1-1,0 0 1,-1 0 0,1 0-1,9 2 1,-10-4 8,0 1 0,0-1 0,0 0 0,0 0 0,1 0 0,-1-1 0,0 1 0,0-1 0,0 0 0,0 0-1,0-1 1,0 1 0,-1-1 0,1 0 0,0 0 0,-1 0 0,1 0 0,-1-1 0,0 1 0,5-5 0,-3 1-1,0-1-1,0 1 1,0-1 0,-1 0-1,0 0 1,0-1 0,-1 1 0,0-1-1,3-10 1,0-3 42,-1-1 1,2-26-1,-5 23-41,0 1 0,-2 0 0,-1 0 0,-5-35 0,5 53-87,-1-1 1,0 1-1,0 0 1,-1 0 0,0 0-1,0 1 1,0-1-1,-1 1 1,1-1 0,-1 1-1,-1 0 1,1 1-1,-1-1 1,1 1 0,-9-6-1,10 8-71,0 0 0,0 1 0,1-1 0,-1 1 0,0-1 1,-1 1-1,1 0 0,0 0 0,0 1 0,0-1 0,-1 1 0,1-1 0,0 1 0,0 0 0,-1 0 0,1 1 0,0-1 0,-1 0 0,1 1 0,0 0 0,0 0 0,0 0 0,0 0 0,0 1 0,0-1 0,0 1 0,0 0 0,0 0 0,1 0 0,-1 0 0,-4 4 0,-9 17-1354,6-1-1286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00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14 3072,'-2'-6'8100,"-2"13"-5710,-32 38 176,8-11-1607,16-21-479,94-105 294,-81 91-702,13-11-2015,-14 12 1647,0 0 197,1-1 0,-1 1 0,0 0 0,0 0 0,1 0 1,-1 0-1,0 0 0,1 0 0,-1 0 0,0 0 1,0 0-1,1 0 0,-1 0 0,0 0 0,0 0 0,1 0 1,-1 0-1,0 0 0,1 0 0,-1 0 0,0 0 0,0 0 1,1 1-1,-1-1 0,0 0 0,0 0 0,3 4-1581,-3-4 1581,0 0 1,0 1-1,0-1 0,0 0 0,0 0 0,0 1 0,0-1 1,0 0-1,0 1 0,0 19-5746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02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86 4480,'-6'-9'1566,"0"-1"-87,6 10-1418,0 0 0,0 0-1,0-1 1,0 1-1,0 0 1,0-1-1,0 1 1,0 0-1,0-1 1,0 1-1,0 0 1,0-1 0,0 1-1,0 0 1,0-1-1,1 1 1,-1 0-1,0-1 1,0 1-1,0 0 1,0 0-1,1-1 1,-1 1 0,0 0-1,0 0 1,1-1-1,-1 1 1,0 0-1,0 0 1,1-1-1,2-1 135,0-1-1,0 1 1,0-1-1,0 0 1,3-6-1,-4 6-177,0 0 0,0 0-1,1 0 1,-1 1 0,1 0 0,-1-1-1,1 1 1,5-4 0,-5 5-26,0-1 0,0 1 1,-1 0-1,1 0 0,0 0 0,0 1 1,0-1-1,0 1 0,0 0 0,0-1 1,0 1-1,0 1 0,1-1 1,-1 0-1,0 1 0,0-1 0,0 1 1,4 2-1,-5-2 17,1 0 0,-1 1 0,0-1 0,0 1-1,0-1 1,0 1 0,0 0 0,-1 0 0,1 0 0,0 0 0,-1 0 0,1 0 0,-1 1 0,0-1-1,0 0 1,0 1 0,0-1 0,0 1 0,-1-1 0,1 1 0,-1-1 0,1 4 0,-1 12 48,-1-1 1,0 0 0,-1 1-1,-1-1 1,-8 25 0,8-30-13,-4 10 43,0-1 0,-2 0 0,-19 34-1,17-36 32,1 0-1,1 1 0,1 1 0,-6 23 0,10-32-135,3-10 74,1 0 0,-1 0 0,0 0 0,1 1 1,0-1-1,-1 0 0,1 0 0,0 5 0,0-6-25,1-1 0,-1 1-1,1 0 1,-1-1-1,0 1 1,1 0 0,-1-1-1,1 1 1,0-1-1,-1 1 1,1 0 0,-1-1-1,1 0 1,0 1-1,-1-1 1,1 1 0,0-1-1,-1 0 1,1 1-1,0-1 1,0 0 0,0 0-1,-1 0 1,1 0-1,0 1 1,0-1 0,-1 0-1,1 0 1,0 0-1,0-1 1,1 1 0,14-1 345,-1-1 1,26-5-1,11-2-28,64 2 41,-106 6-738,0 1-1,0 0 0,12 2 1,12 3-7767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03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 5216,'0'-2'2755,"9"3"-1022,14 6-381,-13-2-1077,1 0 1,0-1 0,0 0 0,0-1 0,0 0-1,1-1 1,22 1 0,-9-3 107,0 0 0,41-7-1,-47 3-113,19 0 252,-41 20-335,-19 39-346,-17 71 0,28-86 190,-2 0 0,-2-1-1,-1-1 1,-3 0 0,0-1-1,-31 42 1,28-45-3630,17-21-362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04.0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59 3968,'-34'-3'4448,"34"2"-4365,-1 1 1,1 0 0,0-1 0,0 1-1,0 0 1,1 0 0,-1-1-1,0 1 1,0 0 0,0-1 0,0 1-1,0 0 1,0 0 0,0-1-1,0 1 1,1 0 0,-1-1 0,0 1-1,0 0 1,0 0 0,0 0-1,1-1 1,-1 1 0,0 0 0,0 0-1,1 0 1,-1-1 0,0 1-1,0 0 1,1 0 0,-1 0 0,1 0-1,80-22 1341,-59 15-1285,0 2 0,1 0-1,0 2 1,26-1 0,-43 3-89,0 1 0,1 0 0,-1 0-1,0 1 1,1-1 0,-1 1 0,8 3 0,-12-3-40,0-1 0,0 1 0,0 0 0,0 1 0,0-1 0,0 0 0,0 1 0,0-1 0,0 1 0,-1-1 0,1 1 0,0 0 0,-1 0 0,0 0 0,1 0 0,-1 0 0,0 0 0,0 0 0,0 0 0,0 0 0,0 0 0,0 4 0,0 0 13,-1-1-1,1 0 1,-1 1 0,0-1-1,-1 0 1,1 1 0,-1-1-1,-2 7 1,-15 44 68,13-40-135,-45 108 350,41-106-257,-1 0-1,-1-1 1,0 0-1,-22 23 1,-41 32 26,-8 10 159,80-81-206,1 1 0,0-1 0,-1 1-1,1-1 1,0 1 0,0 0 0,0-1 0,0 1-1,1 0 1,-1 0 0,0-1 0,1 1 0,-1 3 0,1-4 7,1-1 1,-1 1 0,1-1 0,0 1 0,-1-1 0,1 0-1,0 1 1,-1-1 0,1 0 0,0 1 0,-1-1 0,1 0-1,0 0 1,0 0 0,-1 0 0,2 1 0,-1-1 11,5 0 41,0 0 0,0 0 1,0 0-1,0 0 0,1-1 1,6-2-1,11-1 72,1 1 107,96-7 324,-94 9-667,0 1 0,41 6-1,-46-3 213,-15-3-802,-1 1 0,1 0 0,0 0 0,0 1 1,-1 0-1,1 0 0,-1 0 0,1 1 0,-1 0 0,10 6 0,7 12-4896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25.85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44 3 1824,'-7'-1'495,"6"1"-282,1 0-1,-1 0 1,0-1 0,1 1 0,-1 0 0,0 0 0,1 0 0,-1 0 0,0 0-1,1 0 1,-1 0 0,0 0 0,1 1 0,-1-1 0,1 0 0,-1 0 0,0 0-1,1 1 1,-1-1 0,0 1 0,-1 0 196,1 0-260,-1-1 0,1 1-1,0 0 1,0 0 0,-1 0 0,1 0-1,0 0 1,0 0 0,0 0 0,0 0-1,0 0 1,1 0 0,-1 1-1,0-1 1,0 0 0,1 1 0,-1-1-1,1 1 1,-1-1 0,1 0 0,0 1-1,-1-1 1,1 3 0,0-4-146,0 7 136,-1 0 0,1 1 1,1-1-1,0 1 1,0-1-1,0 0 0,1 0 1,0 0-1,0 1 0,6 11 1,5 4-130,-4-7-16,0 0-1,1-1 0,15 19 1,-16-25 29,-1 2 173,1-2 0,1 1-1,16 12 1,-22-19-148,0-1 0,0 0 1,0 0-1,0 0 0,0 0 1,1-1-1,-1 1 0,0-1 0,1 0 1,-1-1-1,1 1 0,-1-1 1,1 0-1,7-1 0,-4 0-4,1-1-1,-1 0 1,0-1-1,0 1 1,0-2-1,0 1 1,0-1-1,-1 0 1,0-1-1,0 0 1,0 0-1,8-8 1,-10 7 46,-1-1 1,1 0 0,-1 0-1,0 0 1,-1 0 0,0-1-1,4-12 1,-4 7-115,0 1 0,-1-1 0,-1 0-1,0 1 1,-2-23 0,1 9-34,0 23 69,0 0-1,-1 0 0,1 0 0,0 0 1,-1 0-1,0-1 0,0 1 0,0 0 1,0 0-1,0 1 0,0-1 1,-1 0-1,-2-4 0,4 7-59,0 0 0,-1 0 0,1 0 0,0 0 0,0 0-1,0 0 1,0-1 0,-1 1 0,1 0 0,0 0 0,0 0 0,0 0 0,-1 0-1,1 0 1,0 0 0,0 0 0,0 0 0,-1 0 0,1 0 0,0 0-1,0 0 1,-1 0 0,1 0 0,0 0 0,0 0 0,0 0 0,-1 0 0,1 0-1,0 0 1,0 0 0,0 1 0,-1-1 0,1 0 0,0 0 0,0 0 0,0 0-1,0 0 1,-1 1 0,1-1 0,0 0 0,-7 13-4327,6-10 3437,0 1 1,0-1 0,0 1-1,0-1 1,1 1-1,-1 3 1,5 10-545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26.46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299 10 2400,'-7'-9'383,"4"11"835,2-1-1058,1-1 0,-1 1 1,1 0-1,-1 0 0,0-1 0,1 1 1,-1-1-1,0 1 0,1-1 0,-1 1 0,0-1 1,1 1-1,-1-1 0,0 1 0,0-1 1,0 0-1,-1 1 0,-34 8 948,0 1 0,1 2 0,-46 22 0,62-21-1197,18-13 85,1 1-1,0-1 1,0 0 0,0 1-1,-1-1 1,1 0-1,0 0 1,0 1-1,0-1 1,0 0-1,0 1 1,-1-1 0,1 0-1,0 1 1,0-1-1,0 0 1,0 1-1,0-1 1,0 0 0,0 1-1,0-1 1,1 1-1,-1-1 11,0 1-1,1-1 1,-1 1 0,0-1-1,1 1 1,-1-1-1,1 1 1,-1-1 0,1 1-1,-1-1 1,1 1-1,-1-1 1,1 0-1,0 1 1,0-1 0,19 8 92,0-1-1,1-1 1,35 6 0,-33-8-148,1 1-1,36 14 1,-57-18 29,0 0 1,1 1-1,-1 0 1,0 0-1,5 4 0,-7-5 55,-1-1 0,1 1 0,-1-1 0,1 1 0,-1-1 0,1 1 0,-1-1 0,0 1 0,1-1 0,-1 1 0,0-1 0,1 1 0,-1 0-1,0-1 1,0 1 0,0 0 0,1-1 0,-1 1 0,0 0 0,0-1 0,0 1 0,0 0 0,0-1 0,0 1 0,-1 0 0,1-1-1,0 1 1,0 0 0,0-1 0,-1 1 0,1-1 0,0 1 0,-1 0 0,1-1 0,0 1 0,-1-1 0,1 1 0,-1 0 0,-5 5 170,1-1 0,-1 0-1,0 0 1,-1-1 0,1 0 0,-1 0 0,-10 5 0,-54 15 551,37-13-405,22-6-326,-4 1 95,0-1 1,0 0-1,-1-1 1,1-1-1,-19 1 1,33-4-165,0 0 1,0 0 0,0-1-1,0 1 1,1-1-1,-1 1 1,0-1-1,0 0 1,1 1 0,-1-1-1,0 0 1,1 0-1,-3-2 1,4 3-32,0 0 1,0 0-1,-1-1 0,1 1 1,0 0-1,0 0 0,-1-1 1,1 1-1,0 0 0,0-1 0,0 1 1,0 0-1,-1-1 0,1 1 1,0 0-1,0-1 0,0 1 1,0-1-1,0 1 0,0 0 1,0-1-1,0 1 0,0 0 1,0-2-1,1 2-115,-1-1-1,0 0 0,1 1 1,-1-1-1,1 1 1,0-1-1,-1 1 0,1-1 1,-1 1-1,1-1 1,0 1-1,-1-1 0,1 1 1,0 0-1,0-1 1,-1 1-1,2 0 0,11-5-2096,4 2-1946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27.20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 75 3136,'4'2'487,"0"0"0,-1 0-1,1-1 1,0 1 0,0-1 0,0 0 0,7 1-1,2 0 49,1 0 0,13 0-1,-16-2-217,0-1 0,0 0-1,20-6 1,-25 6-204,-1-1 0,1 0 1,-1 0-1,0 0 1,0-1-1,1 0 0,-2 0 1,1 0-1,5-5 0,-9 7-93,0 1 0,-1-1 0,1 1 0,-1-1 0,1 0 0,-1 1 0,1-1 0,-1 0 0,1 1 0,-1-1 0,1 0 0,-1 0 0,0 1 0,0-1 0,1 0 0,-1 0 0,0 0 0,0 1 0,0-1 0,0 0 0,0 0 0,0 0 0,0 0 0,0 1 0,0-2 0,-1 1 1,0 0-1,1-1 1,-1 1 0,0 0-1,0 0 1,0 0 0,0 0-1,1 0 1,-1 1 0,-1-1 0,1 0-1,0 0 1,-2-1 0,-5-1-56,1 0 1,-1 0 0,-14-3-1,13 4-6,0 1-1,-1-1 1,1 2 0,0 0-1,-1 0 1,1 0-1,0 1 1,-10 2 0,13-1 53,-1-1 0,1 1 1,0 1-1,-1-1 1,1 1-1,0 0 0,1 0 1,-1 1-1,1-1 1,-1 1-1,-8 9 0,13-11-2,-1 0-1,1 0 1,-1 1 0,1-1-1,0 1 1,0-1-1,0 1 1,0-1 0,1 1-1,-1-1 1,1 1-1,-1 0 1,1-1-1,0 1 1,0 0 0,0-1-1,1 4 1,0 6 94,1 0 1,6 17 0,-6-23-74,0 3 29,1-1 0,0 1 1,1-1-1,0 0 0,0-1 1,1 1-1,0-1 0,0 0 1,1 0-1,0 0 1,0-1-1,0 0 0,10 7 1,-11-9 21,1 0 1,0-1 0,1 1-1,-1-1 1,1 0 0,-1-1-1,1 0 1,0 0 0,0 0-1,0-1 1,0 0 0,0 0 0,0-1-1,0 0 1,0 0 0,14-2-1,-16 1-173,4-1 473,-1 0 1,15-5-1,-21 7-493,0-1 0,0 0 0,-1 1 0,1-1 0,-1 0 0,1 0 0,-1 0 0,1 0 1,-1-1-1,1 1 0,-1 0 0,0-1 0,0 1 0,0 0 0,1-1 0,-1 0 0,-1 1 0,1-1 1,1-2-1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27.70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226 3 2656,'-3'-1'443,"1"0"0,-1 1 1,0 0-1,0-1 0,0 1 1,0 0-1,1 0 0,-1 1 1,-4 0-1,-4 0 548,-4 0-254,0 0-1,1 1 1,-1 1 0,1 0 0,-17 7 0,25-8-664,1 0 1,0 1-1,-1 0 1,1 0-1,0 0 1,0 1-1,1 0 1,-1 0-1,1 0 1,0 0-1,0 1 1,-3 5-1,5-8-69,0 1-1,1 0 1,-1-1-1,1 1 1,0 0-1,0-1 1,0 1-1,0 0 1,1 0-1,-1 0 1,1 0-1,-1 0 1,1 0 0,0 0-1,0 0 1,1 0-1,-1 0 1,0 0-1,1 0 1,0-1-1,0 1 1,0 0-1,0 0 1,0 0 0,0-1-1,3 4 1,3 4 74,0-1 0,1 0 0,-1-1 0,2 0 0,-1 0 0,1-1 0,0 0 0,1-1 0,0 0 1,0 0-1,0-1 0,0 0 0,21 6 0,-22-9 70,0 1 0,0-1-1,16 2 1,-23-4-350,1 0 0,-1 0 0,0 0 0,0 0 1,0 0-1,0-1 0,1 1 0,-1 0 0,0-1 0,0 0 0,0 1 0,0-1 0,0 0 0,0 0 0,0 0 0,-1-1 0,1 1 0,0 0 0,0-1 0,-1 1 1,1-1-1,1-2 0,2-7-3126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28.13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 13 1728,'-5'-13'3406,"10"20"-2199,-1 3-776,-1 1 0,0 0 1,-1 0-1,2 20 0,-2 47 673,-2-62-951,-9 289 2813,8-190-2115,1-69-412,1-38-345,-1 0 0,1 1-1,1-1 1,0 0 0,0 0 0,3 8-1,-4-15-185,-1-1 0,0 1 0,0-1 0,0 1 0,1 0 0,-1-1 0,0 1 0,0-1 0,1 1 0,-1-1 0,1 1 0,-1-1 0,0 1 0,1-1 0,-1 0-1,1 1 1,-1-1 0,1 0 0,-1 1 0,1-1 0,-1 0 0,1 1 0,0-1 0,-1 0 0,1 0 0,0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29.04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353 170 2720,'4'-16'1515,"1"6"-618,-4 9-772,0-1-1,0 1 1,0 0 0,-1-1-1,1 0 1,-1 1 0,1-1 0,-1 1-1,1-1 1,-1 0 0,0 1-1,0-1 1,0 1 0,0-4-1,-1-1 10,0 1 0,0-1-1,0 1 1,-1 0-1,1-1 1,-1 1 0,-1 0-1,1 0 1,-1 0-1,0 0 1,0 1 0,0-1-1,-1 1 1,1-1-1,-1 1 1,0 0-1,0 1 1,-1-1 0,1 1-1,-1 0 1,0 0-1,0 0 1,0 1 0,0-1-1,0 1 1,0 1-1,-1-1 1,1 1 0,0 0-1,-1 0 1,0 0-1,1 1 1,-1 0 0,1 0-1,-1 0 1,1 1-1,-1 0 1,1 0-1,-1 0 1,-6 3 0,1 0-119,1 2 1,-1-1 0,1 1 0,0 1-1,0 0 1,1 0 0,0 1-1,0 0 1,1 1 0,0 0 0,-10 14-1,8-8 71,0 0 0,1 1 0,1 0 0,1 0-1,0 1 1,-8 34 0,12-38-78,1 1 1,1-1-1,1 0 0,0 1 0,0-1 1,1 1-1,1-1 0,4 15 1,5 16 198,19 44 1,-19-59-170,3 9 11,-4-12 422,-1 1 0,10 48-1,-18-41 138,-1-87-15610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29.3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64 63 3552,'-3'-2'184,"-2"-1"166,1 1-1,-1 0 0,0 0 0,0 0 1,0 0-1,0 1 0,0-1 1,-16-4 4099,21 6-4346,1-1 0,0 1 0,-1-1 0,1 1 0,0 0 0,-1-1 0,1 1 0,0 0 0,0 0 0,-1 0 1,1-1-1,0 1 0,0 0 0,0 0 0,0 0 0,193-14 2717,-57 1-2248,101 5 153,-236 8-501,-7 5 219,-20 6-3493,21-10 2424,-1 1 0,1 0 0,0 0 1,0 0-1,-5 4 0,5-3-240,0 1 0,0-1 0,1 1 1,-1 0-1,-3 6 0,-3 8-2147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01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 3136,'-1'13'13464,"7"-15"-13600,29-19 738,-16 8-165,-17 12-255,-2 1-177,1 1-1,-1 0 1,1-1 0,-1 1 0,0 0 0,1 0-1,-1-1 1,0 1 0,0 0 0,1 0 0,-1-1-1,0 1 1,0 0 0,0 0 0,0 0 0,0-1-1,0 1 1,0 0 0,0 1 0,-3 5-34,2-4-477,0-1 0,1 0 0,-1 1 0,1-1 0,-1 1 0,1-1 1,0 1-1,0-1 0,0 5 0,3 6-1947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29.770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 71 4224,'-1'-9'960,"0"1"473,1 8-1381,0-1 0,0 1 0,0 0-1,-1 0 1,1 0 0,0 0-1,0 0 1,0 0 0,-1 0-1,1 0 1,0 0 0,0 0 0,0 0-1,-1 0 1,1 0 0,0 0-1,0 0 1,0 0 0,-1 0 0,1 0-1,0 0 1,0 0 0,0 0-1,0 0 1,-1 0 0,1 0-1,0 0 1,0 1 0,0-1 0,0 0-1,-1 0 1,1 0 0,0 0-1,0 0 1,0 1 0,0-1 0,0 0-1,0 0 1,-1 0 0,1 0-1,0 1 1,-2 1 67,0 0-1,0 1 1,0 0-1,0-1 1,1 1-1,-1 0 1,1 0-1,0-1 1,0 1-1,0 0 1,0 0-1,0 1 1,1-1-1,-1 0 1,1 6-1,-1-4-80,1 1-1,1-1 1,-1 1 0,1-1-1,0 1 1,0-1-1,0 0 1,3 7 0,1-4 54,-1-1 1,1 1 0,0-1 0,0 0-1,1 0 1,0 0 0,0-1-1,1 0 1,-1 0 0,15 9 0,-17-12-41,1-1 0,-1 0 0,1 0 0,0 0 0,-1 0 0,1-1 0,0 1 0,0-1 0,6 0 1,-8-1-9,0 0 0,1 0 0,-1 0 0,0-1 0,0 1 0,0-1 0,0 0 0,0 0 0,0 0 0,0 0 0,0 0 0,-1-1 0,1 1 0,0-1 0,4-3 0,-4 1 55,0 1 0,0-1 0,0 0 1,0 0-1,-1 0 0,1-1 0,-1 1 0,0 0 0,0-1 1,-1 0-1,0 1 0,1-1 0,-1 0 0,-1 0 1,1-7-1,0 5-29,-1 1 0,0-1 0,0 0 0,-1 1 0,0-1 0,0 1 0,-1-1 0,0 1 0,0 0 0,0 0 0,-4-7 0,3 6-104,-1 1 1,0 0 0,0 1 0,0-1 0,-1 1-1,0-1 1,0 1 0,0 1 0,0-1 0,-1 1-1,0 0 1,0 0 0,0 1 0,-1-1 0,1 1 0,-1 1-1,-10-4 1,16 6-29,1 0 1,0 0-1,-1 0 0,1 0 0,-1-1 1,1 1-1,-1 0 0,1 0 0,0 0 1,-1 0-1,1 0 0,-1 0 0,1 0 1,-1 1-1,1-1 0,0 0 0,-1 0 1,1 0-1,-1 0 0,1 0 0,0 1 1,-1-1-1,1 0 0,0 0 0,-1 1 1,1-1-80,0 1 1,0-1 0,0 1 0,0-1 0,0 0 0,0 1 0,0-1 0,1 1-1,-1-1 1,0 0 0,0 1 0,0-1 0,1 0 0,4 4-1962,11 4-31,2 0-1771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30.1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2 154 4064,'-1'6'296,"1"-1"-1,-1 1 1,1 0 0,0-1-1,1 1 1,-1-1-1,1 1 1,2 7 0,1 3 896,10 25 0,21 35 1603,-31-84-1323,1-12-1117,-2 0 1,3-31 0,-4 29-349,1 0 0,5-23 0,-4 30-4,1 0 1,0 0 0,1 0 0,0 1 0,15-25 0,-19 36 25,0 0 0,1 0 0,-1 0 0,1 0 0,0 0 0,0 0 0,0 1 0,0-1 0,0 1 0,0 0 0,1 0 0,-1 0 0,1 0 0,0 1 0,-1-1 0,1 1 0,0 0 0,0 0 0,0 0 0,0 1 0,-1-1 0,1 1 0,0 0 0,0 0 0,0 1 0,0-1 0,0 1 0,5 1 0,3 1 60,-2 1 0,1 0 0,0 1 0,-1 0 0,19 12 1,-23-13-345,0 1 0,0 0 1,0 0-1,-1 0 0,0 1 0,0 0 1,-1 0-1,1 0 0,-1 0 1,4 9-1,-5-9-793,-1-1 70,0-1 1,0 1 0,0 0 0,-1 0-1,2 7 1,-3-11 742,0 0 0,0-1 0,-1 1 0,1 0 0,0 0 0,-1 0 0,1 0 0,0-1 0,-1 1 0,1 0 0,-1-1 0,1 1 0,-1 0 0,0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32.64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154 0 1728,'-1'1'8585,"-3"3"-9480,-16 15 3861,14-6-2444,-16 14-422,2-3 308,1 0-1,-31 53 1,48-73-400,0 0 1,1 0-1,-1-1 1,1 1-1,0 0 1,0 0-1,0 0 1,1 1-1,-1-1 0,1 6 1,0-7-13,1 0 0,-1-1 1,1 1-1,0-1 0,0 1 1,0-1-1,0 1 0,0-1 1,0 0-1,1 0 0,-1 1 1,1-1-1,-1 0 0,1 0 1,0 0-1,0-1 0,3 3 1,5 3 68,0 0 0,0-1 1,1 0-1,0-1 0,0 0 0,22 5 1,-16-5 192,0-2 1,0 0-1,1-1 0,19 0 1,-31-2-450,0 0 0,0 0 1,-1-1-1,10-2 0,8-7-5906,-18 5 4151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32.9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 15 4160,'-13'-15'1536,"13"18"-1216,-5-6 576,13 6-1280,6 5 352,2 0 32,2-1-3232,0 9 1760,-1 8 320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33.53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170 20 2976,'2'-3'473,"-1"2"-376,0 0 1,0 0-1,-1 0 0,1 0 1,0 0-1,-1 0 1,1 0-1,-1 0 0,1 0 1,-1 0-1,0 0 0,1-2 1,-1 3-46,0-1 1,0 1-1,-1 0 1,1 0-1,0 0 1,0 0 0,0 0-1,0 0 1,-1 0-1,1 0 1,0 0 0,0 0-1,0-1 1,0 1-1,-1 0 1,1 0 0,0 0-1,0 0 1,0 0-1,-1 0 1,1 0 0,0 0-1,0 1 1,0-1-1,0 0 1,-1 0-1,1 0 1,0 0 0,0 0-1,0 0 1,0 0-1,-1 0 1,1 0 0,0 0-1,0 1 1,-14 5 593,-10 5 821,-32 19-1,49-26-1388,0 1 0,0 0 0,1 1 0,0-1 1,0 1-1,0 0 0,1 1 0,-9 13 0,12-19-94,1 1 0,0 0 0,0 0-1,0 0 1,1 0 0,-1 0 0,0 1 0,1-1-1,-1 0 1,1 0 0,0 0 0,0 1 0,0-1-1,0 0 1,0 0 0,0 0 0,0 1 0,1-1-1,-1 0 1,2 3 0,0-2 22,0 0-1,-1 0 1,1 0-1,1-1 1,-1 1 0,0-1-1,0 0 1,1 1 0,0-1-1,-1 0 1,1-1 0,0 1-1,4 2 1,23 9-81,1-1-1,45 12 1,35 14 925,-110-38-804,-1 0 0,0 0 0,0 0 0,1 0 0,-1 0 0,0 0 0,0 0 0,0 0 0,1 0 0,-1 0 0,0 1 0,0-1 0,0 0 0,1 0 0,-1 0 0,0 0 0,0 1 0,0-1 0,0 0 0,1 0 0,-1 0 0,0 1-1,0-1 1,0 0 0,0 0 0,0 0 0,0 1 0,0-1 0,0 0 0,1 0 0,-1 1 0,0-1 0,0 0 0,-8 5 561,-16 2-149,23-7-387,-44 9 366,-59 11 469,86-17-997,-1-2 1,1 0-1,-30-2 1,47 1-3,0 0 0,0-1 1,0 1-1,0 0 0,0 0 0,0 0 1,0-1-1,0 1 0,0 0 0,0-1 1,0 1-1,-1-2 0,1 0-940,1 1 939,0 1 1,0 0-1,0 0 0,0-1 0,0 1 0,0 0 0,0 0 0,0 0 0,0-1 0,0 1 1,0 0-1,0 0 0,0-1 0,0 1 0,0 0 0,0 0 0,1-1-281,1-1 12,-1 0 1,1 1-1,-1 0 1,1-1-1,0 1 1,-1 0 0,1 0-1,0 0 1,0 0-1,3-1 1,16-4-3174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33.97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90 1 4160,'-24'12'2043,"19"-10"-1726,0 0 0,1 1 0,-1-1 0,1 1 0,-1 0 0,1 0 0,0 1 0,-5 4 0,7-5-214,0 0-1,0-1 1,0 1 0,0 0 0,0 0-1,0 1 1,1-1 0,0 0 0,-1 0 0,1 1-1,0 4 1,1-7-87,0 1 0,0 0 0,0 0 0,0 0 0,0 0 0,1-1 0,-1 1 0,1 0 0,0 0-1,-1-1 1,1 1 0,0 0 0,0-1 0,0 1 0,0-1 0,0 1 0,0-1 0,1 1 0,-1-1 0,0 0 0,1 0 0,-1 0 0,3 2 0,2 0 28,0 1 1,0-1 0,0-1 0,0 1-1,0-1 1,1 0 0,-1-1-1,1 1 1,0-1 0,9 0-1,-6 0 81,0-1-1,0-1 0,0 0 0,0 0 0,0-1 0,14-4 0,-22 5-40,0 1 0,0-1 1,0 0-1,0 0 1,0 0-1,0 0 0,0 0 1,0 0-1,0-1 1,0 1-1,-1-1 0,1 1 1,-1-1-1,1 0 1,-1 0-1,1 1 0,-1-1 1,2-3-1,-3 3-20,1 0 1,-1 0-1,0-1 0,0 1 1,0 0-1,0 0 0,0 0 1,0 0-1,0 0 1,0 0-1,-1 0 0,1 0 1,-1 0-1,0 0 0,0 0 1,1 0-1,-1 1 0,0-1 1,-1 0-1,0-2 0,-2 0-38,1 0-1,-1 0 1,1 0-1,-1 0 1,0 0-1,-1 1 1,1 0-1,0 0 1,-1 0-1,0 0 1,0 1 0,0 0-1,0 0 1,0 0-1,0 1 1,-6-2-1,3 2-69,0 0 1,1 1-1,-1-1 0,0 1 0,0 1 0,0 0 0,0 0 1,1 0-1,-1 1 0,-10 4 0,18-6-5,0 0-1,0 0 1,-1 0 0,1 0-1,0 0 1,0 0 0,0 0-1,-1 0 1,1 1 0,0-1-1,0 0 1,0 0-1,0 0 1,-1 0 0,1 0-1,0 0 1,0 1 0,0-1-1,0 0 1,0 0 0,0 0-1,0 0 1,-1 1-1,1-1 1,0 0 0,0 0-1,0 0 1,0 0 0,0 1-1,0-1 1,0 0 0,0 0-1,0 0 1,0 1-1,0-1 1,0 0 0,0 0-1,0 0 1,0 0 0,0 1-1,0-1 1,0 0-1,0 0 1,1 0 0,-1 1-1,0-1 1,0 0 0,0 0-1,0 0 1,0 0 0,0 0-1,0 1 1,1-1-1,9 7-2708,2-4 28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34.641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233 1 3072,'0'1'7184,"-17"24"-6281,6-11-650,2 0 1,0 1-1,1 0 1,-11 25-1,-17 94 343,24-84-291,-22 61 0,12-58-22,-29 84 260,50-135-509,0 1 0,0 0 0,1 0 0,-1 0 0,1 0 0,0 0 0,0 0-1,0-1 1,0 1 0,0 0 0,0 0 0,1 0 0,0 0 0,-1 0 0,1 0 0,1 2 0,0-3-4,-1-1 0,0 0 1,0 1-1,0-1 1,1 1-1,-1-1 0,0 0 1,1 0-1,-1 0 1,1 0-1,0 0 0,-1 0 1,1 0-1,0-1 1,-1 1-1,1-1 0,0 1 1,0-1-1,0 1 1,-1-1-1,1 0 1,0 0-1,0 0 0,0 0 1,0 0-1,2-1 1,51-4 360,192-25-9,-213 28-500,-25 1-2032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34.9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13 142 4160,'-11'-16'1333,"11"15"-1306,-1 1 0,1-1 0,0 0 0,0 1 0,0-1 0,0 1-1,0-1 1,0 1 0,0-1 0,0 1 0,0-1 0,0 0 0,0 1 0,0-1 0,0 1 0,0-1-1,0 1 1,1-1 0,-1 1 0,0-1 0,0 1 0,1-1 0,-1 1 0,0-1 0,1 1-1,-1-1 1,0 1 0,1-1 0,-1 1 0,2-1 0,-2 1 131,3-3 224,0 0 0,0 0-1,0 0 1,0 1 0,0-1 0,1 1-1,-1 0 1,1 0 0,5-1 0,37-12 918,-36 12-925,74-16 869,100-9 0,-105 18-857,-54 6-138,0 2 0,48 0 0,-71 2-282,1 1 1,-1-1 0,0 0 0,0 1 0,1 0 0,-1-1 0,0 1 0,0 0 0,0 0-1,0 0 1,0 1 0,0-1 0,3 3 0,-4-3-175,0 0 1,0 0-1,0 0 0,0 1 1,-1-1-1,1 0 0,0 1 1,0-1-1,-1 1 0,1-1 1,-1 1-1,1-1 1,-1 1-1,0-1 0,0 1 1,0-1-1,1 1 0,-1-1 1,-1 1-1,1 2 0,-4 12-3467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35.34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69 1 4640,'-3'2'252,"0"0"1,0 1-1,1 0 0,0-1 1,-1 1-1,1 0 0,0 0 1,0 0-1,0 0 0,1 1 1,-3 5-1,-11 20 1722,12-25-1794,0 1 0,0 0 0,0 0 0,1 0 0,-1 0 0,1 0 0,1 0 0,-3 11 1,4-14-163,-1-1 0,1 1 0,0-1 0,0 1 0,0 0 0,0-1 0,0 1 0,1 0 0,-1-1 0,0 1 0,1-1 0,-1 1 0,1 0 0,0-1 0,0 1 0,-1-1 0,1 0 0,0 1 0,0-1 0,0 0 0,0 1 0,0-1 0,1 0 0,-1 0 0,0 0 0,0 0 0,1 0 0,-1 0 0,1-1 0,-1 1 0,1 0 0,-1-1 0,1 1 0,2 0 0,4 0 123,0 0-1,0 0 1,0-1 0,0 0-1,1 0 1,-1-1 0,0 0-1,0 0 1,0-1 0,0 0-1,-1-1 1,1 0 0,0 0-1,-1 0 1,11-8 0,-16 10-102,-1 0 0,1 0 1,-1 0-1,1 0 0,-1 0 1,0 0-1,1-1 0,-1 1 1,0-1-1,0 1 1,0-1-1,0 1 0,0-1 1,0 0-1,0 1 0,-1-1 1,1 0-1,-1 0 1,1-3-1,-1 3-7,0 0-1,0-1 1,0 1 0,0 0 0,-1-1 0,0 1-1,1 0 1,-1-1 0,0 1 0,0 0-1,0 0 1,0 0 0,-3-3 0,1 0-31,0 1-1,-1-1 1,0 1 0,0 0 0,-1 1 0,1-1-1,-1 1 1,1 0 0,-1 0 0,0 0 0,0 0-1,-7-1 1,6 2-83,0 1 1,0 0-1,0 1 0,-1-1 0,-10 2 1,15-1-131,-1 0 0,1 1 1,0-1-1,-1 1 1,1 0-1,0 0 1,0-1-1,-3 3 1,4-3-7,0 1 1,1-1-1,-1 1 1,0-1-1,1 1 1,-1 0-1,1-1 1,-1 1-1,1 0 1,-1-1-1,1 1 1,-1 0-1,1 0 1,-1-1-1,1 1 1,0 0-1,0 0 1,-1 0-1,1 0 1,0-1-1,0 1 1,0 1-1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35.88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63 3328,'0'0'78,"0"1"0,0 0-1,0 0 1,0-1 0,0 1 0,0 0 0,0-1 0,1 1 0,-1 0 0,0-1-1,1 1 1,-1 0 0,0-1 0,1 1 0,-1-1 0,1 1 0,4 6 86,5 12 537,-2 0-1,1 1 1,-2 0 0,-1 0-1,5 29 1,11 106 364,-18-100-134,-5 65-1,1-105-661,-2 0 0,0 0 0,-1 0 0,0 0 0,-1 0 0,-10 23 0,14-37-235,-1 0-1,1 0 1,0 0-1,-1 0 1,1-1 0,-1 1-1,1 0 1,-1 0 0,1 0-1,-1-1 1,0 1-1,1 0 1,-1-1 0,0 1-1,1-1 1,-2 1 0,1-1-3,1 0 0,0 0 1,0 0-1,-1 0 0,1 0 0,0 0 1,-1 0-1,1 0 0,0 0 1,-1-1-1,1 1 0,0 0 1,0 0-1,-1 0 0,1-1 1,0 1-1,0 0 0,0 0 1,-1-1-1,1 1 0,0 0 1,0 0-1,0-1 0,0 1 0,-1 0 1,1-1-1,0 1 0,0 0 1,0-1-1,-1-4 85,-1 1 0,1-1 0,1 1 1,-1-1-1,1-6 0,3-61-20,3 1 0,29-135 0,-27 175-211,1 1 1,2 1-1,26-51 0,-25 60-182,22-28 0,-17 24 81,-13 18 78,1 0 0,0 1 0,0-1 1,11-9-1,-15 14 117,0 0 1,0 0-1,0 0 1,0 1-1,0-1 1,1 0-1,-1 1 1,0-1-1,0 1 1,1-1-1,-1 1 1,0-1-1,1 1 1,-1 0-1,1 0 0,-1 0 1,0 0-1,1 0 1,-1 0-1,1 0 1,-1 0-1,0 1 1,1-1-1,-1 0 1,0 1-1,1-1 1,-1 1-1,0-1 1,0 1-1,0 0 1,1 0-1,-1-1 0,1 3 1,2 0 110,-1 0 0,0 1 0,0-1 0,0 1 0,-1 0 0,1 0 0,-1 0 0,0 0 0,0 0 0,0 1 0,-1-1 0,0 1 0,1-1 0,-1 1 0,-1-1 0,1 1 0,-1 0 0,0-1 0,0 1 0,0 0-1,-1-1 1,1 1 0,-1 0 0,0-1 0,-1 1 0,1-1 0,-1 0 0,0 1 0,0-1 0,0 0 0,0 0 0,-1 0 0,0 0 0,0-1 0,0 1 0,0-1 0,0 0 0,-6 5 0,0-3 53,0 1 0,0-2 0,0 1 0,-1-1 0,0 0 0,0-1 0,-20 4 0,13-5-584,0 0 0,0-1 0,0-1 0,-17-2 0,32 2 43,1 0 0,0 0 0,0 0 0,0 0 1,-1-1-1,1 1 0,0 0 0,0-1 0,0 1 0,0-1 0,0 0 1,-1 1-1,1-1 0,-1-1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05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28 822 1984,'-1'0'104,"-1"0"-1,1 1 1,0-1 0,-1 1-1,1 0 1,-1-1 0,1 1-1,0 0 1,0 0 0,-1 0-1,1 0 1,0 0 0,0 0 0,0 0-1,0 0 1,0 0 0,0 1-1,1-1 1,-1 0 0,0 1-1,0-1 1,1 0 0,-1 1-1,1-1 1,0 1 0,-1-1-1,1 1 1,0-1 0,0 1-1,0-1 1,0 1 0,0-1-1,0 3 1,0-3 5,0-1-1,0 1 0,0-1 1,0 1-1,1-1 1,-1 1-1,0-1 0,0 1 1,0-1-1,1 1 0,-1-1 1,0 1-1,0-1 1,1 1-1,-1-1 0,0 1 1,1-1-1,-1 0 1,1 1-1,-1-1 0,0 0 1,1 1-1,-1-1 1,1 0-1,-1 1 0,1-1 1,-1 0-1,1 0 1,-1 0-1,1 0 0,-1 1 1,1-1-1,0 0 0,-1 0 1,1 0-1,-1 0 1,1 0-1,0 0 0,19-4 1281,4-8-742,-2 0 0,0-1 1,30-23-1,-15 6-339,31-34 0,-34 28-169,33-49-1,-50 63-84,105-168 461,-97 149-603,-35 51-152,-8 32 213,1 0 0,3 1 1,-13 59-1,20-71 78,3-14-60,0-1 0,-2 32 0,6-43 73,0 1-1,1 0 1,-1 0 0,1 0 0,1 0 0,-1-1-1,1 1 1,0 0 0,0-1 0,0 0-1,7 11 1,-7-13-14,0-1-1,1 1 1,0 0 0,-1-1-1,1 0 1,0 1 0,0-1-1,1-1 1,-1 1 0,0 0-1,1-1 1,-1 1-1,1-1 1,-1 0 0,1 0-1,-1-1 1,1 1 0,0-1-1,-1 1 1,7-2-1,3 1 10,-1-1-1,0 0 0,0-1 1,0 0-1,13-5 0,-11 2-32,0 0 0,-1-1-1,0 0 1,0-1 0,-1 0 0,0-1 0,0-1-1,0 0 1,-1-1 0,-1 0 0,14-15-1,7-18-60,49-87 0,-56 88-97,-4 14-130,-19 48-63,-2 13 332,-1 0-1,-1 0 1,-2 0 0,-2 0-1,0-1 1,-3 0 0,-19 46-1,26-71 68,0 1-1,-1-1 1,0-1-1,-1 1 1,0-1-1,-7 9 1,11-13-61,-1-1 0,1 0 1,-1 1-1,0-1 1,1 0-1,-1 0 1,0 0-1,0 0 1,0 0-1,0 0 0,0 0 1,0-1-1,0 1 1,0-1-1,0 1 1,0-1-1,0 0 0,0 0 1,0 0-1,0 0 1,0 0-1,0 0 1,0-1-1,0 1 1,0-1-1,0 1 0,0-1 1,0 0-1,-3-1 1,3 0-81,0 0 0,-1 1 0,1-1 0,0 0 0,0-1 0,0 1 0,0 0 0,0-1 0,1 1 0,-1-1 1,1 1-1,-1-1 0,1 0 0,0 0 0,0 1 0,0-1 0,1 0 0,-1 0 0,0-4 0,15 7-418,17 6 352,-18-3 126,-1-1-1,1 0 0,0-1 1,14-1-1,271-27 248,-276 24-193,41-10 0,-55 10-8,0 1 0,-1-2-1,1 1 1,0-1 0,-1 0 0,0 0-1,0-1 1,8-6 0,-15 11-36,1-1 0,0 1 0,-1-1 0,1 1 0,-1-1 0,1 1 0,-1-1 0,1 1 0,-1-1-1,0 1 1,1-1 0,-1 1 0,0-1 0,1 0 0,-1 1 0,0-1 0,0 0 0,1 1 0,-1-1 0,0 0 0,0 1 0,0-1 0,0 0 0,0 1 0,0-1 0,0 0 0,0 0 0,0 1 0,0-1 0,-1 0 0,1 1 0,0-1 0,0 0 0,-1 1 0,1-1 0,0 1 0,-1-1 0,1 0-1,-1 1 1,1-1 0,0 1 0,-1-1 0,1 1 0,-2-1 0,0 0-24,1 0-1,-1 0 0,1 0 1,-1 0-1,1 1 0,-1-1 1,0 0-1,0 1 0,1 0 1,-1-1-1,0 1 0,0 0 1,1 0-1,-1 0 0,0 0 1,-2 0-1,-7 3-12,0 1 0,0-1 0,0 2 0,0 0 0,1 0 0,-1 0 0,-12 11 0,22-15 45,-1 0-1,1 0 0,-1 0 1,1 0-1,-1 1 0,1-1 1,0 1-1,0-1 1,0 1-1,0-1 0,0 1 1,0 0-1,0-1 0,0 1 1,1 0-1,-1 0 1,1 0-1,-1 0 0,1 2 1,0-2 17,0 0 0,1 0 0,-1-1 0,1 1 0,-1 0-1,1-1 1,0 1 0,0 0 0,0-1 0,0 1 0,0-1 0,0 0 0,0 1 0,0-1 0,1 0 0,-1 1 0,1-1 0,-1 0 0,1 0 0,2 1 0,1 1 38,0 0 0,0-1 0,0 0 0,0 0 0,0 0 0,1-1 0,-1 0 0,1 0 0,-1 0 0,1 0 0,-1-1 1,1 0-1,-1 0 0,1-1 0,5-1 0,-4 1 18,0-1 0,-1 0-1,1 0 1,-1-1 0,1 0 0,-1 0 0,0 0 0,0-1 0,-1 0 0,1 0 0,8-8 0,-13 9-118,1 1-1,0-1 1,-1 0 0,1 0-1,-1 0 1,0 0 0,0 0 0,0 0-1,0-1 1,-1 1 0,1 0 0,-1 0-1,0-1 1,0 1 0,0 0 0,0 0-1,0-1 1,-1 1 0,0 0 0,1 0-1,-1 0 1,0-1 0,-1 1 0,1 0-1,-3-3 1,3 4 9,0 1 0,-1-1 0,1 1 0,-1 0 0,1 0 0,-1 0 0,1 0 0,-1 0-1,0 0 1,1 0 0,-1 1 0,0-1 0,0 0 0,0 1 0,0-1 0,1 1 0,-1 0 0,0 0 0,-2 0 0,1 0 2,1 0 1,0 0 0,-1 0-1,1 0 1,0 1 0,0-1-1,-1 1 1,1-1 0,0 1-1,0 0 1,0 0 0,0 0-1,0 0 1,0 0 0,-2 2-1,3-2-41,15 13 54,-9-12 45,-1 0-1,1 0 1,0 0 0,0-1-1,0 0 1,0 0 0,0 0 0,0-1-1,1 1 1,6-2 0,-3 1 7,0-1 0,0 0 0,0-1 0,0 0 0,9-4 0,-4 0-13,0-1-1,-1 0 0,0 0 0,-1-2 0,18-14 0,55-56 43,-53 47-65,51-53 228,105-136 1,-136 145-258,-47 66-41,0 0 1,0 0-1,-1 0 0,0-1 0,5-20 1,-8 26 19,2-19-267,-3 23 300,0 1 0,0 0 0,0-1-1,0 1 1,0 0 0,0-1 0,0 1 0,0-1-1,0 1 1,0 0 0,-1-1 0,1 1-1,0 0 1,0-1 0,0 1 0,0 0 0,0-1-1,-1 1 1,1 0 0,0-1 0,0 1-1,-1 0 1,1-1 0,0 1 0,0 0 0,-1 0-1,1 0 1,0-1 0,-1 1 0,1 0-1,0 0 1,-1 0 0,1 0 0,0-1 0,-1 1-1,1 0 1,-1 0 0,1 0 0,0 0-1,-1 0 1,1 0 0,0 0 0,-1 0 0,1 0-1,-1 0 1,1 0 0,0 0 0,-1 1-1,1-1 1,0 0 0,-1 0 0,1 0-1,-18 9-56,1 0 0,0 1 0,0 0 0,1 2 0,1 0 0,0 0-1,0 2 1,-20 23 0,17-13 64,1 0-1,1 2 1,2 0-1,-16 35 0,-34 117 194,34-62 25,27-94-101,0 0 0,1-1 0,1 34 0,1-52-68,1 0 0,-1 0-1,0 0 1,1 0 0,-1-1 0,1 1 0,0 0-1,0 0 1,0 0 0,0-1 0,1 1-1,-1-1 1,1 1 0,-1-1 0,1 1-1,0-1 1,0 0 0,0 0 0,0 0-1,1 0 1,-1 0 0,0-1 0,1 1 0,-1-1-1,1 1 1,0-1 0,-1 0 0,1 0-1,0 0 1,0 0 0,0-1 0,3 1-1,18 0 96,-1-1 0,1 0 0,-1-2-1,46-11 1,-46 9-156,-1-2 0,0 0 0,0-2 0,-1 0 0,37-21 0,-56 27-36,0 1 0,0 0 0,0-1 0,0 1 0,0-1 1,-1 1-1,1-1 0,-1 0 0,1 0 0,-1 0 0,0 0 0,1 0 0,-1 0 0,0 0 0,0 0 0,-1 0 0,1-1 0,1-2 0,-11 5-369,1 2 334,0 0 0,0 1 0,1 0 0,-14 8-1,17-10 81,1 1 1,1 0-1,-1 0 0,0 0 0,0 1 0,1-1 0,-1 1 0,1-1 1,0 1-1,0 0 0,0 0 0,0 0 0,1 0 0,-2 3 0,2-4 8,1-1-1,0 0 0,0 1 0,0-1 0,0 1 0,0-1 1,0 1-1,1-1 0,-1 0 0,0 1 0,1-1 0,-1 0 0,1 1 1,-1-1-1,1 0 0,0 0 0,-1 1 0,1-1 0,0 0 1,0 0-1,0 0 0,0 0 0,2 1 0,3 4 62,0-1 0,12 8 0,-14-11-49,1 2 59,1-1 0,-1-1 0,1 1 0,0-1 1,-1 0-1,1 0 0,0 0 0,0-1 0,1 0 0,-1 0 0,8-1 0,-10 0-32,0 0-1,0 0 1,0-1 0,0 1-1,-1-1 1,1 0 0,0 0 0,0-1-1,-1 1 1,1-1 0,-1 1-1,0-1 1,1 0 0,-1-1-1,0 1 1,0 0 0,0-1-1,0 0 1,3-4 0,-5 5-53,1 0 1,-1 0-1,0 0 1,0 0-1,0 0 0,-1 0 1,1 0-1,0 0 1,-1-1-1,0 1 1,1 0-1,-1 0 1,0-1-1,0 1 1,0 0-1,0 0 0,-1 0 1,1-1-1,-1 1 1,1 0-1,-1 0 1,0 0-1,1 0 1,-1 0-1,0 0 0,-1 0 1,1 0-1,-2-3 1,-1 0-75,-1 0 1,0 0 0,1 0-1,-1 0 1,-1 1 0,1 0-1,-1 0 1,-7-4-1,2 3 0,5 1-50,0 1 0,0 0 1,-12-4-1,26 9 131,1-2 1,-1 1 0,1-1-1,-1 0 1,1 0 0,12-4-1,113-11-116,-125 15 104,0 0 0,0 1 1,0-1-1,0 2 0,0-1 0,0 1 0,9 4 1,-15-5 0,1 0 1,-1 0-1,0 1 0,1-1 1,-1 1-1,0 0 1,0 0-1,0 0 1,-1 0-1,1 0 0,0 1 1,-1-1-1,0 1 1,1 0-1,-1 0 1,0 0-1,0 0 0,-1 0 1,1 0-1,-1 0 1,2 4-1,-3-4 16,0 0 1,0 0-1,0 0 0,0 0 1,0 0-1,-1 0 0,1 0 0,-1 0 1,0 0-1,0 0 0,0-1 1,0 1-1,-3 4 0,2 0 1,-158 421 309,155-414-278,-4 16 156,-2 1 0,-20 40 0,27-68 665,5-12-607,6-17-174,5-17 88,-2 4-148,2 0 0,2 0 0,23-44-1,-18 50-78,2 1-1,1 1 0,41-45 1,90-74-154,-71 72-183,-70 66 309,0 0 0,0 1 0,2 0 0,-1 2 0,16-10 0,-28 19 76,0-1 0,1 0 0,-1 1 0,1-1 1,-1 0-1,1 1 0,-1 0 0,1-1 0,-1 1 0,1 0 0,-1 0 0,1 0 0,-1 0 0,1 0 0,-1 0 0,1 0 0,-1 1 1,1-1-1,-1 0 0,1 1 0,-1-1 0,3 2 0,-3-1 8,1 1 1,0-1-1,-1 1 0,1 0 0,-1-1 1,1 1-1,-1 0 0,0 0 1,1 0-1,-1 0 0,0 0 1,-1 0-1,1 0 0,0 0 1,0 3-1,1 2 31,-1 0 0,0 0 0,0 1 0,-1-1 0,0 0 0,0 0 0,-1 1 0,0-1 0,0 0 0,-1 0 0,0 0 0,0 0 0,0 0 0,-1 0 0,0-1 0,-1 1 0,1-1 1,-1 0-1,0 0 0,-1 0 0,1 0 0,-1-1 0,-9 8 0,7-7 66,-1 1-1,0-1 1,0-1 0,-1 1 0,0-1 0,1-1-1,-2 1 1,1-2 0,0 1 0,-1-1 0,0-1-1,1 0 1,-1 0 0,0-1 0,0 0 0,-19-1-1,23-1-123,1 0-1,-1 0 1,0-1-1,1 0 1,-1 0-1,-7-4 0,12 5-18,-1 1-1,0-1 0,1 0 1,-1 0-1,0 0 0,1-1 1,-1 1-1,1 0 0,0 0 1,-1-1-1,1 1 0,0-1 1,0 1-1,0-1 0,0 0 1,0 1-1,0-1 0,0 0 1,1 0-1,-1 0 0,1 1 1,-1-4-1,1 5 53,0-1 0,1 1-1,-1-1 1,0 1 0,1-1 0,-1 1 0,1-1 0,-1 1 0,0-1-1,1 1 1,-1 0 0,1-1 0,-1 1 0,1 0 0,-1-1 0,1 1-1,0 0 1,-1 0 0,1-1 0,-1 1 0,1 0 0,-1 0 0,1 0-1,0 0 1,-1 0 0,1 0 0,-1 0 0,1 0 0,0 0 0,0 0-1,24 1-148,-22 0 74,27 3-203,50 13-1,-51-10 434,56 8-1,-54-14 17,-1-1-1,1-1 1,48-9-1,-33 1 153,74-24-1,-108 29-242,0-1 1,0 0-1,-1 0 1,1-1-1,-1-1 0,16-13 1,-23 17-50,0-1-1,0 1 1,0-1 0,-1 0 0,0-1 0,1 1-1,-2-1 1,1 1 0,-1-1 0,1 0-1,-1 0 1,0 0 0,-1 0 0,1 0 0,-1 0-1,0-1 1,-1 1 0,1-9 0,-1 7-55,-1 1 0,1-1 1,-1 0-1,-1 0 0,1 0 0,-1 1 1,0-1-1,-5-8 0,6 13 2,0-1 1,0 1-1,-1-1 0,1 1 0,-1 0 0,0-1 1,0 1-1,0 0 0,0 0 0,0 0 1,0 1-1,0-1 0,-1 0 0,1 1 0,-1 0 1,1-1-1,-1 1 0,1 0 0,-1 0 0,0 1 1,1-1-1,-6 0 0,1 1-7,1 0-1,-1 1 1,1-1-1,0 2 1,-1-1-1,1 1 0,0 0 1,0 0-1,0 0 1,1 1-1,-1 0 1,0 0-1,-5 5 1,-5 4-16,1 0 0,-26 28-1,28-26 6,1 1 0,-15 20-1,23-27 57,-1 0-1,1 0 0,0 0 1,1 0-1,0 0 1,0 1-1,-1 9 0,4-15 29,-1 1-1,1-1 1,0 1-1,1-1 0,-1 1 1,1-1-1,-1 0 1,1 1-1,0-1 0,0 0 1,0 1-1,1-1 1,-1 0-1,1 0 0,0 0 1,0 0-1,0-1 1,0 1-1,0 0 0,0-1 1,1 1-1,3 1 0,1 3 84,1-2 0,1 1 0,-1-1 0,1 0 0,-1-1 0,15 5 0,-3-3 4,0 0 0,1-2 0,-1 0 0,1-2 0,-1 0 0,43-2 0,-35-3-14,1-1 0,-1 0 0,1-3-1,39-13 1,-34 6-33,-1-2-1,0-1 0,40-28 1,-41 23-32,-2-2 0,42-41 0,-58 49-98,-14 16 44,0 0 1,1-1 0,-1 1 0,1-1 0,-1 1-1,0 0 1,1-1 0,-1 1 0,0-1 0,0 1-1,1-1 1,-1 1 0,0-1 0,0 1 0,0-1-1,0 1 1,1-1 0,-1 0 0,0 1 0,0-1-1,0 1 1,0-1 0,0 1 0,0-1 0,-1 0-1,0 1-15,0 1 1,0 0-1,0 0 0,0 0 0,0 1 0,0-1 0,0 0 0,0 0 0,-1 3 0,1-3 2,-64 99-294,51-77 379,2 0 0,-14 38 0,25-58-26,0 0 0,0 0 0,0-1 0,-1 1 0,0 0 0,1 0 0,-1-1 0,-4 5 0,5-6-12,0-1-1,0 1 0,1 0 0,-1-1 1,0 1-1,0-1 0,0 1 0,0-1 1,0 0-1,0 1 0,0-1 0,0 0 1,0 0-1,0 1 0,0-1 1,0 0-1,0 0 0,0 0 0,0 0 1,0-1-1,0 1 0,0 0 0,0 0 1,0 0-1,0-1 0,0 1 0,0-1 1,0 1-1,0-1 0,-1 0 0,-2-1-59,-1 0-1,1 0 0,0 1 1,-1 0-1,-8-2 0,175-13 601,23-1-1376,-94 7-3303,-27 2-2804,-45 4 1824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36.66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0 39 4384,'0'0'107,"0"1"0,0 0 0,0 0-1,1-1 1,-1 1 0,0 0 0,0 0 0,1-1 0,-1 1 0,0 0 0,1-1 0,-1 1-1,1 0 1,-1-1 0,1 1 0,-1-1 0,1 1 0,-1-1 0,1 1 0,0-1 0,-1 1-1,1-1 1,-1 0 0,1 1 0,0-1 0,0 0 0,0 1 0,25 4 1052,-16-4-671,1 2-236,0-2 0,1 0 0,-1 0 0,1-1 0,-1 0 0,1-1 1,-1 0-1,0-1 0,0 0 0,18-6 0,-28 8-237,0-1 0,-1 1 1,1 0-1,0 0 0,0-1 0,0 1 0,0-1 1,-1 1-1,1 0 0,0-1 0,-1 0 1,1 1-1,0-1 0,-1 1 0,1-1 0,0 0 1,-1 1-1,1-1 0,-1 0 0,1 0 0,-1 0 1,0 1-1,1-1 0,-1 0 0,0 0 0,0 0 1,1 0-1,-1 1 0,0-1 0,0 0 1,0 0-1,0 0 0,0 0 0,0 0 0,0 0 1,-1 0-1,1 1 0,0-1 0,0 0 0,-1 0 1,1 0-1,-1-1 0,0 0-14,0 1-1,-1-1 1,1 1 0,-1-1-1,1 1 1,-1-1 0,1 1-1,-1 0 1,0 0 0,1 0-1,-1 0 1,0 0 0,0 0-1,0 0 1,0 1 0,0-1-1,0 1 1,-4-1 0,-1 1-96,1 0 0,-1 0 1,1 1-1,-1 0 0,1 0 1,-1 0-1,1 1 0,-7 3 1,-3 1 146,-27 17 1,39-21 22,1 1 1,-1-1-1,1 1 0,-1 0 1,1 0-1,-3 4 0,5-7-43,0 1 0,1-1 0,-1 1 0,1 0 0,0 0 0,-1-1 0,1 1 0,-1 0 0,1 0 0,0-1 1,0 1-1,-1 0 0,1 0 0,0 0 0,0-1 0,0 1 0,0 0 0,0 0 0,0 0 0,0 0 0,0-1 0,1 1 0,-1 0 0,0 0 0,0 0 0,1-1 0,-1 1 0,0 0 0,1 0 0,-1-1 0,1 1 0,-1 0 0,1-1 0,-1 1 0,1-1 0,0 2 0,3 1 56,0-1 0,-1 1 1,1-1-1,0 0 0,1 0 0,-1 0 1,0 0-1,0-1 0,8 2 0,46 6 310,-30-5-254,36 3-335,100-3-1,-137-4-1681,-1 1-884,0 6-2539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42.67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394 314 1824,'0'-1'37,"-1"1"-1,1 0 1,0-1-1,0 1 1,0 0 0,0-1-1,0 1 1,0 0-1,0-1 1,0 1 0,0-1-1,0 1 1,0 0-1,-1-7 2661,-2 7-2184,-8 2-46,0 0 0,-1 0-1,1 1 1,0 0 0,-20 10-1,23-10-316,-124 57 1334,57-24-926,66-31-516,-1 0 0,1 0 0,1 1 0,-1 0 1,-10 9-1,17-12-42,-1-1 0,1 1 0,0 0 1,0 0-1,0 0 0,0 0 0,0 0 1,-2 5-1,4-6 3,-1 0 0,1-1 1,0 1-1,-1 0 0,1 0 0,0-1 0,0 1 0,0 0 0,0 0 1,0-1-1,1 1 0,-1 0 0,0-1 0,1 1 0,0 0 1,-1-1-1,1 1 0,1 1 0,2 4 10,0-1 1,1 0-1,0-1 1,0 1-1,0-1 1,1 0-1,0 0 1,0-1-1,8 5 1,9 4 72,32 13 1,-39-19 0,1 0 151,1 0 0,28 7 0,-39-13-173,0 1 0,0-1 0,0-1 0,1 1 1,-1-1-1,0 0 0,0-1 0,1 0 0,10-2 0,-14 1-3,1 1-1,-1-1 1,0 0 0,0-1 0,0 1-1,7-6 1,-5 2 104,-1 2-199,-5 4 29,1 0-1,-1-1 1,0 1 0,0 0-1,0 0 1,0 0-1,0 0 1,1 0 0,-1-1-1,0 1 1,0 0-1,0 0 1,0 0 0,0 0-1,0-1 1,0 1-1,0 0 1,0 0-1,0 0 1,0-1 0,0 1-1,0 0 1,0 0-1,0 0 1,0-1 0,0 1-1,0 0 1,0 0-1,0-1 1,0 1 3,0 0 1,0 0-1,0 0 1,0-1-1,0 1 1,0 0 0,0 0-1,0 0 1,0-1-1,0 1 1,0 0-1,0 0 1,0 0-1,0-1 1,0 1-1,0 0 1,0 0-1,0 0 1,0 0-1,0-1 1,0 1-1,1 0 1,-1 0-1,0 0 1,0 0-1,0-1 1,0 1-1,0 0 1,0 0-1,1 0 1,-1 0-1,0 0 1,0 0-1,0-1 1,0 1-1,1 0 1,-1 0-1,0 0 1,0 0 0,0 0-1,1 0 1,-1 0-1,0 0 1,0 0-1,1 0 1,8-1-80,0-1 0,1 1 0,-1-2 0,0 1 0,9-5 0,5-5 243,1 0 0,-2-2 0,0 0 0,23-20 1,-11 7-124,-1-2 0,-1 0 0,-2-2 1,-1-2-1,-2-1 0,0 0 1,-3-2-1,37-72 0,3-31-130,-60 125-180,-4 13 260,0 1-1,0 0 1,0 0-1,0 0 1,0-1 0,0 1-1,0 0 1,0 0-1,0-1 1,0 1 0,0 0-1,0 0 1,0 0-1,-1-1 1,1 1 0,0 0-1,0 0 1,0 0-1,0 0 1,0-1 0,-1 1-1,1 0 1,0 0-1,0 0 1,0 0 0,-1 0-1,1 0 1,0-1-1,0 1 1,0 0 0,-1 0-1,0 0-7,0 1-1,0-1 0,0 0 1,-1 0-1,1 1 0,0-1 0,0 1 1,0-1-1,0 1 0,0-1 1,0 1-1,0 0 0,0 0 1,0-1-1,1 1 0,-1 0 1,0 0-1,0 0 0,0 1 1,-18 26-131,1 0 1,1 2 0,1 0-1,-12 35 1,9-21 148,-6 11 74,-76 161 684,99-213-664,0 0 0,0 1-1,1-1 1,0 1-1,-1-1 1,1 1 0,0-1-1,0 7 1,25-14 765,82-36-657,-81 32-318,-11 3 1,-1 1 1,0 1 0,1 0 0,19-1-1,-30 3 71,-1 1 0,1 0 1,-1 1-1,1-1 0,-1 0 0,1 1 0,-1 0 0,1-1 0,-1 1 0,0 0 1,0 0-1,1 0 0,-1 0 0,0 1 0,0-1 0,3 3 0,-3-2 52,-1 0-1,1 0 0,-1 1 0,0-1 1,1 0-1,-1 1 0,0-1 1,-1 0-1,1 1 0,0-1 0,-1 1 1,1 0-1,-1-1 0,0 1 1,0 4-1,1 27 186,-1-13 326,0 0 0,-5 34-1,5-42-1132,0 1-1713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43.60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266 7 3552,'1'-6'3267,"-16"13"-2161,-6 1-673,0 1 0,1 1 0,0 0 0,1 2 0,0 0 0,1 1 0,0 1 1,1 1-1,-15 16 0,27-26-389,0 1 0,1 0 1,0 0-1,0 0 0,0 0 1,1 0-1,0 1 0,0-1 1,1 1-1,0 0 0,0 0 1,0 0-1,1 0 0,0 0 1,0 9-1,1-15-16,0 0 1,0 0-1,0 0 0,0 0 1,0 0-1,0 0 0,0 0 1,0 0-1,1 0 0,-1 0 1,0 0-1,0 0 0,1 0 1,-1 0-1,1 0 0,-1 0 1,1-1-1,-1 1 0,1 0 1,0 0-1,-1 0 0,1-1 1,0 1-1,0 0 0,-1-1 1,1 1-1,0 0 0,0-1 1,0 1-1,0-1 0,0 1 1,0-1-1,1 1 0,1-1 18,-1 0 0,0-1 1,0 1-1,0 0 0,0-1 0,1 1 0,-1-1 0,0 1 0,0-1 0,0 0 1,0 0-1,0 0 0,-1 0 0,1 0 0,3-3 0,128-115 978,-124 110-1485,16-20 0,-26 31 425,-1 1 0,1-1 0,0 0 1,0 1-1,0-1 0,1 0 1,-1 1-1,1-1 0,-1 1 1,1-1-1,0 1 0,0-1 0,0 1 1,0-1-1,0 1 0,1-1 1,-1 1-1,1-1 0,-1 1 1,1-1-1,0 1 0,0-1 1,0 0-1,0 0 0,3 4 0,-2-3 99,0 0-1,1 0 0,-1 0 0,1-1 1,-1 1-1,1-1 0,0 0 0,0 0 0,0 0 1,0 0-1,0 0 0,1-1 0,-1 1 1,0-1-1,1 0 0,-1 0 0,7 1 1,1-2 86,-1 0-1,1 0 1,-1-1 0,1-1 0,-1 0 0,1 0 0,-1-1 0,14-6 0,8-5 117,36-22-1,-56 29-338,16-15 0,-19 15-52,1 0-1,18-11 1,-12 14-227,-14 4 192,-2 2-5,-1 5 86,0 1 1,0 0 0,-1-1-1,-4 13 1,3-10 236,0-1 0,-2 16 1,5-22-126,0 0 0,0 0 1,0 0-1,0 0 1,0 0-1,1 0 0,-1 0 1,1 0-1,0 0 1,0 0-1,0 0 0,3 4 1,-2-2 44,1-1 0,0 1 0,1-1 1,-1 0-1,1 0 0,0 0 0,0 0 0,5 3 1,-7-6-57,-1 0 1,1 0-1,0 0 0,0 0 1,0 0-1,0 0 1,0 0-1,0-1 1,0 1-1,0-1 1,0 0-1,0 1 1,0-1-1,0 0 0,0 0 1,0-1-1,1 1 1,-1 0-1,0-1 1,0 1-1,0-1 1,0 1-1,2-2 0,22-10-5291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44.348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198 36 3808,'0'-3'486,"0"1"0,1-1 0,-1 1 0,1-1 1,-1 1-1,1 0 0,0-1 0,0 1 0,0 0 0,0-1 0,0 1 1,4-4 1823,-7 18-1148,-7 13-698,-2 0 0,-21 35 0,19-39-205,-2 0 0,-18 19 0,20-26-129,1 1 1,0 0-1,2 1 1,-18 32 0,24-38-71,1-1 1,-1 1 0,2 0 0,-1 0 0,2 0 0,-1 0 0,1 0 0,1 0 0,0 0 0,2 20 0,-1-24-24,0 0 0,1-1 0,-1 1-1,1-1 1,0 1 0,1-1 0,-1 0 0,1 0 0,0 0 0,1 0 0,-1 0 0,1-1 0,0 1-1,0-1 1,0 0 0,0 0 0,1-1 0,0 1 0,0-1 0,6 4 0,-4-4-21,0-1 0,0 0 0,0 1-1,0-2 1,0 1 0,0-1 0,0 0 0,1-1 0,-1 0 0,0 0 0,1 0 0,11-3 0,-12 1-372,-1 1 0,1-2 0,0 1 1,0-1-1,9-5 0,-11 5-345,-1 0 0,1 0 0,-1 0 0,0-1 0,0 1 0,0-1 0,5-8 0,-5 2-1726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44.7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 20 6464,'0'0'91,"0"0"1,0-1-1,0 1 0,0-1 1,0 1-1,1 0 1,-1-1-1,0 1 1,0 0-1,0-1 0,1 1 1,-1 0-1,0-1 1,0 1-1,1 0 1,-1-1-1,0 1 0,1 0 1,-1 0-1,0-1 1,1 1-1,-1 0 1,0 0-1,1 0 0,-1 0 1,0-1-1,1 1 1,-1 0-1,1 0 1,-1 0-1,0 0 0,2 0 1,18 0 539,-5 0 665,27-3 231,145-5 727,-107 8-2194,-34-1 259,79 10 1,-48-2-6171,-50-6 3942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1:45.02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594 1 4736,'-13'-1'656,"0"1"1,-1 1-1,1 0 0,0 1 1,-1 0-1,1 1 1,-18 7-1,-18 3 786,44-13-1362,-1 2 1,0-1-1,1 0 1,-1 1-1,0 0 1,1 1-1,0-1 1,0 1-1,0 0 1,-6 4-1,11-7-69,-1 1-1,1-1 1,-1 1-1,1-1 1,0 0 0,-1 1-1,1-1 1,-1 1-1,1-1 1,0 1-1,0-1 1,-1 1-1,1 0 1,0-1-1,0 1 1,0-1-1,-1 1 1,1 0-1,0-1 1,0 1 0,0-1-1,0 1 1,0 0-1,0-1 1,0 1-1,0-1 1,1 1-1,-1-1 1,0 1-1,0 0 1,0-1-1,1 1 1,-1-1 0,0 1-1,0-1 1,1 1-1,-1-1 1,1 1-1,-1-1 1,0 1-1,1-1 1,3 4 112,0-1 1,1 1 0,-1-1-1,6 3 1,-2-1 69,3 2-36,-3-3 108,-1 1 0,-1-1-1,13 12 1,-18-15-210,0 0 0,0 0-1,0 0 1,1 1 0,-1-1-1,-1 0 1,1 1 0,0-1-1,0 1 1,-1-1 0,1 1-1,0-1 1,-1 1 0,0 0 0,1-1-1,-1 1 1,0-1 0,0 1-1,0 0 1,0-1 0,0 1-1,0 0 1,0-1 0,-1 1-1,1 0 1,-1 1 0,-1 1 16,0-1 0,0 1 0,0-1 0,-1 1 0,0-1 0,1 0 0,-1 0 0,0 0 1,0-1-1,-4 4 0,-39 22 359,34-21-293,-131 63 541,43-28-3394,85-36 1837,10-3 204,-1-1 0,0 0 0,0 0 0,0 0 0,0-1 1,0 0-1,0 0 0,0 0 0,0-1 0,-12 0 0,-9-10-3458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01.734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63 417 2304,'0'0'752,"-6"3"320,5 6-593,-1 0-1,0-1 1,0 1 0,0-1 0,-8 16 0,-2 10-206,4-10 17,2 0 0,-4 35 0,9-49-253,0 1-1,1 0 1,0 0 0,1 0-1,0 0 1,1-1-1,6 22 1,-5-22 21,15 36 128,-16-42-157,1 0 0,-1 0 1,1-1-1,-1 1 0,1-1 0,0 1 0,1-1 1,4 5-1,-6-7-7,-1-1 0,1 1 0,-1 0 0,1 0 0,-1-1 0,1 1 0,-1-1 0,1 0 0,-1 1 0,1-1 0,-1 0 0,1 0 1,0 0-1,-1 0 0,1 0 0,-1 0 0,1-1 0,0 1 0,-1 0 0,1-1 0,-1 1 0,1-1 0,-1 0 0,0 1 0,1-1 0,-1 0 0,1 0 0,-1 0 0,0 0 1,2-1-1,3-4 89,0 0 1,0 0 0,-1 0 0,7-10-1,9-15-4,0-1 0,-3-1-1,-1 0 1,14-39 0,-27 60-99,0 0 0,-1-1 1,-1 0-1,0 1 1,0-1-1,-1-16 0,-2 22-189,-1 5 24,-5 12-83,-5 19 88,5-6 135,1 1 0,-4 28 1,8-40 40,1 0 1,0 1 0,1-1-1,0 0 1,1 1 0,3 14-1,-3-24 1,0 1 0,0 0 0,0-1 0,1 0 0,-1 1-1,1-1 1,0 0 0,0 1 0,0-1 0,0 0 0,5 4-1,-6-6 1,1 1-1,0-1 1,0 0-1,-1 0 1,1 0-1,0 0 0,0 0 1,1 0-1,-1 0 1,0-1-1,0 1 0,0-1 1,0 1-1,0-1 1,1 0-1,-1 0 0,0 0 1,0 0-1,0 0 1,4-2-1,2 0 58,0 0 0,-1-1 0,1 0 0,-1 0 0,13-8 0,33-27 124,-38 28-125,-3 0-4,65-48 302,-64 46-365,0 0 0,-1 0 0,15-21 0,31-54-329,-57 86 288,0-1 1,0 1-1,0-1 1,0 1-1,0-1 1,1 1-1,-1-1 1,0 1-1,1 0 1,-1 0-1,0 0 1,1 0-1,0 0 1,-1 0-1,3-1 1,-3 2 14,0 0 0,0 0 0,0 0-1,0 0 1,0 0 0,0 0 0,0 0 0,0 0 0,-1 1 0,1-1 0,0 0 0,0 1 0,0-1 0,0 1 0,0-1 0,-1 1-1,1-1 1,0 1 0,-1-1 0,1 1 0,0 0 0,-1-1 0,1 1 0,-1 0 0,1 0 0,-1-1 0,1 1 0,-1 0 0,1 0-1,-1 0 1,1 1 0,1 4 27,-1-1 0,1 0 0,-1 1 0,0-1 0,1 12 0,2 12 167,-1-16-97,0 1 0,-2-1 1,1 1-1,-2-1 0,0 1 0,0-1 0,-3 16 0,1-22 12,1 0-1,0 0 1,-1 0 0,-1 0 0,1-1 0,-1 1-1,0-1 1,0 1 0,-1-1 0,0 0 0,0 0-1,0-1 1,-1 1 0,0-1 0,-6 5 0,8-8-66,0-1 0,-1 1 0,0-1-1,1 1 1,-1-1 0,0 0 0,0 0 0,1-1 0,-1 1 0,0-1 0,0 0 0,0 0 0,0 0 0,0-1 0,0 1 0,1-1 0,-1 0 0,0 0 0,-4-2 0,-4-1-74,0 0 0,0-1 1,1-1-1,-20-12 0,2-4-102,28 21 114,-1-1 1,1 1-1,-1-1 1,1 1-1,0-1 0,-1 1 1,1-1-1,0 0 1,0 0-1,0 1 0,1-1 1,-1 0-1,0 0 0,1 0 1,-2-3-1,3 4 5,-1 1 0,0-1 0,0 0 0,1 0 0,-1 1 0,0-1 0,1 0 0,-1 0-1,1 1 1,-1-1 0,1 1 0,-1-1 0,1 0 0,-1 1 0,1-1 0,0 1 0,-1-1 0,1 1 0,1-1 0,14-6-253,-8 5 172,0 1 0,-1 0-1,1 0 1,0 1-1,0 0 1,0 0 0,0 1-1,0 0 1,0 1 0,9 2-1,9 5 60,41 19 0,1 0 531,-65-27-457,7 3 114,0-1 0,15 2 0,-21-4-114,0-1 0,0 0 0,0 0-1,0 0 1,0-1 0,0 1-1,0-1 1,0 0 0,5-2 0,16-7 147,0-1 0,-1-1 1,-1-1-1,0-1 0,0-1 1,-2-2-1,28-24 0,-46 37-150,0 1-1,0-1 0,-1 0 0,1 0 1,-1 0-1,0 0 0,0 0 1,0-1-1,0 1 0,0-6 0,-1 9-15,-1 0-1,0-1 0,1 1 1,-1-1-1,0 1 1,0-1-1,0 1 0,0-1 1,0 1-1,0-1 0,-1 1 1,1-1-1,0 1 0,-1 0 1,1-1-1,-1 1 0,1-1 1,-1 1-1,0 0 0,0 0 1,1-1-1,-1 1 0,0 0 1,0 0-1,0 0 0,0 0 1,-1 0-1,1 0 0,0 0 1,0 0-1,0 1 0,-1-1 1,1 0-1,0 1 1,-1-1-1,-1 0 0,-3 0-58,1 0-1,-1 0 0,0 1 1,1 0-1,-1 0 0,0 0 1,0 0-1,1 1 0,-1 0 1,1 0-1,-1 1 0,1 0 1,-1 0-1,1 0 0,0 0 1,0 1-1,0 0 0,0 0 1,0 0-1,1 1 0,0-1 1,-1 1-1,1 0 0,1 0 1,-1 1-1,0-1 0,1 1 1,0 0-1,0 0 0,1 0 1,-5 9-1,7-12 40,-1 0-1,1 1 1,0-1 0,-1 0 0,1 0 0,0 0-1,0 0 1,0 0 0,1 0 0,-1 0-1,0 0 1,1 0 0,-1 0 0,1 0 0,0 0-1,0 0 1,0 0 0,0 0 0,0 0-1,0 0 1,0-1 0,1 1 0,-1 0 0,0-1-1,1 1 1,-1-1 0,1 0 0,0 1-1,0-1 1,2 1 0,7 4 45,-1-1-1,1 0 1,0-1-1,15 4 1,-15-4-47,79 19 394,-77-20-287,-1 0 0,0-1 1,1-1-1,-1 0 0,1 0 0,-1-2 0,1 1 0,0-2 1,-1 1-1,0-2 0,1 1 0,-1-2 0,21-8 1,-20 6 3,-6 3-40,1-1 1,-1 0 0,0 0-1,0 0 1,0-1 0,-1 0-1,10-9 1,57-70-324,-66 71 171,1-2-165,-5 13 95,-2 9-9,2 8 193,-3-14 3,1 0-1,-1 0 1,1 0 0,-1 0 0,0-1 0,0 1 0,1 0 0,-1 0 0,0 0 0,0 0 0,0 0 0,0 0 0,0 0 0,0 0-1,0 0 1,0 0 0,0 0 0,-1-1 0,1 1 0,0 0 0,-1 0 0,1 0 0,0 0 0,-1 0 0,1-1 0,-1 1 0,1 0-1,-1 0 1,0-1 0,0 2 0,-4 1 48,0-1 0,0 1 0,-1-1 0,1 0 0,-1 0 0,1-1 0,-1 0 0,0 0 0,0 0 0,-5 0 0,3-1-152,0 1 1,0 1-1,0-1 1,1 1 0,-1 1-1,-9 3 1,13-4 24,0 1 0,0-1 1,0 1-1,1-1 1,-1 1-1,1 0 1,-1 1-1,1-1 0,0 1 1,0-1-1,-2 5 1,4-6 43,0 0 0,0 0 0,0 0 0,1 0 0,-1 0 0,1 0 0,-1 0 0,1 0 0,0 0 1,0 0-1,0 1 0,0-1 0,0 0 0,0 0 0,1 0 0,-1 0 0,1 0 0,-1 0 0,1 0 0,0 0 0,-1 0 1,1 0-1,0 0 0,1-1 0,-1 1 0,2 2 0,0 0 59,1 0 0,0 0 1,-1-1-1,2 1 0,-1-1 0,0 0 1,1 0-1,-1 0 0,1-1 0,0 1 1,0-1-1,0 0 0,0-1 0,0 1 1,0-1-1,1 0 0,-1 0 0,0-1 1,1 0-1,-1 0 0,0 0 0,1 0 1,-1-1-1,0 0 0,0 0 0,1 0 1,-1-1-1,0 0 0,0 0 0,0 0 1,-1-1-1,6-2 0,1-2 34,-1 0 0,0-1 0,0 0 0,-1 0-1,0-1 1,0 0 0,-1-1 0,0 0 0,-1 0 0,0 0 0,-1-1-1,0 0 1,9-23 0,-6 1-30,-1-1-1,-2 0 1,4-62-1,-9 37-54,-8-80 0,5 116-78,0-1 0,-2 1 1,-1 0-1,0 0 1,-15-35-1,20 57 62,-1 1-1,1-1 1,-1 0 0,1 0-1,-1 0 1,1 0 0,-1 0-1,1 1 1,-1-1 0,0 0-1,0 1 1,1-1-1,-2 0 1,1 1 2,1-1 0,0 1 1,-1 0-1,1 0 0,0 0 0,-1 0 0,1 0 0,-1 0 0,1 0 1,0 0-1,-1 0 0,1 0 0,-1 0 0,1 0 0,0 0 0,-1 0 1,1 0-1,0 1 0,-1-1 0,1 0 0,0 0 0,-1 0 0,1 1 1,-2 0-30,1 0 1,0 1-1,-1-1 1,1 1-1,0-1 1,0 1 0,0 0-1,0-1 1,0 1-1,1 0 1,-2 3 0,-3 18-113,2 0 0,0 0 1,1 0-1,2 34 0,0-46 133,0 30 77,2-1 1,2 1 0,1-1 0,2 0-1,23 69 1,-24-91 126,1 0-1,0 0 1,1-1 0,1 0-1,16 20 1,-21-31-106,1 0 1,0-1-1,0 1 0,1-1 1,-1-1-1,1 1 1,0-1-1,0 0 0,1 0 1,-1-1-1,1 0 1,0 0-1,0-1 1,0 1-1,0-1 0,13 1 1,-1-1 28,0-1 1,0-1 0,28-4-1,21-6-3357,-24 3-2159,-17 6 2201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03.357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180 725 3072,'-1'2'140,"0"-1"-94,1-1 1,0 0-1,0 1 0,0-1 0,-1 0 0,1 1 1,0-1-1,0 0 0,0 1 0,0-1 1,0 0-1,0 1 0,-1-1 0,1 0 1,0 1-1,0-1 0,0 1 0,0-1 0,0 0 1,0 1-1,1-1 0,-1 0 0,0 1 1,0-1-1,0 0 0,0 1 0,0-1 0,0 0 1,3 3 994,6-18 1062,-2 7-1630,46-87 1517,-28 54-1666,-3-2 1,25-63 0,21-91 166,-66 188-484,42-153 238,-41 127-165,-3 33-89,0 1-1,0-1 0,0 1 1,-1-1-1,1 1 0,0 0 1,-1-1-1,1 1 1,-1-1-1,1 1 0,-1 0 1,1-1-1,-1 1 1,0 0-1,0 0 0,0 0 1,1 0-1,-1 0 1,-2-2-1,3 3 5,0 0 0,0 0 0,0 0 0,-1 0 1,1 0-1,0 0 0,0 0 0,0 0 0,0-1 0,-1 1 0,1 0 0,0 0 0,0 0 1,0 0-1,0 0 0,-1 0 0,1 0 0,0 0 0,0 0 0,0 0 0,0 1 0,-1-1 1,1 0-1,0 0 0,0 0 0,0 0 0,0 0 0,-1 0 0,1 0 0,0 0 0,0 0 1,0 0-1,0 1 0,0-1 0,-1 0 0,-4 5-18,0 0 1,1 0-1,-1 0 0,1 0 1,0 1-1,0 0 0,1 0 1,0 0-1,-5 12 0,0 6 82,-7 32-1,12-43-135,-68 231 142,-10 43 297,-2 36 513,75-303-758,0 0 0,-1 0 1,-1-1-1,-1 0 0,-24 31 1,33-48-82,1 1-1,-1-1 1,1-1 0,-1 1 0,0 0 0,0 0 0,0-1 0,0 1 0,0-1 0,0 1 0,0-1 0,-1 0 0,1 0 0,0 0 0,-1 0-1,1 0 1,-1-1 0,-4 2 0,7-2-42,-1-1 1,1 1-1,-1 0 0,1 0 0,-1 0 0,1 0 0,0 0 0,-1 0 0,1-1 1,-1 1-1,1 0 0,-1 0 0,1 0 0,0-1 0,-1 1 0,1 0 0,0-1 1,-1 1-1,1 0 0,0-1 0,0 1 0,-1-1 0,1 1 0,0 0 1,0-1-1,-1 1 0,1-1 0,0 1 0,0 0 0,0-1 0,0 1 0,0-1 1,0 1-1,0-1 0,0 1 0,0-1 0,0 1 0,0-1 0,0 1 1,0-1-1,0 1 0,0 0 0,0-1 0,1 1 0,-1-1 0,10-27-99,-8 22 48,11-20-90,1 0 0,1 0 0,1 1 0,22-26 0,9-15 66,-22 30 42,48-54-1,-55 71-19,2 0 0,0 1 1,41-27-1,-11 16 80,71-30 0,-20 11 97,-83 40-47,-15 7-8,0 0 0,0 0 0,0 0 0,0 0 0,0-1 0,0 1 0,0-1 1,-1 0-1,1 0 0,-1 0 0,1 0 0,-1 0 0,2-3 0,-4 4-58,0 1 0,1 0 0,-1 0 0,0 0 0,0-1 0,0 1 0,0 0 0,0 0 1,0 0-1,0-1 0,0 1 0,0 0 0,0 0 0,0 0 0,0-1 0,0 1 0,0 0 0,0 0 0,0 0 0,0-1 0,0 1 0,0 0 0,0 0 0,0-1 0,0 1 0,0 0 0,0 0 0,0 0 0,-1 0 0,1-1 0,0 1 0,0 0 0,0 0 0,0 0 0,0 0 0,-1-1 0,1 1 0,0 0 0,-11 0 12,-12 8-112,10-1 143,1 1 1,0 0-1,-16 13 0,24-17-66,0-1 0,0 1-1,0 0 1,1 0 0,-1 1-1,1-1 1,0 1-1,1 0 1,-1 0 0,1 0-1,-4 9 1,6-11 21,-1-1 0,1 1 0,0 0 1,0-1-1,0 1 0,1 0 0,-1-1 0,1 1 0,-1-1 0,1 1 1,0 0-1,0-1 0,0 1 0,0-1 0,0 0 0,1 1 1,-1-1-1,1 0 0,-1 0 0,1 0 0,0 0 0,0 0 1,0 0-1,0-1 0,0 1 0,0-1 0,1 1 0,1 0 0,4 3 64,1-1 0,-1 0 0,0-1 0,1 0 0,0 0 0,18 2 0,-19-4-4,-1-1 1,1 0 0,0-1-1,0 0 1,0 0-1,-1-1 1,1 1 0,-1-2-1,1 1 1,-1-1-1,0 0 1,0-1-1,12-7 1,-15 8-4,0 0-1,-1 0 1,1 0-1,-1 0 1,0 0 0,0-1-1,0 0 1,0 1-1,0-1 1,3-8-1,-5 9-37,0 0-1,0 0 1,0 0-1,-1 0 0,1-1 1,-1 1-1,1 0 1,-1 0-1,0-1 0,-1 1 1,1 0-1,-1 0 1,1 0-1,-1-1 0,0 1 1,-2-5-1,2 5-26,-1 1 0,1-1 0,-1 1 0,1-1-1,-1 1 1,0 0 0,0 0 0,0 0 0,0 0 0,0 0 0,0 0-1,-1 1 1,1-1 0,-1 1 0,-4-3 0,-3 1-22,0 0 1,0 0-1,-11-1 0,12 2-18,0 1-68,-1 0 0,1 1 0,-13 1 0,0 0-465,39 3 418,-1-4 189,0-1 0,0-1 1,-1-1-1,1 0 0,20-7 0,-8 0 46,50-27 1,-51 22-82,1 1 1,1 2 0,0 0-1,1 2 1,34-7 0,-40 17 143,-23 0-121,0 0 1,0 0-1,-1 0 1,1 1-1,0-1 1,0 0-1,0 0 0,-1 1 1,1-1-1,0 0 1,0 1-1,-1-1 1,1 0-1,0 1 1,-1-1-1,1 1 1,0 0-1,-1-1 0,1 1 1,-1-1-1,1 1 1,-1 0-1,1-1 1,-1 1-1,1 1 1,-1 0 29,0 1 1,0-1-1,0 0 1,0 1-1,0-1 1,-1 0 0,1 1-1,-1-1 1,0 0-1,0 0 1,-1 5-1,-15 22 294,-1-4-66,10-14-47,0 1 0,1 0 0,0 0 0,1 0 0,-6 15 0,12-25-215,-1 0-1,1-1 0,-1 1 1,1 0-1,0 0 1,0 0-1,0-1 0,0 1 1,0 0-1,0 0 1,0 0-1,0-1 0,1 1 1,-1 0-1,1 0 1,-1-1-1,1 1 0,0 0 1,0-1-1,0 1 1,0-1-1,0 1 0,0-1 1,0 1-1,0-1 1,0 0-1,1 1 0,-1-1 1,1 0-1,-1 0 1,1 0-1,-1 0 0,1 0 1,-1 0-1,1-1 1,0 1-1,0-1 0,-1 1 1,3 0-1,9 1 1,-1-1 0,1 0 0,0-1 0,13-1 0,55-8-574,-68 7 342,75-15-4104,-29 1-1897,-11 4 2348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07.603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155 266 3392,'-5'-3'3502,"6"16"-3175,-3 56 539,-2 0 0,-20 105 0,16-132-464,-3-1 1,-2 0 0,-1 0-1,-2-1 1,-28 48-1,44-87-358,0 0 0,0-1 0,-1 1 0,1 0 0,-1-1-1,1 1 1,-1-1 0,1 1 0,-1 0 0,1-1 0,-1 1 0,1-1-1,-1 1 1,0-1 0,1 0 0,-2 1 0,2-1-33,0 0-1,-1 0 1,1 0 0,0 0 0,0 0-1,0 0 1,-1-1 0,1 1-1,0 0 1,0 0 0,-1 0 0,1 0-1,0-1 1,0 1 0,0 0 0,0 0-1,-1 0 1,1-1 0,0 1-1,0 0 1,0 0 0,0-1 0,0 1-1,0 0 1,0 0 0,0-1 0,0 1-1,0 0 1,0-1 0,-2-24-23,8-4-66,0 0 0,1 1 0,2 0 0,15-33 0,-7 20 20,57-142-32,-61 153-20,2 1 0,1 0 0,2 2 1,0 0-1,2 0 0,34-34 1,-51 58 100,0 1-1,-1-1 1,1 1 0,0 0 0,0-1 0,0 2 0,1-1 0,-1 0 0,0 1 0,1-1-1,-1 1 1,1 0 0,-1 0 0,8-1 0,-9 2 13,0 0-1,0 1 1,1-1-1,-1 0 1,0 1 0,0 0-1,1-1 1,-1 1 0,0 0-1,0 0 1,0 0-1,0 1 1,0-1 0,0 0-1,0 1 1,-1-1-1,1 1 1,0-1 0,-1 1-1,1 0 1,-1 0 0,0 0-1,0 0 1,1 0-1,0 2 1,3 7 117,-1-1 0,0 1 0,-1 0-1,5 22 1,2 47 132,-9-71-219,0 17 229,0 1 1,-2-1-1,-1 1 0,-10 49 1,10-68-126,-1-1 0,0 0 0,0 0 0,0 0 1,-1 0-1,0 0 0,0-1 0,-1 0 0,-9 11 0,12-15-122,0 1 0,0-1-1,0 0 1,0 0 0,0 0-1,-1 0 1,1 0 0,0-1 0,-1 1-1,0-1 1,1 0 0,-1 1-1,0-1 1,1 0 0,-1 0-1,0-1 1,0 1 0,0-1 0,0 1-1,0-1 1,0 0 0,0 0-1,0 0 1,0-1 0,1 1-1,-1-1 1,0 0 0,0 1 0,0-1-1,0 0 1,1-1 0,-1 1-1,0 0 1,1-1 0,-3-2 0,-1 0-79,1 0 0,0 0 1,1-1-1,-1 0 1,1 0-1,0 0 1,0 0-1,-6-13 1,8 15-5,1 0 0,-1 0 0,1-1 0,0 1 1,0-1-1,0 1 0,0-1 0,1 0 0,0 1 1,-1-1-1,1 0 0,1 1 0,-1-1 0,0 1 1,1-1-1,0 0 0,2-6 0,-3 9 39,1 0 0,-1-1 0,1 1 0,0 0 0,-1 0 0,1 0 0,0 0 0,0 0 0,0 0 0,0 0 0,0 0 0,0 0 0,0 0 0,0 0 0,0 1 0,0-1 0,0 0 0,0 1 0,0-1 0,1 1 0,-1-1 0,0 1 0,1-1 0,-1 1 0,0 0 0,1 0 0,-1 0 0,0 0 0,1 0 0,-1 0 0,0 0 0,1 0 0,-1 0 0,0 1 0,0-1 0,2 1 0,5 2-132,-1 0 0,0 1 0,1 0 0,11 9-1,-9-6 164,16 8 34,0-1 0,1-1 1,0-2-1,1-1 0,32 8 1,-43-13 67,1-2 0,-1 0 0,1-1 0,0-1 0,0-1 0,0 0 0,0-1 0,-1-1 0,1-1 0,0 0 0,-1-2 0,31-10 0,-38 10-38,1 0 1,-1-1-1,0 0 0,-1 0 1,0-1-1,0-1 1,0 1-1,-1-1 0,0-1 1,0 1-1,-1-2 1,0 1-1,-1-1 0,0 1 1,0-2-1,-1 1 1,-1-1-1,0 1 0,0-1 1,-1-1-1,3-15 1,-6 25-62,2-10 67,-1 0 0,-1-19 0,-1 26-59,1 1 0,-1-1 0,0 1 0,0-1 0,-1 1 0,1 0-1,-1-1 1,0 1 0,0 0 0,-5-7 0,4 8-27,1 0 0,-1-1-1,0 1 1,0 1-1,0-1 1,0 0 0,-1 1-1,1-1 1,-1 1 0,1 0-1,-1 0 1,0 1 0,0-1-1,0 1 1,0 0 0,0 0-1,0 0 1,0 0 0,0 1-1,0 0 1,0-1 0,-6 2-1,5 0-42,-1 0-1,1 0 1,0 0-1,0 1 0,0 0 1,0 0-1,0 0 0,0 0 1,0 1-1,1 0 1,-1 0-1,1 0 0,0 1 1,0-1-1,0 1 1,-6 8-1,4-4-15,1 0 1,0 0 0,1 0-1,0 1 1,0 0-1,0 0 1,2 0-1,-1 0 1,1 0 0,0 0-1,1 1 1,0-1-1,0 1 1,2 16 0,0-18 71,0 0 1,0 0 0,1 0 0,1 0 0,-1 0 0,1 0 0,0-1-1,1 1 1,0-1 0,0 0 0,1 0 0,0 0 0,0-1-1,0 0 1,1 0 0,0 0 0,7 5 0,-2-2 84,2-1 0,-1 0-1,1-1 1,0 0 0,1-1 0,0-1 0,15 5 0,-20-8-22,-1 0 0,0 0 0,1-1 0,-1 0 0,1-1 1,-1 0-1,1 0 0,-1-1 0,1 0 0,-1-1 0,1 1 0,-1-2 0,12-4 1,-12 4 6,1-1 0,-1-1 1,0 0-1,0 0 1,0 0-1,-1-1 1,0 0-1,0-1 1,0 0-1,-1 0 1,0 0-1,-1-1 1,8-12-1,4-9 125,20-53-1,-33 72-160,0-1 0,-1 0-1,-1 0 1,0 0 0,0 0 0,-1-1 0,-1 1 0,-1-19-1,1 22-41,-2 0-1,1 1 0,-1-1 0,0 1 0,-6-14 0,7 20-17,1-1-1,-1 1 1,1 0-1,-1 0 1,1-1-1,-1 1 0,1-1 1,0 1-1,0 0 1,0-1-1,0 1 1,0 0-1,0-1 1,0 1-1,0-1 1,0 1-1,1 0 1,-1-1-1,0 1 1,1 0-1,-1 0 1,1-1-1,1-1 0,0 1-21,0 1 0,0-1 0,0 0-1,0 1 1,0-1 0,1 1 0,-1 0-1,0 0 1,1 0 0,-1 0-1,6-1 1,7-3-44,1 1 0,0 1 0,0 1 0,-1 0 0,1 1 0,1 0 0,27 4 0,-40-3 96,0 1 0,0 0-1,0 0 1,0 0 0,-1 0 0,1 1-1,0-1 1,-1 1 0,1 0 0,-1 0-1,0 0 1,0 1 0,0-1 0,0 1-1,5 4 1,-6-3 14,1 0-1,-1 0 0,0 0 1,0 0-1,0 0 1,-1 0-1,1 0 1,-1 0-1,0 1 0,0-1 1,0 1-1,-1-1 1,0 8-1,-7 126 54,4-104-72,2-25-6,1 0 0,1 0 0,-1 0 0,1 0 0,4 15 0,-3-20 20,-1 1 0,1-1 0,-1 1 0,1-1 0,0 0 0,1 0 0,-1 0 0,1 0 0,0 0 0,-1 0 0,2-1 0,5 6 1,-7-8-2,-1 0 0,1 0 1,-1 0-1,1 0 1,-1 0-1,1-1 0,0 1 1,-1-1-1,1 1 1,0-1-1,0 1 1,-1-1-1,1 0 0,0 0 1,0 0-1,-1 0 1,5-1-1,-3 0 14,0 0-1,1 0 1,-1 0-1,0-1 1,0 1 0,0-1-1,0 0 1,5-4-1,0-1 49,0-1-1,0 0 1,0-1-1,10-16 1,4-12-17,-2-1 1,28-79 0,-21 49-156,-23 57-251,-8 31 79,-4 37 17,4-35 134,-1 40 0,4-44 122,1 10-38,4 31-1,-3-51 77,0 0 0,1 0 0,0 0-1,0 0 1,1-1 0,0 1-1,0-1 1,8 13 0,-10-19-14,0 0 1,0 1-1,0-1 1,0 0 0,0 0-1,0 0 1,0 0-1,1 0 1,-1 0-1,0 0 1,1-1-1,-1 1 1,0 0-1,1-1 1,-1 1-1,1-1 1,-1 1-1,1-1 1,0 0-1,1 1 1,0-1-6,0-1 0,1 1 0,-1-1 0,0 1 0,1-1-1,-1 0 1,0 0 0,0 0 0,3-2 0,5-3 4,-1 0 0,1-1 1,-2 0-1,11-9 0,20-19 121,-1-2 1,47-57-1,-84 91-115,-2 2-29,1 1 1,-1 0-1,0 0 1,0 0-1,1 0 1,-1-1-1,0 1 1,0 0-1,0 0 1,1-1-1,-1 1 0,0 0 1,0 0-1,0-1 1,0 1-1,1 0 1,-1 0-1,0-1 1,0 1-1,0 0 1,0-1-1,0 1 1,0 0-1,0-1 1,0 1-1,0 0 1,0-1-1,0 1 1,0 0-1,0 0 1,0-1-1,0 1 1,0 0-1,0-1 1,-1 1-1,1 0 1,0 0-1,0-1 1,-1 1-1,-1 1 2,-7 8-121,1 0 0,1 1 0,0 0 0,0 0 0,-9 21 0,12-23 57,1 1 1,0-1 0,0 0-1,1 1 1,0-1 0,0 1-1,1 0 1,1-1 0,-1 12 0,2-17 61,-1 0 0,0-1 0,1 1 0,0 0 0,-1-1 1,1 1-1,0 0 0,1-1 0,-1 1 0,0-1 1,1 1-1,-1-1 0,1 0 0,0 0 0,0 0 1,2 2-1,-1-1 8,1 0-1,-1-1 1,1 0 0,0 1 0,0-2 0,0 1 0,0 0-1,0-1 1,7 2 0,-3-1 62,1-1 0,0 0-1,0-1 1,-1 1 0,1-2 0,0 1 0,0-1 0,0-1-1,13-3 1,-18 3-47,-1 1-1,1-1 1,-1 0 0,1 0-1,-1 0 1,0 0 0,0 0-1,0-1 1,0 0-1,-1 1 1,1-1 0,-1 0-1,1 0 1,-1 0 0,0-1-1,0 1 1,-1-1-1,1 1 1,-1-1 0,1 1-1,-1-1 1,0 0 0,-1 1-1,1-1 1,-1 0-1,1-4 1,-1 2 8,0 0-1,0 0 1,-1 0 0,1 0-1,-2 0 1,1 0 0,0 0-1,-1 0 1,0 0 0,0 1-1,-1-1 1,0 1 0,0 0-1,0 0 1,-1 0-1,-4-6 1,2 6-64,1 0-1,-1 0 1,0 1-1,0 0 1,-1 0-1,1 0 1,-1 1-1,1 0 1,-1 0 0,0 1-1,-1 0 1,-13-2-1,9 2-29,0 1-1,0 1 1,0 0-1,0 1 1,0 0-1,1 0 1,-17 5-1,27-5 37,0-1-1,0 0 1,0 0-1,0 1 1,-1-1-1,1 0 1,0 1-1,0-1 1,0 1-1,1 0 1,-1-1 0,0 1-1,0 0 1,0 0-1,0-1 1,-1 3-1,15 1-449,5 0 415,0-1 1,-1 0 0,1-2 0,30-1 0,-15-2 57,52-10-1,9-12-101,-63 16 68,101-36 94,18-4 463,-150 48-501,0 0 0,1-1 0,-1 1 0,1 0 0,-1 0 1,1 0-1,-1 0 0,1-1 0,-1 1 0,1 0 0,-1 0 0,1 0 0,-1 0 0,1 0 1,-1 0-1,1 0 0,-1 0 0,1 1 0,-1-1 0,1 0 0,-1 0 0,1 0 1,-12 10 137,-7 4-194,1 1 1,1 0-1,0 1 0,1 1 1,1 0-1,1 1 0,0 1 1,1 0-1,1 0 1,1 1-1,-14 40 0,22-55 2,1 0 1,0 0-1,-1 0 0,2 0 0,-1 1 1,1-1-1,-1 0 0,1 1 0,1-1 1,-1 0-1,2 8 0,-1-11 30,0 0 0,-1 0 0,1 1 0,0-1 0,0 0 0,0 0 0,1 0 0,-1 0 0,0-1 0,1 1 0,-1 0 0,1-1 0,0 1 0,-1 0 0,1-1 0,0 0 0,0 1 0,0-1 0,0 0 0,0 0 0,0 0 0,0-1 0,0 1 0,1 0 0,-1-1 0,0 1 0,0-1 0,5 0 0,1 0 39,1 0 1,-1-1-1,0 0 0,1-1 1,-1 1-1,12-6 0,3-1 85,22-13 0,-28 12-89,-1-1 0,0-1-1,-1-1 1,0 0 0,0-1-1,-2 0 1,1-2 0,18-25 0,-5 1 111,-2-1 0,27-59 0,-43 79-128,0-1-1,-1 1 1,-1-1 0,5-30 0,-11 42-15,1 0 0,-1-1 0,-1 1 0,0-1 0,0 1 0,0-1 0,-2 1 0,1-1 0,-1 1 0,0 0 0,-1 0 0,-7-15 0,8 20-20,0 1-1,0 0 1,0-1-1,-1 1 1,1 0-1,-1 1 0,0-1 1,0 0-1,0 1 1,0 0-1,-1-1 0,1 1 1,0 1-1,-1-1 1,0 0-1,1 1 0,-1 0 1,0 0-1,0 0 1,1 0-1,-1 0 0,0 1 1,0 0-1,0 0 1,-6 0-1,5 1-31,0 0 0,0-1 0,0 2 0,0-1 1,0 0-1,0 1 0,0 0 0,1 0 0,-1 1 0,1-1 0,-1 1 0,1 0 0,0 0 1,0 0-1,0 1 0,1-1 0,-1 1 0,1 0 0,-4 6 0,2-2 28,1 0 0,0 0 0,1 1-1,0-1 1,0 1 0,1 0 0,0-1 0,1 1 0,0 0-1,0 0 1,1 0 0,0 0 0,0 0 0,3 11 0,8 27 162,3 0 1,1-1 0,27 54-1,-36-87-86,1 1 0,0-1 0,11 14-1,-14-21 45,1 0 1,1 0-1,-1-1 0,1 0 0,-1 0 0,2 0 0,-1 0 0,8 3 0,-12-7-76,0 0-1,1 0 1,-1-1 0,1 1-1,-1-1 1,1 1-1,-1-1 1,1 0 0,-1 0-1,1 0 1,-1-1 0,1 1-1,-1 0 1,0-1-1,1 0 1,-1 1 0,1-1-1,-1 0 1,0 0-1,0-1 1,0 1 0,0 0-1,0-1 1,3-2 0,4-3 49,-1 0 0,-1 0 1,1-1-1,9-15 0,58-91 17,-61 87-108,6-9-276,-29 66 223,3-9-15,2 0-1,1 0 1,0 1 0,1 25-1,-1 0-108,2-34 212,0 0-1,1 0 0,1 0 1,3 15-1,-4-25 12,1 1 0,-1-1 0,1 0 0,0 1 0,0-1 0,1 0 0,-1 0 0,1 0 0,-1 0 0,1 0 0,0 0 0,0 0 0,1 0 0,-1-1 0,0 1 0,1-1 0,0 0 0,-1 1 0,1-1 0,4 2 0,-5-4 3,0 1 1,0-1 0,0 1 0,0-1-1,0 0 1,0 0 0,0 1-1,0-2 1,0 1 0,0 0-1,0 0 1,0-1 0,3 0-1,28-12 6,-15 5 101,18-5 36,-1-2-1,0-1 0,40-26 1,-74 41-148,1 0 1,0 0-1,-1-1 1,1 1 0,-1-1-1,1 1 1,-1-1-1,0 1 1,0-1-1,0 0 1,0 0 0,2-3-1,-3 1-353,25-8 155,-19 8 178,8-5 27,-10 6 42,-7 2 67,-1 2-94,-1 1-1,1-1 0,0 1 0,0 1 1,-1-1-1,-5 5 0,4-3-175,-1 0 50,1 1 0,0-1 0,0 1 0,0 0 0,1 0 0,-1 0 1,1 1-1,1 0 0,-1 0 0,-4 8 0,9-13 61,-1 1 0,1-1 1,-1 0-1,1 1 0,-1-1 0,1 1 1,0-1-1,0 1 0,-1-1 0,1 1 1,0-1-1,1 1 0,-1-1 1,0 1-1,0-1 0,1 0 0,-1 1 1,0-1-1,2 2 0,-1 0 25,0-1-1,1 0 1,-1 0 0,1 0-1,0 0 1,0 0-1,0 0 1,0-1 0,0 1-1,2 1 1,4 2 81,0-1 1,0 0 0,0-1-1,1 0 1,11 3-1,-1-3-68,1 0 0,0-2 0,0 0-1,0-1 1,0-1 0,34-7 0,-9-1-1420,-16 1-4015,-15 6 3162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07.95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16 7456,'-30'-3'3392,"30"-5"-2944,0 3-512,0 10-64,9-5-480,-1 0-1344,5 8 1088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06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24 2912,'-16'-18'1271,"16"18"-1221,0 0-1,0 0 1,0 0 0,0 0 0,0 0-1,0-1 1,0 1 0,0 0 0,0 0-1,0 0 1,0 0 0,0 0 0,0-1 0,-1 1-1,1 0 1,0 0 0,1 0 0,-1 0-1,0 0 1,0-1 0,0 1 0,0 0-1,0 0 1,0 0 0,0 0 0,0 0-1,0-1 1,1 1 299,-1 0-300,0-1 1,0 1 0,0 0 0,0 0-1,0 0 1,0 0 0,1 0 0,-1 0-1,0 0 1,0 0 0,0 0 0,0 0-1,0 0 1,1 0 0,-1 0 0,0 0-1,0 0 1,0 0 0,0 0 0,1 0 0,-1 0-1,0 0 1,13 1 1452,-13-1-1209,89 10 4051,48-1-2806,69 2-1554,-68 4-5482,-97-11 3402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08.31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31 35 6304,'-27'-24'2336,"24"24"-1824,6-3-128,7-2-928,3 2-1984,-1 6 1408,14 2-1920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09.355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249 36 2304,'12'-19'1863,"-12"18"-1624,0 0 0,0 0 0,1 0 1,-1 0-1,1 0 0,-1 0 0,1 0 0,-1 1 0,1-1 0,-1 0 0,1 0 0,0 1 0,-1-1 0,1 0 1,0 1-1,0-1 0,-1 1 0,1-1 0,2 0 0,-5 21 1964,-1-8-1780,1 0 0,-7 17 0,0-1-108,3-13-117,0 0 1,0-1 0,-1 0 0,-1-1 0,-15 21 0,-10 16 218,-55 114 138,71-127-470,2 0 1,-17 66-1,30-95-76,0 1 0,1 0 1,0 0-1,0 0 0,1 0 0,1 15 1,-1-21 14,1 0 1,-1 0 0,1 0 0,0-1 0,0 1 0,0 0 0,0 0-1,1 0 1,-1-1 0,1 1 0,-1-1 0,1 1 0,0-1 0,0 0-1,0 0 1,1 0 0,-1 0 0,0 0 0,1 0 0,-1-1 0,1 1-1,-1-1 1,5 2 0,8 3 19,0 0-1,1-2 1,0 0-1,0 0 1,0-2 0,0 0-1,0-1 1,0 0-1,1-1 1,-1-1-1,20-4 1,-18 1-68,37-9 673,-49 11-766,-1 0-1,1-1 1,-1 1-1,0-1 1,0 0-1,0-1 1,7-5-1,-11 8-195,0 0 0,0 0 0,0 0 0,0 0 0,0-1 0,-1 1 0,1 0 0,0-1 0,-1 1 0,1-1 0,-1 1 0,1 0 0,-1-1 0,0 1 0,1-1 0,-1 0 0,0 1 0,0-1 0,0 1 0,0-1 0,0 1 0,-1-1 0,1 1 0,0-1 0,-1-1 0,-4-9-1783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09.702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36 14 6816,'-36'-6'4648,"43"7"-3974,42-6 833,70 1 0,88 7-825,-203-3-680,16 0 204,0 0 0,0 2 1,21 3-1,-29 1-461,-4 9-4387,0-1-232,4-3 2464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11.109"/>
    </inkml:context>
    <inkml:brush xml:id="br0">
      <inkml:brushProperty name="width" value="0.1" units="cm"/>
      <inkml:brushProperty name="height" value="0.1" units="cm"/>
      <inkml:brushProperty name="color" value="#00A0D7"/>
    </inkml:brush>
  </inkml:definitions>
  <inkml:trace contextRef="#ctx0" brushRef="#br0">301 635 5152,'-22'7'1648,"21"-7"-1589,0 1-1,0-1 1,0 1 0,0-1-1,-1 1 1,1-1 0,0 1 0,0-1-1,0 1 1,0 0 0,0 0 0,0 0-1,1-1 1,-1 1 0,-1 2-1,-2 2 192,-29 20 1025,1 1-1,2 2 1,1 1 0,-28 36-1,34-36-911,14-19-268,1 0 0,0 0 0,1 1 0,-12 23 0,19-33-81,0-1 0,-1 1-1,1 0 1,0 0 0,-1 0 0,1 0 0,0 0 0,0-1 0,0 1 0,0 0 0,0 0 0,0 0 0,0 0 0,0 0 0,0 0 0,0 0 0,0 0 0,1-1 0,-1 1 0,0 0 0,1 1 0,0-1-3,0 0 1,-1-1-1,1 1 0,0-1 1,0 1-1,0-1 0,-1 1 0,1-1 1,0 0-1,0 1 0,0-1 1,0 0-1,0 0 0,0 1 1,0-1-1,-1 0 0,3 0 0,4-1 31,0 1 0,0-1-1,0-1 1,9-2-1,-12 3-23,12-4 141,0 0 1,0-1 0,30-17 0,40-33-15,-67 38-193,-16 16 40,-1-1-1,0 1 0,0 0 0,1 0 0,-1 0 1,1 0-1,4-2 0,-7 4 4,0 0 0,0 0-1,1 0 1,-1 0 0,0 0-1,0 0 1,0-1 0,0 1 0,0 0-1,0 0 1,1 1 0,-1-1 0,0 0-1,0 0 1,0 0 0,0 0-1,0 0 1,0 0 0,1 0 0,-1 0-1,0 0 1,0 0 0,0 0-1,0 0 1,0 0 0,0 0 0,0 0-1,0 0 1,1 1 0,-1-1-1,0 0 1,0 0 0,0 0 0,0 0-1,0 0 1,0 0 0,0 0-1,0 1 1,0-1 0,0 0 0,0 0-1,0 0 1,0 0 0,0 0 0,0 0-1,0 1 1,0-1 0,0 0-1,0 0 1,0 0 0,0 0 0,0 0-1,0 0 1,0 0 0,0 1-1,0-1 1,0 0 0,0 0 0,-3 7-20,1-2-34,0 1-36,-1 0 0,1 0 1,0 0-1,-2 12 1,4-16 92,0 0 1,0 0 0,0 0 0,0-1-1,0 1 1,1 0 0,-1 0 0,0 0-1,1 0 1,0 0 0,-1 0 0,1-1-1,0 1 1,0 0 0,0-1 0,0 1-1,0-1 1,0 1 0,1-1 0,-1 1-1,2 1 1,0-1 21,-1-1 0,1 1-1,-1 0 1,1-1 0,0 0 0,-1 0-1,1 0 1,0 0 0,0 0-1,0 0 1,0-1 0,0 0 0,0 1-1,0-1 1,0 0 0,0 0-1,-1-1 1,1 1 0,0-1 0,0 1-1,0-1 1,0 0 0,0 0 0,-1 0-1,5-3 1,1 0 51,0 0-1,-1-1 1,0 0-1,0 0 1,0-1-1,-1 0 1,9-10-1,-6 4-64,0 0 0,-1-1 0,0 0 0,5-14 0,-8 17-14,69-168 87,-52 119-14,1 1-42,-3-1 1,-3-1-1,-3-1 1,11-87-1,-25 144-43,4-67 107,-4 64-121,0 0 1,-1 0-1,0 1 0,0-1 1,0 0-1,-1 0 0,-4-9 0,6 16 21,0 0 0,0-1 0,0 1 0,0 0 0,0 0 0,0-1 0,0 1 0,-1 0 0,1-1 0,0 1 0,0 0 0,-1 0 0,1-1 0,0 1 0,0 0 0,-1 0 0,1-1 0,0 1 0,0 0 0,-1 0 0,1 0 0,0 0 0,-1 0 0,1-1 0,0 1 0,-1 0 0,1 0 0,0 0 0,-1 0 0,-7 7-314,-4 20-59,-3 17 180,-14 75 1,0 55 381,22-118 65,2 0 1,2 0-1,9 107 0,3-113 111,-8-47-328,0 0 1,0 0-1,0 1 1,0-1-1,1 0 1,-1-1-1,1 1 1,0 0-1,0 0 0,0-1 1,4 6-1,-5-8-16,0 0-1,-1 1 0,1-1 1,0 0-1,-1 1 0,1-1 0,0 0 1,0 0-1,-1 0 0,1 0 1,0 0-1,0 0 0,-1 0 1,1 0-1,0 0 0,0 0 0,0 0 1,-1 0-1,1 0 0,0-1 1,-1 1-1,1 0 0,0 0 0,0-1 1,-1 1-1,1-1 0,0 0 1,17-15 126,-14 13-94,8-10-42,-1 0 1,0-1-1,11-19 0,-10 15-280,18-22 0,-29 40 276,-1 0 0,0-1 0,0 1 0,0 0 0,0 0 0,0-1 0,0 1 0,1 0 0,-1 0 0,0 0 0,0-1 0,0 1 0,0 0 0,1 0 0,-1 0-1,0 0 1,0-1 0,1 1 0,-1 0 0,0 0 0,0 0 0,1 0 0,-1 0 0,0 0 0,0 0 0,1 0 0,-1 0 0,0 0 0,0 0 0,1 0 0,-1 0-1,0 0 1,0 0 0,1 0 0,-1 0 0,0 0 0,0 0 0,1 0 0,-1 0 0,0 0 0,0 0 0,1 1 0,-1-1 0,0 0 0,0 0 0,1 0 0,-1 0-1,0 1 1,0-1 0,6 18 3,-6-15-26,1 0 1,0-1-1,0 1 1,0 0-1,0 0 0,2 3 1,-1-3 35,1 0-1,-1 0 1,1 0 0,0 0 0,0-1-1,0 1 1,1-1 0,-1 0 0,1 0-1,-1 0 1,1 0 0,-1 0 0,1-1 0,0 0-1,0 0 1,0 0 0,0 0 0,0 0-1,0-1 1,0 0 0,0 0 0,5 0-1,-2-1 20,1 0 0,-1-1 0,1 0-1,-1 0 1,0-1 0,1 0-1,-1 0 1,-1 0 0,1-1-1,0 0 1,5-5 0,13-12 19,-1-1-1,-2-1 1,0-1 0,37-52 0,-39 41-189,-2 0 0,-1-1 0,-1 0 0,11-45 0,-9 18 114,-3 0-1,8-77 1,-22 134-27,0 0 0,-1-1 0,-1-9 0,1 16 49,0 0-1,0-1 1,0 1 0,0 0 0,0-1 0,0 1 0,0 0-1,0-1 1,0 1 0,-1 0 0,1-1 0,0 1 0,0 0-1,0-1 1,0 1 0,-1 0 0,1 0 0,0-1 0,0 1-1,0 0 1,-1 0 0,1-1 0,0 1 0,0 0 0,-1 0-1,1 0 1,0-1 0,-1 1 0,1 0 0,-1 0 0,0 0-10,0 1 1,1-1 0,-1 1 0,0 0-1,0-1 1,0 1 0,0 0 0,1 0 0,-1 0-1,0-1 1,1 1 0,-1 0 0,0 0-1,1 0 1,-1 2 0,-9 16-80,2 1 0,0 1 1,-5 22-1,2-10 100,-6 21 142,2 2 1,3 0-1,-6 62 1,15-89-36,2 0 0,1 0 0,1 0 0,2-1 1,0 1-1,2-1 0,1 0 0,11 30 0,-15-53-80,0 0 0,0 0 0,1 0 0,-1-1 0,1 1 0,0-1 0,0 0 0,0 0 0,1 0 0,4 4 0,-6-6-4,0-1 0,0 0 0,0 0 0,0 0 0,0 0 1,0 0-1,0 0 0,0 0 0,0-1 0,0 1 0,0-1 0,1 1 1,-1-1-1,0 0 0,0 0 0,0 0 0,1 0 0,-1-1 0,0 1 0,0 0 1,0-1-1,0 0 0,1 1 0,-1-1 0,0 0 0,0 0 0,2-2 0,5-3 63,0 0 0,0-1-1,0-1 1,-1 1 0,0-1-1,9-12 1,-4 2-22,-1 0 0,14-24 0,-24 38-68,0 0 1,0 1-1,-1-1 1,0 0-1,1 1 1,-1-1-1,0 0 1,-1 0-1,1 0 1,-1-5-1,1 9-2,-1-1-1,0 1 0,0-1 0,0 0 1,0 1-1,0-1 0,0 1 0,0-1 1,0 1-1,0-1 0,0 1 0,-1-1 1,1 1-1,0-1 0,0 1 0,0-1 1,-1 1-1,1-1 0,0 1 0,0-1 1,-1 1-1,1 0 0,0-1 0,-1 1 1,1 0-1,-1-1 0,1 1 0,0 0 1,-1-1-1,1 1 0,-1 0 0,1 0 1,-1-1-1,1 1 0,-1 0 0,1 0 1,-1 0-1,1 0 0,-1 0 0,1 0 1,-1 0-1,0 0 0,1 0 0,-1 0 1,1 0-1,-1 0 0,1 0 0,-1 0 1,1 0-1,-1 0 0,1 1 0,-1-1 1,1 0-1,-1 0 0,1 1 0,0-1 1,-1 1-1,-3 1-55,0 0 0,0 1 0,0-1 0,0 1 1,-3 4-1,0 1 122,0 0 0,1 0 1,0 1-1,0 0 0,1 0 0,1 0 1,-5 11-1,3-4 232,1 1-1,1-1 1,-5 26 0,9-37-259,-1-1-1,1 1 1,0-1-1,0 0 1,0 1-1,1-1 1,-1 0-1,1 1 1,0-1-1,1 0 0,-1 0 1,1 0-1,-1 0 1,1 0-1,0 0 1,1 0-1,-1 0 1,1-1-1,-1 1 1,1-1-1,0 0 1,1 0-1,-1 0 1,0 0-1,1-1 1,-1 1-1,1-1 1,7 4-1,2-2-18,-1-1 0,0 0-1,1-1 1,-1 0 0,1-1-1,22 0 1,80-11-962,-101 8 691,50-8-2888,-2-1 871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38.83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2 936 3072,'0'-1'43,"0"1"1,0-1-1,-1 1 1,1 0-1,0-1 0,0 1 1,0-1-1,0 1 1,-1-1-1,1 1 0,0-1 1,0 1-1,0-1 1,0 1-1,0-1 0,0 1 1,0-1-1,0 1 1,1 0-1,-1-1 1,0 1-1,0-1 0,0 1 1,0-1-1,1 1 1,-1-1-1,0 1 0,0 0 1,1-1-1,-1 1 1,0 0-1,1-1 0,-1 1 1,0 0-1,1-1 1,-1 1-1,1 0 1,0-1-1,11-12 1773,-4 0-1178,-1 0 0,0 0 0,6-20 0,13-49-32,-4 13-169,-15 47-263,2 0 0,1 1 0,1 0 1,0 0-1,28-35 0,-31 46-71,32-37 392,-36 43-422,1-1-1,-1 1 1,1 1-1,0-1 1,1 1 0,-1 0-1,11-5 1,-9 5-87,-5 2 35,0 0 1,0 0 0,0 1 0,0-1-1,0 1 1,0-1 0,1 1-1,2-1 1,-5 1-12,0 0 0,1 1 0,-1-1 1,0 0-1,1 0 0,-1 0 0,0 0 0,0 0 0,1 0 0,-1 1 1,0-1-1,1 0 0,-1 0 0,0 0 0,0 1 0,1-1 0,-1 0 1,0 0-1,0 1 0,0-1 0,1 0 0,-1 1 0,1 13 317,-4 6-41,-13 40 1,5-18 41,1-2-107,-17 75 160,23-89-187,0 1 0,0 33 0,4-59-175,0 0 0,0-1 0,0 1 0,0 0 0,0-1 0,-1 1 0,2-1 0,-1 1 0,0 0 0,0-1 0,0 1 0,0 0 0,0-1 0,0 1 0,1-1 0,-1 1 0,0 0 0,1-1 0,-1 1 0,0-1 0,1 1 0,-1-1 0,0 1 0,1-1 0,-1 1 0,1-1 0,-1 0 0,1 1 0,-1-1 0,1 0 0,-1 1 0,1-1 0,0 0 0,-1 0 0,1 1 0,-1-1 0,1 0 0,0 0 0,-1 0 0,1 0 0,0 0 0,-1 0 0,2 0-1,0 0 29,1-1-1,0 0 0,0 0 0,-1 0 0,1 0 0,-1-1 0,1 1 0,-1 0 0,3-3 0,16-14 51,-2 0 1,0-2-1,-1 0 0,18-26 1,7-8-84,90-98-259,-123 141 145,0 0 0,1 1-1,0 0 1,13-8 0,-23 18 99,-1 0-1,0-1 1,0 1 0,0 0-1,0 0 1,0 0 0,0 0-1,0 0 1,1 0 0,-1 0-1,0 0 1,0 0 0,0 0-1,0-1 1,0 1 0,1 0-1,-1 0 1,0 0 0,0 0-1,0 0 1,0 0 0,0 0-1,1 0 1,-1 0 0,0 0-1,0 0 1,0 0 0,0 0-1,1 0 1,-1 1 0,0-1-1,0 0 1,0 0 0,0 0-1,0 0 1,0 0 0,1 0-1,-1 0 1,0 0 0,0 0-1,0 0 1,0 1 0,0-1-1,0 0 1,0 0 0,0 0-1,1 1 1,-2 9 50,-6 14 35,-1-4-76,2 0-1,1 0 1,0 1 0,-3 36-1,3-20-8,2-16 25,1 1-1,1-1 1,1 1-1,5 39 1,-3-51-18,-2-2 49,1 0 0,1 0 0,0 0 0,3 10 0,-4-17-40,-1 0 1,1 1 0,-1-1-1,1 0 1,-1 0-1,1 0 1,0 0-1,0 0 1,-1 0 0,1 0-1,0 0 1,0 0-1,0 0 1,0 0-1,0 0 1,0-1-1,1 1 1,-1 0 0,0-1-1,0 1 1,0-1-1,1 1 1,-1-1-1,0 0 1,1 0 0,-1 1-1,0-1 1,0 0-1,1 0 1,-1 0-1,0 0 1,2-1-1,4 0 34,-1-1 0,0 1 0,0-1 0,0-1 0,0 1 0,0-1 0,6-4 0,1-2 30,19-17 0,-28 23-31,8-7-93,-7 7 54,-1 0 0,-1-1 0,1 1 0,4-6 0,-5 6-94,-2 4 79,-1 0 75,0 0-279,0-1 216,0 1 1,1-1-1,-1 0 1,0 1 0,0-1-1,0 0 1,0 1-1,1-1 1,-1 0 0,0 0-1,0 1 1,1-1 0,-1 0-1,0 0 1,1 1-1,-1-1 1,0 0 0,1 0-1,1 0 2,1 0 1,-1-1-1,1 1 0,-1-1 0,1 0 1,-1 0-1,0 0 0,0 0 0,1-1 0,-1 1 1,0 0-1,0-1 0,0 1 0,-1-1 1,1 0-1,0 0 0,0 0 0,1-3 1,6-7 73,-1-1 1,7-14-1,1 0-182,-15 25 104,61-98 237,-55 86-207,0 1 0,-1-1 0,-1-1 0,0 1-1,4-25 1,-8 36-46,-1-1-1,1 0 0,-1 0 1,0 1-1,0-1 1,-1 0-1,1 0 1,-1 1-1,0-1 1,0 0-1,-2-5 1,2 7-26,0 1 0,0-1 1,0 1-1,0-1 0,0 1 1,-1 0-1,1-1 0,0 1 1,-1 0-1,1 0 0,-1 0 1,1 0-1,-1 0 0,1 0 1,-1 1-1,0-1 0,1 0 1,-1 1-1,0-1 0,0 1 1,1 0-1,-1-1 0,0 1 1,0 0-1,0 0 0,1 0 1,-1 0-1,-2 1 0,-1 0-32,-1 0 0,1 0-1,0 0 1,-1 1-1,1 0 1,0 0 0,0 0-1,0 1 1,1-1 0,-1 1-1,0 0 1,-6 7-1,4-4 31,2 1 0,-1-1 0,1 1 0,0 1 0,0-1-1,1 0 1,-5 12 0,0 4 44,2-1-1,1 1 0,1 0 1,0 0-1,0 25 1,3-33 28,2 1 0,-1 0 0,2-1 0,0 1 0,1-1 0,8 30 1,-9-40-13,1 0 1,0 0-1,0 0 0,0 0 1,0-1-1,1 1 1,0 0-1,0-1 1,0 0-1,0 0 0,1 0 1,0 0-1,0 0 1,0-1-1,0 0 1,0 0-1,1 0 0,-1 0 1,1-1-1,0 1 1,0-1-1,0-1 1,0 1-1,5 1 0,1-2 38,0 0 0,-1-1 0,1 0 0,0-1-1,0 0 1,-1 0 0,1-1 0,12-4-1,-1-1 58,-1-1 0,38-19-1,-36 13-113,-1-1 0,-1-1-1,0-1 1,20-21 0,-27 24 6,34-33 48,-2-2 0,48-68 0,-87 110-52,-7 13-20,-7 13 85,-3 6-132,-45 123-21,48-126 66,2 0 1,0 0 0,1 1 0,-1 41 0,5-60 96,0-1 0,1 1-1,-1 0 1,1-1 0,0 1 0,0 0 0,2 6 0,-3-10-67,1 1 0,-1 0 0,1 0 0,-1 0 0,1 0 0,-1-1 0,1 1 0,0 0 0,-1 0 0,1-1 0,0 1 0,0 0 0,-1-1 0,1 1 0,0-1 0,0 1 0,0-1 0,0 0 0,-1 1 0,1-1 0,0 0 0,0 1 0,0-1 0,0 0 0,0 0 0,0 0 0,0 0 0,0 0 0,0 0 0,0 0 0,0 0 0,1-1 0,2 0 8,-1 0 0,1-1 0,-1 1 0,0-1 0,0 0-1,1 0 1,-1 0 0,-1-1 0,1 1 0,0-1-1,3-3 1,27-38 236,-24 31-224,63-105-101,-14 20-100,-64 112 61,0-1 0,1 1 0,-8 28 0,-8 65 92,20-99 7,0-1-1,1 0 1,0 0-1,0 0 1,1 1-1,0-1 1,0 0-1,1 0 1,0 0-1,0 0 1,1-1-1,4 11 1,-4-12 22,0-1 0,0 0 0,0 0 1,0 0-1,1 0 0,-1-1 0,1 1 0,0-1 1,0 0-1,0 0 0,1 0 0,-1-1 1,1 0-1,-1 1 0,1-1 0,0-1 1,0 1-1,7 0 0,-3 0 44,0-1 0,0-1-1,0 0 1,1 0 0,-1-1 0,0 0-1,0-1 1,18-5 0,-15 3-23,1 0-1,-1-2 1,0 1 0,0-2 0,15-10 0,-16 8-27,0 0 0,0-1 0,-1 0 0,-1-1 0,0 0 1,9-15-1,39-75 139,-44 77-120,81-168-132,-36 41 158,-45 114-48,12-37-41,25-123 1,-49 188-24,1 0-1,-1 0 1,-1-13 0,1 22 57,-1 0 1,0-1 0,0 1 0,0 0-1,0 0 1,0 0 0,0 0 0,0 0-1,0 0 1,0-1 0,0 1-1,0 0 1,0 0 0,0 0 0,0 0-1,0 0 1,0-1 0,0 1-1,0 0 1,0 0 0,0 0 0,0 0-1,0 0 1,-1 0 0,1 0 0,0-1-1,0 1 1,0 0 0,0 0-1,0 0 1,0 0 0,0 0 0,0 0-1,0 0 1,-1 0 0,1 0-1,0 0 1,0-1 0,0 1 0,0 0-1,0 0 1,0 0 0,-1 0 0,1 0-1,0 0 1,0 0 0,0 0-1,0 0 1,0 0 0,-1 0 0,1 0-1,0 0 1,0 0 0,0 0 0,0 0-1,0 0 1,0 1 0,-1-1-1,1 0 1,0 0 0,0 0 0,0 0-1,0 0 1,0 0 0,0 0-1,0 0 1,0 0 0,-1 0 0,1 1-1,-7 10-113,-21 65-13,-21 92-1,-5 85 189,45-196-92,2 1-1,3 1 0,4 63 1,0-120 24,0 9 83,1-1 0,0 1 0,1 0 0,4 16 1,-5-25-52,-1 0 0,1 0 0,0 0 1,0 0-1,0 0 0,1 0 1,-1 0-1,0-1 0,1 1 1,-1 0-1,1-1 0,2 3 1,-2-3-22,-1 0 1,0-1 0,1 1 0,-1-1 0,1 1 0,0-1-1,-1 1 1,1-1 0,-1 0 0,1 0 0,0 0 0,-1 0 0,1 0-1,0 0 1,-1 0 0,1 0 0,-1-1 0,1 1 0,2-1-1,1-2-5,1 1 0,-1-1 0,0 0-1,1 0 1,-1 0 0,-1-1-1,7-4 1,31-35 7,-39 40-4,99-130-59,-27 32 152,-62 85-152,0 1 0,21-18-1,-32 32 45,0 0 0,0 0 0,0 0 0,0 0-1,1 0 1,-1 1 0,0-1 0,0 1 0,1-1 0,-1 1 0,0 0-1,0 0 1,1 0 0,-1 0 0,0 1 0,0-1 0,1 0 0,-1 1-1,0 0 1,0-1 0,0 1 0,0 0 0,0 0 0,0 0 0,0 1-1,0-1 1,0 0 0,0 1 0,0-1 0,-1 1 0,1-1 0,-1 1-1,1 0 1,-1 0 0,0 0 0,0 0 0,2 3 0,-1 3 42,0 0 1,-1 0-1,0 0 1,0 1-1,-1-1 0,0 0 1,-1 0-1,0 0 1,0 0-1,-4 15 1,-4 5 7,-20 44-1,18-46-199,-4 7 97,8-19 125,1 1 0,0 0 0,-7 28-1,13-43-52,0 1-1,-1 0 1,1 0-1,0-1 0,0 1 1,0 0-1,0 0 1,1-1-1,-1 1 0,0 0 1,0 0-1,0-1 0,1 1 1,-1 0-1,0-1 1,1 1-1,-1 0 0,0-1 1,1 1-1,-1 0 1,1-1-1,-1 1 0,1-1 1,-1 1-1,1-1 0,0 1 1,-1-1-1,1 1 1,-1-1-1,1 0 0,0 1 1,0-1-1,-1 0 1,1 0-1,0 1 0,-1-1 1,1 0-1,0 0 1,0 0-1,1 0 0,3 0-16,-1 1-1,1-2 1,-1 1-1,1 0 1,7-3-1,7-2 22,-1-1 1,0-1-1,0-1 0,-1-1 0,0 0 1,0-1-1,-1-1 0,0 0 1,-1-2-1,25-25 0,209-195-44,-218 206 133,-54 50-13,1 1 0,2 1 0,-27 40 0,17-17-97,-33 73 0,57-110 18,1 1 0,1 0 1,0 1-1,-4 21 0,8-33 3,0 0 0,0 0 0,-1 0 0,1 0 0,0 0 0,0 0 0,0 0 0,0 0 0,1 0 0,-1 0 0,0 0 0,0 0 0,1 0 0,-1 0 0,1 0 0,-1 0 0,0 0 0,1 0 0,0 0 0,-1 0 0,1 0 0,1 1 0,-1-2 0,0 1-1,-1-1 0,1 0 1,0 0-1,0 0 0,0 1 1,-1-1-1,1 0 1,0 0-1,0 0 0,0 0 1,0 0-1,-1-1 0,1 1 1,0 0-1,0 0 0,0 0 1,0-1-1,-1 1 1,1 0-1,0-1 0,0 1 1,-1-1-1,1 1 0,0-1 1,-1 1-1,1-1 0,-1 0 1,2 0-1,8-10 27,-1 0-1,0-1 1,-1 0-1,0 0 1,7-15 0,7-10-26,86-138-178,-101 163 34,-7 12 131,0 0 1,0 0-1,0 0 1,0 0-1,0 0 1,0 0-1,0 0 1,1 0-1,-1 0 1,0 0-1,0 0 1,0 0 0,0 0-1,0 0 1,0 0-1,0 0 1,0 0-1,0 0 1,0 0-1,0 0 1,0 0-1,0 0 1,0 0-1,0 0 1,0 0-1,0 0 1,0 0 0,0 0-1,0 0 1,0 0-1,0 0 1,0 0-1,0 0 1,0 0-1,0 0 1,-8 22-189,-1-2 196,1 0 0,-8 36 0,14-47 4,0 0 0,1 0 0,0 0-1,1 0 1,0 1 0,0-1 0,1 0 0,0 0-1,3 11 1,-3-16-9,1-1 0,-1 1 0,1-1 0,0 0 0,0 1 0,0-1 0,1 0 0,-1 0 0,1 0 0,-1-1 0,1 1 0,0-1 0,0 1 1,0-1-1,1 0 0,-1 0 0,5 2 0,2 0 39,0 0 0,1 0 0,0-1 1,19 3-1,-17-4 30,0-1 0,1 0 0,-1-1 0,1 0 0,-1-1 0,0-1 0,1 0-1,19-6 1,-19 3-45,1-1-1,0 0 1,-1-1-1,0-1 1,-1 0-1,0-1 1,13-11-1,104-105 169,-71 64-90,-47 49-89,142-149 188,-132 134-182,-1 0 0,-2-2 0,0 0 0,19-44 0,-26 47-17,9-35 0,-17 50 8,-2 0-1,0-1 1,0 0 0,-1 1-1,0-21 1,-1 29-17,0 0 1,-1 0 0,1 0 0,0 0-1,-1 0 1,0 0 0,0 0 0,0 0-1,0 0 1,0 1 0,-1-1 0,1 0-1,-1 1 1,-2-3 0,3 3-1,-1 1-1,1 0 1,-1 0 0,0 0 0,1 0-1,-1 1 1,0-1 0,1 0 0,-1 1 0,0-1-1,0 1 1,1-1 0,-1 1 0,0 0-1,0 0 1,0 0 0,0 0 0,1 0-1,-1 0 1,0 1 0,0-1 0,0 1 0,0-1-1,-2 2 1,-6 2-25,0 1-1,0-1 1,1 2 0,0-1-1,0 1 1,-15 14 0,1 2-23,-22 25 0,27-26 96,0 1-1,2 1 1,-18 33-1,26-41-23,0 1 1,2 0-1,0 0 1,1 1-1,0 0 1,-3 26-1,7-31-4,1 0 1,0 0-1,0 0 0,2 0 0,-1 0 1,2 0-1,-1-1 0,2 1 1,-1-1-1,2 0 0,-1 0 1,13 21-1,-9-20-14,0 0 1,1 0 0,0-1-1,1 0 1,0 0-1,1-1 1,0-1-1,0 0 1,1 0-1,16 8 1,-3-5-944,42 16 0,29 0-5447,-66-23 3413,-10-7-1856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39.17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13 108 7712,'-13'-8'2880,"18"8"-2240,16 0-192,1 0 736,14-3-736,15-2 192,15-6-384,28-8 32,28-1-160,3 1-640,-8 8 288,4 0-7392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42.47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328 792 2912,'0'-2'267,"0"0"-1,0-1 1,-1 1 0,1-1-1,0 1 1,-1 0 0,0-1-1,1 1 1,-1 0-1,0 0 1,0 0 0,-1 0-1,1 0 1,0 0 0,-1 0-1,1 0 1,-1 0 0,1 0-1,-1 1 1,-2-3 0,3 4-212,0-1 1,0 1 0,0 0-1,0-1 1,1 1 0,-1 0-1,0-1 1,0 1 0,0 0-1,0 0 1,0 0 0,0 0-1,0 0 1,0 0 0,0 0-1,0 0 1,0 0-1,1 0 1,-1 1 0,-2-1-1,-18 10 479,18-8-487,-18 10 200,1 1 0,0 1 0,-22 20 0,-48 56 466,77-76-639,-20 31 0,30-41-71,0 0 1,1 1-1,0 0 0,-1-1 1,2 1-1,-1 0 1,0 0-1,1 0 1,0 0-1,0 0 0,1 1 1,-1 4-1,2-8 12,-1 1-1,0-1 0,1 0 0,0 0 1,-1 0-1,1 0 0,0 0 1,0 0-1,0 0 0,1 0 1,-1 0-1,0 0 0,1-1 0,-1 1 1,1 0-1,-1-1 0,1 1 1,0-1-1,0 0 0,0 0 1,-1 1-1,1-1 0,0 0 0,1-1 1,-1 1-1,0 0 0,0-1 1,0 1-1,4 0 0,2 0 73,0 0 0,0 0 0,0-1 0,0 0 0,1-1 1,-1 1-1,8-3 0,-6 0-10,-1 0 0,0 0 1,0-1-1,-1 0 1,1 0-1,-1-1 0,0 0 1,0-1-1,-1 0 1,1 0-1,-1 0 0,0-1 1,7-10-1,-4 4 12,0 0-1,-2-1 1,1 0-1,-2-1 1,0 0-1,0 0 1,3-17 0,-7 11-310,-3 20 213,0 1-1,0 0 1,0 0-1,0 0 0,0 0 1,0-1-1,0 1 1,0 0-1,0 0 1,0 0-1,0 0 0,0-1 1,0 1-1,0 0 1,0 0-1,0 0 1,0 0-1,0 0 0,-1-1 1,1 1-1,0 0 1,0 0-1,0 0 1,0 0-1,0 0 0,0 0 1,-1 0-1,1 0 1,0-1-1,0 1 0,0 0 1,0 0-1,0 0 1,-1 0-1,-7 8-244,1 2 138,0 1-1,1 0 1,0 0 0,1 0-1,0 1 1,1 0-1,0 0 1,1 0 0,0 1-1,-2 20 1,5-29 123,1-1 0,-1 1 0,1 0 0,0 0 0,0-1 0,0 1 1,0-1-1,1 1 0,-1-1 0,1 1 0,0-1 0,0 0 0,0 0 0,0 0 0,1 0 0,-1 0 0,4 2 1,-4-3 10,1 0 1,-1 0 0,0 0 0,1-1 0,-1 1-1,1-1 1,0 0 0,0 1 0,-1-1 0,1-1-1,0 1 1,0 0 0,0-1 0,0 1 0,0-1-1,0 0 1,0 0 0,0 0 0,-1 0 0,1-1-1,5 0 1,2-3 80,0 0 0,0 0 0,-1-1-1,1 0 1,12-10 0,42-38 225,-42 34-251,6-5 26,70-60 183,98-107 0,-180 172-233,-1-2-1,0 1 0,-2-2 1,0 0-1,13-32 0,34-120 93,-57 165-142,43-180 22,-40 159-39,-3 20-37,-1 0 0,-1-1 0,1 1 0,-2-1 0,1 1 0,-2 0 0,1-1 0,-3-10 1,3 20 33,0 0 1,0 0 0,0 1 0,0-1 0,0 0 0,-1 0-1,1 1 1,0-1 0,0 0 0,-1 1 0,1-1 0,0 0 0,-1 1-1,1-1 1,-1 0 0,1 1 0,-1-1 0,1 1 0,-1-1 0,1 1-1,-1-1 1,1 1 0,-1-1 0,0 1 0,1-1 0,-1 1-1,0 0 1,1-1 0,-1 1 0,0 0 0,0 0 0,1 0 0,-1 0-1,0-1 1,1 1 0,-1 0 0,0 0 0,0 0 0,0 0-1,1 1 1,-1-1 0,0 0 0,1 0 0,-1 0 0,0 1 0,0-1-1,-2 2-55,0-1 0,0 1 0,0 0-1,0 0 1,1 0 0,-1 1 0,1-1-1,-1 1 1,1-1 0,-2 4 0,-8 14-96,-18 39 0,20-36 187,-12 25 91,2 2 0,2 0-1,-16 76 1,28-99-53,2-1 1,1 1-1,1 0 1,1 0-1,2-1 1,0 1 0,2 0-1,12 49 1,18 19 505,-32-91-508,1 0 0,0 0 0,0 0 1,0-1-1,1 1 0,-1-1 1,1 1-1,0-1 0,0 0 0,0 0 1,0 0-1,1-1 0,-1 1 1,1-1-1,0 0 0,5 3 0,-6-4-30,0 0 0,0 0-1,0-1 1,1 1 0,-1-1-1,0 0 1,0 0 0,1 0-1,-1 0 1,0 0 0,0-1-1,0 1 1,1-1 0,-1 0-1,0 0 1,0 0 0,0-1-1,0 1 1,0-1 0,-1 1-1,6-5 1,11-10 110,-1-1 0,-1-1 1,-1 0-1,21-30 0,-35 45-141,0 0-1,0 0 1,0-1 0,-1 1-1,1 0 1,-1-1 0,1-4-1,-2 8 3,0 0 0,0 0 0,-1 1 0,1-1 0,0 0 0,0 0 0,0 0 0,0 0 0,-1 0-1,1 0 1,0 0 0,0 0 0,-1 0 0,1 0 0,0 0 0,0 0 0,0 1 0,-1-1 0,1-1-1,0 1 1,0 0 0,0 0 0,-1 0 0,1 0 0,0 0 0,0 0 0,0 0 0,-1 0 0,1 0-1,0 0 1,0 0 0,0 0 0,-1-1 0,1 1 0,0 0 0,0 0 0,0 0 0,0 0-1,0 0 1,-1-1 0,1 1 0,0 0 0,0 0 0,0 0 0,0-1 0,0 1 0,0 0 0,0 0-1,0 0 1,0-1 0,0 1 0,0 0 0,0 0 0,0 0 0,0-1 0,0 1 0,0 0-1,0 0 1,0-1 0,0 1 0,0 0 0,0 0 0,-14 13-265,8-4 233,0 0 1,1 0 0,0 1-1,1-1 1,0 1 0,-3 14 0,5-18 27,1 0 1,-1 0 0,1 1 0,1-1 0,-1 0 0,1 1-1,0-1 1,1 1 0,0-1 0,0 0 0,0 1 0,2 5 0,-1-8 27,0-1 0,-1 0 0,1 1 0,0-1 0,1 0 0,-1 0 0,0 0 0,1 0 0,0-1 0,0 1 0,0-1 0,0 1 0,0-1 0,0 0 1,0 0-1,1-1 0,-1 1 0,1-1 0,0 1 0,-1-1 0,1 0 0,0-1 0,-1 1 0,1-1 0,0 1 0,0-1 0,0 0 0,0 0 0,4-2 1,-2 2 12,-1-1 0,1 0 1,-1-1-1,1 1 1,-1-1-1,0 0 0,1 0 1,-1-1-1,0 0 1,-1 0-1,1 0 0,0 0 1,-1-1-1,0 1 1,0-1-1,0 0 0,0-1 1,0 1-1,3-7 0,-4 5 19,0 0-1,-1 0 0,0 0 1,-1 0-1,1-1 0,-1 1 0,0 0 1,0-1-1,-1 1 0,0-1 0,0 1 1,-1-1-1,-2-10 0,3 13-55,-1 1-1,0-1 1,0 0-1,-1 1 1,1-1-1,-1 1 1,0-1-1,0 1 1,0 0-1,0 0 1,0 0-1,-1 0 1,0 0-1,1 0 1,-1 1-1,0-1 1,0 1-1,0 0 1,-1 0-1,1 0 1,0 0-1,-1 1 1,-6-3-1,3 2-90,1 1-1,-1 0 0,0 0 0,0 0 0,0 1 0,0 0 0,0 0 1,0 1-1,1 0 0,-1 0 0,0 0 0,-9 4 0,52-17-19,2 2-1,49-9 1,83-1 292,-125 17-187,57 3-1,-99 0 54,1 0 0,-1 1 1,0-1-1,0 1 0,0 0 0,0 0 0,0 0 0,0 0 0,0 0 1,0 1-1,-1-1 0,1 1 0,0 0 0,3 3 0,-5-4-10,0 1 0,1-1 0,-1 1 0,0 0-1,0-1 1,0 1 0,-1 0 0,1 0 0,0-1-1,-1 1 1,1 0 0,-1 0 0,1 0 0,-1 0-1,0 0 1,0 0 0,0 0 0,0 0 0,0 0-1,0-1 1,-1 1 0,1 0 0,-2 4-1,-6 15 216,-17 35 0,3-8-228,6-21 212,15-26 234,5-4-299,5-7-92,13-20-99,2 0 1,1 1-1,37-33 0,-58 59-13,-1 0-1,1 0 0,-1 1 0,1-1 0,0 1 0,0 0 0,0 0 0,6-2 0,-10 4 36,1 0 0,-1 0 1,0-1-1,0 1 0,0 0 0,1 0 0,-1 0 0,0 0 0,0 0 0,1 0 0,-1 0 0,0 0 0,0 1 0,0-1 0,1 0 0,-1 0 0,0 0 0,0 0 0,1 0 0,-1 0 0,0 0 0,0 0 0,0 0 0,1 1 0,-1-1 0,0 0 0,0 0 0,0 0 0,0 0 0,0 1 0,1-1 0,-1 0 0,0 0 0,2 11-111,-6 17 82,3-23 87,-14 59 149,10-47-92,0 0-1,2 1 0,-3 35 1,6-53-105,0 0 0,0 0 0,0 0 0,0 0 0,0 0 0,0 0 0,0 0 0,0 1 0,0-1 0,0 0 0,0 0 0,0 0 0,0 0 1,1 0-1,-1 0 0,0 0 0,0 0 0,0 0 0,0 0 0,0 1 0,0-1 0,0 0 0,0 0 0,0 0 0,1 0 0,-1 0 0,0 0 0,0 0 0,0 0 0,0 0 0,0 0 0,0 0 1,0 0-1,1 0 0,-1 0 0,0 0 0,0 0 0,0 0 0,0 0 0,0 0 0,0 0 0,0 0 0,0 0 0,1 0 0,-1 0 0,0 0 0,0-1 0,0 1 0,0 0 0,0 0 0,0 0 1,0 0-1,0 0 0,0 0 0,1 0 0,10-8 163,12-13-59,3-5-183,-5 5-19,0 0 1,48-33-1,-62 50-2,15-10 56,-21 14 39,-1 0 0,0-1 0,1 1 0,-1 0 0,1 0 0,-1 0 0,0 0 0,1 0 0,-1 0 0,1 0 0,-1 0 0,0 0 0,1 0 0,-1 0 0,1 0 0,-1 0 0,1 0 0,-1 0 0,0 0 0,1 0 0,-1 0 0,1 1 0,-1-1 0,0 0 0,1 0 0,-1 0 0,0 1 0,1-1 0,-1 0 0,0 1 0,1-1 0,-1 0 0,0 0 0,0 1 0,1-1 0,-1 1 0,0-1 0,0 0 0,0 1 0,1-1 0,-1 0 0,0 1 0,0-1 0,0 1 0,0-1 0,0 1 0,1 8-40,-1-1 0,0 1 0,-1 0 0,0-1 0,-4 17 0,-2 18-66,7-34 112,0 0 1,0 0-1,0 0 0,1 1 1,1-1-1,0-1 1,0 1-1,0 0 0,1 0 1,5 8-1,-6-13 18,0 0-1,0-1 0,0 1 1,1-1-1,-1 0 1,1 0-1,0 0 1,0 0-1,0 0 0,1-1 1,-1 1-1,0-1 1,1 0-1,0 0 1,-1 0-1,1 0 0,0-1 1,0 1-1,0-1 1,0 0-1,0 0 1,1-1-1,-1 1 0,6-1 1,-3-1 25,-1 1 0,1-1-1,-1-1 1,1 1 0,-1-1 0,0-1 0,0 1 0,0-1 0,0 0-1,0 0 1,-1 0 0,1-1 0,-1 0 0,9-8 0,4-6 28,-1 0 0,21-30 0,-38 47-76,71-98-18,41-51-361,-112 149 368,1 0-1,-1 1 1,1-1 0,0 1-1,-1-1 1,1 0-1,-1 1 1,1-1-1,0 1 1,-1 0-1,1-1 1,0 1-1,0-1 1,-1 1-1,1 0 1,0 0-1,1-1 1,-2 1 4,1 0 0,-1 0 1,1 1-1,-1-1 0,0 0 0,1 0 0,-1 0 1,0 0-1,1 1 0,-1-1 0,0 0 0,1 0 1,-1 1-1,0-1 0,1 0 0,-1 0 0,0 1 1,1-1-1,-1 1 0,0-1 0,0 0 0,0 1 1,1 0-1,0 2 4,0 0 1,-1 0-1,1 0 1,0 0-1,-1 0 1,0 0-1,0 0 1,0 3-1,-4 54 16,-2 0 0,-4-1 0,-1 0 0,-22 61-1,28-104 76,-1-1 0,-10 18 0,14-29-54,0-1-1,-1 1 0,1 0 1,-1-1-1,0 0 1,0 1-1,0-1 1,0 0-1,-1-1 1,1 1-1,-1 0 1,-7 3-1,10-6-16,0 1-1,0-1 1,0 1 0,0-1-1,-1 0 1,1 1 0,0-1-1,0 0 1,0 0 0,-1 0-1,1 0 1,0 0 0,0 0-1,-1 0 1,1 0 0,0-1-1,0 1 1,-1 0 0,1-1-1,0 1 1,-2-2-1,2 1-11,-1 0 0,1 0 0,0-1 0,0 1 0,0 0 0,0-1 0,0 1 0,0-1 0,0 1 0,0-1 0,1 0 0,-1 1 0,0-4 0,-1 0-11,1-1-1,1 1 0,-1-1 1,1 1-1,0-1 0,0 1 1,0-1-1,3-10 0,-1 9-16,0 0 0,1 1 0,0-1 0,0 1 0,0-1 0,1 1 0,0 0 0,0 0 0,1 0 0,-1 1 0,1 0 0,6-5-1,-3 4 15,0 0-1,0 1 0,1 0 0,0 0 1,0 1-1,0 0 0,17-5 0,6 3 7,0 1 0,0 1 0,1 2 0,36 1-1,201 12-2412,-225-8-556,-18 2-2597,-40-5 875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42.8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35 124 5056,'-22'-11'1888,"19"6"-1472,-7-3-128,20 8 1184,7-3-864,17-5 480,36-3-640,33-5-64,15 1-224,7-4 256,18 3-224,9 8 384,-9 5-320,-17 11-4288,-1 0 2208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43.24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486 9 3968,'-6'-9'1744,"10"15"961,10 16-130,-13-20-2417,1 1 1,-1-1-1,0 0 1,1 1-1,-1 0 0,-1-1 1,1 1-1,0 0 1,-1-1-1,1 1 1,-1 0-1,0 0 1,0-1-1,0 1 1,0 0-1,0 0 1,-1 0-1,1-1 1,-1 1-1,0 0 1,1-1-1,-2 1 1,1-1-1,0 1 0,0-1 1,-1 1-1,-3 3 1,-2 4-10,-1-1-1,0-1 1,-1 1 0,0-1-1,0-1 1,0 0 0,-1 0 0,-1-1-1,1 0 1,-16 6 0,-14 3-87,-64 17 0,67-22-350,-102 33-5536,126-40 3852,0-1 0,-19 1 1,32-3 1961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31.9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23 475 1472,'0'3'262,"-1"-1"1,1 1-1,-1-1 1,1 1-1,-1-1 1,0 0-1,-2 5 1,3-5 165,-3 5 14,3-7-310,0 1 0,0 0 0,0 0 0,0 0-1,-1 0 1,1-1 0,0 1 0,0 0 0,-1 0 0,1-1 0,-1 1-1,1 0 1,-1-1 0,1 1 0,-1 0 0,1-1 0,-1 1 0,0-1-1,1 1 1,-1-1 0,0 1 0,1-1 0,-1 1 0,-1 0-1,2-2-38,0 1 0,0-1 0,0 1-1,0-1 1,0 1 0,-1-1 0,1 1-1,0-1 1,1 1 0,-1-1-1,0 1 1,0-1 0,0 1 0,0-1-1,0 1 1,0-1 0,1 1 0,-1-1-1,0 1 1,0 0 0,1-1 0,-1 0-1,10-21-67,-4 10 255,81-192 413,-72 171-596,-1 0 120,2 1-1,30-47 1,-33 60-142,13-18-77,-23 34 14,0 0 0,-1 0-1,1 1 1,0-1 0,0 1 0,1 0 0,-1 0 0,0 0 0,6-2 0,-9 4-7,0 0 0,1 0 0,-1-1 0,1 1 0,-1 0 0,1 0 0,0 0 0,-1 0-1,1 0 1,-1 0 0,1 0 0,-1 0 0,1 0 0,-1 0 0,1 1 0,-1-1 0,1 0 0,-1 0 0,0 0 0,1 1 0,-1-1 0,1 0 0,-1 0 0,1 1 0,-1-1 0,1 1 0,0 1 4,0-1 0,0 1 0,0-1-1,0 1 1,0-1 0,0 1 0,-1 0 0,2 1 0,0 7 30,0-1 0,0 13 0,-1-19-18,0 28 120,-1 0 0,-2 0 1,-6 36-1,1-29-18,4-24 76,0 1 0,0 22 0,3-36-187,0-1 0,0 1 0,-1-1 1,1 1-1,0-1 0,0 1 0,0-1 0,1 0 1,-1 1-1,0-1 0,0 1 0,0-1 0,0 1 0,0-1 1,0 0-1,1 1 0,-1-1 0,0 1 0,0-1 1,1 0-1,-1 1 0,0-1 0,0 0 0,1 1 0,-1-1 1,1 1-1,0-1 13,0-1 1,0 1-1,-1 0 0,1-1 1,0 1-1,0 0 1,-1-1-1,1 1 1,0-1-1,-1 0 0,1 1 1,0-1-1,-1 1 1,1-1-1,-1 0 1,1 1-1,-1-1 0,1 0 1,-1-1-1,109-150 146,-89 128-248,1 0 1,1 2-1,1 0 0,27-19 0,-37 32-31,27-19-190,-36 25 258,0 1 0,1 0 0,-1 0 0,0 0 0,1 1 0,0-1 1,7 0-1,-12 1 37,1 1 1,0 0 0,-1 0 0,1 0 0,0 0-1,-1 0 1,1 0 0,0 0 0,0 0 0,-1 0-1,1 0 1,0 1 0,-1-1 0,1 0 0,-1 0-1,1 0 1,0 1 0,-1-1 0,1 1 0,-1-1 0,1 0-1,-1 1 1,1-1 0,-1 1 0,1-1 0,-1 1-1,1-1 1,-1 1 0,1-1 0,-1 1 0,0 0-1,1-1 1,-1 1 0,0-1 0,0 1 0,0 0-1,1 0 1,-1 4 35,0-1-1,0 1 0,0-1 1,0 1-1,-2 5 0,1-3-9,-28 114 267,7-34 119,20-70-286,-3 9 676,15-38-679,-1 0-1,0-1 1,-1-1-1,9-18 1,-7 14-94,15-25-152,2 2 0,34-41 0,-53 72 77,-6 7 5,0 0 0,0 0 1,1 0-1,-1 0 0,1 1 1,-1-1-1,1 1 1,0 0-1,4-3 0,-7 5 32,1 0 1,-1-1-1,0 1 0,0 0 0,0 0 0,1 0 1,-1 0-1,0 0 0,0 0 0,1 0 0,-1 0 1,0 0-1,0 0 0,0-1 0,1 1 0,-1 0 1,0 0-1,0 0 0,1 0 0,-1 1 0,0-1 1,0 0-1,1 0 0,-1 0 0,0 0 0,0 0 0,0 0 1,1 0-1,-1 0 0,0 0 0,0 1 0,0-1 1,1 0-1,-1 0 0,0 0 0,0 0 0,0 1 1,0-1-1,1 0 0,-1 1 0,-1 8-84,0-5 68,-3 23 23,1 1-1,2 0 0,2 37 1,0-50 48,1-1 0,0 1 1,1-1-1,1 0 1,0 0-1,1 0 0,1 0 1,8 15-1,-13-27-17,0-1-1,-1 1 0,1-1 1,0 1-1,0-1 0,0 0 1,0 1-1,1-1 1,-1 0-1,0 0 0,0 0 1,1 0-1,-1 0 0,1 0 1,-1 0-1,1-1 1,-1 1-1,1 0 0,-1-1 1,1 1-1,-1-1 0,1 0 1,0 1-1,-1-1 1,1 0-1,0 0 0,-1 0 1,1 0-1,0-1 0,-1 1 1,1 0-1,2-1 1,7-5 85,-1 0 0,0-1 1,0 0-1,0 0 0,-1-1 1,14-15-1,-2 3-27,8-7 32,83-71-195,-98 88-85,1 0 1,0 1-1,0 0 0,1 1 1,0 1-1,23-7 0,-34 13 163,-1-1-1,1 1 1,-1 1-1,1-1 1,-1 1-1,1-1 1,-1 1-1,1 1 1,-1-1-1,1 1 1,-1-1 0,1 1-1,-1 1 1,0-1-1,1 1 1,-1-1-1,0 1 1,0 0-1,0 1 1,0-1-1,0 1 1,-1-1-1,1 1 1,-1 0-1,0 1 1,0-1-1,0 0 1,4 8 0,-5-8 101,0 0 1,0 1 0,0-1 0,-1 1 0,0 0 0,1 0-1,-2-1 1,1 1 0,0 0 0,0 5 0,-1-9-85,0 0 1,0 1-1,-1-1 1,1 0-1,0 0 1,0 0-1,0 0 1,0 0-1,0 0 0,0 0 1,0 1-1,0-1 1,0 0-1,0 0 1,0 0-1,0 0 1,-1 0-1,1 0 1,0 0-1,0 0 0,0 0 1,0 0-1,0 0 1,0 1-1,-1-1 1,1 0-1,0 0 1,0 0-1,0 0 1,0 0-1,0 0 1,0 0-1,-1 0 0,1 0 1,0 0-1,0 0 1,0 0-1,0 0 1,0 0-1,0-1 1,-1 1-1,1 0 1,0 0-1,0 0 0,0 0 1,0 0-1,0 0 1,0 0-1,0 0 1,-1 0-1,-11-8 434,-9-9-33,14 9-428,0 1 0,-1 0 0,0 0 0,0 0 0,-1 1-1,0 0 1,0 1 0,-15-7 0,20 11-47,-1-1 1,0 1-1,1 0 0,-1 0 1,0 1-1,0-1 0,0 1 1,0 0-1,1 1 0,-1-1 1,0 1-1,0 0 1,0 0-1,1 0 0,-1 1 1,1-1-1,-1 1 0,1 0 1,-8 6-1,4-3 23,1 0 0,1 1 1,-1 0-1,1 0 0,0 1 0,1 0 0,-1 0 0,1 0 0,1 1 0,-1-1 0,1 1 1,-5 16-1,5-12 31,0 0-1,1 1 1,0-1 0,1 1 0,1-1 0,0 1 0,1 0 0,1 16 0,0-22-6,0 0 0,1 1 0,0-1 0,0 0 0,1 0 0,-1-1 0,2 1 0,-1 0 0,1-1 0,0 0 0,0 0 1,1 0-1,5 5 0,-8-9 34,0 1-1,0-1 1,1 0 0,-1 0 0,1-1-1,0 1 1,-1-1 0,1 1 0,0-1-1,0 0 1,0 0 0,0 0 0,0 0-1,0 0 1,0-1 0,0 0 0,0 1-1,0-1 1,1 0 0,-1-1 0,0 1-1,0 0 1,0-1 0,0 0 0,0 0 0,0 0-1,0 0 1,0 0 0,0 0 0,-1-1-1,1 1 1,4-4 0,2-3 61,0-1 0,-1 0 1,1 0-1,-2 0 0,1-1 1,-2 0-1,7-12 0,-3 1 20,16-44-1,-19 45-351,0 0-1,14-23 1,-21 43 229,0 0-1,0 0 1,0-1-1,0 1 0,0 0 1,0 0-1,0 0 1,1-1-1,-1 1 1,0 0-1,0 0 1,0 0-1,0 0 1,1-1-1,-1 1 1,0 0-1,0 0 1,0 0-1,1 0 0,-1 0 1,0-1-1,0 1 1,0 0-1,1 0 1,-1 0-1,0 0 1,0 0-1,1 0 1,-1 0-1,0 0 1,0 0-1,1 0 1,-1 0-1,6 8-196,4 21 294,-8-19-134,8 18 15,13 38 37,-19-58 15,0 0 1,1 1-1,0-2 1,0 1-1,9 10 1,-13-17-5,-1-1 1,0 1-1,1-1 0,-1 1 1,1-1-1,-1 1 0,1-1 1,-1 0-1,1 1 0,-1-1 1,1 0-1,-1 1 0,1-1 1,-1 0-1,1 0 1,0 1-1,-1-1 0,1 0 1,-1 0-1,1 0 0,0 0 1,-1 0-1,1 0 0,-1 0 1,1 0-1,0 0 0,-1 0 1,1 0-1,0-1 1,-1 1-1,1 0 0,-1 0 1,1 0-1,-1-1 0,1 1 1,-1 0-1,1-1 0,-1 1 1,1-1-1,-1 1 0,1 0 1,0-1-1,1-2 41,1-1 0,-1 1 0,0 0 0,0-1 0,2-4 0,-3 5-20,45-104 447,18-36-530,-63 140-21,0 1 0,1 0 0,-1 0 0,1 0 1,-1 0-1,1 0 0,0 0 0,0 0 0,0 1 0,3-3 0,-4 3 58,-1 1-1,1 0 0,-1 0 0,1 0 0,-1 0 0,1-1 1,-1 1-1,1 0 0,-1 0 0,1 0 0,-1 0 0,1 0 1,0 0-1,-1 0 0,1 0 0,-1 1 0,1-1 0,-1 0 1,1 0-1,-1 0 0,1 0 0,-1 1 0,1-1 1,0 1 11,0 0 1,0 0 0,0 1 0,0-1 0,0 0 0,0 0 0,0 1 0,-1-1 0,1 0 0,-1 1 0,1-1 0,0 2 0,7 28 45,-2-1 1,5 59 0,-7-43 122,-3 1-1,-1-1 1,-8 51 0,6-86-42,0 0-1,-4 14 1,5-21-35,-1-1 1,1 1-1,-1-1 0,1 0 1,-1 0-1,0 0 0,0 0 1,-1 0-1,1 0 0,-4 3 1,5-5-63,-1 0 1,1 0-1,0 0 0,-1-1 1,1 1-1,0-1 0,-1 1 1,1-1-1,-1 1 0,1-1 1,0 0-1,-1 0 0,1 0 1,-1 0-1,1 0 1,-1 0-1,1 0 0,-1 0 1,1 0-1,-1-1 0,1 1 1,-1 0-1,1-1 0,0 0 1,-1 1-1,1-1 0,0 0 1,0 0-1,-1 1 1,1-1-1,-1-2 0,-2 0-29,0 0 1,0-1-1,1 1 0,0-1 0,-1 0 1,1 0-1,-4-8 0,4 5-134,0-1 0,0 1-1,1-1 1,-1 0 0,2 1 0,-1-1-1,1 0 1,0-11 0,1 18 98,0 1 1,0-1-1,0 0 1,1 1-1,-1-1 1,0 0-1,0 1 1,0-1-1,1 1 1,-1-1-1,0 0 1,1 1-1,-1-1 1,0 1-1,1-1 1,-1 1-1,1-1 0,-1 1 1,1-1-1,-1 1 1,1-1-1,-1 1 1,2-1-1,0 0-46,0 0 1,0 0-1,0 1 0,1-1 0,-1 0 0,0 1 0,3-1 0,8 0-99,-1 1-1,13 1 1,-16 0 221,77 6 200,22 0-44,-87-6-90,1-2 1,42-6 0,-59 5-42,1 1 0,-1-1 0,1 0 0,-1 0 0,0 0 0,0-1 0,0 0 0,0 0 0,-1 0 0,1 0 0,-1-1 0,0 0 0,0 0 0,0 0 1,0 0-1,-1-1 0,0 1 0,6-11 0,3-9 160,-1-2 1,-1 0 0,11-41-1,5-83 87,-25 143-337,0 6 3,-1-1 1,0 1-1,1-1 0,-1 0 0,0 1 0,0-1 1,0 1-1,0-1 0,0 0 0,-1 1 1,1-1-1,0 1 0,-1-1 0,1 1 0,-1-1 1,-1-2-1,8 91-549,3-2 599,5 65-56,-12-116 287,-2 1 0,-6 43 0,6-71-168,-2 0 1,1 0-1,-1-1 1,0 1-1,0-1 1,-5 9-1,7-14-67,-1 0-1,1 0 0,-1 0 0,0 0 0,1 0 0,-1 0 0,0 0 0,0 0 0,1 0 1,-1-1-1,0 1 0,0 0 0,0 0 0,0-1 0,0 1 0,0-1 0,0 1 0,0-1 1,-1 1-1,1-1 0,0 0 0,0 1 0,0-1 0,0 0 0,-1 0 0,1 0 0,0 0 1,0 0-1,0 0 0,-1 0 0,1 0 0,0-1 0,0 1 0,0 0 0,0-1 0,0 1 1,-1-1-1,1 1 0,0-1 0,0 1 0,0-1 0,0 0 0,0-1 0,-10-7-172,0 0-1,1-1 0,0-1 1,1 0-1,1 0 0,-1-1 1,-8-17-1,40 45-1274,-13-8 1405,1 0 1,1-1-1,-1 0 0,1-1 1,0 0-1,1-1 0,-1 0 1,1-1-1,0 0 1,0-1-1,1-1 0,-1 0 1,17 0-1,-7-2 128,46-6-1,-58 3-73,0 1 1,1-1-1,-1-1 1,0 0-1,19-10 0,-19 6 61,1 1 0,-1-1-1,-1-1 1,0 0-1,0 0 1,-1-1 0,0 0-1,-1-1 1,0 1-1,0-2 1,8-16 0,-11 18-29,0-1 0,-1 0 0,0 0 0,-1 0 0,0 0 1,-1 0-1,0 0 0,0-1 0,-2 1 0,1-1 0,-1 1 0,-1-1 1,-3-17-1,3 26-60,0 0 1,0 0 0,0-1 0,0 1-1,-1 0 1,1 0 0,-1 1 0,0-1-1,0 0 1,0 0 0,0 1-1,0 0 1,-1-1 0,1 1 0,-1 0-1,1 0 1,-1 0 0,0 0-1,0 1 1,0-1 0,0 1 0,0-1-1,0 1 1,0 0 0,0 1-1,-1-1 1,1 0 0,0 1 0,-1 0-1,1 0 1,0 0 0,-1 0-1,1 0 1,0 1 0,-1-1 0,1 1-1,0 0 1,0 0 0,0 0 0,0 1-1,0-1 1,0 1 0,0-1-1,0 1 1,0 0 0,1 0 0,-1 0-1,1 1 1,-1-1 0,-1 3-1,-3 3-17,1 0-1,1 1 0,-1-1 0,2 1 0,-1 0 0,1 0 0,0 1 0,1-1 1,0 1-1,1 0 0,0 0 0,0-1 0,0 12 0,2-14 25,0 0 0,0 1 0,0-1 0,1 0 0,0 0 0,1-1 0,0 1 0,0 0 0,0 0 0,1-1 0,0 1 0,0-1 0,0 0 0,1 0 0,0 0 0,0 0 0,1-1 0,-1 0 0,9 7 0,-8-7 20,1-1 0,0 0 1,0-1-1,0 1 0,0-1 1,1-1-1,-1 1 0,1-1 1,-1 0-1,1 0 0,0-1 1,0 0-1,0 0 0,0-1 1,0 0-1,0 0 0,0 0 1,0-1-1,0 0 0,-1-1 1,1 1-1,0-1 0,-1-1 1,1 1-1,-1-1 0,1 0 1,-1 0-1,0-1 0,7-5 1,-4 0-16,0 0 1,-1 0-1,1 0 1,-2-1-1,1-1 1,10-20-1,29-73 60,-40 88-73,54-137-177,-61 153 174,0 0 0,0-1 0,0 1-1,0 0 1,0 0 0,0 0 0,0 0 0,0-1 0,0 1 0,0 0 0,0 0 0,0 0 0,0 0 0,0-1 0,0 1 0,0 0 0,0 0 0,0 0 0,0 0 0,1 0-1,-1 0 1,0-1 0,0 1 0,0 0 0,0 0 0,0 0 0,0 0 0,0 0 0,1 0 0,-1 0 0,0 0 0,0 0 0,0 0 0,0-1 0,1 1 0,-1 0 0,0 0 0,0 0-1,0 0 1,0 0 0,0 0 0,1 0 0,-1 0 0,0 0 0,0 0 0,0 0 0,0 0 0,1 1 0,-1-1 0,0 0 0,0 0 0,0 0 0,2 3 9,2 10-47,-1 1 0,-1-1-1,1 25 1,-1-12 15,3 28 158,-2-1 0,-2 1 1,-10 80-1,8-129-58,0 1 1,0-1-1,0 0 0,-1 0 0,0 0 1,-4 8-1,6-12-60,0-1 0,-1 1 0,1 0 0,0-1 0,-1 1 0,1-1 0,-1 1 0,1-1 0,-1 1 0,0-1 0,1 0 0,-1 1 0,1-1 0,-1 1 0,0-1 0,1 0 0,-1 0 0,0 1 1,1-1-1,-1 0 0,0 0 0,0 0 0,0 0-14,-1 0 0,1-1 0,0 1 0,0-1 0,0 1 0,0-1 0,0 0 0,0 1 0,0-1 0,0 0 0,0 0 0,0 1 0,0-1 0,0 0 0,0 0 0,1 0 0,-2-2 0,-1-1-16,1 0 0,0 0 0,0 0 0,0 0 0,0 0 0,1 0 0,0-1 0,0 1 0,0-1 0,0 1 0,1 0 0,-1-1 0,2-8 0,-1 10-5,0 0 0,0 0 0,1 0 0,0 1 1,-1-1-1,1 0 0,0 0 0,0 1 0,1-1 0,-1 1 0,0-1 1,1 1-1,-1-1 0,1 1 0,0 0 0,0 0 0,0 0 0,0 0 0,0 0 1,1 0-1,-1 1 0,3-2 0,7-3 56,0 2 1,0-1-1,0 2 0,0 0 1,1 0-1,-1 1 1,1 0-1,0 1 0,0 1 1,16 1-1,-22 0-188,0 0 0,0 0-1,-1 1 1,1 0 0,0 0 0,-1 1 0,1 0 0,10 7-1,-12-7-294,0 0 0,-1 1 0,0 0-1,0 0 1,0 0 0,-1 0 0,1 1-1,-1-1 1,0 1 0,0 0 0,-1 0-1,3 7 1,8 22-1835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06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17 6656,'-34'-16'2464,"29"16"-1536,5 8-1152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33.5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312 26 2400,'14'-10'1243,"2"-5"4608,-16 15-5822,-12 3 1429,-4 2-1187,1 2 1,1 0-1,-1 0 0,1 1 1,0 1-1,1 1 0,0 0 0,-21 20 1,12-6-177,1 0 0,1 1-1,-24 39 1,33-47-90,1 1 0,0 0-1,2 0 1,0 1 0,1 1 0,1-1-1,0 1 1,-2 22 0,7-40 30,1 0 1,0 0-1,0 0 1,0 0-1,0 0 1,1 0-1,-1 0 1,0 0 0,1 0-1,-1 0 1,1 0-1,0 0 1,0 0-1,0-1 1,0 1-1,2 3 1,-2-4-1,0 0 0,0 0 0,0 0 0,1 0 0,-1 0 0,0-1 0,1 1 0,-1 0 0,0-1 0,1 1 0,-1-1 0,1 0 0,-1 1 1,1-1-1,-1 0 0,1 0 0,-1 0 0,1 0 0,-1 0 0,1 0 0,-1 0 0,1 0 0,1-1 0,5-2 54,1 0 0,-1 0 1,1-1-1,-1 0 0,0 0 0,-1-1 0,1 0 0,-1-1 0,13-11 0,-5 2 27,0-1 0,-2 0 0,15-22 0,-9 6-81,-1-1 0,-1-1 0,-2-1 1,14-47-1,-28 79-93,6-22-218,-7 24 243,1 0-1,-1 0 0,0 0 1,0 0-1,0 0 1,1 0-1,-1 0 1,0 0-1,0 0 1,-1 0-1,1 0 1,0 0-1,0 0 1,0 0-1,-1 0 1,1 0-1,0 0 1,-2-2-1,2 3 26,0 0 0,0 0 0,-1 0 0,1 0 0,0 0 0,0 0 0,-1 0 0,1 0 0,0 0 0,0 0 0,0 0 0,-1 0 0,1 0 0,0 0 0,0 0 0,-1 0 0,1 0 0,0 0 0,0 0 0,0 0 0,-1 1 0,1-1 0,0 0 0,0 0 0,0 0 0,0 0 0,-1 0 0,1 1 0,0-1 0,0 0 0,0 0 0,0 0 0,0 0 0,-1 1 0,1-1 0,0 0 0,0 0 0,0 1 0,-5 10-57,4-10 37,-3 10 8,1 1 1,-1 0 0,2-1-1,0 1 1,0 0 0,1 0-1,1 0 1,0 1-1,0-1 1,1 0 0,1 0-1,0 0 1,4 13-1,-3-14 61,1 0 0,0 0 0,1-1 0,0 1 0,0-1-1,1 0 1,1-1 0,-1 1 0,2-1 0,-1-1 0,1 1 0,0-1-1,1-1 1,9 7 0,-14-11 1,0-1 0,-1 0 0,1-1 0,0 1-1,0 0 1,0-1 0,1 0 0,-1 0 0,0 0 0,0-1-1,0 1 1,1-1 0,-1 0 0,0 0 0,1-1 0,-1 1-1,0-1 1,0 0 0,0 0 0,1-1 0,-1 1-1,0-1 1,-1 1 0,1-1 0,0-1 0,0 1 0,-1 0-1,0-1 1,1 0 0,-1 0 0,3-4 0,7-9 140,-2-2-1,0 0 1,16-36 0,-18 35-157,16-34-119,29-88 1,-53 139 76,-1-1 0,1 1 1,0-1-1,-1 0 0,1 0 0,-1 1 0,0-1 1,0 0-1,0 0 0,0 1 0,0-1 0,-1-3 0,0 6 13,1 0 0,0 0 0,0 0 0,-1 0 0,1 0 0,0 0 0,-1 0 0,1 0 0,0 0 0,0 0 0,-1 0 0,1 1 0,0-1 0,0 0 0,-1 0 0,1 0 0,0 0 0,0 0 0,-1 0 0,1 0 0,0 1 0,0-1 0,-1 0 0,1 0 0,0 0 0,0 1 0,0-1 0,0 0 0,-1 0-1,1 1 1,0-1 1,-1 3-11,0-1-1,0 1 1,1-1-1,-1 1 1,0 0-1,1 0 1,0-1-1,0 1 0,0 5 1,4 28-34,-3-28 49,2 9 10,0-1 0,1 0 0,1 0 0,1 0 0,0 0 0,1-1 0,1 0 0,0 0 0,19 24 0,-19-28 11,1-1-1,0 0 1,1-1-1,0 0 1,0 0-1,1-1 1,0-1-1,0 0 1,1 0-1,0-1 1,0 0-1,23 6 1,-26-9-20,1 0 40,0 0 1,0-1-1,0 0 0,0 0 1,1-1-1,-1 0 1,0-1-1,1 0 1,13-3-1,-15 2-17,0-2 0,-1 0-1,1 0 1,-1 0 0,0-1-1,0 0 1,0-1 0,0 0-1,-1 0 1,0 0-1,0-1 1,0 0 0,-1-1-1,0 1 1,0-1 0,-1 0-1,0-1 1,0 1-1,0-1 1,6-16 0,-6 10 49,0 0 1,-1-1 0,-1 1-1,0-1 1,-1 1 0,0-1-1,-1 0 1,-1 0 0,-2-24-1,1 37-86,1-1 1,0 1-1,-1-1 0,0 0 0,0 1 0,0 0 0,0-1 0,0 1 0,0-1 0,0 1 0,-1 0 0,1 0 0,-1 0 0,0 0 1,0 0-1,-3-3 0,4 4 9,-1 1 0,1-1 1,-1 0-1,1 1 0,-1 0 1,1-1-1,-1 1 0,0 0 1,1 0-1,-1 0 0,1 0 1,-1 0-1,0 0 0,1 0 1,-1 0-1,1 1 0,-1-1 1,1 1-1,-1-1 0,1 1 1,-1 0-1,1-1 0,-1 1 1,1 0-1,0 0 0,-1 0 1,-1 2-1,-2 1 14,1 0 0,-1 1 0,1 0-1,-1 0 1,2 0 0,-1 1 0,0 0 0,1-1 0,0 1-1,0 0 1,1 0 0,0 1 0,0-1 0,0 0 0,1 1 0,0-1-1,0 1 1,0 12 0,1-10 47,1 0 1,0 0-1,0 0 1,0-1-1,1 1 1,1 0-1,-1-1 0,1 0 1,1 1-1,0-1 1,0-1-1,0 1 1,11 13-1,-9-14-16,1-1 0,-1 1-1,1-1 1,1-1 0,-1 1 0,1-1 0,0 0 0,0-1-1,1 0 1,-1 0 0,1-1 0,0 0 0,0 0-1,0-1 1,13 1 0,7-1-225,1-1 1,0-1-1,40-6 0,-42 3-443,33-1-265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35.25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39 983 3072,'-7'1'2923,"18"-3"-1158,-5-1-1465,0 0 1,1-1-1,-1 0 0,-1 0 1,1 0-1,-1 0 0,9-10 1,31-40 508,-30 35-549,139-203 1166,-151 218-1412,27-47 86,-2-1-1,23-60 1,26-108 81,-68 195 4,-2-1 1,0-1-1,-2 1 1,3-44 0,-8 68-170,0 0 0,0 0 1,0 0-1,0 1 0,0-1 0,0 0 1,-1 0-1,1 1 0,-1-1 1,1 0-1,-1 1 0,0-1 1,1 0-1,-1 1 0,0-1 1,-2-1-1,3 2-16,0 1 0,0 0 0,0 0 0,-1 0 1,1 0-1,0 0 0,0-1 0,0 1 0,-1 0 0,1 0 0,0 0 1,0 0-1,0 0 0,-1 0 0,1 0 0,0 0 0,0 0 1,-1 0-1,1 0 0,0 0 0,0 0 0,-1 0 0,1 0 0,0 0 1,0 0-1,0 0 0,-1 0 0,1 0 0,0 0 0,0 0 0,-1 0 1,1 0-1,0 1 0,0-1 0,0 0 0,-1 0 0,1 0 0,0 0 1,0 1-1,-8 8-88,7-7 69,-6 10-24,0 0 0,1 0 0,0 0 0,1 1 0,-5 19 0,-4 8 7,-73 184 260,-29 51 608,-114 181 619,226-450-1358,1-1 0,0 1 0,0 1 0,0-1 0,1 0 0,-3 11-1,5-17-88,0 0 0,0 0-1,0 1 1,0-1-1,0 0 1,0 0-1,0 0 1,1 0-1,-1 0 1,0 0 0,0 0-1,0 0 1,0 1-1,0-1 1,0 0-1,0 0 1,0 0-1,0 0 1,0 0 0,0 0-1,0 0 1,1 0-1,-1 0 1,0 0-1,0 0 1,0 0 0,0 0-1,0 0 1,0 1-1,0-1 1,0 0-1,1 0 1,-1 0-1,0 0 1,0 0 0,0 0-1,0 0 1,0 0-1,0 0 1,0 0-1,1-1 1,-1 1-1,0 0 1,0 0 0,0 0-1,0 0 1,0 0-1,0 0 1,0 0-1,0 0 1,1 0-1,-1 0 1,0 0 0,0 0-1,9-6 44,-8 6-44,70-52-181,-2-2 0,112-114 0,-151 136 133,31-34 142,98-80 1,-158 145-100,0 0 0,0 1 1,0-1-1,0 0 0,0 0 1,0 0-1,-1 0 0,1 0 0,0 0 1,-1 0-1,1 0 0,0-1 1,-2 2-13,1 0 0,-1 1 0,0-1 1,1 1-1,-1-1 0,1 0 1,-1 1-1,0-1 0,1 1 0,-1 0 1,1-1-1,-1 1 0,1-1 1,0 1-1,-1 0 0,1-1 1,0 1-1,-1 1 0,-13 21-26,2 0 0,1 1 0,1 0 0,0 1 0,2 0 0,1 0 0,-5 35 0,11-52 56,0 1-1,1-1 1,0 1-1,0-1 1,3 14-1,-2-20-1,-1 1 0,1-1 0,0 0 0,-1 1 1,1-1-1,1 0 0,-1 0 0,0 0 0,0 0 0,3 3 0,-3-4-3,0 0 0,0 0 0,0 0-1,0 0 1,1-1 0,-1 1 0,0 0-1,0-1 1,0 1 0,1-1 0,-1 0 0,0 1-1,1-1 1,-1 0 0,0 0 0,1 0 0,-1 0-1,0 0 1,1 0 0,1 0 0,0-1 8,0 0 1,-1 0 0,1 0-1,0 0 1,-1 0-1,1 0 1,-1-1-1,1 0 1,-1 1 0,0-1-1,1 0 1,-1 0-1,0 0 1,0 0-1,-1-1 1,3-2-1,3-5 115,-1-1 0,7-14-1,-11 21-98,6-14 24,0 0 0,-2-1 0,0 0 0,-1 0 1,-1 0-1,-1-1 0,0 1 0,-2-1 0,0 0 0,-3-32 0,-5 27-259,6 21 93,-1-1 0,1 1 0,0-1 0,0 1 0,0-7 0,1 10 74,1 0-1,-1 0 1,0 0 0,1 0 0,-1-1-1,0 1 1,1 0 0,0 0-1,-1 0 1,1 0 0,-1 1 0,1-1-1,0 0 1,0 0 0,0 0 0,-1 1-1,1-1 1,0 0 0,0 1 0,0-1-1,0 0 1,0 1 0,0-1 0,0 1-1,0 0 1,0-1 0,1 1 0,-1 0-1,0 0 1,1 0 0,6-2-33,0 1 0,16 0 1,-23 1 61,8 1 44,1-1 0,0 1 1,-1 1-1,0 0 0,1 0 0,-1 1 1,0 0-1,0 0 0,0 1 1,-1 0-1,1 1 0,-1 0 0,0 0 1,-1 1-1,1 0 0,-1 0 1,0 1-1,0 0 0,-1 0 0,0 0 1,-1 1-1,1 0 0,-1 0 0,-1 1 1,1-1-1,-2 1 0,1 0 1,2 11-1,4 16 518,13 41 273,-19-66-676,0-1 0,1 0 0,0 0 0,1-1 1,8 11-1,-12-17-127,0 0 0,1-1 0,0 1 0,0-1 0,-1 0 0,2 0 0,-1 0 0,0 0 0,0 0 0,0-1 0,1 1 0,-1-1 0,1 0 0,-1 0 0,1 0 0,-1-1 0,1 1 0,0-1 0,-1 0 0,1 0 0,0 0 1,-1-1-1,6 0 0,6-2-309,1-1 1,-1-1-1,29-13 1,-28 11-669,23-7-283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45.56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1092 3648,'4'3'1367,"-4"-2"-1216,1-1 1,-1 1 0,1 0 0,-1-1 0,1 1 0,-1-1 0,1 1 0,0-1 0,-1 0-1,1 1 1,0-1 0,-1 1 0,1-1 0,0 0 0,-1 0 0,1 1 0,0-1 0,0 0 0,-1 0-1,1 0 1,0 0 0,0 0 0,-1 0 0,1 0 0,0 0 0,-1 0 0,1 0 0,0 0-1,0-1 1,-1 1 0,1 0 0,0-1 0,-1 1 0,1 0 0,0-1 0,-1 1 0,1 0-1,0-2 1,4-4 133,0 0-1,-1-1 0,0 0 0,-1 0 1,1 0-1,-1 0 0,-1-1 1,1 1-1,1-9 0,3-8 73,51-124 735,-43 116-942,2 2 0,33-47 0,-14 32 26,1 2 0,2 2 0,3 1 0,0 2-1,72-49 1,-114 87-175,4-3-2,0 1 1,1-1-1,-1 1 1,7-3-1,-10 5-1,0-1-1,0 1 1,0 0-1,0 0 1,0-1-1,-1 1 1,1 0-1,0 0 1,0 0-1,0 0 1,0 0-1,0 0 1,0 0-1,0 1 1,0-1-1,0 0 1,0 0-1,0 1 1,0-1-1,-1 1 0,1-1 1,0 1-1,0-1 1,0 1-1,-1-1 1,1 1-1,0 0 1,-1-1-1,1 1 1,1 1 0,-1 1 11,0 0 0,1 0 0,-1 0 0,0 0 0,-1 0 0,1 1 0,-1-1 0,1 0 0,-1 0 1,0 1-1,0-1 0,0 0 0,0 0 0,-1 1 0,-1 4 0,-2 7 62,-11 28 0,15-42-71,-76 208 128,74-202-81,1-5-24,0-1 1,0 1 0,1 0 0,-1 0-1,0-1 1,1 1 0,0 0 0,-1 0 0,1 0-1,0-1 1,0 1 0,0 0 0,0 0 0,0 0-1,1 2 1,-1-3-19,0-1 0,0 0 0,1 0 0,-1 0-1,0 1 1,0-1 0,0 0 0,0 0 0,1 0 0,-1 0-1,0 1 1,0-1 0,1 0 0,-1 0 0,0 0 0,0 0 0,1 0-1,-1 0 1,0 0 0,0 0 0,1 0 0,-1 0 0,0 0-1,0 0 1,1 0 0,-1 0 0,0 0 0,0 0 0,1 0 0,-1 0-1,0 0 1,0 0 0,1 0 0,-1 0 0,0 0 0,0 0-1,1-1 1,-1 1 0,0 0 0,0 0 0,0 0 0,1-1 0,11-9 56,-8 6-22,125-105-273,-51 46 74,-73 57 120,2 1 0,-1 0 0,1 0 0,-1 1 0,1 0 0,0 0 0,11-3 0,-18 7 38,0 0 1,1 0-1,-1-1 1,0 1-1,0 0 0,1 0 1,-1 0-1,0 0 1,1 0-1,-1 0 1,0 0-1,0 0 0,1 0 1,-1 1-1,0-1 1,0 0-1,1 0 1,-1 0-1,0 0 0,0 0 1,1 0-1,-1 0 1,0 1-1,0-1 1,1 0-1,-1 0 1,0 0-1,0 1 0,0-1 1,1 0-1,-1 0 1,0 1-1,0-1 1,0 0-1,0 0 0,0 1 1,0-1-1,0 0 1,1 0-1,-1 1 1,0-1-1,0 0 0,0 1 1,0-1-1,0 0 1,0 0-1,0 1 1,-3 14 12,3-13-17,-22 79 57,-4 19-177,23-84 164,0 1-1,2-1 1,0 0-1,1 21 0,0-35-27,0 0 0,1 1 0,-1-1-1,1 0 1,-1 1 0,1-1 0,0 0-1,-1 0 1,1 0 0,0 0 0,1 1-1,-1-1 1,0-1 0,1 1-1,-1 0 1,3 2 0,-3-3-12,1 0 0,-1 0 0,1 0 0,-1 0 1,1-1-1,0 1 0,-1-1 0,1 1 0,-1-1 0,1 1 0,0-1 1,0 0-1,-1 0 0,1 0 0,0 0 0,-1 0 0,1 0 0,0-1 1,-1 1-1,1 0 0,0-1 0,1 0 0,5-2-23,0-1 1,-1 0-1,0 0 0,0 0 1,0-1-1,7-5 0,37-39 5,-8 9 48,-23 23-162,1 1 1,0 0 0,39-19-1,-47 31-53,-13 4 185,0 0-1,1 0 0,-1 0 1,0 0-1,0 1 1,0-1-1,0 0 1,1 0-1,-1 0 1,0 0-1,0 0 1,0 0-1,0 0 1,0 0-1,1 0 1,-1 0-1,0 1 1,0-1-1,0 0 1,0 0-1,0 0 1,0 0-1,1 0 1,-1 1-1,0-1 0,0 0 1,0 0-1,0 0 1,0 0-1,0 0 1,0 1-1,0-1 1,0 0-1,0 0 1,0 1-1,0 1 2,-1 1-1,0 0 1,1-1-1,-1 1 0,0 0 1,-2 3-1,-2 5 20,-20 48 196,-12 32-215,32-75-48,0-1-1,1 1 1,-3 32 0,6-44 61,1 0 0,0 0 0,0-1 0,1 1 0,-1 0 0,1 0 0,0 0 1,0 0-1,0 0 0,1 0 0,-1-1 0,1 1 0,0-1 0,0 1 1,0-1-1,3 4 0,-3-5 1,0 0 0,0-1 1,-1 1-1,1-1 0,1 1 1,-1-1-1,0 0 0,0 0 0,0 0 1,1 0-1,-1 0 0,0 0 1,1-1-1,-1 1 0,1-1 1,-1 0-1,0 0 0,1 1 0,-1-2 1,1 1-1,-1 0 0,1 0 1,-1-1-1,1 1 0,-1-1 1,5-2-1,-2 1 36,0 0-1,1-1 1,-1 0 0,0 0 0,0-1 0,-1 1-1,1-1 1,-1 0 0,0 0 0,0 0 0,0-1-1,0 0 1,-1 1 0,0-1 0,0-1 0,0 1-1,-1 0 1,1-1 0,1-6 0,2-8-32,0-1 0,-2 1 0,0-1 1,-1 0-1,-2 0 0,0 0 0,-1 0 0,-4-33 0,3 49-75,0 0 0,-1 1 0,0-1 0,0 1 0,0-1-1,0 1 1,-5-7 0,6 9 28,0 1 1,0 0 0,0-1-1,0 1 1,0 0-1,0 0 1,0 0-1,-1 0 1,1 0-1,0 0 1,0 0-1,-1 0 1,1 0-1,-1 1 1,1-1-1,-1 1 1,1-1 0,-1 1-1,1-1 1,-1 1-1,1 0 1,-1 0-1,0-1 1,1 1-1,-1 1 1,1-1-1,-3 0 1,4 0 21,0 0 0,-1 0 0,1 0 1,-1 0-1,1 1 0,0-1 0,-1 0 1,1 0-1,-1 0 0,1 0 0,0 1 0,-1-1 1,1 0-1,0 0 0,0 1 0,-1-1 0,1 0 1,0 1-1,0-1 0,-1 0 0,1 1 1,0-1-1,0 0 0,-1 1 0,1-1 0,0 0 1,0 1-1,0 0 0,0 0 1,0-1-1,0 1 1,1-1-1,-1 1 1,0 0-1,1-1 1,-1 1-1,0-1 1,1 1 0,-1-1-1,1 1 1,-1-1-1,1 1 1,-1-1-1,2 1 1,1 1-9,0 0-1,0 0 1,0 0 0,1-1-1,4 2 1,6 0 38,0-1 0,-1 0 0,1-1 0,0-1 0,0 0 0,0-1 0,0-1 0,0 0 0,-1 0 0,1-2 0,-1 1 0,15-7 0,8-6 89,0-1 0,66-43 0,-77 42-63,1 0 0,-2-1 0,-1-2 0,0 0 0,-2-1 0,0-2 0,-2 0 0,0-1 0,18-33 0,-20 26 20,-1 0 1,-1-1 0,-2 0-1,-1-1 1,-2 0-1,7-47 1,-16 77-75,0 0-1,-1 0 1,0 0 0,0 0 0,0 0-1,0 0 1,0 0 0,-1 0 0,0 0 0,0 0-1,-2-5 1,3 9-2,0-1-1,0 0 1,-1 0-1,1 1 1,0-1-1,-1 0 1,1 1 0,-1-1-1,1 0 1,-1 1-1,1-1 1,-1 1-1,1-1 1,-1 1-1,0-1 1,1 1-1,-1-1 1,0 1 0,1 0-1,-1-1 1,0 1-1,1 0 1,-1 0-1,0-1 1,0 1-1,1 0 1,-1 0 0,-1 0-1,0 0-4,0 1 1,1-1-1,-1 1 0,0-1 0,1 1 1,-1 0-1,0-1 0,1 1 0,-1 0 1,1 0-1,0 0 0,-3 3 0,-4 3 11,1 1 0,1 0-1,-1 0 1,2 1-1,-1 0 1,1 0 0,-8 19-1,3-1-14,-12 49 0,12-34 200,2 0 0,-2 48 1,9-69-94,1-1-1,0 1 1,2 0 0,0-1 0,2 1 0,9 31 0,0-15-148,30 55 0,2-9-7476,-44-82 7445,3 5-1633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45.91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0 163 6816,'0'-31'3072,"26"17"-2656,-4-2 736,9 5-704,25-17 256,5 9-416,25 0-96,-3 8-128,7 3-768,-11 8 416,2 0-5760,-2 3 3328,4-11 480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49.18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 1045 2144,'-11'17'4096,"19"-19"-2816,-2-2-928,-1 1 1,1-1-1,0 1 1,-1-2 0,0 1-1,0-1 1,7-7-1,28-40 733,-39 50-1044,46-63 338,4 2 0,88-85-1,-96 102-285,-24 24-11,41-34-1,-58 55-95,-1 0-1,1 0 0,0 0 1,0 0-1,0 0 1,-1 0-1,1 0 0,0 0 1,0 1-1,0-1 1,1 1-1,-1 0 0,0 0 1,0 0-1,4 0 1,-5 0 7,0 0-1,1 0 1,-1 1 0,0-1 0,0 1 0,0-1 0,0 1 0,1-1 0,-1 1 0,0 0 0,0 0 0,0-1 0,0 1-1,-1 0 1,1 0 0,0 0 0,0 0 0,0 0 0,-1 0 0,1 0 0,0 0 0,-1 0 0,1 0 0,-1 1 0,1-1-1,-1 0 1,0 2 0,2 7 86,0 0 0,-1 0-1,0 1 1,-1-1 0,-1 0 0,-1 18-1,-19 62 594,4-15 36,15-65-588,2-6 89,0-1-1,0 0 0,-1 0 1,1 0-1,-3 6 1,6-13-161,0 1 0,-1-1 0,1 0 0,-1 0 0,0 1 0,2-8 0,3-3-75,5-8-78,2 1 1,0 0-1,1 1 1,1 0-1,1 1 1,0 1-1,2 1 1,0 0-1,24-15 1,-43 32 107,1-1 0,-1 1 0,0 0 0,0 0 0,0-1 0,1 1 0,-1 0 0,0 0 1,0 0-1,1-1 0,-1 1 0,0 0 0,1 0 0,-1 0 0,0 0 0,1 0 0,-1 0 0,0 0 1,0 0-1,1 0 0,-1 0 0,0 0 0,1 0 0,-1 0 0,0 0 0,1 0 0,-1 0 1,0 0-1,1 0 0,-1 0 0,0 0 0,0 0 0,1 0 0,-1 1 0,0-1 0,0 0 1,1 0-1,-1 0 0,0 1 0,0-1 0,1 0 0,-1 0 0,0 0 0,0 1 0,0-1 0,1 0 1,-1 1-1,0-1 0,0 0 0,0 0 0,0 1 0,0-1 0,0 0 0,0 1 0,0-1 1,0 0-1,0 1 0,0-1 0,0 0 0,0 1 0,0-1 0,-2 26 80,0-18-60,-1 23 101,1 1 0,3 35 0,-1-58-92,1 0 1,0 0-1,1 0 1,0 0-1,0 0 1,1-1 0,0 1-1,1-1 1,-1 0-1,2 0 1,-1 0-1,9 10 1,-11-16-8,0 1-1,0-1 1,0 0 0,1 0-1,-1-1 1,0 1 0,1 0 0,0-1-1,-1 1 1,1-1 0,0 0-1,0 0 1,0 0 0,0 0 0,5 0-1,-3 0 19,-1-1-1,0-1 1,1 1-1,-1-1 1,1 1-1,-1-1 1,0 0-1,1-1 1,6-2-1,-1-2 16,1 1-1,-1-1 0,-1-1 0,1 0 1,-1-1-1,16-15 0,1-7-62,-1-1-1,-1-1 1,30-54 0,-52 83-18,-1 0 0,1-1-1,-1 1 1,0 0 0,0-1 0,0 1 0,0 0 0,0-6 0,-3 10-78,-1 6 30,-4 9-157,5-3 167,0 0 1,1 1-1,1-1 0,0 0 1,1 14-1,13 67 231,-12-82-173,1 1 56,-1 0 0,2 0 0,0 0 0,5 13 0,-7-23-20,0 0 0,-1 0 0,1 0 0,0 0 1,0 0-1,1 0 0,-1-1 0,6 5 0,-7-6-11,1 0 0,0 0 0,0 0 0,-1 0 0,1 0 0,0 0 0,0-1 0,0 1 0,0-1 0,-1 0 0,1 1 0,0-1 0,0 0 0,0 0 0,0 0 0,0 0 0,3-1 0,-3 0 5,1 0 0,-1 0-1,0 0 1,1 0-1,-1 0 1,0 0 0,0-1-1,1 0 1,-1 1-1,0-1 1,-1 0 0,1 0-1,0 0 1,0 0-1,1-4 1,5-5 45,9-23-1,-7 15-149,15-28 62,-2-1 0,24-71 0,-46 113-111,-5 7 31,-5 10-220,6 0 327,1-1-1,0 1 0,1-1 0,0 1 0,0-1 0,1 1 0,1 0 0,0-1 0,0 1 0,1-1 0,0 1 0,1-1 0,0 0 0,1 0 0,0 0 0,6 11 0,-6-14 30,0-1-1,0 0 1,0 1-1,1-1 1,0-1-1,0 1 1,1-1-1,0 0 1,0 0-1,10 6 1,-11-9-19,0 1 1,0-1 0,0 0 0,1 0 0,-1 0 0,1-1-1,-1 0 1,1 0 0,0-1 0,-1 1 0,1-1 0,0 0 0,0-1-1,-1 0 1,8-1 0,1-1 36,0-2 1,-1 1-1,0-2 1,1 0-1,-2 0 0,22-15 1,64-57 240,-16 11-324,-54 44-6,-16 13-48,1 1 1,24-15-1,-34 22 72,0 1-1,1 0 1,-1 0-1,0 0 0,0 1 1,1-1-1,-1 1 1,0 0-1,1 0 1,-1 0-1,0 0 1,1 1-1,-1-1 1,0 1-1,1 0 1,3 1-1,-5-1 99,-3 0-70,1 0 0,-1-1 0,1 1 0,-1 0 1,1 0-1,-1-1 0,1 1 0,-1 0 0,0-1 0,1 1 1,-1 0-1,0-1 0,0 1 0,1-1 0,-1 1 0,0-1 1,-2 1-1,-19 9-144,18-8 137,-14 4-38,1 2 1,1 0 0,-1 1 0,2 1-1,-1 0 1,1 1 0,1 0 0,0 2-1,0 0 1,-11 14 0,17-16 3,0-1 0,0 1 0,2 1 0,-1-1 0,-6 19 0,11-27 25,1 0 0,0 0 0,0 0 1,0 1-1,1-1 0,-1 0 0,1 1 1,0-1-1,0 0 0,0 1 0,0-1 0,0 0 1,1 1-1,0-1 0,-1 0 0,1 1 1,0-1-1,1 0 0,-1 0 0,1 0 1,-1 0-1,1 0 0,0 0 0,0-1 1,0 1-1,3 3 0,-1-3 17,0 0 0,1 0-1,-1-1 1,0 1 0,1-1-1,0 0 1,-1 0 0,1-1 0,0 1-1,0-1 1,0 0 0,0-1 0,0 1-1,0-1 1,0 0 0,0 0 0,7-1-1,0-1 6,0 0 1,0-1-1,-1 0 0,1-1 0,-1 0 0,13-7 0,146-91-70,-124 72 166,-25 16-98,179-123 88,-172 114-83,0-1 0,-2-1 0,-1-1 0,38-51 0,32-89-62,-70 119 102,-19 36-63,33-60-13,29-78-1,-65 139-27,0 0 0,0-1 0,-1 1 0,1-14 0,-2 22 17,-1 0 0,0 0 0,0 0 0,1 0 0,-1 1 0,-1-1 0,1 0 0,0 0 0,0 0 0,-1 0 0,1 0 0,-1 0 0,1 1 0,-1-1 0,-1-3 0,1 4 8,0 1 0,1-1 0,-1 0 0,0 0 0,0 1 1,0-1-1,0 0 0,0 1 0,0-1 0,0 1 0,0-1 0,0 1 1,0 0-1,0-1 0,0 1 0,0 0 0,0 0 0,0 0 0,0 0 1,0 0-1,0 0 0,0 0 0,0 0 0,0 0 0,0 0 1,-1 1-1,1-1 0,0 0 0,0 1 0,0-1 0,-1 1 0,-4 2 4,1-1 0,0 1 0,-1 0 0,-4 4-1,2-1-27,1 1-1,0 0 1,0 0-1,0 1 1,1-1-1,-10 18 1,6-7 6,0 2 1,-7 20-1,-18 63-19,-30 147 1,57-209 81,1 0 0,3 1 0,1 0-1,3 0 1,1-1 0,11 72 0,-10-98-24,2 0 0,0-1 0,0 1 0,1-1 0,1 0 0,1 0 0,12 20 0,-17-32 3,0 1 0,1-1 0,-1 0 1,0 0-1,1-1 0,-1 1 0,1 0 0,-1-1 1,1 1-1,0-1 0,0 0 0,0 0 0,-1 0 1,1 0-1,0-1 0,0 1 0,0-1 0,0 0 1,0 1-1,0-2 0,0 1 0,5-1 0,5-1 10,0 0-1,0-1 0,20-8 0,-32 11-28,15-6 25,-1-1-1,15-9 0,-2 1-1,-6 5-22,-2-2-1,0-1 0,32-26 0,-42 31 21,-1-1 0,0 0 0,0-1 0,-1 0 1,-1 0-1,0-1 0,0 0 0,8-19 0,-12 24-7,-1-1 0,1 0-1,-2 0 1,1 0 0,-1 0-1,0 0 1,0 0 0,-1-9 0,0 13-29,-1 0 0,1 0 0,-1 0 0,1 0 0,-1 0 0,0 0 0,0 0 1,0 0-1,-1 0 0,1 1 0,-1-1 0,1 0 0,-1 1 0,0-1 0,0 1 1,0 0-1,0 0 0,0 0 0,-1 0 0,1 0 0,-1 0 0,-3-2 0,1 2-13,1 1-1,-1-1 1,0 1-1,1 0 0,-1 1 1,0-1-1,0 1 1,0 0-1,0 0 1,0 0-1,0 0 0,-9 3 1,3 0 1,1 0 1,-1 0-1,1 1 1,-15 7-1,19-7 24,-1 1 0,0-1-1,1 2 1,0-1-1,0 1 1,0 0-1,1 0 1,0 0-1,0 1 1,1 0-1,0 0 1,0 0-1,0 0 1,1 1 0,0-1-1,-2 10 1,2-6-4,1 1 1,0-1 0,0 0-1,1 1 1,0-1 0,1 0 0,1 1-1,-1-1 1,2 1 0,5 20-1,-5-25 26,1 0-1,-1 0 0,2-1 1,-1 1-1,1-1 0,0 0 1,0 0-1,1 0 0,-1-1 1,1 1-1,1-1 0,-1 0 1,1 0-1,0-1 0,0 0 1,8 4-1,-5-3 15,0-1-1,0-1 1,0 0-1,0 0 1,1-1 0,-1 0-1,1-1 1,-1 0-1,1 0 1,0-1 0,16-1-1,0-3 32,35-7 0,-50 8-31,0-1 0,0 0 0,-1-1 0,1 1 0,17-13-1,1-5 8,0-1 0,-2-2 0,0-1 0,-2 0-1,-1-2 1,22-34 0,-22 30 12,24-37-96,-48 68 36,1 0-1,-1 0 1,1 0 0,-1 0 0,0 0-1,1 0 1,-1 0 0,0 0-1,0 0 1,0 0 0,0 0-1,0 0 1,0 0 0,0-2-1,-5 0-156,-5 7 155,4 0-19,1 0 0,-1 1 0,1 0-1,0 0 1,0 0 0,0 0 0,1 1 0,-6 8-1,0 4 26,1 0 0,0 0 0,2 0 0,-10 34 0,14-39 7,1 0 1,0 0 0,0 0 0,2 0 0,-1 1-1,2-1 1,0 0 0,3 17 0,-4-28 11,1 1 1,0-1 0,0 1-1,-1-1 1,1 0 0,1 1-1,-1-1 1,0 0 0,0 0-1,1 0 1,-1 0 0,1 0-1,0 0 1,0 0 0,-1-1-1,1 1 1,0 0 0,1-1 0,-1 0-1,0 1 1,0-1 0,0 0-1,1 0 1,-1 0 0,1-1-1,-1 1 1,0-1 0,1 1-1,-1-1 1,1 0 0,0 0-1,-1 0 1,5 0 0,4-1 5,-1-1 0,1 0 0,0 0 0,-1-1 1,0-1-1,18-8 0,-15 6 54,20-15 1,-1 1-7,145-92-262,-106 61 378,-67 49-342,-4 9-521,0 3-1638,0-6 1503,0 0-1,0 0 1,-1 0-1,1 0 1,-1 0-1,0 0 0,0 0 1,0-1-1,-2 5 1,2-7 370,0 0 1,-1 0 0,1-1-1,0 1 1,0 0-1,-1-1 1,1 1 0,0-1-1,-3 1 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3:49.5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 74 7232,'-25'-43'3264,"12"29"-2848,8 6-64,5 3-288,-5 2-384,10 3 192,0 0-1952,8 3 1152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02.7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47 17 3136,'-14'-17'9169,"11"23"-6765,-1 9-1361,4-13-944,0 0-1,-1 0 0,1 0 0,0-1 0,-1 1 0,0 0 1,1 0-1,-1-1 0,0 1 0,0 0 0,0-1 1,-2 4-1,-3 1 193,0 1 131,6-7-421,0 0-1,0 0 1,0 0 0,0 0 0,0 0 0,0 0 0,0 0 0,0 0 0,0-1 0,0 1-1,0 0 1,0 0 0,-1 0 0,1 0 0,0 0 0,0 0 0,0 0 0,0 0 0,0 0-1,0 0 1,0 0 0,0 0 0,0 0 0,0 0 0,0 0 0,0 0 0,0-1 0,0 1-1,0 0 1,0 0 0,0 0 0,-1 0 0,1 0 0,0 0 0,0 0 0,0 0 0,0 0-1,0 0 1,0 0 0,0 0 0,0 0 0,0 0 0,0 0 0,0 0 0,0 0 0,-1 0-1,1 0 1,0 0 0,0 0 0,0 0 0,0 0 0,0 1 0,0-1 0,0 0 0,0 0-1,0 0 1,0 0 0,0 0 0,0 0 0,0 0 0,0 0 0,0 0 0,0 0 0,-1 0-1,1 0 1,0 0 0,0 0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05.0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230 6 2496,'-3'-5'3715,"4"5"-3529,-1 1 0,0-1-1,0 1 1,1-1 0,-1 1 0,0-1 0,0 1 0,0-1 0,0 1-1,0-1 1,0 1 0,0-1 0,0 1 0,0-1 0,0 1 0,0 0-1,-5 15 321,-1-1 0,-1-1 0,0 1 0,-1-1 0,-17 23-1,-10 19 183,8-3-236,1 2 0,4 0 1,1 2-1,-14 65 0,32-104-689,2-8-2998,9-22-1543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05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21 195 4640,'-21'0'2709,"60"-4"3272,36-11-4661,-58 12-701,37-11 55,-1-3 0,96-44 0,30-11-1006,-153 64-1486,-3 7 501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05.88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74 9 3904,'-14'-3'1253,"13"3"-1241,1 0-1,0 0 0,0 0 1,-1 0-1,1 0 1,0 0-1,0 0 0,0 0 1,-1 0-1,1 0 1,0 1-1,0-1 1,0 0-1,-1 0 0,1 0 1,0 0-1,0 0 1,0 0-1,-1 0 0,1 1 1,0-1-1,0 0 1,0 0-1,0 0 0,0 0 1,-1 1-1,1-1 1,0 0-1,0 0 0,0 0 1,0 0-1,0 1 1,0-1-1,0 0 1,0 0-1,0 1 0,0-1 1,0 0-1,0 0 1,0 0-1,0 1 0,0-1 1,-13 29 1750,-17 53 0,27-73-1547,1 1-1,0 0 0,0-1 1,1 1-1,0 0 0,1 0 1,0 0-1,1 0 1,0 0-1,4 16 0,-4-23-128,0 0 0,0 0 0,0 0 0,1 0 0,-1 0 0,1 0 1,0-1-1,0 1 0,0-1 0,0 1 0,0-1 0,0 0 0,1 0 0,-1 0 0,1 0 0,0 0 0,0 0 0,-1-1 0,1 1 0,4 0 0,-2 0 5,-1-1 0,1 0 0,0-1 0,0 1 1,-1-1-1,1 0 0,0 0 0,0 0 0,0-1 0,-1 1 0,1-1 1,0 0-1,5-3 0,2-1 16,-1 0-1,1-1 1,-1-1 0,0 0-1,-1 0 1,0-1 0,0-1-1,15-16 1,-17 17-3,-2 0 0,1-1-1,-1 0 1,-1 0 0,1 0 0,-1-1 0,-1 0 0,5-14 0,-8 20-113,0 0 1,0 0 0,0 0 0,-1 0 0,1 0 0,-1 0-1,0 0 1,0 0 0,0 0 0,-1 0 0,0 1 0,1-1-1,-1 0 1,0 0 0,-1 0 0,1 0 0,-1 1 0,0-1-1,0 1 1,0-1 0,0 1 0,0 0 0,-1 0 0,-5-5 0,6 5-31,-1 1 0,0 0 1,-1 0-1,1 0 0,0 0 1,0 1-1,-1-1 1,1 1-1,-1 0 0,0 0 1,1 0-1,-1 1 0,0-1 1,1 1-1,-1 0 1,0 0-1,1 0 0,-1 0 1,-7 2-1,7-1-216,-1 0 1,1 1-1,-1-1 1,1 1-1,-1 0 0,1 1 1,0-1-1,0 1 0,0 0 1,0 0-1,0 0 1,1 0-1,-1 1 0,-3 5 1,-4 13-1442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27.1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311 152 736,'0'-1'224,"0"0"0,1 0 0,-1 0-1,0 0 1,0 0 0,1 0 0,-1 0 0,1 0 0,-1 1-1,1-1 1,1-2 0,-1 2-137,-1 0 0,1 0 0,0 0 1,-1 0-1,1-1 0,0 1 0,-1 0 0,1 0 0,-1-1 0,0 1 0,0 0 0,1-3 1,-1-57 1773,0 58-1816,-1 0 0,1 0 0,-1 1 0,0-1 0,0 0 0,0 0 0,0 1 1,0-1-1,-1 1 0,1-1 0,-1 1 0,1-1 0,-1 1 0,0 0 0,0 0 0,0 0 0,0 0 0,0 0 1,-1 0-1,1 1 0,-4-3 0,1 3-6,0 0 0,-1-1 0,1 2 0,-1-1 1,1 1-1,-1-1 0,1 1 0,-1 1 0,1-1 1,-1 1-1,1 0 0,0 0 0,-1 1 0,1 0 0,0 0 1,0 0-1,0 0 0,-6 5 0,-2 1 89,0 1 1,1 0-1,1 1 1,-1 1-1,-13 17 0,14-16-32,1 1-1,1 0 1,0 1-1,1 0 0,0 0 1,1 1-1,1 0 1,-5 16-1,9-24-79,-1 4 17,0 1 0,0-1-1,1 1 1,1 0 0,-1 12 0,2-21-17,0 0 1,1 0-1,-1 0 1,1 0-1,-1 0 0,1 0 1,0 0-1,0 0 1,1 0-1,-1-1 1,0 1-1,1 0 1,0-1-1,0 1 1,-1-1-1,1 0 0,1 1 1,-1-1-1,0 0 1,1 0-1,-1-1 1,1 1-1,-1 0 1,6 2-1,0-1 39,1 0 0,0 0 0,0-1-1,0 0 1,0 0 0,16 0 0,58-3 187,-67 1-239,9-2 48,0 0-1,0-1 0,-1-2 1,1 0-1,-1-2 1,0 0-1,-1-2 0,28-14 1,-40 17-30,-1-1 0,17-14 1,-23 17-10,0 0 0,1 0 0,-1-1 0,-1 1 0,1-1 0,-1 0 0,5-9 0,-8 14-16,0 0 1,0 0-1,0 0 1,1 0 0,-1-1-1,0 1 1,0 0-1,0 0 1,0 0 0,0-1-1,0 1 1,0 0-1,0 0 1,0-1 0,0 1-1,0 0 1,0 0 0,0 0-1,0-1 1,0 1-1,0 0 1,0 0 0,0-1-1,0 1 1,0 0-1,0 0 1,0 0 0,0-1-1,0 1 1,0 0-1,0 0 1,-1 0 0,1-1-1,0 1 1,0 0-1,0 0 1,0 0 0,-1 0-1,1 0 1,0-1-1,0 1 1,-1 0-7,1 0 1,0 0 0,-1 0-1,1 0 1,0 1-1,-1-1 1,1 0-1,0 0 1,-1 0-1,1 0 1,0 0-1,-1 1 1,1-1-1,0 0 1,0 0-1,-1 0 1,1 1-1,0-1 1,0 0-1,-1 0 1,1 1-1,0-1 1,0 0-1,0 1 1,-1-1-1,-37 59-390,28-43 367,6-11 22,1 0 0,0 0 1,0 0-1,-3 9 0,5-12 10,1-1 1,0 1-1,-1 0 0,1-1 0,0 1 0,0-1 0,0 1 0,0 0 0,0-1 0,0 1 1,1-1-1,-1 1 0,0 0 0,1-1 0,-1 1 0,1-1 0,0 1 0,-1-1 0,1 0 0,0 1 1,1 1-1,0-1 26,-1 1 1,1-1-1,0 0 1,0 0-1,0 0 1,0 0-1,0-1 1,0 1-1,0 0 1,0-1 0,1 0-1,-1 1 1,0-1-1,1 0 1,0 0-1,-1 0 1,1-1-1,-1 1 1,1 0-1,0-1 1,-1 0-1,1 0 1,0 0 0,0 0-1,-1 0 1,1 0-1,0-1 1,-1 1-1,1-1 1,-1 0-1,1 0 1,4-2-1,-4 2 15,0 0 0,0-1 0,-1 1 0,1-1 0,-1 1 1,1-1-1,-1 0 0,0 0 0,1 0 0,-1 0 0,0-1 0,2-2 0,-3 2-42,0 1 0,0 0 0,-1 0 1,1 0-1,-1-1 0,1 1 0,-1 0 1,0 0-1,0-1 0,0 1 0,0 0 1,0-1-1,-1 1 0,1 0 0,0 0 1,-3-4-1,0-3-47,0 0 0,-1 1 0,0 0 0,-1 0 0,0 0 0,0 1 0,-1-1-1,0 1 1,-10-9 0,12 12 19,0 1 0,0 0 0,0 1 0,-1-1 0,1 1 0,-1 0-1,0 0 1,0 0 0,0 0 0,0 1 0,0 0 0,0 0 0,0 0 0,0 1 0,0 0-1,-9 0 1,7 1-35,3-1 57,6 0-116,24-8 129,1 0 1,-2-2-1,1-1 0,29-17 1,-29 15 208,0 1 1,1 2-1,51-13 1,87-4 969,-161 26-1176,1 1 0,-1-1 0,1 1 1,-1 0-1,0 1 0,1-1 0,-1 1 0,1 0 0,-1 0 0,0 0 0,1 1 0,-1-1 0,0 1 0,0 0 0,0 0 0,0 1 1,-1-1-1,1 1 0,-1 0 0,1 0 0,-1 0 0,0 0 0,0 1 0,0-1 0,-1 1 0,1 0 0,-1-1 0,0 1 0,0 0 1,0 1-1,0-1 0,-1 0 0,0 0 0,1 5 0,-2-4 19,0 0 0,0 0 0,0 0 0,-1 0 0,0 0 1,0 0-1,0 0 0,-1 0 0,0-1 0,-3 7 0,-2 5 229,-17 23 1,19-29 210,15-16-41,3-3-503,29-19-83,51-46 1,-56 44-34,-32 26 174,1 0 1,-1 0 0,1 0-1,10-4 1,-14 7-4,1 0-1,-1 1 1,0-1 0,1 0 0,-1 1-1,1-1 1,-1 1 0,1 0 0,0 0-1,-1 0 1,1 0 0,-1 0-1,1 0 1,-1 1 0,4 0 0,-5 0 26,0 0 0,0 0 1,-1-1-1,1 1 1,0 0-1,0 0 1,-1 0-1,1 0 0,-1 0 1,1 0-1,-1 0 1,1 0-1,-1 0 0,1 0 1,-1 1-1,0-1 1,0 0-1,0 0 1,1 0-1,-1 0 0,0 0 1,-1 1-1,1-1 1,0 2-1,-5 28 264,-5 0 162,-23 46-1,28-69-218,4-4 218,8-9-189,63-48-217,-33 24-107,49-30 1,-54 40 40,-14 8-81,0 0-1,22-9 1,-39 20-52,4 23-128,-5-6 313,-1 0 0,-7 33 0,6-32 144,0-1 0,2 30 1,0-27-76,1-16-44,0 0 0,0-1 0,1 1-1,-1-1 1,1 0 0,0 1 0,0-1 0,0 0-1,4 5 1,-5-7-46,3 3 28,0 0 1,0-1 0,1 1-1,-1-1 1,1 0 0,0 0 0,0-1-1,0 1 1,10 2 0,6 4 253,-19-8-239,0-1-1,0 1 1,0-1 0,1 1 0,-1-1 0,0 0-1,0 0 1,0 0 0,1 0 0,2-1 0,6 0 142,-5 0-160,0 1 0,0-1 1,-1-1-1,1 1 0,0-1 1,-1 0-1,1 0 0,-1-1 1,7-3-1,26-25 174,-33 27-185,1 0 1,-1-1-1,1 1 1,-1-1-1,-1 0 1,8-11 0,-1 0-41,9-19 1,-19 33 56,3-5-43,0 0 0,0 1-1,10-11 1,-12 15 8,-1 0 0,1 0 0,0 1 0,0-1 0,0 1 0,0-1 1,0 1-1,0 0 0,0-1 0,0 1 0,0 0 0,1 1 0,-1-1 0,0 0 0,5 0 0,-5 1-13,0 1 0,-1 0 0,1 0 0,-1-1 0,1 1-1,0 0 1,-1 0 0,0 0 0,1 0 0,-1 1-1,0-1 1,1 0 0,-1 1 0,0-1 0,0 1-1,0-1 1,0 1 0,1 2 0,-1 0-1,1 0 0,-1 1 0,0-1-1,-1 1 1,1 0 0,-1-1 0,1 1 0,-1 0 0,-1 7 0,0 3-42,0-2 127,0 0 0,-1-1 0,0 1 1,-5 13-1,2-7 95,4-9 396,9-15-67,-2 0-549,45-37 186,15-11-179,-55 46 26,2-3-105,25-12-1,-35 20 113,0 1 0,1-1 0,-1 1 0,0 0 0,1 0 0,-1 0 0,1 0 0,-1 1 1,1-1-1,-1 1 0,1 0 0,-1 0 0,8 2 0,-10-2 20,0 0 0,0 0 0,-1 1-1,1-1 1,0 1 0,0-1 0,0 1 0,0-1 0,-1 1 0,1-1 0,0 1 0,0 0 0,-1-1 0,1 1-1,0 0 1,-1 0 0,1-1 0,-1 1 0,1 0 0,-1 0 0,0 0 0,1 0 0,-1 1 0,1 0-10,-1 1 1,1-1-1,-1 1 1,0 0-1,0-1 0,0 1 1,0 0-1,-2 3 1,0 4 46,-1 0 0,0-1 0,-8 16 1,10-24-17,1-1 1,0 0 0,0 0 0,0 0 0,0 0 0,0 0 0,0 0 0,0 0 0,0 0-1,0 1 1,0-1 0,0 0 0,0 0 0,0 0 0,0 0 0,0 0 0,0 0 0,0 0-1,0 1 1,0-1 0,0 0 0,0 0 0,0 0 0,0 0 0,0 0 0,0 0 0,0 1 0,0-1-1,0 0 1,0 0 0,0 0 0,0 0 0,0 0 0,0 0 0,0 0 0,0 0 0,0 1-1,1-1 1,-1 0 0,0 0 0,0 0 0,0 0 0,0 0 0,0 0 0,0 0 0,0 0 0,0 0-1,1 0 1,-1 0 0,0 0 0,0 0 0,0 0 0,0 0 0,0 0 0,0 0 0,0 0-1,1 0 1,-1 0 0,0 0 0,0 0 0,0 0 0,14-4 189,20-11-236,-32 14 70,154-82-8,-155 82-66,1 1 1,0-1-1,-1 0 0,1 1 1,0-1-1,0 1 1,-1-1-1,1 1 0,0 0 1,0 0-1,0 0 0,2 0 1,-3 0 20,0 1 0,0-1 1,0 0-1,0 1 0,0-1 0,0 1 1,-1-1-1,1 1 0,0-1 0,0 1 1,-1-1-1,1 1 0,0 0 0,-1-1 1,1 1-1,0 0 0,-1 0 1,1 0-1,0 2-1,0 0 0,0 0 0,0 0-1,0-1 1,-1 1 0,0 0 0,1 0 0,-1 0 0,0 0 0,0 0 0,-1 0 0,1 0 0,-1 0 0,0 3 0,-3 9-42,2-8 130,0 1 1,0-1 0,1 1 0,-1 8-1,-2 14 427,4-30-479,0 1 0,0-1 0,0 1 0,0 0 0,1-1 0,-1 1 0,0-1 0,0 1 0,1 0 0,-1-1 0,1 1-1,-1-1 1,0 1 0,1-1 0,-1 0 0,1 1 0,-1-1 0,1 1 0,-1-1 0,1 0 0,-1 1 0,1-1 0,0 0-1,-1 0 1,1 1 0,-1-1 0,1 0 0,0 0 0,-1 0 0,1 0 0,0 0 0,-1 0 0,2 0 0,20 0 277,-15-2-343,0 1 0,0-1 0,0 0 0,0-1 0,0 0 1,-1 0-1,1 0 0,11-8 0,2-5-358,23-21-1,3-3 250,1 2 35,-52 43-17,1 1 1,-1 0 0,1 1-1,0-1 1,1 1-1,0 0 1,-4 9 0,2-4 147,-14 23 0,17-31-4,-1 0 0,1 0 0,0 0 0,0 0 0,1 1-1,-1-1 1,1 0 0,-2 9 0,3-12 7,0 0 0,0 0 0,0 1 1,0-1-1,0 0 0,0 0 0,0 0 0,1 1 0,-1-1 1,0 0-1,1 0 0,-1 0 0,1 0 0,-1 0 0,1 0 0,-1 0 1,1 0-1,0 0 0,0 0 0,-1 0 0,1 0 0,0 0 1,0-1-1,0 1 0,0 0 0,0-1 0,0 1 0,0 0 0,0-1 1,0 0-1,0 1 0,0-1 0,1 1 0,-1-1 0,0 0 1,0 0-1,2 0 0,7 1 68,0-1 0,1 0 1,-1-1-1,0 0 0,0-1 1,0 0-1,0-1 0,0 0 0,0 0 1,0-1-1,-1 0 0,0-1 1,0 0-1,12-9 0,-17 11-85,0-1 0,0 1 0,0-1-1,0 0 1,-1 0 0,1-1 0,-1 1 0,-1 0 0,1-1-1,2-5 1,-4 8 2,0-1 0,-1 1 1,1 0-1,0-1 0,-1 1 0,0-1 0,0 1 0,0-1 1,0 1-1,0-1 0,0 1 0,0-1 0,-1 1 0,1-1 1,-1 1-1,0-1 0,0 1 0,0 0 0,0-1 0,0 1 1,0 0-1,-1 0 0,-2-4 0,1 3-39,0 0-1,0 1 1,-1-1-1,1 1 1,0-1 0,-1 1-1,0 0 1,0 0-1,1 0 1,-1 1-1,0 0 1,0-1 0,-1 1-1,1 1 1,-6-2-1,3 2 38,0-1 0,0 1-1,0 0 1,0 1 0,0 0-1,-1 0 1,1 1 0,-8 2-1,-1-1 39,12-2 47,11-2 45,0 0-87,-1-1 0,0 0-1,9-4 1,8-2-115,10-1 38,1 1 0,0 2 0,67-4 0,-93 10 97,1 1-1,0 0 1,0 0-1,-1 1 1,1 0-1,0 1 1,9 4-1,-14-6-32,-1 1 0,1 0 0,-1-1 0,1 2 0,-1-1 0,0 0 0,0 1 0,0-1 0,0 1-1,0 0 1,-1 0 0,1 0 0,-1 0 0,0 0 0,1 1 0,-2-1 0,1 1 0,1 3 0,-2-4 4,-1 0 0,1 0 0,-1 0 0,0-1 0,0 1 0,0 0 0,0 0 0,-1 0 0,1 0 0,-1 0 0,0 0 0,0-1 0,0 1 0,0 0 0,0-1 0,-3 6 0,-3 1 174,0 0 0,-15 17 1,8-11 111,18-14 454,10-4-627,16-7-223,-3-2-4,0-3 1,26-18 0,-49 31 50,1 0 1,-1 0 0,0 0 0,0 0-1,6 0 1,-2-1-91,-8 3 112,1 0 0,-1 0 0,0 0 0,1 0 0,-1 0 0,1 0 0,-1 0 1,0 0-1,1 0 0,-1 0 0,1 0 0,-1 0 0,0 0 0,1 0 0,-1 0 0,1 0 0,-1 1 0,0-1 0,1 0 0,-1 0 0,0 1 0,1-1 0,-1 0 0,0 0 0,1 1 0,-1-1 0,0 0 1,0 1-1,1-1 0,-1 0 0,0 1 0,0-1 0,0 0 0,0 1 0,1-1 0,-1 0 0,0 1 0,0 0 0,2 13-389,-4 16 251,1-22 292,0-1 1,1 1 0,0 0 0,0 0-1,2 9 1,-1-14-81,-1-1-1,1 0 1,0 0-1,0 0 1,0 0-1,0 0 1,0 0-1,0 0 1,1 0-1,-1 0 1,1 0-1,-1 0 1,1-1-1,0 1 1,-1-1-1,1 1 1,0-1-1,0 0 1,0 0 0,0 0-1,0 0 1,4 1-1,0 0 63,1 0 0,0-1 0,0 0-1,0 0 1,0-1 0,0 0 0,0 0 0,9-2 0,58-12 479,-68 12-598,43-8-367,37-10 1088,-45 5-2686,-3-4-3480,-69 42-6121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07.34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363 333 4160,'-1'-2'156,"0"1"1,0 0 0,-1 0-1,1 0 1,0-1 0,-1 1-1,1 0 1,0 1-1,-1-1 1,0 0 0,1 0-1,-1 1 1,1-1 0,-1 1-1,0-1 1,1 1-1,-1 0 1,0-1 0,1 1-1,-1 0 1,0 0-1,0 0 1,1 0 0,-1 1-1,0-1 1,1 0 0,-1 1-1,0-1 1,-1 2-1,-2 0-68,-1 0-1,1 1 0,0-1 1,0 1-1,0 1 0,0-1 1,0 1-1,1-1 0,-6 7 0,1 0 104,1 0 0,-14 23 0,17-23-141,1-1 1,0 1 0,0 0-1,1 1 1,1-1 0,0 0-1,0 1 1,1-1 0,0 1-1,1 0 1,0-1 0,1 1-1,0 0 1,0-1 0,1 0-1,1 1 1,4 12 0,-6-23-25,-1 1 1,0 0-1,1 0 1,-1 0 0,0 0-1,1 0 1,-1 0 0,1-1-1,0 1 1,-1 0-1,1 0 1,0-1 0,-1 1-1,1 0 1,0-1-1,1 1 1,-2-1-9,0 0 0,1 0-1,-1 0 1,0 0 0,1 0 0,-1 0 0,0 0-1,1 0 1,-1 0 0,0 0 0,1 0-1,-1 0 1,0-1 0,1 1 0,-1 0 0,0 0-1,0 0 1,1-1 0,-1 1 0,0 0 0,0 0-1,1-1 1,-1 1 0,0 0 0,0-1 0,0 1-1,1 0 1,-1-1 0,2-4 141,1 0 0,-2-1 0,4-10 0,-4 13-163,17-100 464,-12 61-664,-5 17-162,-2 17 27,-2 18 281,2-2 134,0 1 0,1 0 0,0 9-1,0 16 401,-5 40 542,-25 122 1,25-178-890,-1 1 0,0-1 0,-1-1 0,-1 1 0,-1-1 0,0-1 0,-2 1 0,1-2 0,-2 1 0,-22 22-1,31-36-40,0 1-1,0-1 0,0 1 1,0-1-1,-1 0 0,1 0 1,-1 0-1,1-1 0,-1 1 1,0-1-1,1 0 0,-1 0 1,0 0-1,0-1 0,-6 1 1,8-1-52,1 0 1,-1 0-1,0 0 1,0 0-1,0-1 0,1 1 1,-1-1-1,0 1 1,0-1-1,1 1 1,-1-1-1,0 0 1,1 0-1,-1 0 0,1 0 1,-1 0-1,1 0 1,0-1-1,-1 1 1,1 0-1,0-1 1,0 1-1,0-1 0,0 1 1,0-1-1,0 1 1,0-1-1,1 0 1,-1 1-1,1-1 1,-1 0-1,1 0 0,-1 1 1,1-1-1,0-2 1,0 1-47,0-1 1,0 1-1,1 0 1,-1 0-1,1-1 1,0 1-1,0 0 1,0 0-1,0 0 1,0 0-1,1 0 1,-1 0-1,5-5 1,2-3-110,19-20 1,-18 22 82,31-31-230,81-61-1,-94 83 166,2 0-1,0 2 1,41-17-1,-32 16 276,54-33-1,-61 30-59,-1-2-1,-1-1 0,-1-2 0,35-38 0,-43 34-180,-19 28 41,0-1 0,0 1-1,0 0 1,-1 0 0,1-1 0,0 1-1,-1-1 1,1 1 0,-1-1 0,0 1-1,1-1 1,-1 1 0,0-1 0,0 1-1,0-1 1,0 1 0,0-1 0,-1-1-1,1 2-12,-1 1 0,1-1 0,-1 1-1,1-1 1,0 1 0,-1-1-1,0 1 1,1-1 0,-1 1-1,1-1 1,-1 1 0,1 0-1,-1 0 1,0-1 0,1 1 0,-1 0-1,0 0 1,1 0 0,-1-1-1,0 1 1,1 0 0,-3 0-1,-19 5-481,13-2 378,0 2-1,-12 6 0,12-6 108,1 1-1,0 0 0,1 1 0,0 0 0,0 0 0,0 0 1,1 1-1,0 0 0,0 0 0,1 0 0,0 1 0,1 0 1,-7 17-1,9-20 59,0 0 1,1 1-1,0-1 0,-1 0 1,2 0-1,-1 1 1,1-1-1,0 1 1,0-1-1,1 0 0,0 1 1,0-1-1,0 0 1,1 0-1,0 0 1,0 0-1,1 0 0,0 0 1,0-1-1,0 1 1,0-1-1,7 8 0,-5-8 22,-1 0-1,1-1 1,0 0-1,0 0 0,1 0 1,-1 0-1,1-1 1,0 0-1,0 0 0,0 0 1,0-1-1,0 0 1,0 0-1,1-1 0,-1 0 1,12 1-1,-10-2 29,0 0-1,0-1 1,0 0-1,-1 0 1,1-1-1,0 0 1,-1 0-1,1-1 1,-1 0-1,0 0 1,0-1-1,0 0 1,11-8-1,12-13 58,-2-1-1,-1-1 1,24-33-1,12-12-2,-38 45-81,-1-1-1,-1-2 1,32-53-1,-44 61-46,0 0-1,-1-1 0,-1 0 1,-1 0-1,-2-1 1,7-36-1,-12 54-14,0 0 1,0 0-1,-1 0 1,0 0-1,0 0 1,0-1-1,-1 1 0,-1-9 1,2 15 10,0-1 0,0 1 0,0 0 0,0-1 0,0 1 0,-1-1 1,1 1-1,0-1 0,0 1 0,0-1 0,0 1 0,-1 0 0,1-1 0,0 1 0,0 0 1,-1-1-1,1 1 0,0 0 0,-1-1 0,1 1 0,0 0 0,-1-1 0,1 1 1,-1 0-1,1 0 0,0-1 0,-1 1 0,1 0 0,-1 0 0,1 0 0,-1 0 0,1 0 1,-1 0-1,1 0 0,0 0 0,-1 0 0,1 0 0,-1 0 0,1 0 0,-1 0 0,1 0 1,-1 0-1,1 0 0,-1 0 0,1 0 0,0 1 0,-1-1 0,1 0 0,-1 0 1,1 1-1,0-1 0,-1 0 0,1 0 0,0 1 0,-1-1 0,1 0 0,-1 1 0,-2 4-75,-1-1 0,1 0-1,-6 9 1,-5 13 70,1 0-1,1 1 1,1 1-1,2-1 1,0 2 0,2-1-1,2 1 1,0 0-1,2 0 1,1 0-1,1 1 1,2-1 0,4 33-1,32 135-840,-27-152-2872,-19-61-3161,1-13 3360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07.6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43 92 5312,'-25'-19'1952,"10"11"-1504,12 2-128,3-2 1664,3 0-1152,12 0 288,10 0-672,9 1-128,19-6-192,21 7-96,12 6 0,10 3-3552,-1 13 1920,-9-5-2880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10.77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7 975 2144,'-1'-1'117,"1"-1"1,-1 1-1,0 0 1,1 0-1,-1 0 0,1 0 1,-1 0-1,1-1 1,0 1-1,-1 0 0,1 0 1,0-1-1,0 1 1,0 0-1,0-2 0,1 0 299,0 1 0,0 0 0,0 0 0,0 0 0,0 0 0,0 0 0,3-2 0,4-7 127,5-11 523,13-29 1,9-15-304,-10 28-419,2 1 1,47-51-1,-54 68-128,0 1 1,1 1-1,1 0 0,1 2 0,34-19 1,-35 23-68,-16 8-142,0 0 1,1 0-1,-1 1 1,1 0-1,0 0 1,0 1-1,0 0 1,0 0-1,11-1 1,-18 3 1,0 1 0,0-1 1,0 0-1,1 0 0,-1 1 1,0-1-1,0 0 0,0 1 1,0-1-1,0 0 0,0 1 1,0-1-1,0 0 0,0 1 1,0-1-1,0 0 0,0 1 1,0-1-1,0 0 0,0 1 1,0-1-1,0 0 0,0 0 1,-1 1-1,1-1 0,0 0 1,0 1-1,-9 16 83,-1 0 0,-17 24-1,3-6 18,-11 21 251,-32 72 0,58-107-278,2 0-1,-7 25 1,14-45-58,-1 0 0,1 0 0,0-1 0,0 1 0,-1 0 0,1 0 0,0 0 0,0-1 0,0 1 0,0 0 0,0 0 0,0 0 0,0-1 0,1 1 0,-1 0 0,0 0 0,0 0 0,1-1 0,-1 1 0,0 0 0,1 0-1,-1-1 1,1 2 0,0-2 6,0 1 0,0-1 0,0 1-1,-1-1 1,1 0 0,0 0-1,0 1 1,0-1 0,0 0 0,0 0-1,-1 0 1,1 0 0,0 0-1,0 0 1,0 0 0,0 0 0,0-1-1,0 1 1,5-2 32,-1 1 0,0-1 0,1-1 0,-1 1 0,0-1 0,5-3-1,17-16 70,-1-1 0,38-43 0,-22 22-65,125-152-290,-165 195 213,-41 95-1279,30-68 1395,1 1 0,0 0 0,3 1 0,0-1 1,1 1-1,1 50 0,3-73-72,1 0 1,0 1-1,0-1 0,0 0 1,2 5-1,-3-9-15,1 0 0,-1 0 0,0 0-1,0 0 1,1-1 0,-1 1 0,1 0 0,-1 0 0,1 0 0,-1-1 0,1 1 0,-1 0 0,1-1-1,0 1 1,-1-1 0,1 1 0,0-1 0,-1 1 0,1-1 0,0 1 0,0-1 0,-1 1-1,1-1 1,0 0 0,0 0 0,0 1 0,0-1 0,0 0 0,0 0 0,-1 0 0,1 0-1,0 0 1,0 0 0,0 0 0,0 0 0,0 0 0,1-1 0,2-1 42,0-1 0,0 0 0,0 0 0,0 0 0,0 0 0,-1-1 0,1 1 0,-1-1 0,0 0 0,0 0 0,-1 0 0,1 0 0,1-5 0,3-3 12,160-255 418,-161 258-596,-4 6 12,0 0 0,0 0 0,0 1 0,0-1 0,-1-1 0,1 1 0,1-6 0,-3 9 85,0 0 1,0 0-1,0 0 1,0 0-1,0 0 1,0 0-1,0 0 1,-1-1-1,1 1 1,0 0 0,0 0-1,0 0 1,0 0-1,0 0 1,0 0-1,0 0 1,0 0-1,0-1 1,0 1-1,0 0 1,0 0-1,-1 0 1,1 0-1,0 0 1,0 0-1,0 0 1,0 0-1,0 0 1,0 0-1,0 0 1,0 0-1,-1 0 1,1 0-1,0 0 1,0 0 0,0 0-1,0 0 1,0 0-1,0 0 1,-1 0-1,1 0 1,0 0-1,0 0 1,0 0-1,0 0 1,0 0-1,0 0 1,0 0-1,0 0 1,-1 0-1,1 0 1,0 0-1,0 0 1,0 0-1,0 0 1,0 1-1,0-1 1,0 0-1,-8 5-296,0 5 268,0 0 0,1 0-1,0 0 1,0 1 0,1 0-1,0 0 1,1 0-1,0 1 1,-4 18 0,0 7 61,-8 69 0,16-97-50,-2 35 96,3-40-35,0 0 0,0 0 0,1 0-1,-1 0 1,1 0 0,0 0 0,0 0 0,4 6-1,-5-9-15,1 0 0,-1-1 0,1 1 0,-1 0 0,1-1-1,-1 1 1,1 0 0,0-1 0,-1 1 0,1-1 0,0 1 0,0-1-1,-1 0 1,1 1 0,0-1 0,0 0 0,0 1 0,-1-1-1,1 0 1,0 0 0,0 0 0,0 0 0,0 0 0,0 0-1,-1 0 1,1 0 0,0 0 0,0 0 0,0 0 0,0 0-1,-1-1 1,1 1 0,0 0 0,0-1 0,0 1 0,-1-1-1,1 1 1,0-1 0,0 0 0,4-2 64,-1 0 1,1 0-1,-1-1 0,0 1 0,5-6 1,110-139 428,-15 25-976,-98 116 50,-8 9 52,-9 15 66,4 2 245,0-1 0,2 1 0,0 0 0,1 0 0,1 1 0,1-1 0,0 1 0,3 30 0,-1-41 98,1-1 0,1 1 0,-1 0-1,1-1 1,1 1 0,0-1 0,0 0 0,5 9-1,-7-14-4,0-1 0,1 0 0,-1 1 0,1-1 0,0 0 0,0 0 0,0 0 0,0 0 0,0-1 0,0 1 0,0-1 0,0 1 0,1-1 0,-1 1 0,1-1 0,-1 0 0,1 0 0,-1-1 0,1 1 0,0 0-1,-1-1 1,1 0 0,0 1 0,-1-1 0,1 0 0,0 0 0,0-1 0,-1 1 0,6-2 0,-2 0-17,1 0-1,-1-1 1,0 0-1,1 0 0,-1 0 1,-1-1-1,1 0 1,5-5-1,3-3 96,23-27-1,-9 5-46,24-44 0,-35 52-170,0 0-1,2 0 1,1 2-1,31-30 0,-49 52 73,1 0-1,0 0 0,0 0 1,1 0-1,-1 1 1,0-1-1,0 1 0,1 0 1,-1 0-1,1 0 0,-1 0 1,1 0-1,-1 1 0,1 0 1,0-1-1,-1 2 0,1-1 1,-1 0-1,1 1 0,6 1 1,-10-2 18,0 0 1,1 0 0,-1 1-1,0-1 1,1 0 0,-1 1-1,0-1 1,1 0 0,-1 1-1,0-1 1,0 0 0,1 1-1,-1-1 1,0 0 0,0 1-1,0-1 1,0 1 0,1-1-1,-1 1 1,0-1 0,0 0-1,0 1 1,0-1-1,0 1 1,0-1 0,0 1-1,0-1 1,0 0 0,0 1-1,-1 0 1,-3 11 203,0-8-183,-1 0 0,1-1 1,-1 0-1,0 0 0,0 0 1,0 0-1,-1-1 0,1 0 1,-6 2-1,-16 7 8,16-5-64,0 0 0,0 1 1,1 1-1,0-1 0,0 2 0,1-1 0,0 1 0,0 1 0,1 0 0,-11 16 1,16-21 36,0 1 0,1-1 1,-1 1-1,1-1 0,0 1 1,0 0-1,1-1 1,0 1-1,0 0 0,0 0 1,1 0-1,0 0 1,0 0-1,0 0 0,1 0 1,0 0-1,0 0 0,0 0 1,1-1-1,0 1 1,0 0-1,0-1 0,1 1 1,3 4-1,-4-7 36,1 1 1,-1-1-1,1 0 0,0 0 0,0 0 1,0-1-1,0 1 0,0-1 1,1 0-1,-1 0 0,1 0 0,-1 0 1,1 0-1,0-1 0,0 0 0,0 1 1,0-2-1,0 1 0,0 0 0,0-1 1,0 0-1,0 1 0,0-2 1,0 1-1,5-1 0,7-2 44,0 0 0,-1-1 1,1-1-1,-1 0 0,16-9 0,7-4-29,-2-1 0,0-3-1,-1 0 1,-2-3 0,0 0-1,41-43 1,-39 32 31,-2 4 1,-1-1-1,45-63 0,-48 51-16,-2-2 0,23-56 0,-37 72-88,-2-1 0,-1-1 0,-1 0 0,6-49 0,-15 82 26,3-40-222,-3 38 167,0 0 0,0-1 0,-1 1 0,1 0 0,0 0 0,-1-1 0,0 1 0,1 0 0,-1 0 0,0 0 0,0 0 0,0 0 0,-3-4 0,4 6 35,-1 0 0,1-1-1,-1 1 1,0-1 0,1 1-1,-1 0 1,0 0 0,1-1-1,-1 1 1,0 0-1,1 0 1,-1 0 0,0 0-1,0 0 1,1 0 0,-1 0-1,0 0 1,0 0 0,1 0-1,-1 0 1,0 0-1,1 0 1,-1 1 0,0-1-1,1 0 1,-1 1 0,0-1-1,1 0 1,-1 1 0,0-1-1,1 1 1,-1-1-1,1 1 1,-1-1 0,1 1-1,-1 0 1,-18 22-229,1 8 44,-29 68 0,-4 37 271,48-127-75,-11 35 31,2 0-1,1 0 0,3 1 1,2 1-1,-2 86 1,7-72 18,0-24 46,5 60-1,-2-83-3,1 0 0,0-1 1,1 1-1,1-1 0,0 1 1,1-1-1,12 21 0,-17-32-60,0 1 1,0-1-1,0 0 0,0 1 0,0-1 0,0 0 0,1 0 0,-1 0 0,0 0 0,1 0 0,-1 0 0,1 0 0,-1 0 0,1 0 0,-1-1 0,1 1 0,-1 0 0,1-1 0,-1 0 0,1 1 0,0-1 0,-1 0 0,1 0 1,0 0-1,0 0 0,-1 0 0,1 0 0,0 0 0,-1-1 0,1 1 0,1-1 0,5-2 45,-1-1 1,0 1-1,0-1 1,0-1-1,8-6 1,-4 4-30,5-6-4,-1 0 0,0 0 0,-1-1 0,0-1 0,-1 0 0,-1-1 0,0-1 0,-2 0-1,0 0 1,13-30 0,-21 44-40,-1-1-1,0 0 0,0 0 0,0 0 0,0 0 0,-1 0 0,1 0 0,-1 0 1,0-1-1,0 1 0,0 0 0,-2-5 0,2 8-12,-1-1 0,1 1 0,-1-1 0,0 1 0,0-1 0,1 1 0,-1-1 0,0 1 0,0 0 0,0-1 0,0 1 0,-1 0-1,1 0 1,0 0 0,-1 0 0,1 0 0,0 0 0,-1 0 0,1 1 0,-1-1 0,1 0 0,-1 1 0,1-1 0,-1 1 0,0 0 0,1-1 0,-1 1 0,0 0 0,1 0 0,-1 0 0,1 0 0,-1 0-1,-2 1 1,-1 0-17,1 0 0,-1 0 0,0 1 0,1-1 0,-1 1 0,1 0 0,0 0 0,0 1 0,-1-1 0,2 1 0,-1 0 0,0 0 0,0 1 0,-4 5 0,-1 1 43,1 0 1,1 0 0,0 0-1,-9 18 1,13-19-34,-1 0 0,1 0 1,1 0-1,0 1 0,0-1 1,1 1-1,0-1 0,1 1 1,0 0-1,1 10 0,0-16 43,-1-1 0,1 1-1,1-1 1,-1 1 0,0-1-1,1 0 1,0 1 0,-1-1 0,1 0-1,1 0 1,-1 0 0,0-1-1,1 1 1,-1 0 0,1-1-1,0 0 1,0 1 0,0-1-1,0 0 1,0-1 0,1 1-1,-1 0 1,7 1 0,3 1 49,0-1 0,0 0 1,0-1-1,1 0 0,15-1 0,2-1-26,-1-1-1,1-2 0,0-1 0,-1-1 0,1-2 0,-2-1 0,1-1 0,-1-2 0,0 0 0,-1-2 0,-1-2 1,0 0-1,35-27 0,-39 26 140,-13 9-182,0 0-1,12-10 1,-22 16-10,1 1 0,-1-1 1,0 1-1,1 0 0,-1-1 0,0 1 0,0-1 0,1 1 0,-1-1 1,0 1-1,0-1 0,1 1 0,-1-1 0,0 1 0,0-1 0,0 1 1,0-1-1,0 1 0,0-1 0,0 0 0,-3 0-133,-2 6 89,-66 90-145,63-85 203,1 1-1,1-1 0,0 2 0,0-1 1,2 1-1,-8 21 0,12-31 16,-1 0 0,1 0 0,-1 0-1,1 0 1,0 0 0,0 0 0,-1 0 0,1 0 0,1 0 0,-1 0-1,0 0 1,0 0 0,1 0 0,-1 0 0,1 0 0,0 0 0,-1-1-1,1 1 1,0 0 0,0 0 0,0-1 0,1 1 0,-1 0-1,0-1 1,0 1 0,1-1 0,1 2 0,-1-2 11,0 0 1,0 0-1,0 0 1,0-1-1,0 1 1,0-1-1,0 1 1,0-1-1,0 0 0,1 0 1,-1 0-1,0 0 1,0 0-1,0 0 1,0 0-1,0-1 1,0 1-1,0-1 1,0 0-1,0 0 1,0 1-1,0-1 0,0 0 1,2-2-1,8-6 37,-1-1-1,0 0 1,0-1-1,-1 0 1,-1-1-1,14-20 1,-4 1 46,19-40 0,-4 8-429,-24 42 87,-7 17 85,-7 14-52,0 0 179,1 0 1,0 0-1,0 0 0,1 0 0,1 0 0,0 0 1,0 20-1,1-26 47,0 1 1,1 0-1,0 0 1,0-1-1,0 1 1,0-1-1,1 1 0,0-1 1,0 1-1,0-1 1,0 0-1,1 0 1,-1 0-1,1 0 1,0 0-1,1-1 0,-1 1 1,0-1-1,6 4 1,-1-2 28,0-1 0,1 1 0,-1-2 1,1 1-1,0-1 0,-1-1 0,1 1 0,0-1 1,1-1-1,-1 0 0,14 0 0,9-2 91,-1-1 0,32-7 0,-54 7-116,7-1-2,-1-1 0,26-11 0,-28 10-12,-1 0 1,1 1-1,0 1 0,20-4 1,-31 7 6,0 0-1,1 0 1,-1 0 0,0 0 0,1 1 0,-1-1 0,0 0 0,0 1-1,0 0 1,1-1 0,-1 1 0,0 0 0,0 0 0,0 0 0,0 0-1,3 3 1,-1 0 72,0 0 0,0 1 0,0 0-1,5 8 1,13 17 301,-21-29-381,3 3 15,-1-1 1,0 0-1,1 1 1,-1-1-1,1 0 1,0-1-1,0 1 1,0-1-1,1 0 1,-1 0-1,0 0 1,7 2-1,10 0 8,-1-1 1,1 0-1,41-1 0,63-11-4686,-80 5 1709,-33 3 1952,-1-1 0,0 0 1,1-1-1,-1 0 0,0 0 1,0-1-1,0-1 0,-1 0 1,0-1-1,18-12 1,46-37-2001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14.3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7 488 2144,'-7'12'6265,"15"-15"-4828,9-7-601,-10 0-484,0 1 0,0-1 0,-1-1 0,6-13 0,0-1-37,16-29 179,-8 15-128,29-46 1,-11 27-61,6-10 214,-22 34-345,-12 19-115,14-18-1,-23 32-66,0 0 1,0 0 0,0 0 0,0 0-1,1 0 1,-1 0 0,0 1 0,0-1-1,1 0 1,-1 1 0,1-1 0,-1 1-1,0-1 1,1 1 0,1 0 0,-2-1 3,-1 1 0,1 0 0,0 0 0,-1 1 0,1-1 0,-1 0 0,1 0 0,0 0 0,-1 0 0,1 1 0,0-1 0,-1 0 0,1 0 0,-1 1 0,1-1 0,-1 0 0,1 1 0,-1-1 0,1 1 0,-1-1 0,1 1 0,-1-1 0,1 1 0,-1-1 0,0 1 0,1-1 0,-1 1 0,0 0 0,0-1 0,1 1 0,-1-1 0,0 1 0,0 0 0,0-1 0,0 2 0,2 7-1,-1 0 1,-1 0-1,0 0 1,0 0 0,-1 0-1,-2 10 1,-16 53 29,12-48 162,-5 32 0,12-46 435,5-14-296,10-9-125,19-11 4,60-36-103,-33 24-249,34-18-12,-94 54 144,0-1 0,1 0 0,-1 1 0,0-1 0,1 1 0,-1-1 0,0 1 0,1 0 0,-1 0 0,1 0 0,-1-1 0,1 1 0,-1 0 0,0 1 0,1-1 0,-1 0 0,1 0 0,-1 1 0,0-1-1,1 1 1,-1-1 0,0 1 0,1-1 0,-1 1 0,0 0 0,0 0 0,1-1 0,-1 1 0,0 0 0,0 0 0,0 0 0,0 0 0,0 1 0,-1-1 0,1 0 0,0 0 0,0 1 0,-1-1 0,1 0-1,-1 0 1,1 1 0,-1-1 0,1 1 0,-1-1 0,0 1 0,0-1 0,0 0 0,0 1 0,0-1 0,0 1 0,0 1 0,-2 7 35,-1 0-1,0 0 1,0-1 0,-1 1 0,0-1 0,-8 15-1,-5 10 155,15-29-68,0 0-1,1 0 1,-1-1-1,0 11 1,6-17-47,1 1 0,0-1 1,0 0-1,-1 0 0,1-1 0,-1 0 0,0 1 0,5-5 1,-7 6-48,36-25 130,8-5-167,42-37 1,-83 63-53,1 0 1,-1 1 0,1 0-1,0 0 1,7-3-1,-13 6 62,1 1 0,0 0 0,0-1 0,-1 1 0,1 0 0,0 0-1,0 0 1,-1 0 0,1 0 0,0 0 0,0 0 0,-1 0 0,1 0-1,0 0 1,0 0 0,-1 0 0,1 0 0,0 0 0,0 1 0,-1-1-1,1 0 1,0 1 0,0 0 5,0 0 1,0 0-1,-1 0 0,1 0 0,0 1 1,-1-1-1,1 0 0,-1 0 0,1 0 1,-1 1-1,0-1 0,1 0 0,-1 0 1,0 1-1,0-1 0,0 0 0,0 1 1,0 0-1,-5 72-98,3-56 150,0 1 0,2-1-1,0 1 1,1-1 0,0 0-1,5 20 1,-4-30 4,1 0 0,-1 0 0,1 0-1,1-1 1,-1 1 0,1-1 0,7 8 0,-9-12-17,0 0-1,0-1 1,1 1-1,-1-1 1,1 0-1,0 0 1,0 0-1,0 0 1,0-1-1,0 1 1,0-1-1,0 0 1,0 1-1,0-1 1,1-1-1,-1 1 1,0 0-1,1-1 1,5 0-1,1 0 11,-1-1 0,1-1-1,-1 1 1,1-2 0,-1 1-1,13-6 1,53-27 170,-53 23-175,36-17 98,-2-3 0,-1-2 1,92-76-1,-145 109-142,-1 0 0,0 0 0,0 0 0,0-1 0,0 1 0,0 0 0,0-1 0,0 1 1,1-4-1,-2 5 1,0 0 1,0 0-1,0 0 1,0 0-1,0-1 1,0 1-1,0 0 1,0 0-1,0 0 1,0 0-1,0 0 1,0-1-1,0 1 1,0 0-1,0 0 1,0 0-1,0 0 1,0-1-1,0 1 1,0 0-1,0 0 1,0 0 0,0 0-1,0 0 1,-1 0-1,1-1 1,0 1-1,0 0 1,0 0-1,0 0 1,0 0-1,0 0 1,0 0-1,-1 0 1,-10 1-415,-4 4 383,-1 1 1,1 1-1,1 1 0,-1 0 1,2 0-1,-1 2 0,1-1 1,0 2-1,-11 12 1,10-9 49,1 0 1,1 1-1,0 0 1,2 1 0,-1 0-1,2 1 1,-13 31-1,20-43 8,0 0-1,1 1 0,-1-1 1,1 0-1,1 1 0,-1-1 0,1 0 1,0 1-1,1 5 0,-1-9 6,0-1 0,0 1 0,1 0 0,-1-1 0,1 1 0,-1-1-1,1 1 1,0-1 0,0 1 0,-1-1 0,1 0 0,0 1 0,0-1 0,0 0-1,1 0 1,-1 1 0,0-1 0,0 0 0,1 0 0,-1 0 0,0-1 0,1 1 0,-1 0-1,1 0 1,-1-1 0,1 1 0,-1-1 0,1 1 0,0-1 0,-1 0 0,1 0-1,0 0 1,-1 0 0,3 0 0,2 0 19,-1-1-1,1 0 1,-1-1-1,1 1 0,-1-1 1,0 0-1,0 0 1,0-1-1,0 1 1,0-1-1,0 0 1,0-1-1,4-4 1,7-6-26,-1 0-1,15-19 1,3-12 31,-26 34-127,1 1 0,0 0 0,0 0 0,1 1 0,18-16 0,-27 25 69,0 0 1,0 0 0,0 0 0,1 0-1,-1 0 1,0 0 0,0 0-1,0-1 1,0 1 0,1 0-1,-1 0 1,0 0 0,0 0-1,0 0 1,1 0 0,-1 0 0,0 0-1,0 0 1,0 0 0,0 0-1,1 0 1,-1 0 0,0 0-1,0 0 1,0 0 0,0 1-1,1-1 1,-1 0 0,0 0 0,0 0-1,0 0 1,0 0 0,1 0-1,-1 0 1,0 1 0,4 7-228,-1 16 79,-3-19 194,2 10-33,0-1-1,1 0 1,5 16-1,-5-23 38,0 0 0,0 0 1,0 0-1,1 0 0,0-1 0,0 1 0,10 9 0,-13-14-21,0-1-1,0 0 1,1 0 0,-1 0-1,1 0 1,-1 0 0,1 0-1,-1 0 1,1 0-1,0-1 1,-1 1 0,1-1-1,0 1 1,0-1 0,-1 1-1,1-1 1,0 0-1,0 0 1,0 0 0,-1 0-1,1 0 1,0-1 0,0 1-1,-1 0 1,1-1 0,0 0-1,0 1 1,1-2-1,5-2 46,0-1 0,0 0 0,0 0 0,9-9 1,-15 12-57,29-26 161,44-53 0,-10 11-21,47-47-420,-111 116 280,2-2-35,-1 1-1,1-1 0,0 1 1,6-4-1,-9 6 20,1-1 0,-1 1 0,0 0 0,1 0 0,-1 0 1,1 0-1,-1 0 0,1-1 0,-1 1 0,1 0 0,-1 0 0,0 0 0,1 0 0,-1 0 0,1 0 0,-1 0 0,1 0 1,-1 1-1,1-1 0,-1 0 0,0 0 0,1 0 0,-1 0 0,1 1 0,-1-1 0,0 0 0,1 0 0,-1 1 1,1-1-1,-1 0 0,0 1 0,1-1 0,-1 0 0,0 1 0,0-1 0,1 0 0,-1 1 0,0-1 0,0 1 0,0-1 1,1 0-1,-1 1 0,0-1 0,0 1 0,0-1 0,0 1 0,0-1 0,0 1 0,0-1 0,0 1 0,3 18-23,-1-1 0,-1 1 0,0 0 0,-1 0 0,-4 23-1,-22 93 292,19-100-253,-11 32 118,16-58-20,-1-1 1,-1 0-1,0 0 1,0 0-1,-9 12 1,13-20-91,-1 1 0,1 0 0,0 0 0,-1-1 0,0 1 1,1 0-1,-1-1 0,1 1 0,-1 0 0,0-1 0,1 1 1,-1-1-1,0 1 0,0-1 0,0 1 0,1-1 0,-1 0 0,0 1 1,0-1-1,0 0 0,0 0 0,1 1 0,-1-1 0,0 0 0,0 0 1,0 0-1,0 0 0,0 0 0,0 0 0,0-1 0,0 1 0,1 0 1,-3-1-1,1 0 10,0-1 0,0 0 0,0 1 0,1-1-1,-1 0 1,0 0 0,1 0 0,-1 0 0,1-1 0,-2-3 0,-2-4-47,0-1 0,1 0 1,1 0-1,0 0 0,0 0 0,1 0 0,0-1 1,1 1-1,1-1 0,1-22 0,-1 33 13,0-1 1,0 1-1,1 0 1,-1-1-1,1 1 0,-1-1 1,1 1-1,-1-1 1,1 1-1,0 0 0,-1 0 1,1-1-1,0 1 0,1-1 1,-1 1-1,0 1 1,0-1 0,-1 1-1,1-1 1,0 1 0,0-1-1,0 1 1,0 0-1,0-1 1,0 1 0,0 0-1,0 0 1,0 0-1,0 0 1,0 0 0,1 0-1,3 1-21,0 0 1,1 0-1,-2 1 0,1 0 0,0 0 0,6 4 0,-1-1 15,38 18 19,-22-9-13,1-1 1,46 14 0,-69-26 30,0 0 0,0 0 0,0-1 0,0 0 0,0 1 0,0-2 0,0 1 0,0 0 0,0-1 0,0 1 0,0-1 0,0 0 0,0-1 0,0 1 0,-1-1 1,1 1-1,0-1 0,-1 0 0,1 0 0,-1-1 0,0 1 0,0-1 0,0 0 0,0 0 0,0 0 0,4-6 0,4-7 62,-1-1 0,0 0 0,-1-1 0,9-25 0,-6 14-70,50-98 23,-43 88-266,-13 25 155,-1 4-191,-4 10 258,0 1 0,-1 0 0,1-1 0,0 1 0,-1 0 0,1-1 0,-1 1 0,1 0 0,-1 0 0,1 0 0,-1 0 0,0 0 0,1 0 0,-1-1 0,0 1-1,0 2 1,13 32 47,-3 1-1,-1 0 1,-1 1-1,4 69 1,-10-79 8,0-2 94,-1 0 1,-2 0 0,-3 29-1,4-52-106,-1 0-1,1-1 0,0 1 0,-1 0 0,0 0 1,1 0-1,-1 0 0,0-1 0,0 1 0,0 0 1,0-1-1,0 1 0,0-1 0,-2 3 0,2-4-18,0 1-1,1-1 0,-1 0 0,0 1 0,0-1 0,0 0 1,0 0-1,0 1 0,0-1 0,0 0 0,1 0 1,-1 0-1,0 0 0,0 0 0,0 0 0,0 0 0,0-1 1,0 1-1,0 0 0,0 0 0,1-1 0,-1 1 1,0-1-1,0 1 0,0-1 0,1 1 0,-1-1 0,-1 0 1,-4-4 8,0 0 0,1 0 1,-1 0-1,1-1 0,0 0 1,1 0-1,-1 0 0,1-1 1,-4-8-1,-4-12-35,-10-30 0,11 26 1,6 21-36,3 7-8,1 0 1,-1 0-1,1-1 0,0 1 1,-1-1-1,2 1 0,-1-1 1,0 1-1,1-1 0,-1-6 1,1 10 53,1-1 0,-1 1 0,0 0 1,1-1-1,-1 1 0,0 0 0,1-1 1,-1 1-1,0 0 0,1-1 1,-1 1-1,1 0 0,-1 0 0,1-1 1,-1 1-1,1 0 0,-1 0 0,1 0 1,-1 0-1,1 0 0,-1 0 0,1 0 1,-1 0-1,1 0 0,-1 0 0,1 0 1,-1 0-1,1 0 0,17 4 205,-13-3-144,140 42 619,-49-13-520,-84-27-350,92 30 729,-52-12-1986,-5 6-3693,-19-8 1918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15.73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129 8 2912,'0'-3'426,"0"1"310,4 0-191,-3 2-297,1 1 1,-1 0 0,1-1 0,-1 1 0,1 0 0,-1 0 0,1 0 0,-1-1 0,0 2 0,2 0 0,-1 0 202,-1-1-320,1 0 0,0 0 0,-1 0 0,1 0 0,-1 0 0,0 0 0,1 1 0,-1-1 0,0 1 0,0-1 0,0 1 0,0-1 1,0 1-1,0 0 0,-1-1 0,1 1 0,0 0 0,-1 0 0,1 3 0,-1-3-22,0 0-1,0 1 1,-1-1 0,1 0-1,-1 0 1,1 1 0,-1-1 0,0 0-1,0 0 1,0 0 0,0 0-1,0 0 1,0 0 0,-1 0 0,1 0-1,-2 1 1,-88 85 1830,62-61-1819,18-18-307,-7 8-450,8-6-2614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18.2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23 903 3808,'-1'0'137,"0"0"-1,-1 0 1,1 0 0,0 1 0,-1-1-1,1 1 1,0-1 0,0 1 0,-1-1-1,1 1 1,0 0 0,0-1 0,0 1-1,-4 4 1518,6-5-1521,-1 1 0,1-1 1,0 1-1,0-1 0,0 1 1,0-1-1,0 0 0,0 1 1,0-1-1,0 0 0,0 0 1,0 0-1,0 0 0,0 0 1,0 0-1,2 0 0,1-1 44,-1-1 0,0 1 1,1-1-1,-1 0 0,0 0 0,0 0 0,0 0 0,0-1 0,3-3 0,24-26 548,40-58 344,-25 31-836,55-56 1,-53 67-105,-18 16-92,35-28 0,-63 60-60,0-1 0,0 0 1,0 1-1,0-1 0,0 1 1,-1-1-1,1 1 0,0 0 0,0-1 1,0 1-1,0 0 0,0 0 0,0 0 1,0 0-1,0 0 0,0 0 1,1 0-1,-1 0 0,0 0 0,0 0 1,0 0-1,0 1 0,0-1 1,-1 0-1,1 1 0,0-1 0,0 1 1,0-1-1,0 1 0,0-1 0,0 1 1,-1 0-1,1-1 0,0 1 1,0 0-1,-1 0 0,1 0 0,4 6-20,0-1 1,-1 1-1,8 13 0,-8-13 33,1 5 29,0-1 0,0 1 0,-1-1 0,-1 1 0,0 0 1,3 25-1,-2 75-59,-4-86 74,0-4 87,-1 1 0,-5 31 0,4-46-58,1-1-1,-1 0 1,-1 0-1,1 0 1,-1 0 0,0 0-1,-1 0 1,0-1-1,0 1 1,0-1 0,-6 6-1,8-10-2,1-1 0,-1 1-1,0-1 1,0 1 0,0-1 0,0 0-1,0 0 1,0 0 0,-1 0 0,1 0-1,0 0 1,0-1 0,-1 1 0,-3 0-1,2-1 43,-1 0-1,0 0 0,0-1 0,0 1 1,0-1-1,-7-2 0,0-1 8,1 0 0,0-1 0,1 0 0,-20-13 0,-74-65-299,64 49-287,89 53-798,115 35 1841,-152-50-409,1 0 0,0-1 0,0-1 0,0 0 0,0-1 0,0 0 0,0-1 0,19-1 0,-26-1-115,0 1 1,0-1-1,-1 0 1,1 0-1,-1 0 1,0-1-1,1 0 1,-1 0-1,0-1 1,-1 1-1,1-1 1,-1 0-1,7-7 1,0-1 21,-1-1 1,0-1 0,14-25-1,-2-3-35,-3 6 109,30-43-1,-23 40 164,-15 21-489,18-21 0,-25 33 248,-4 3-209,-10 11-130,2 4 248,0 0 0,0 0 0,1 1 0,1 0 0,0 0 0,-6 20 0,-16 87 152,26-109-147,-12 88-183,13-86 265,0 0-1,1 0 0,1 0 0,0 0 0,5 22 0,-6-33-38,1-1-1,-1 1 1,1 0-1,-1-1 1,1 1-1,0-1 1,0 1-1,-1-1 0,1 1 1,0-1-1,1 0 1,-1 1-1,0-1 1,0 0-1,0 0 0,1 0 1,1 2-1,-2-3 7,1 1 0,-1-1-1,1 1 1,-1-1 0,1 0-1,-1 0 1,1 0 0,-1 1-1,1-1 1,0 0 0,-1-1 0,1 1-1,-1 0 1,1 0 0,2-2-1,4-1 67,0-1 1,0 0-1,0-1 0,0 0 0,9-7 0,-14 10-77,48-40 203,82-87 1,21-17-295,-118 112-407,-36 34 472,0 0 0,0 0 0,0 0 0,0 0 0,0 0 0,0 0 0,0 0 0,0 0 0,1 1 0,-1-1 0,0 0 0,0 0 0,0 0 0,0 0 0,0 0 0,0 0 0,0 1 0,0-1 0,0 0 0,0 0 0,0 0 0,0 0 0,0 0 0,0 1 0,0-1 0,0 0 0,0 0 0,0 0 0,0 0 0,0 0 0,0 1 0,0-1 0,0 0 0,0 0 0,0 0 0,-1 0 0,1 0 0,0 0 0,0 1 0,-16 45-172,10-31 162,-6 22 0,8-23 34,-4 19-57,-7 60 1,15-84 84,-1 0 1,1 0-1,0 0 1,1 0-1,0 0 1,1 0-1,0 0 1,0 0-1,1 0 0,0-1 1,7 15-1,-9-22-13,0 1 0,0-1 0,0 1-1,0-1 1,0 1 0,1-1-1,-1 1 1,0-1 0,1 0-1,-1 0 1,1 0 0,-1 0-1,1 0 1,0 0 0,-1 0 0,1-1-1,0 1 1,0-1 0,-1 1-1,1-1 1,0 1 0,0-1-1,0 0 1,0 0 0,-1 0-1,1 0 1,0 0 0,0-1 0,0 1-1,0 0 1,-1-1 0,4 0-1,0-2 3,0 1 0,0 0 0,0-1-1,0 0 1,0 0 0,-1-1 0,1 1 0,-1-1-1,6-7 1,16-22 21,28-45 0,6-12 75,30-18 23,-1 2-59,-68 77-68,33-55 1,-18 10-39,45-136 0,-81 209 16,4-10-55,0-1 1,0 1-1,-1-1 1,-1 0-1,0 0 1,-1 0-1,1-12 0,-2 23 45,0 0-1,-1-1 1,1 1-1,0 0 1,0 0-1,0 0 1,-1 0-1,1 0 1,-1 0-1,1 0 1,0 0-1,-1 0 1,0-1-1,0 2 2,1 0 0,0-1 0,-1 1-1,1 0 1,0 0 0,-1 0 0,1-1 0,-1 1 0,1 0-1,0 0 1,-1 0 0,1 0 0,0 0 0,-1 0 0,1 0-1,-1 0 1,1 0 0,-1 0 0,1 0 0,0 0-1,-1 0 1,1 0 0,-1 0 0,1 0 0,-3 1-33,0 1 0,1-1 1,-1 1-1,1 0 0,0-1 1,-1 1-1,1 0 0,-4 5 0,-13 17-69,0 1 0,1 1 0,-25 51 0,28-48 112,-16 29-19,3 1 1,-37 115-1,53-128 41,1 1 0,2-1 0,3 2-1,-2 76 1,8-104 25,-1-5 48,1-1 1,0 1-1,2-1 0,-1 0 1,2 1-1,6 20 1,-9-33-61,1 0 0,0 0 0,-1 0 0,1-1 0,0 1 0,0 0 0,0-1 0,0 1 1,1 0-1,-1-1 0,0 0 0,1 1 0,-1-1 0,1 0 0,-1 0 0,1 0 0,2 1 0,-3-1-4,1-1-1,0 1 1,-1-1 0,1 0-1,0 0 1,0 1-1,-1-1 1,1-1-1,0 1 1,-1 0 0,1 0-1,0-1 1,-1 1-1,1-1 1,2 0-1,4-3 48,0-1-1,0 0 0,-1 0 0,0 0 1,11-12-1,6-7-51,-2-2 1,-1 0 0,18-30-1,23-30-208,-61 85 148,1-1-1,-1 1 1,0 0-1,0-1 1,1 1-1,-1 0 0,1 0 1,-1 0-1,4-2 1,-5 3 21,1 0 0,0 0 0,0 0 0,0 0 1,-1 0-1,1 0 0,0 0 0,0 0 0,0 0 1,-1 0-1,1 0 0,0 1 0,0-1 0,-1 0 1,1 0-1,0 1 0,0-1 0,-1 1 0,1-1 0,0 0 1,-1 1-1,1-1 0,-1 1 0,2 1 0,25 24-83,-14-13 125,0 0-1,1 0 0,29 18 1,-39-28 1,0-1 0,1 0 1,-1 0-1,1 0 1,-1 0-1,1-1 1,0 0-1,0 0 1,-1 0-1,1 0 0,0-1 1,0 0-1,0 0 1,0 0-1,0 0 1,0-1-1,0 0 1,-1 0-1,8-3 0,-10 3-2,0 0 0,0 0 0,0 0-1,0-1 1,0 1 0,-1 0 0,1-1-1,0 0 1,-1 1 0,1-1 0,-1 0-1,2-2 1,12-26 60,-10 19-123,11-29 116,-11 28-71,0-1 1,1 1-1,15-23 0,-1 10 39,2 0 1,43-37-1,21-23 94,-60 55-189,33-51-1,-48 63 73,-1 0 0,0-1-1,-2-1 1,10-31-1,-10 26-17,7-50-1,-15 74-11,1 0 0,-1-1 0,0 1-1,0-1 1,0 1 0,0 0 0,0-1 0,-1 1-1,1 0 1,0-1 0,-1 1 0,1 0 0,-1-1 0,1 1-1,-1 0 1,0 0 0,1-1 0,-1 1 0,0 0 0,0 0-1,0 0 1,-2-2 0,2 3-6,0-1-1,0 1 1,0 0 0,0-1 0,0 1-1,-1 0 1,1 0 0,0-1 0,0 1-1,0 0 1,-1 0 0,1 1 0,0-1-1,0 0 1,0 0 0,-1 0 0,1 1-1,0-1 1,0 1 0,0-1 0,0 1-1,0-1 1,0 1 0,0 0 0,0-1-1,0 1 1,-1 1 0,-8 6-45,1 1 0,0 1 0,-11 15 0,7-8 18,-17 20-34,3 2-1,1 1 0,-37 77 1,48-85 111,2 1 1,2 1-1,1 0 0,1 1 1,-7 62-1,13-59-35,2 0-1,2 0 1,1 0 0,2 0-1,16 71 1,-17-97-8,1 0 0,1-1 1,9 18-1,10 7-6440,-63-94 420,7-5 3393,-23-69 4029,17 37 1890,32 83-2551,1-1-1,0 0 1,1 0 0,0-1 0,-1-18-1,4 27-558,1 1 0,0-1-1,0 0 1,0 1-1,1-1 1,0 1-1,0-1 1,0 0 0,0 1-1,1 0 1,0-1-1,0 1 1,0 0-1,0 0 1,1 0 0,-1 0-1,1 0 1,0 1-1,0-1 1,4-3-1,4-1-121,-1 1 0,1-1 0,0 2 0,0 0 0,1 0 0,-1 1-1,1 0 1,1 1 0,-1 0 0,20-3 0,-8 4-40,-1 1-1,0 0 1,1 2 0,45 4 0,-59-2-326,0 0 1,-1 0-1,1 0 0,-1 2 1,14 5-1,-16-6-391,-1 1 1,1 0-1,-1 1 1,1-1-1,-1 1 1,-1 1-1,1-1 1,-1 1-1,0 0 1,0 0-1,7 13 0,7 18-3404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19.78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21 698 3968,'-21'11'1802,"36"-7"774,-5-2-2140,1-1-1,0-1 1,-1 0-1,1 0 0,0-1 1,-1 0-1,1-1 0,-1 0 1,1-1-1,-1 0 1,16-7-1,-15 4-297,1 0 1,-1 0-1,0-1 0,-1 0 1,1-1-1,-2 0 0,1-1 1,-1 0-1,12-15 0,84-143 482,-40 59-72,-61 101-359,-5 8-58,-7 16-83,0 13-66,1 1 0,2-1 1,1 1-1,0 31 0,3-42 22,0-9 36,1 0 0,1 1 0,-1-1 0,2 0 1,-1 1-1,7 17 0,-7-25-5,0-1 0,0 0 0,0 1 0,1-1 1,0 0-1,-1 0 0,1 0 0,0 0 0,1 0 0,-1 0 0,0 0 1,1-1-1,0 1 0,-1-1 0,1 0 0,0 0 0,0 0 0,0 0 0,1 0 1,-1-1-1,0 1 0,1-1 0,-1 0 0,1 0 0,3 0 0,5 0 65,0 0-1,-1-2 1,1 1-1,0-1 1,16-4-1,57-20 152,-68 18-209,-1 0 0,1-1 0,-1-1 0,-1 0 0,1-1 0,-2-1 0,25-23 0,1-7 42,40-53 0,26-28-156,-90 107 134,3-4-179,27-21 0,-41 35 85,1 2 1,0-1-1,0 0 0,0 1 0,0 0 0,0 1 0,0-1 0,1 1 0,-1 0 1,9-1-1,-12 3 0,0 0-1,0 0 1,0 0 0,-1 0 0,1 1 0,0-1 0,0 1 0,3 1 0,-5-2 32,1 1 1,-1-1-1,0 1 1,0-1 0,0 1-1,0 0 1,0-1-1,0 1 1,0 0 0,0 0-1,0 0 1,0 0-1,0 0 1,-1 0-1,1 0 1,0 0 0,0 0-1,-1 0 1,1 2-1,-1-2-4,0 0 0,0-1 1,0 1-1,0 0 0,0 0 0,0-1 0,0 1 0,-1 0 0,1-1 0,0 1 0,0 0 0,-1-1 0,1 1 0,0 0 0,-1-1 0,1 1 0,-1-1 0,1 1 0,-1-1 0,1 1 0,-1-1 0,1 1 0,-1-1 0,0 1 0,-21 13 19,13-8 85,-37 30 34,-62 62-1,64-56-37,8-9-13,-66 68 298,99-98-361,1 0 1,0 0-1,0 0 0,0 0 0,0 1 1,0-1-1,1 1 0,0-1 0,-2 6 0,3-8-10,0 0 0,-1 0 0,1 0 0,0 0 0,0 0 0,0 1 0,0-1 0,0 0 0,0 0 0,1 0 0,-1 0 0,0 0 0,0 0 0,1 0 0,-1 0 0,1 0 0,-1 0 0,1 0 0,-1 0 0,1-1-1,0 1 1,-1 0 0,1 0 0,0 0 0,0-1 0,0 1 0,-1 0 0,1-1 0,0 1 0,0-1 0,0 1 0,0-1 0,0 1 0,0-1 0,0 0 0,1 1 0,5 0 34,-1-1 1,1 0 0,0 0-1,-1 0 1,1-1-1,0 0 1,-1 0 0,1 0-1,-1-1 1,11-4-1,-7 2-37,1-1 0,-1 0 0,0-1 0,-1 0 0,1-1 0,12-11 0,50-54 179,-37 36-106,8-7-416,-44 45 308,0-1 0,0 1 1,1 0-1,-1 0 0,1 0 0,-1 0 0,1-1 0,-1 4 0,-1 6 2,0-3 10,-4 10-65,2 1-1,0 0 1,1 0 0,-1 22-1,4-36 95,0 0-1,0 0 1,1 0-1,-1 0 0,1 0 1,0 0-1,1 0 1,-1 0-1,1-1 0,0 1 1,0-1-1,0 1 1,1-1-1,0 0 1,0 0-1,0 0 0,0 0 1,0 0-1,1-1 1,0 1-1,6 4 0,-5-5 26,1-1-1,-1 1 1,0-1-1,1 0 1,0-1-1,-1 1 1,1-1-1,0 0 1,0 0-1,8-1 1,10 0 65,29-4-1,-31 2-74,9-1-22,0-1 0,0-2 0,-1-1 0,0-1 0,0-2 0,37-17 0,-63 25-3,0 0-25,1-1 0,0 1 1,0 0-1,0 0 1,0 1-1,0-1 1,0 1-1,7-1 0,-12 2 16,1 1-1,-1-1 0,0 0 1,0 0-1,0 0 1,0 0-1,0 1 0,0-1 1,0 0-1,1 0 0,-1 0 1,0 1-1,0-1 0,0 0 1,0 0-1,0 0 1,0 1-1,0-1 0,0 0 1,0 0-1,0 0 0,0 1 1,0-1-1,0 0 0,0 0 1,0 1-1,0-1 1,0 0-1,-1 0 0,1 0 1,0 0-1,0 1 0,0-1 1,-4 9-30,0-2 50,-1 0 1,0 0-1,-12 10 1,12-12-39,0 1 1,1-1 0,-1 1 0,1-1 0,0 1-1,0 0 1,-3 9 0,7-14 34,-1 0 0,1 0-1,0 0 1,0 0 0,0 0 0,-1 0-1,1 0 1,0 0 0,0 0 0,0 0-1,1 0 1,-1 0 0,0 0 0,0 0-1,0 0 1,1 0 0,-1 0 0,1 0-1,-1 0 1,0 0 0,1-1 0,0 1-1,-1 0 1,1 0 0,0 0 0,-1-1-1,1 1 1,0 0 0,0 0 0,-1-1-1,1 1 1,0-1 0,0 1 0,0-1-1,1 1 1,1 0 11,0 0 0,0 0 0,0 0 0,0 0 0,0-1 0,0 1 0,0-1 0,0 0 0,0 0 0,6 0 0,14-6 36,0-1-1,-1-1 0,-1-1 0,22-12 0,-28 15-17,18-12 11,-1 0 0,-1-2 1,-1-1-1,0-2 1,-2 0-1,33-36 0,-11 3-62,-3-2-1,44-69 1,-35 35 97,-48 78 34,-1-2 1,0 1-1,-1-1 1,4-19-1,-4 13 76,-4 16-197,0-1-1,-1 0 1,0 0 0,0-1 0,0 1 0,-1 0 0,0-7 0,0 13-6,0 1 1,0-1-1,0 1 1,0-1-1,0 1 1,0-1-1,-1 1 1,1-1-1,0 1 1,0-1-1,0 1 1,0-1-1,-1 1 1,1 0-1,0-1 1,0 1-1,-1-1 1,1 1 0,0 0-1,-1-1 1,1 1-1,0 0 1,-1-1-1,1 1 1,0 0-1,-1 0 1,1-1-1,-1 1 1,1 0-1,-1 0 1,1 0-1,-1-1 1,0 1-4,-1 1-1,1-1 1,0 0 0,0 1 0,0-1 0,0 1 0,0-1-1,0 1 1,0-1 0,0 1 0,0 0 0,0 0 0,-1 0-1,-4 6-39,-1 0 0,-7 11 0,-38 59 41,45-65 51,0 1-1,1 0 0,1-1 0,-8 27 0,8-9-33,0-1 0,2 1-1,1-1 1,3 44 0,4-18-38,17 81 0,-8-79-1374,-12-50 203,1 0 0,-1-1-1,1 1 1,1-1 0,-1 0-1,5 7 1,-1-10-1508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20.12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 94 9792,'-13'-23'3648,"21"10"-2848,18-6-224,1 13 896,20-7-929,23 7-223,7 1-192,1 2-64,-4 3-32,5-5 64,-1 5-64,-1 5-2207,-3 3 1183,-14 6-5504,-11 10 3616,-24-5-224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21.67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186 48 2976,'-13'1'7605,"12"0"-7478,1-1 0,0 1 1,-1-1-1,1 1 0,-1-1 0,-13 4 5995,22-4-5429,6-1-335,0 0 0,20-6 0,10 0-285,217-12-73,-220 17-5,111-3 79,81-7 220,-220 11-344,0 0 0,19 2 0,-33 1 35,1-1 0,0 0 0,0 1 0,0-1 0,-1 0 0,1 1 0,-1-1 0,1 0-1,-1 0 1,1 0 0,-2 2 0,-2 3 47,-1-1-1,0 1 1,0-1 0,-1 0-1,1 0 1,-1-1-1,0 1 1,-8 3 0,-57 27-62,45-24-81,-20 11 5,-110 53 127,106-46-88,2 2 0,-78 64 0,-73 92 140,89-87-191,97-88 105,0-1-1,-15 9 1,-17 15 192,32-26-166,4-2 151,10-6-152,-1-1 0,1 1 0,-1-1 0,1 0 0,-1 0 0,1 1 0,-1-1 0,1 0 0,-1 0 0,1 1 0,-1-1-1,1 0 1,-1 0 0,1 0 0,0 0 0,-1 0 0,1 0 0,-1 0 0,1 0 0,0 0 0,-1 0 0,1 0 0,0-1 0,30 0 73,44-8 0,1 0-100,180-3 23,-177 13 124,100 13 0,-103-5-1369,-58-8-3067,0-1 0,24-3 0,-8-4 768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0T18:34:26.9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1 101 2144,'3'-57'8394,"-3"53"-7983,0 4-364,0-1 0,1 1 1,-1-1-1,0 1 1,0-1-1,0 1 0,0-1 1,0 1-1,0-1 1,0 1-1,0-1 0,0 1 1,0-1-1,-1 1 1,1-1-1,0 1 0,0-1 1,0 1-1,0 0 1,-1-1-1,1 1 0,0-1 1,-1 1-1,1 0 1,-1-1-1,1 1-154,0 3 114,0 43 341,8 67 1,18 40 377,-22-136-497,1-1 0,0 0 1,1-1-1,1 1 0,13 20 1,-20-36-202,0 0 1,0 1 0,0-1 0,0 0 0,0 1 0,0-1 0,1 0-1,-1 1 1,0-1 0,0 0 0,0 1 0,1-1 0,-1 0 0,0 1 0,0-1-1,1 0 1,-1 0 0,0 0 0,1 1 0,-1-1 0,0 0 0,1 0-1,-1 0 1,0 0 0,1 1 0,-1-1 0,0 0 0,1 0 0,-1 0 0,1 0-1,-1 0 1,0 0 0,1 0 0,-1 0 0,0 0 0,1 0 0,-1 0-1,1-1 1,-1 1 0,0 0 0,1 0 0,-1 0 0,0 0 0,1 0-1,-1-1 1,0 1 0,0 0 0,1 0 0,-1-1 0,0 1 0,1 0 0,-1 0-1,0-1 1,0 1 0,0 0 0,1-1 0,0-1-2,0 1 1,0-1-1,-1 0 1,1 1-1,0-1 1,-1 0-1,1 0 1,-1 1-1,1-4 0,-6-15 232,4 18-249,0 0-1,1 0 1,-1 0-1,0-1 1,1 1-1,-1-5 1,2-12 82,1-1 1,9-35-1,-2 10-76,-5 23-58,1-1 0,10-27-1,-11 40-30,0-1 0,1 1-1,0 0 1,1 1 0,0-1-1,13-15 1,-11 16-12,1 0 0,-1 1 0,2 0 0,17-12 0,-24 18 75,-1 1 1,1-1-1,0 1 0,0 0 0,0 0 0,0 0 0,0 0 1,0 0-1,0 1 0,0-1 0,1 1 0,-1 0 0,0 0 0,0 0 1,0 0-1,0 0 0,1 1 0,-1 0 0,0-1 0,0 1 0,0 0 1,0 1-1,3 1 0,1 1 0,-1 1 0,0 0 0,0 0 1,0 1-1,-1-1 0,0 1 0,0 0 0,0 1 1,-1-1-1,0 1 0,0 0 0,0 0 0,-1 0 1,3 11-1,-1-1 75,0 0 1,-2 0-1,0 1 0,-1-1 1,0 25-1,-2 33 847,1-76-887,-1 0-1,0 1 1,1-1-1,-1 1 1,1-1-1,0 1 1,-1-1-1,1 1 1,-1 0-1,1-1 1,0 1 0,-1 0-1,1-1 1,0 1-1,3-2 99,1-3-48,-1 0-1,1 0 1,-1 0 0,0-1 0,0 1 0,-1-1-1,0 0 1,3-7 0,-1 3-2,5-10 5,27-47-129,-11 22-94,-16 26 46,25-36 0,-32 51 58,0 0 0,1 0 0,0 0 0,-1 0 0,2 1 0,-1-1 0,0 1 0,1 0 0,-1 0 0,1 1 0,0-1 0,0 1 0,5-1 0,-8 2 49,0 1 0,1 0 0,-1 0 0,0 0 0,0 0 0,0 0 1,1 1-1,-1-1 0,0 1 0,0-1 0,0 1 0,0 0 0,0 0 0,0 0 0,0 0 1,0 0-1,0 0 0,0 0 0,0 1 0,-1-1 0,1 1 0,-1-1 0,1 1 1,-1 0-1,1-1 0,1 5 0,2 2 53,0 1-1,0 0 1,-1 0 0,5 14-1,44 149 778,-48-155-750,1-1 1,0 0-1,1 0 0,1-1 1,0 0-1,17 22 0,-15-23-360,-9-13-390,0 1 0,0 0-1,-1 0 1,1 0 0,0 0 0,-1 0-1,1 0 1,-1 0 0,1 1 0,-1 2-1,0 13-5843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28.8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287 151 2720,'-1'-1'1436,"-1"5"-423,-1 7-230,-2 12 1,-2-1 0,-9 24 0,8-26-528,-6 19 173,-1-1 0,-3 0 1,-37 58-1,-18 23 468,34-54-114,9-3 524,41-78-869,0 1 1,19-20 0,-17 20-384,0 1 1,18-30-1,-13 10-21,-1-1 0,22-65 0,12-79-36,-4 13 14,-21 89 223,-26 77-233,0 0 0,0 0 0,0-1 0,0 1 0,0 0 0,0 0 0,0 0 0,1 0 0,-1 0 0,0 0 0,0 0 0,0 0 0,0-1 0,0 1 0,0 0 0,0 0 0,0 0 0,0 0 0,0 0 0,0 0 0,0 0 0,0 0 0,0 0 0,0 0 0,0 0 0,1 0 0,-1-1 0,0 1 0,0 0 0,0 0 0,0 0 0,0 0 0,0 0 0,0 0 0,0 0 1,0 0-1,1 0 0,-1 0 0,0 0 0,0 0 0,0 0 0,0 0 0,0 0 0,0 0 0,0 0 0,0 0 0,1 0 0,-1 0 0,0 0 0,0 1 0,0-1 0,0 0 0,0 0 0,0 0 0,0 0 0,0 0 0,4 8 131,1 13 24,15 122 235,16 81 75,-23-180-133,3 0 1,32 64-1,-17-41-164,-7-22-101,-17-32-128,0 0 1,0 1-1,4 15 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17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85 69 1312,'3'-5'337,"-1"3"-2,-1-1 1,1 0-1,0 0 1,-1 1 0,0-1-1,0 0 1,0-1-1,0 1 1,0 0-1,0 0 1,-1 0 0,0 0-1,1-1 1,-2-2-1,1-5 520,0 7 568,0 15-815,-5 58 764,0-18-808,-11 72 208,1-22-243,-12 108 158,14-111-494,9-47 34,4-41-275,0 1 0,-1 0 1,0-1-1,0 1 0,-2-1 1,1 1-1,-6 13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18.0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141 0 3552,'-5'31'6322,"-14"27"-4200,1-1-1217,-7 49-108,-19 187 1,21-118 322,23-173-1242,-1-1-1,1 1 1,-1 0 0,1-1 0,-1 1 0,1 0 0,-1-1 0,-2 4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18.4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12 113 2656,'-11'-2'6684,"10"1"-6365,1 0-203,0 1 0,1 0 0,-1-1 0,0 1 0,0 0 0,0-1 1,0 1-1,0 0 0,1-1 0,-1 1 0,0 0 0,0-1 0,0 1 0,1 0 0,-1-1 1,0 1-1,1 0 0,-1 0 0,0 0 0,1-1 0,-1 1 0,25-13 1212,21-5-85,-17 6-832,1 1-1,42-9 1,140-9-43,-181 30-3403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19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195 76 2496,'-3'-8'611,"3"8"-494,0 0 0,0-1 0,0 1 0,0-1 0,-1 1 0,1 0 0,0-1 0,0 1 0,0-1 0,0 1 0,0 0 0,-1-1 0,1 1 0,0 0 0,0-1 0,-1 1 0,1 0 0,0 0 0,0-1 0,-1 1 0,1 0 0,0 0 0,-1-1 0,1 1 0,0 0 0,-1 0 0,1 0 0,-1 0 0,1 0 0,0-1 0,-1 1 0,1 0 0,0 0 0,-1 0 0,1 0 0,-1 0 0,1 0 0,0 0 0,-1 0 0,1 0 0,-1 1 0,0-1 0,-4 1 180,-1 1 0,1-1 0,-1 1 0,1 0 0,-1 1 0,1-1 0,0 1 0,0 0 0,1 1 0,-1-1 0,-6 7 0,0 1-29,1 1 0,0 0-1,-10 18 1,8-12 65,-18 36 0,27-46-281,0 0 0,0 1 0,1-1 0,0 0 0,0 1 0,1-1 1,0 15-1,1-20-18,0-1 0,0 1 1,0-1-1,1 1 1,-1-1-1,1 1 1,-1-1-1,1 0 1,0 1-1,0-1 1,0 0-1,0 1 1,1-1-1,-1 0 0,0 0 1,1 0-1,0 0 1,-1 0-1,1-1 1,0 1-1,0 0 1,4 2-1,-2-3 32,-1 1 1,1 0-1,-1-1 1,1 0-1,0 0 1,0 0-1,0 0 1,0-1-1,-1 1 0,1-1 1,0 0-1,0 0 1,4-1-1,1-1 26,-1 1 0,0-1 1,0-1-1,0 0 0,0 0 0,0 0 0,-1-1 0,13-8 0,-16 9-53,0 0 0,0 1 0,-1-2 0,1 1 1,-1 0-1,0-1 0,0 0 0,0 0 0,-1 1 0,1-2 0,-1 1 0,0 0 0,0 0 0,0-1 0,-1 1 0,2-10 0,-3 11-42,0 0 0,0-1 0,-1 1-1,1 0 1,-1-1 0,0 1-1,0 0 1,0 0 0,0 0-1,0 0 1,-3-4 0,-1-1-28,1 1-1,-12-15 1,11 17-20,0-1-1,0 1 1,-1-1 0,1 1-1,-1 1 1,0-1-1,0 1 1,-1 0 0,1 1-1,-13-5 1,5 8-456,7 0 222,7 0 160,1 1 131,0-1 1,-1 1 0,1-1 0,-1 1 0,1-1 0,-1 1 0,1 0 0,-1-1 0,0 1 0,1-1 0,-1 1 0,0 0 0,1 0 0,-1 0 0,4 6 75,-2-5-45,1 1-1,0-1 1,0 0-1,0 0 1,0 0-1,0-1 1,0 1-1,0-1 1,0 0-1,1 0 1,-1 0-1,0 0 1,1 0-1,-1-1 1,1 1-1,-1-1 1,1 0-1,6-1 1,0 0 43,1 0 0,-1-1 0,1 0 0,-1-1 0,14-5-1,26-15 47,83-52-1,-83 45-232,-40 23 65,-4 2 57,1 1 0,0 0 0,8-4 0,-14 8-14,0-1 1,0 1-1,0-1 1,1 1-1,-1 0 1,0 0-1,0 0 1,0 0 0,1 0-1,-1 0 1,2 0-1,-3 0-3,1 0 0,-1 0-1,1 1 1,-1-1 0,1 0-1,-1 0 1,1 1 0,-1-1 0,0 0-1,1 1 1,-1-1 0,1 1 0,-1-1-1,0 0 1,1 1 0,-1-1-1,0 1 1,1-1 0,-1 1 0,0-1-1,0 1 1,0-1 0,1 1-1,-1 0 1,4 20 98,-2 0 0,0 0-1,-1 37 1,-2-35 60,2 0 1,0-1-1,6 27 0,-7-49-154,1 6 79,0 1-1,1-1 0,0 0 1,0 0-1,0 0 1,1 0-1,5 8 0,-8-13-65,1-1 0,-1 1 0,1-1 0,-1 1 0,1-1 0,0 0 0,-1 1 0,1-1 0,-1 0 0,1 1 0,0-1 0,-1 0 0,1 0 0,0 0 0,0 0 0,-1 0 0,1 0 0,0 0 0,-1 0 0,1 0 0,0 0 0,-1 0 0,1 0 0,1 0 0,16-7 197,-16 5-182,1 0 1,0 0-1,-1 0 1,0 0-1,0-1 1,1 1-1,-1-1 0,0 1 1,2-6-1,14-29 148,-6 12-79,31-63-557,-40 104 138,9 25 0,-8-29 300,1-1 1,1 0 0,7 12-1,-9-18 59,-1 0 0,0-1-1,1 1 1,0-1 0,0 0-1,0 0 1,1 0 0,-1-1-1,6 3 1,-8-5-11,1 0 0,0 0 1,-1 0-1,1 0 0,0-1 0,-1 1 0,1-1 0,0 0 0,0 0 0,-1 0 1,1 0-1,0-1 0,0 1 0,-1-1 0,1 1 0,0-1 0,-1 0 1,1 0-1,-1 0 0,1-1 0,-1 1 0,0 0 0,1-1 0,-1 0 1,4-3-1,1-2 31,1 0 0,-1-1 1,0 1-1,-1-2 1,9-12-1,-10 12-62,0 1 0,-1-1 1,0 0-1,-1 1 0,0-2 0,2-10 0,-2 3-138,-1 0 0,-1-28 0,-1 44 135,0 0 1,0 1-1,1-1 0,-1 0 0,0 1 0,0-1 0,0 0 0,0 0 0,1 1 0,-1-1 0,0 0 0,1 1 0,-1-1 0,0 1 0,1-1 0,-1 0 0,1 1 0,-1-1 0,1 1 1,-1-1-1,1 1 0,-1-1 0,1 1 0,1-1 0,0 0-8,0 0-1,0 1 1,0-1 0,0 1 0,0-1-1,0 1 1,0 0 0,4 0 0,5 1-6,1 0 0,17 5-1,-21-4 65,41 6 20,1-2 0,93-2 0,-131-7-2362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23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1 590 2496,'0'4'6997,"0"-19"-5579,0 12-1305,-1-1 0,1 1 0,0-1 0,1 1-1,-1-1 1,1 1 0,-1-1 0,1 1 0,0 0 0,0-1 0,0 1-1,3-4 1,94-150 1113,-5 8-361,-86 136-802,0 1 1,1 0-1,1 1 1,0-1-1,0 2 1,1-1-1,1 1 1,0 1-1,21-15 1,-31 23-60,0 1 0,1-1 0,-1 0 0,0 1 0,1-1 1,-1 1-1,0-1 0,1 1 0,-1 0 0,1 0 0,-1 0 1,1 0-1,-1 0 0,1 0 0,-1 0 0,1 0 0,-1 0 1,1 1-1,-1-1 0,0 0 0,1 1 0,-1-1 0,0 1 1,1 0-1,-1-1 0,0 1 0,0 0 0,1 0 0,-1 0 1,0 0-1,0 0 0,0 0 0,0 0 0,0 0 1,-1 1-1,1-1 0,0 0 0,0 2 0,2 2 20,0 1-1,-1-1 0,0 1 1,0 0-1,0 0 1,-1-1-1,0 1 0,0 7 1,-1 5 32,-1-1 1,0 1-1,-2-1 1,0 1 0,-1-1-1,0 0 1,-2 0-1,0 0 1,-14 26-1,-1-14 418,12-15 369,26-28-315,18-18-514,23-21-274,97-67 0,-150 116 197,0 1-1,0 0 1,0 1 0,0-1 0,1 1-1,7-2 1,-12 3 38,1 1 0,-1 0 0,0 0 0,1 0 0,-1 0 0,0 0 0,1 0 0,-1 0 0,0 0 0,1 1 0,-1-1-1,0 0 1,0 1 0,1-1 0,-1 1 0,0-1 0,0 1 0,0 0 0,0 0 0,1-1 0,-1 1 0,0 0 0,-1 0 0,1 0 0,0 0 0,0 0 0,0 0 0,-1 0 0,1 1 0,0-1 0,-1 0 0,2 3 0,-1 1 22,0 0 1,0 0 0,0 0 0,0 0 0,-1 0-1,0 0 1,0 0 0,0 0 0,-1 1 0,1-1-1,-1 0 1,-2 5 0,-2 7 157,0-1 1,-10 21-1,6-10 266,12-27 224,6-6-373,12-13-154,89-146-334,-92 136 128,-13 21-12,1 0-1,-1 0 1,1 0 0,13-13-1,-18 21 88,-1 0 0,0 0 0,0 0 0,0 0 0,0 0-1,0-1 1,0 1 0,1 0 0,-1 0 0,0 0 0,0 0-1,0 0 1,0 0 0,1 0 0,-1 0 0,0 0-1,0 0 1,0 0 0,0 0 0,1-1 0,-1 1 0,0 0-1,0 0 1,0 1 0,1-1 0,-1 0 0,0 0 0,0 0-1,0 0 1,0 0 0,1 0 0,-1 0 0,0 0 0,0 0-1,0 0 1,0 0 0,1 0 0,-1 1 0,4 8-301,-1 18 1,-3-21 222,2 73-112,-3-58 293,2 0-1,0-1 0,4 22 0,-4-38-34,0 0 0,0-1 0,1 1 0,0-1 0,-1 1 0,1-1 0,0 0 0,5 6 0,-6-8-19,0 0 0,0 1-1,0-1 1,0 0 0,1 0-1,-1 0 1,0 0 0,1 0-1,-1 0 1,1 0 0,-1 0-1,1 0 1,0-1 0,-1 1-1,1-1 1,0 1 0,-1-1-1,1 0 1,0 1 0,-1-1-1,3 0 1,5-2 21,-1 0 0,0-1 0,0 0 0,0-1 1,0 1-1,-1-1 0,1-1 0,-1 1 0,7-7 0,60-55 173,-56 48-284,51-52 66,-37 36-218,66-54 0,-93 84 146,0 0 0,0 1 1,0 0-1,1 0 0,-1 0 1,1 1-1,0-1 0,11-1 0,-14 3 20,0 1 0,1 0 0,-1 0 0,0 0-1,1 0 1,-1 1 0,0-1 0,0 1 0,1 0-1,-1 0 1,0 0 0,0 0 0,0 0 0,0 1-1,0-1 1,0 1 0,0 0 0,2 2 0,19 17 107,28 32 1,-15-15 394,-37-38-438,0 1 0,1-1 0,-1 1 0,0-1 0,1 0 0,-1 1 0,1-1 0,-1 1 0,0-1 0,1 0 0,-1 0 0,1 1 0,-1-1 0,1 0 0,-1 0 0,1 1 0,-1-1 0,1 0 0,0 0 0,-1 0 0,1 0 0,-1 0 0,1 0 0,-1 0 0,1 0 0,-1 0 0,1 0 0,0 0 0,0 0 0,-1-1 24,1 0 1,0 1 0,-1-1 0,1 0 0,-1 0 0,1 1 0,-1-1 0,1 0 0,-1 0 0,0 0 0,1 0-1,-1 1 1,0-1 0,0 0 0,1-2 0,-1-3 89,1 0 0,-1 0 0,0 0 0,-1-7 0,-1 3-72,1-1-82,-1 0 0,0 0 0,-1 0 0,-5-13 0,7 22-6,1 0 0,-1 1 0,0-1 0,0 1 0,1-1 0,-1 1 0,0-1 0,0 1 0,-1 0 0,1 0 0,0-1 0,0 1 0,0 0 0,-1 0 0,1 0 0,-1 0 0,1 0 0,-1 1 0,1-1 0,-1 0 0,1 1 0,-1-1 0,0 1 0,1-1 0,-1 1 0,0 0 0,1 0 0,-1 0 0,0 0 0,1 0 0,-1 0 0,0 0 0,1 1 0,-1-1 0,-2 1 0,1 0-52,0 1 0,-1 0 0,1-1 0,0 1 0,0 0 0,0 0 0,0 1 0,-4 4 0,-19 24-274,23-27 301,-11 17-9,2 0 1,0 1-1,2 0 0,-16 46 0,21-53 79,1-4 14,1-1-1,0 1 0,1 0 1,0 0-1,1 0 0,0 0 1,0 0-1,2 0 0,-1 0 1,4 19-1,-3-27 8,0 0-1,0-1 1,0 1 0,0-1-1,0 1 1,1-1-1,-1 1 1,1-1 0,0 0-1,2 4 1,-3-6-17,0 1-1,0 0 1,-1 0 0,1 0 0,0-1 0,0 1 0,0-1 0,0 1-1,0-1 1,0 1 0,0-1 0,0 1 0,0-1 0,0 0-1,0 1 1,0-1 0,0 0 0,1 0 0,-1 0 0,0 0 0,0 0-1,0 0 1,0 0 0,0-1 0,0 1 0,0 0 0,0 0 0,0-1-1,0 1 1,2-2 0,3-2 10,0-1 0,0 1 0,-1-1 0,0 0 0,0-1 0,0 0 0,-1 1 0,0-1-1,0-1 1,0 1 0,3-8 0,3-11-100,12-44 0,-13 39-25,23-90-664,-32 120 721,0-1 0,0 1 0,0 0 0,0-1 0,0 1 0,0 0 0,0-1 0,0 1 0,0 0 0,0 0 0,0-1 0,0 1-1,1 0 1,-1-1 0,0 1 0,0 0 0,0-1 0,0 1 0,1 0 0,-1 0 0,0-1 0,0 1 0,0 0 0,1 0 0,-1 0-1,0-1 1,1 1 0,-1 0 0,0 0 0,4 9-362,-1 23 167,-3-30 172,1 11 136,1 1 1,0 0-1,1-1 0,1 1 1,0-1-1,8 19 0,-8-24 7,0-1-1,0 0 0,0 0 0,1 0 0,0-1 1,0 0-1,1 0 0,0 0 0,0 0 0,0-1 0,1 0 1,6 4-1,-10-8-29,0 1 1,0-1-1,0 0 1,0 0-1,0-1 1,0 1-1,0-1 1,0 1-1,0-1 1,0 0-1,1 0 1,-1 0-1,0-1 1,0 1-1,0-1 1,0 0-1,5-1 1,2-2 1,0-1 1,0 0-1,13-9 1,9-8-55,-2-3-1,-1 0 0,38-43 1,-43 43-22,-3 2-20,-15 15-6,1 0 0,1 1 0,-1-1 0,18-11 0,-24 19 32,0-1 0,0 0 0,0 1 0,0-1 0,0 1 0,0-1 0,0 1 0,0 0 0,0 0 0,0-1 0,0 1 0,0 0 0,1 0 1,-1 0-1,0 0 0,2 0 0,-3 1 6,1-1 1,0 0 0,0 1-1,-1-1 1,1 1 0,0-1-1,-1 1 1,1-1-1,0 1 1,-1-1 0,1 1-1,-1-1 1,1 1 0,-1 0-1,1-1 1,-1 1 0,1 1-1,1 3 13,-1 0 1,1 0-1,-1 0 0,-1 1 0,2 8 0,-2-7 1,1 21 69,-1 1 0,-2-1 0,-10 55 0,12-83-69,0 0-1,0 1 1,0-1 0,0 0 0,0 0-1,0 0 1,-1 0 0,1 0-1,0 1 1,0-1 0,0 0-1,0 0 1,0 0 0,0 0-1,0 0 1,0 1 0,0-1 0,0 0-1,0 0 1,0 0 0,0 0-1,0 1 1,1-1 0,-1 0-1,0 0 1,0 0 0,0 0-1,0 0 1,0 0 0,0 1 0,0-1-1,0 0 1,0 0 0,0 0-1,1 0 1,-1 0 0,0 0-1,0 0 1,0 0 0,0 1-1,0-1 1,1 0 0,6-5 160,10-16-157,49-101-150,-11 18-117,-54 101 233,0 1-1,1-1 1,0 0-1,0 1 0,0-1 1,0 1-1,0-1 1,0 1-1,0 0 1,1 0-1,-1 0 1,4-2-1,-5 4 14,-1 0 0,0 0-1,1 0 1,-1 0-1,0 0 1,1 0-1,-1 0 1,0 0-1,1 0 1,-1 0 0,0 1-1,1-1 1,-1 0-1,0 0 1,1 0-1,-1 0 1,0 1 0,1-1-1,-1 0 1,0 0-1,0 1 1,1-1-1,-1 0 1,0 0 0,0 1-1,0-1 1,0 0-1,1 1 1,3 11-49,-3-10 29,1 4 39,-1 0 1,0 0-1,0 0 1,-1 0-1,0 0 1,0 6-1,1 20-9,26 106 237,-11-85 131,-14-49-340,0 0 0,0 1-1,0-1 1,1 0-1,-1 0 1,1 0 0,0-1-1,0 1 1,4 3 0,-5-6-5,0 0 1,-1 0-1,1-1 1,0 1-1,0 0 0,0-1 1,0 0-1,0 1 1,0-1-1,-1 0 1,1 0-1,0 0 1,0 0-1,0 0 1,0 0-1,0-1 0,0 1 1,0-1-1,0 1 1,-1-1-1,1 0 1,0 1-1,0-1 1,-1 0-1,3-2 0,5-2-15,0-1 0,0-1 0,9-8-1,13-17 68,-1-1-1,33-46 0,-1 0-53,-49 65-204,17-15-1,-21 20 57,-9 9 116,1-1 0,-1 1 0,1-1 0,-1 1-1,1-1 1,-1 1 0,1-1 0,-1 1 0,1 0 0,0-1 0,-1 1 0,1 0 0,-1-1 0,1 1-1,0 0 1,-1 0 0,1 0 0,0-1 0,0 1 0,-1 0 0,1 0 0,0 0 0,-1 0-1,1 0 1,0 0 0,-1 1 0,1-1 0,0 0 0,-1 0 0,1 0 0,0 1 0,-1-1-1,1 0 1,0 1 0,-1-1 0,1 0 0,-1 1 0,1-1 0,-1 1 0,1-1 0,-1 1-1,1-1 1,-1 1 0,1-1 0,-1 1 0,0 0 0,1-1 0,-1 1 0,0-1 0,1 1-1,-1 0 1,0 1 0,3 4-16,-1 1-1,0 0 0,-1 0 1,1 7-1,-2-12 7,14 113-35,-7-70 99,-7-42-23,1-1 1,-1 1-1,1 0 0,0-1 1,0 1-1,0 0 1,0-1-1,1 1 0,-1-1 1,1 0-1,-1 1 1,1-1-1,3 3 0,-4-5-10,0 1 0,0-1 0,-1 0 0,1 1 0,0-1-1,0 0 1,0 0 0,0 1 0,0-1 0,0 0 0,0 0 0,0 0-1,0 0 1,0-1 0,0 1 0,0 0 0,0 0 0,0 0-1,0-1 1,-1 1 0,1-1 0,0 1 0,0 0 0,0-1 0,0 0-1,-1 1 1,2-2 0,1-1 22,1 0 0,-1 0-1,0 0 1,5-8 0,8-15 37,26-52 0,-28 48-80,27-41 0,-39 67-29,-2 3 25,0 0 0,1 0 0,-1 1 1,0-1-1,1 0 0,-1 0 0,1 1 0,-1-1 0,1 0 0,-1 1 0,1-1 0,-1 1 0,1-1 0,0 0 0,-1 1 0,1-1 0,0 1 0,-1 0 0,1-1 0,0 1 1,0-1-1,0 1 0,-1 0 0,1 0 0,0 0 0,0-1 0,0 1 0,-1 0 0,2 0 0,-1 1 2,-1-1-1,1 1 0,-1-1 1,0 1-1,1-1 1,-1 1-1,0 0 1,0-1-1,1 1 1,-1 0-1,0-1 1,0 1-1,0-1 1,0 1-1,0 0 1,0-1-1,0 1 1,0 0-1,0-1 1,0 1-1,0 0 1,-1-1-1,1 1 1,0 0-1,0-1 0,-1 1 1,0 5-63,-4 75 0,-3 23 412,-110 483 3,116-579-291,1-1 10,-1 0 0,0 0-1,0 0 1,0 0 0,-1 0 0,0 0 0,0-1-1,-1 1 1,0-1 0,-5 7 0,8-12-52,0 0 1,0 0 0,0 0 0,0 0 0,0 0-1,0-1 1,0 1 0,-1 0 0,1-1 0,0 1-1,0-1 1,-1 1 0,1-1 0,0 0 0,-1 1-1,1-1 1,0 0 0,-1 0 0,1 0 0,0 0-1,-1 0 1,1 0 0,0 0 0,-1-1 0,1 1-1,0 0 1,-1-1 0,1 1 0,0-1 0,-2 0-1,-1-2 7,1 1 0,-1-1 0,0 0 1,1 0-1,0-1 0,0 1 0,-3-5 0,-1-1-30,1-1 0,0 0 1,0 0-1,1 0 0,-5-17 1,-12-57 40,18 69 12,2 3-57,-1 0 1,2 0-1,0-1 0,0 1 1,3-23-1,-2 30 23,1 0 0,0 0 0,0 1 0,0-1 0,0 0 0,1 1 0,0-1 0,0 1 0,0-1 0,1 1 0,-1 0 0,1 0 0,0 0 0,0 1 0,1-1 0,-1 0 0,1 1 0,4-3 0,4-2 83,2 1-1,-1 1 1,0 0 0,1 1 0,0 0-1,1 1 1,15-2 0,3 1-230,-1 2 1,37 1-1,-61 2-92,23 0-2952,-29 1 2226,1-1-1,0 0 1,-1 1 0,1 0-1,0-1 1,-1 1-1,1 0 1,2 2 0,8 7-2544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27.2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282 131 1888,'2'-19'1083,"-1"18"-815,-1 0 1,0-1-1,1 1 0,-1 0 1,0-1-1,0 1 1,0 0-1,0-1 1,0 1-1,0-1 0,0 1 1,0 0-1,-1-1 1,1 1-1,0 0 1,-1-1-1,-1-1 0,2 2-149,-1 1-1,0-1 1,1 1-1,-1-1 1,0 1-1,0-1 1,1 1-1,-1 0 1,0-1 0,0 1-1,0 0 1,1 0-1,-1-1 1,0 1-1,0 0 1,0 0-1,0 0 1,0 0-1,-1 0 1,-14 3 684,8 1-575,-1 0 0,1 1 1,0 0-1,0 0 1,1 1-1,-11 11 0,6-7-72,-6 5-20,1 1 0,1 1-1,0 1 1,1 0 0,1 0-1,1 2 1,1 0 0,-15 30 0,25-43-70,0-1 0,-1 0 1,2 1-1,-1-1 0,1 1 1,0-1-1,0 13 0,1-17-46,0 0 0,0 0 0,0 0 0,0-1-1,1 1 1,-1 0 0,1 0 0,-1-1 0,1 1 0,-1 0-1,1-1 1,0 1 0,0 0 0,0-1 0,0 1 0,0-1 0,0 0-1,1 1 1,-1-1 0,0 0 0,1 0 0,-1 0 0,0 0-1,1 0 1,0 0 0,-1 0 0,1 0 0,0 0 0,-1-1-1,1 1 1,0-1 0,-1 1 0,5-1 0,-3 0 37,1 0 1,0 0-1,-1 0 0,1-1 1,0 0-1,-1 0 1,1 0-1,-1 0 0,1 0 1,-1-1-1,0 1 1,7-5-1,-3 1 39,0 0 0,0 0 0,0-1 0,7-8 0,-6 4-36,0-1 0,0 0-1,-1 0 1,0-1-1,7-18 1,20-64 127,-29 78-188,4-18-13,3-9-425,-10 40-211,-1 7 358,-3 10 56,-7 30 285,-3 61 0,6-50 50,6-52-89,-7 57 342,-21 90 1,5-62-127,-18 67-14,31-127-35,0 0 0,-2-1 0,-21 36 0,31-60-97,0 0-1,0 0 1,-1 0 0,1 0-1,0 0 1,-1 0 0,0 0-1,1-1 1,-1 0 0,0 1-1,-1-1 1,1 0-1,0-1 1,-6 3 0,8-3-79,1-1 1,-1 0-1,1 0 1,-1 0-1,1 1 1,-1-1-1,1 0 0,-1 0 1,1 0-1,-1 0 1,1 0-1,-1 0 1,1 0-1,-1 0 1,1 0-1,-1 0 1,1 0-1,-1-1 1,1 1-1,-1 0 0,1 0 1,-1 0-1,1-1 1,-1 1-1,1 0 1,-1-1-1,1 1 1,0 0-1,-1-1 1,1 1-1,-1-1 1,1-1-19,-1 1 0,1 0 0,-1-1 0,1 1 1,0-1-1,0 1 0,-1 0 0,1-1 1,0 1-1,1-1 0,-1-2 0,2-4-61,-1 1-1,1-1 0,6-13 0,0 5 8,0 1 0,1 0 0,1 1 0,0 0 0,23-23 0,71-59 122,-103 96-49,177-129 317,-8 7 306,-153 107-478,0-1 0,-1 0 1,-1-1-1,0-1 0,-2-1 0,14-23 0,-19 28-61,-1 0 0,0 0 0,-1-1-1,-1 0 1,-1 0 0,0-1 0,0 1-1,-2-1 1,2-28 0,-5 37-81,1 1 0,-1-1 0,-1 1 0,-3-13 0,3 13 2,1 0-1,-1 1 1,1-1 0,0-10 0,1 14-11,0 1 0,0-1 0,0 1 1,0 0-1,1-1 0,-1 1 0,1-1 0,-1 1 1,1 0-1,-1 0 0,1-1 0,0 1 1,0 0-1,-1 0 0,1 0 0,0 0 0,0 0 1,0 0-1,0 0 0,1 0 0,-1 0 1,0 0-1,0 0 0,0 1 0,1-1 1,-1 1-1,0-1 0,1 1 0,-1-1 0,0 1 1,1 0-1,-1-1 0,2 1 0,6-1-24,-1 1-1,1-1 0,0 1 1,9 2-1,-17-2 29,5 0-38,0 1 0,0 0 0,1 0 0,-1 1 1,0 0-1,0 0 0,7 3 0,-10-3 28,0 0 0,-1 0 0,1-1 0,-1 2 0,1-1 0,-1 0-1,0 0 1,0 1 0,0-1 0,0 1 0,0 0 0,-1 0 0,1-1 0,-1 1 0,2 6 0,1 7-15,0 1 1,-2-1 0,0 1-1,-1-1 1,-2 26 0,2 19-65,3 16 329,-4-74-226,1 0-1,-1 0 1,0 0-1,1 0 1,-1 0 0,1-1-1,0 1 1,2 4-1,-3-6-2,1 0 0,-1 0 0,1 0 0,0 0 0,0 0 0,-1 0 0,1 0 0,0 0-1,0-1 1,0 1 0,0 0 0,0 0 0,0-1 0,0 1 0,0-1 0,0 1 0,0-1-1,0 1 1,0-1 0,0 0 0,0 0 0,0 1 0,1-1 0,1 0 0,1-1 16,1 1 1,-1-1 0,0 0 0,1 0-1,-1 0 1,0 0 0,0-1 0,0 0-1,0 0 1,6-4 0,4-3 50,18-17 0,-14 11-38,142-108-269,-59 54 349,-12 10-118,-72 45-13,-15 12-86,-3 3-88,-3 5 134,-1-1-1,1 1 1,0 0 0,0 0 0,1 0-1,0 1 1,-3 6 0,0 1 8,-48 117-79,38-89 260,11-30-38,-12 34-2,16-42-89,0 0 0,0 0 0,1 0 0,-1 0 0,1 0 0,0 1 0,0-1 0,0 0 0,1 5 0,-1-9-2,1 1-1,-1-1 1,0 0 0,0 0 0,0 1 0,0-1 0,0 0 0,0 0 0,1 0 0,-1 1-1,0-1 1,0 0 0,0 0 0,0 0 0,1 1 0,-1-1 0,0 0 0,0 0-1,0 0 1,1 0 0,-1 0 0,0 0 0,0 1 0,1-1 0,-1 0 0,0 0-1,0 0 1,1 0 0,-1 0 0,0 0 0,1 0 0,-1 0 0,0 0 0,0 0-1,1 0 1,12-6 121,14-14-23,-20 12-92,0-1 0,0 0 0,0 0 0,-1-1 0,-1 1 0,9-22 0,18-67 212,-28 82-136,1-10-462,-4 21-73,-2 23 108,-4 21 224,2-24 97,1 0 0,1 1 0,1-1-1,0 0 1,0 0 0,2 0 0,4 22 0,-4-30 31,-1 0 43,1 0 0,0-1-1,0 1 1,1 0-1,0-1 1,0 1-1,0-1 1,1 0 0,0 0-1,0 0 1,10 10-1,-13-15-41,0 0 1,0-1-1,1 1 0,-1 0 0,0 0 0,0-1 0,1 1 0,-1 0 0,0-1 0,1 0 1,-1 1-1,0-1 0,1 0 0,-1 1 0,0-1 0,1 0 0,-1 0 0,1 0 0,1-1 0,0 1 10,1-1-1,-1 0 0,0 0 0,0-1 0,0 1 0,0-1 0,0 1 0,3-3 0,5-5 22,0-1 1,-1 1-1,10-13 0,-14 16-46,41-48 32,43-43 4,-74 81-47,1 0 1,1 2 0,31-20 0,-46 32 2,-1 1 0,1-1 0,0 1 0,1-1 0,-1 1 0,0 0 0,6-1 1,-8 2 5,-1 0 1,1 0 0,0 0 0,0 0 0,-1 0 0,1 0 0,0 0 0,0 1 0,-1-1-1,1 0 1,0 0 0,0 1 0,-1-1 0,1 1 0,-1-1 0,1 0 0,0 1 0,-1-1-1,1 1 1,-1-1 0,1 1 0,-1 0 0,1-1 0,-1 1 0,1-1 0,-1 1-1,0 0 1,1-1 0,-1 1 0,0 0 0,0 0 0,1-1 0,-1 2 0,1 4 26,0-1 1,-1 1-1,1-1 1,-1 0-1,-1 1 1,1-1-1,-3 11 1,-11 40 64,8-36-118,-6 20-11,-10 44 174,22-84-131,0 3 49,0-1 0,-1 0 0,1 1 0,-1-1 0,0 0 0,0 1 0,0-1 0,0 0 0,-2 3 0,2-1 177,7-5-111,11-8-4,13-13-124,-1-1 1,28-31 0,-7 6-181,-48 47 189,4-5-65,1 1 0,-1-1 0,1 2 0,7-5-1,-13 8 48,0 0 0,0 1-1,0-1 1,0 1-1,0-1 1,0 1 0,0 0-1,0-1 1,0 1 0,0 0-1,0 0 1,0 0-1,0-1 1,0 1 0,0 0-1,0 1 1,1-1-1,-1 0 1,0 0 0,0 0-1,0 0 1,0 1 0,0-1-1,0 1 1,0-1-1,0 1 1,0-1 0,0 1-1,-1-1 1,1 1-1,0 0 1,0-1 0,0 1-1,-1 0 1,1 0 0,0 0-1,-1 0 1,1 0-1,0 1 1,2 4 2,-1 0 1,0 1-1,-1-1 1,1 0-1,-1 0 1,0 9-1,0 42 103,-2-33-70,1-23 3,0 1 1,0-1 0,0 1-1,0-1 1,0 1-1,1-1 1,-1 0 0,0 1-1,1-1 1,-1 0 0,1 1-1,-1-1 1,1 0 0,0 0-1,0 2 1,0-3-10,0 1 0,-1-1-1,1 1 1,0-1 0,-1 0 0,1 0 0,0 1 0,-1-1 0,1 0 0,0 0 0,0 0-1,-1 0 1,1 0 0,0 0 0,0 0 0,-1 0 0,1 0 0,0 0 0,0 0-1,-1 0 1,1 0 0,0-1 0,-1 1 0,1 0 0,0 0 0,0-1 0,3-1-8,-1 0 1,1 0-1,-1 0 1,0-1-1,0 1 1,0-1-1,0 0 1,0 0-1,3-3 1,21-35-181,-11 17 25,-4 7 40,-7 8-15,1 1 1,0 0-1,9-10 1,-14 18 114,-1-1 0,1 1 0,-1 0 0,1-1 0,-1 1 0,1-1 0,-1 1 0,1 0 0,-1 0 0,1-1 0,-1 1 0,1 0 0,-1 0 0,1-1 0,0 1 0,-1 0 1,1 0-1,-1 0 0,1 0 0,0 0 0,-1 0 0,1 0 0,-1 0 0,1 0 0,0 0 0,-1 1 0,1-1 0,-1 0 0,1 0 0,-1 0 0,1 1 0,-1-1 0,1 0 0,-1 1 0,1-1 0,-1 0 1,1 1-1,-1-1 0,1 1 0,-1-1 0,0 1 0,1-1 0,0 2 0,0 0-25,1 1 0,0 0 0,-1 0 0,0 0 0,0 0 0,0 0 0,1 4 0,2 42-10,-4-41 107,0 1 0,1 0 0,0 0 0,0-1 0,1 1 0,0-1-1,5 12 1,-6-19-39,-1 0 0,1 0-1,0 0 1,-1 0 0,1 0 0,0 0-1,0 0 1,-1 0 0,1-1-1,0 1 1,0 0 0,0-1-1,0 1 1,0-1 0,0 1-1,0-1 1,1 1 0,-1-1 0,0 0-1,0 0 1,0 1 0,0-1-1,0 0 1,1 0 0,-1 0-1,2-1 1,2 1 40,0-1 0,0 0 0,0-1 0,7-2 0,-3 1-32,0-2 0,-1 1-1,0-1 1,0 0 0,0-1 0,10-8-1,38-44-9,-45 47-15,62-75-75,-39 45 131,44-42-1,-42 48-81,-19 17-124,21-17 0,-36 34 104,0-1 1,0 1 0,0 0-1,0-1 1,0 1 0,0 0-1,0 1 1,3-2 0,-4 2 29,-1 0 1,1 0-1,-1 0 1,1 0-1,0 0 1,-1 0-1,1 0 0,0 0 1,-1 0-1,1 0 1,-1 0-1,1 1 1,0-1-1,-1 0 1,1 1-1,-1-1 1,1 0-1,-1 1 0,1-1 1,-1 0-1,1 1 1,-1-1-1,1 1 1,-1-1-1,0 1 1,1-1-1,-1 1 1,0-1-1,1 1 0,-1 0 1,0-1-1,0 1 1,1-1-1,-1 1 1,0 0-1,0-1 1,0 2-1,1 5 0,0 0 0,-1 0 0,0 0-1,-1 11 1,1-13 20,-5 111 241,3-46 30,-3 0 1,-14 73 0,16-122-167,2-15-26,1-1 1,-1 1 0,-1-1 0,1 0 0,-1 1 0,0-1 0,-4 8 0,6-12-79,-1-1 0,1 0 1,-1 1-1,1-1 0,0 0 1,-1 0-1,1 0 0,-1 1 0,1-1 1,-1 0-1,1 0 0,-1 0 1,1 0-1,-1 0 0,1 0 1,-1 0-1,1 0 0,-1 0 1,1 0-1,-1 0 0,1 0 1,-1 0-1,1-1 0,-1 1 0,1 0 1,0 0-1,-1 0 0,1-1 1,-1 1-1,1 0 0,-1-1 1,0 0-14,-1 0 0,1 1 0,0-1 0,-1-1 1,1 1-1,0 0 0,0 0 0,0 0 0,0-1 0,-2-1 1,-46-106-280,49 109 281,0 0-1,0-1 1,-1 1 0,1 0 0,0 0-1,0 0 1,0-1 0,0 1 0,0 0-1,0 0 1,0-1 0,0 1 0,-1 0-1,1 0 1,0 0 0,0-1 0,0 1-1,0 0 1,0 0 0,0-1 0,0 1-1,0 0 1,1 0 0,-1-1 0,0 1-1,0 0 1,0 0 0,0 0 0,0-1-1,0 1 1,0 0 0,0 0 0,1 0-1,-1-1 1,0 1 0,0 0 0,0 0-1,1 0 1,10 0 86,11 7 165,39 27 175,-38-21-188,0 0-1,39 14 1,-41-19-937,1-2 0,1-1 1,-1 0-1,40 2 0,-41-6-1883,13 1-1154,-11-7-3300,-5 1 2836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28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4 106 2240,'0'0'72,"-1"-1"1,1 1-1,0 0 0,-1-1 1,1 1-1,0-1 0,0 0 1,-1 1-1,1-1 0,0 1 1,0-1-1,0 1 0,-1-1 1,1 0-1,0 1 0,0-1 1,0 1-1,0-1 0,0 1 1,0-1-1,0 0 0,1 0 1,5-15 1239,1-1-230,-4 4-543,-1 3-448,-1 0-1,1-16 1,0 26-295,4 5 15,8 11-138,-6-5 178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34.4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2 431 1888,'-2'0'4303,"13"1"-2015,19 1-165,-15-2-1542,0-1 0,1-1 1,-1 0-1,0-1 0,0-1 0,-1 0 0,18-8 0,-17 6-482,-1-2 0,0 0-1,-1 0 1,0-1 0,0-1 0,-1 0 0,0-1 0,0 0-1,-2 0 1,1-2 0,11-17 0,1-8 21,-3 0 0,0-1 0,25-79 0,-43 113-103,-1 2-22,0 0 0,0 0 0,0 0 0,0 0 0,0 0 0,1 1 1,-1-1-1,1 0 0,3-4 0,-8 22-603,1 2 543,0 33 0,1-9 221,0-12 2,1-1-1,2 1 0,6 38 1,-8-64-120,1 1 0,0 0 1,0-1-1,0 1 0,0-1 0,1 1 1,-1-1-1,1 0 0,0 1 0,0-1 1,0 0-1,0 0 0,4 3 0,-4-4 4,0-1 1,1 1-1,-1-1 0,1 1 0,-1-1 1,1 0-1,-1 0 0,1 0 0,0 0 1,0 0-1,0-1 0,-1 1 0,1-1 0,0 0 1,0 0-1,5 0 0,2-2-2,0 1 0,-1-2-1,1 1 1,-1-1 0,1 0-1,9-6 1,1-1 104,30-20-1,-24 11-82,-1-2 0,-1 0 0,-1-1 0,-1-1 0,-2-1 0,25-36 0,-39 51-76,-3 4-74,1-1 1,0 1-1,0-1 1,0 1-1,1 0 1,9-7-1,-14 12 83,0 0 0,0 0-1,0-1 1,0 1 0,1 0-1,-1 0 1,0 0-1,0 0 1,0 0 0,1 0-1,-1 0 1,0 0 0,0 0-1,0 0 1,1 0 0,-1 0-1,0 0 1,0 0-1,0 0 1,0 0 0,1 0-1,-1 0 1,0 0 0,0 0-1,0 0 1,1 0-1,-1 0 1,0 0 0,0 0-1,0 0 1,0 1 0,1-1-1,-1 0 1,0 0 0,0 0-1,0 0 1,0 0-1,0 1 1,1-1 0,-1 0-1,0 0 1,0 0 0,0 0-1,0 1 1,0-1-1,0 0 1,0 0 0,0 0-1,0 0 1,0 1 0,0-1-1,1 11-75,-1-10 69,0 25 29,-2-1 0,-1 0 0,-11 50 0,9-59 16,0 1 1,-1-1 0,-1 0 0,0 0 0,-2-1-1,-16 25 1,19-33 44,0 0 1,0 0-1,-1 0 1,0-1-1,-8 6 0,13-10-38,1-1-1,-1 0 0,0 0 1,0 1-1,0-1 0,0 0 1,0-1-1,0 1 0,0 0 0,0 0 1,0-1-1,0 0 0,0 1 1,0-1-1,-1 0 0,1 0 1,0 0-1,0 0 0,0 0 1,0-1-1,-1 1 0,1-1 0,0 1 1,0-1-1,0 0 0,-4-2 1,6 3-40,-1 0 0,0-1 1,1 1-1,-1-1 1,1 1-1,-1-1 0,1 1 1,-1-1-1,1 1 0,-1-1 1,1 1-1,-1-1 1,1 1-1,0-1 0,0 0 1,-1 1-1,1-1 0,0 0 1,0 1-1,-1-1 0,1 0 1,0 0-1,0 1 1,0-1-1,0 0 0,0-1 1,1 1-18,-1 0 0,1-1-1,-1 1 1,1 0 0,0 0 0,0 0 0,-1-1 0,1 1 0,0 0 0,0 0 0,0 0 0,2-1 0,3-2-90,0 0 0,0 0 1,11-5-1,-5 5 108,1 0 1,-1 0-1,1 1 1,-1 1-1,1 0 1,0 0-1,17 2 0,92 8-2819,-107-6 1683,-9-1 651,6 1-2256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34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47 4736,'-21'-20'2144,"21"12"-1856,0 0-160,8 8-128,10-6-352,2 1 192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36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34 308 3392,'-1'4'5690,"1"-4"-5588,10 0 2274,11-4-1008,5-5-1109,-1-2 1,0 0 0,-1-2 0,0 0 0,-1-2-1,-1-1 1,0 0 0,-1-2 0,-1 0 0,-1-1-1,0-1 1,-2-1 0,16-24 0,-30 41-264,0 0-2,0 0 1,0-1-1,0 1 1,-1-1-1,1 0 1,-1 0 0,0 0-1,0 0 1,-1 0-1,1-6 1,-4 13-738,-4 9 503,-5 14 268,-47 110 953,47-103-798,2 1 0,1 0-1,-5 53 1,7 50 249,6-95-91,-2 1 1,-12 70-1,13-110-330,0 0 1,1 0-1,-1 0 0,0 0 1,0-1-1,-1 1 0,1 0 0,0-1 1,0 1-1,-1-1 0,1 1 1,-1-1-1,0 0 0,1 1 0,-1-1 1,-2 1-1,-36 16 85,28-13-139,-31 11 87,17-7-23,-29 16 0,29-13-151,21-11 133,0 2 0,0-1 1,0 0-1,1 1 0,-1 0 1,-6 5-1,11-8 0,0 1 1,0-1-1,0 0 0,0 0 1,0 0-1,0 0 0,0 0 0,-1 1 1,1-1-1,0 0 0,0 0 1,0 0-1,0 0 0,0 0 1,0 0-1,-1 0 0,1 0 0,0 0 1,0 0-1,0 1 0,0-1 1,0 0-1,-1 0 0,1 0 1,0 0-1,0 0 0,0 0 1,0 0-1,-1 0 0,1 0 0,0 0 1,0 0-1,0 0 0,0-1 1,0 1-1,-1 0 0,1 0 1,0 0-1,0 0 0,0 0 0,0 0 1,0 0-1,-1 0 0,1 0 1,0 0-1,0-1 0,0 1 1,0 0-1,0 0 0,0 0 0,-1 0 1,1 0 64,0 0-44,0-1-1,1 1 1,-1 0 0,0-1-1,1 1 1,-1-1 0,0 1-1,1 0 1,-1 0 0,0-1-1,1 1 1,-1 0 0,1 0-1,-1-1 1,1 1 0,-1 0-1,0 0 1,1 0 0,-1 0-1,1-1 1,-1 1 0,1 0-1,-1 0 1,1 0 0,19-2 174,-12 1-119,33-4 160,-1 1-1,65 2 0,-46 3-47,-34-1-137,0 1-1,26 4 1,-16 1-198,69 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20:13.7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 4064,'9'-5'6938,"-5"43"-4431,-3 84-244,-10 235-46,-8-261-1593,16-93-903,-2 13 1254,0-10-2151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29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11 3072,'-17'-11'4448,"26"11"-1451,71 1 722,43 5-3294,-73-4-2814,16 2-3126,-35 2 1830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38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444 7 2976,'0'-6'4544,"-11"6"-2160,0 1-1913,0 0 0,0 1 0,0 0-1,0 1 1,1 0 0,-15 7 0,1-1-157,0 0-69,0 1 0,1 1 1,0 1-1,1 2 0,-33 24 0,38-24-179,1 0 1,0 1-1,1 1 1,1 1-1,0 0 1,-22 37-1,33-48-22,0 0 1,0 0-1,1 0 0,0 1 0,0-1 0,0 1 0,1-1 1,0 1-1,0 0 0,1-1 0,0 9 0,0-13-1,1 1 1,-1-1-1,0 1 0,1-1 0,0 1 0,-1-1 0,1 1 0,0-1 0,0 0 0,1 0 0,-1 1 1,0-1-1,1 0 0,-1 0 0,1 0 0,0-1 0,0 1 0,-1 0 0,1 0 0,0-1 0,1 0 1,-1 1-1,0-1 0,0 0 0,0 0 0,1 0 0,-1 0 0,1 0 0,-1-1 0,1 1 0,4 0 0,1-1 55,0 0 0,0 0 0,0-1 1,0 0-1,-1 0 0,1-1 0,0 0 0,-1-1 0,1 1 0,-1-1 0,0-1 0,0 1 0,0-1 0,11-9 0,-3 2-39,0-1 0,-2-1 0,1 0-1,-1-1 1,13-19 0,-3 2 48,-2-2 0,-1-1-1,27-63 1,-45 93-196,0 0 0,-1-1 0,0 1 0,1-1 0,-2 1 0,1-1 0,-1 0 0,1 1 0,-1-1 0,0 0 0,-1 1 0,-1-9 0,2 13 53,-1 0 1,1 0-1,-1 0 1,1 0-1,-1 0 1,1 0-1,-1 0 1,1 0-1,-1 0 1,1 0-1,-1 1 1,1-1-1,0 0 1,-1 0-1,1 1 1,-1-1-1,1 0 1,-1 1-1,1-1-31,-5 6 103,0 0-1,1 0 0,-1 0 1,1 1-1,1-1 0,-1 1 0,1 0 1,1 0-1,-1 0 0,-2 14 0,-1-3 116,2-3-23,0 0 0,0 0 0,2 0 0,0 0 0,0 25 0,2-32-39,0 1 0,1-1 0,1 1 0,-1-1 0,2 0 0,-1 0 0,1 0 0,0 0 0,0 0 0,1-1 0,0 1 0,6 6 0,-4-5 30,0-1 0,1 0 0,0-1 0,1 0 0,0 0 0,0 0-1,0-1 1,1 0 0,0-1 0,0 0 0,0 0 0,0-1-1,13 4 1,-19-8-89,0 1 0,1-1-1,-1 0 1,0 0 0,0 0 0,0 0-1,0 0 1,0-1 0,1 1 0,4-3-1,26-11-555,-33 13 507,8-33-14738,-1 29 12341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38.7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31 3136,'11'-20'1666,"-11"19"-1500,0 0-1,1 1 1,-1-1-1,0 1 1,0-1 0,1 1-1,-1-1 1,1 1-1,-1-1 1,0 1 0,1 0-1,-1-1 1,1 1-1,-1-1 1,1 1 0,-1 0-1,1-1 1,-1 1-1,1 0 1,0 0 0,-1 0-1,1-1 1,-1 1-1,1 0 1,-1 0 0,1 0-1,0 0 1,-1 0-1,1 0 1,1 0 0,-1 2 18,-1 0 0,1 0 0,0 0 1,-1 0-1,1 0 0,-1 0 0,0 0 0,0 0 1,1 0-1,-1 0 0,-1 0 0,1 4 0,0-2 168,-2 15 135,-1 0 0,0 0 0,-1 0 0,-1 0 0,-10 23 0,-3 17 335,11-36-538,3-9-103,0-1 0,1 1 0,-3 28 0,6-42-162,0 0 0,0 0 1,0 0-1,0 1 0,0-1 0,-1 0 0,1 0 0,0 0 1,0 0-1,0 0 0,0 1 0,0-1 0,0 0 0,0 0 1,0 0-1,0 0 0,0 0 0,0 1 0,0-1 0,0 0 1,0 0-1,0 0 0,0 0 0,0 0 0,0 1 0,1-1 1,-1 0-1,0 0 0,0 0 0,0 0 0,0 0 0,0 0 1,0 0-1,0 1 0,0-1 0,0 0 0,0 0 0,1 0 1,-1 0-1,0 0 0,0 0 0,0 0 0,0 0 0,0 0 0,1 0 1,-1 0-1,0 0 0,0 0 0,0 0 0,0 0 0,0 0 1,0 0-1,1 0 0,-1 0 0,0 0 0,0 0 0,0 0 1,0 0-1,0 0 0,1 0 0,-1 0 0,7-7 300,-4 3-199,124-132 344,-83 86-726,61-55 1,-103 103 203,4-3-104,0 1-1,-1-1 0,9-3 0,-13 7 137,0 0 0,0 1-1,0-1 1,1 1 0,-1 0-1,0-1 1,0 1 0,1 0 0,-1 0-1,0-1 1,2 1 0,-2 0 17,-1 1 1,1-1-1,-1 0 1,1 0-1,-1 0 1,1 1-1,-1-1 1,1 0-1,-1 0 1,0 1-1,1-1 1,-1 0-1,1 1 1,-1-1 0,1 1-1,-1-1 1,0 0-1,1 1 1,-1-1-1,0 1 1,0-1-1,1 1 1,-1-1-1,0 1 1,0-1-1,0 2 1,1 6 73,0-1-1,-1 1 1,0 0 0,0 0 0,-1-1-1,0 1 1,-1 0 0,-3 12 0,0 0 50,-3 13 86,5-23-178,0 1 1,1 0-1,-2 18 0,4-28-9,0-1 0,0 0 0,0 1 1,0-1-1,-1 1 0,1-1 0,0 0 1,0 1-1,0-1 0,0 1 0,0-1 1,1 1-1,-1-1 0,0 0 0,0 1 1,0-1-1,0 1 0,0-1 0,0 0 0,1 1 1,-1-1-1,0 0 0,0 1 0,1-1 1,-1 0-1,0 1 0,1-1 0,-1 0 1,0 1-1,0-1 0,1 0 0,-1 0 0,1 0 1,-1 1-1,0-1 0,1 0 0,-1 0 1,1 0-1,-1 0 0,0 0 0,1 0 1,-1 0-1,1 0 0,-1 0 0,0 0 1,1 0-1,-1 0 0,1 0 0,-1 0 0,0 0 1,1 0-1,-1 0 0,1 0 0,-1 0 1,0-1-1,1 1 0,0 0 0,3-3 75,0 1 0,1-1 0,6-7-1,-6 7-170,54-52-83,-47 46 95,-8 5-20,0 0 0,0 1 0,1 0 0,0 0 0,8-5 0,-12 8 76,0 0 0,0-1 1,0 1-1,0 0 1,0 0-1,0 0 0,0 0 1,0 0-1,0 0 0,0 0 1,0 0-1,0 0 1,-1 0-1,1 0 0,0 1 1,0-1-1,0 0 1,0 1-1,0-1 0,0 1 1,0-1-1,-1 1 1,1-1-1,0 1 0,0-1 1,-1 1-1,1 0 0,0-1 1,-1 1-1,1 0 1,0 0-1,-1 0 0,0 0 1,1-1-1,-1 1 1,1 0-1,-1 0 0,1 2 1,3 10 202,-1 1 1,1 0 0,-2 0-1,0 0 1,-1 0 0,-1 24-1,1 4 158,0 70-112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39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145 8 2816,'5'-8'5552,"-12"21"-2555,2 0-2203,-2 6 4,-1 0 1,-11 17-1,-35 60 594,45-77-1079,0 0-1,1 0 1,1 1-1,-8 33 1,15-51-254,-1 1 0,1-1 0,0 1 0,0-1 0,0 0 0,0 1 0,0-1 0,0 1 0,1-1 0,-1 0 0,2 4 0,-2-5-20,1 0 0,-1 0 0,1 0 0,-1 0 0,1 0 0,0-1 0,-1 1 0,1 0 1,0 0-1,0 0 0,0-1 0,0 1 0,-1 0 0,1-1 0,0 1 0,0-1 0,0 1 0,0-1 1,0 0-1,1 1 0,-1-1 0,0 0 0,0 0 0,0 1 0,0-1 0,0 0 0,1 0 0,7-1 14,0 0 0,0 0 0,0-1 0,0 0 0,0 0 0,-1-1 0,1 0 0,-1-1 0,0 0 1,0 0-1,0-1 0,0 0 0,-1 0 0,0-1 0,0 1 0,8-10 0,8-10-168,-1-2 0,35-56 0,-47 67 92,29-46-617,-39 62 627,0 0-1,0 0 1,0-1 0,1 1 0,-1 0 0,0 0-1,0-1 1,0 1 0,0 0 0,0 0 0,1 0-1,-1-1 1,0 1 0,0 0 0,1 0 0,-1 0-1,0 0 1,0 0 0,0 0 0,1-1 0,-1 1 0,0 0-1,0 0 1,1 0 0,-1 0 0,0 0 0,0 0-1,1 0 1,-1 0 0,0 0 0,1 0 0,1 8 40,-3 15 315,1-23-343,-5 34 140,1-11 203,2-1-1,0 1 0,2 32 0,1-27 129,-1-19-299,1-1 0,-1 1 0,2-1 0,1 10-1,-2-16-140,0 1 0,0 0 0,0-1 0,1 1 1,-1-1-1,0 1 0,1-1 0,0 0 0,0 1 0,0-1 0,0 0 0,0 0 0,0-1 0,0 1 0,0 0 0,4 1 0,-1 0-18,0-1 0,-1 0 1,1 0-1,0 0 0,0-1 0,0 0 0,1 0 1,-1 0-1,0 0 0,0-1 0,7 0 0,-2-1-814,0 0-1,0-1 1,0-1-1,18-6 0,-21 7-725,-1-1 1,0 0-1,10-7 0,0 2-1192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40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95 3136,'-12'-10'8933,"12"-3"-6811,0 7-1273,1 4-657,0-1 0,-1 1 0,2 0 0,-1 0 0,0-1 0,0 1 0,1 0 0,-1 0 1,1 1-1,0-1 0,-1 0 0,1 0 0,0 1 0,0-1 0,2-1 0,5-2 105,-1 0-1,13-5 0,-15 8-259,0 0 1,-1 0-1,1 0 0,0 1 0,0 0 1,0 0-1,0 0 0,0 1 0,0 0 1,8 0-1,-6 2-61,1-1 0,-1 2 0,0-1 0,-1 1 0,1 0 1,0 0-1,6 5 0,20 9 76,-26-14-36,1 1 0,-1 0 0,0 1 0,0 0 0,-1 0 1,1 1-1,-1-1 0,11 13 0,-17-16-15,0-1 0,0 1 0,0-1 0,0 1 0,0 0 0,0-1 0,-1 1 0,1 0 0,-1 0 0,1-1 1,-1 1-1,0 0 0,1 0 0,-1 0 0,0 0 0,0-1 0,0 1 0,-1 0 0,1 0 0,0 0 0,-1 0 0,1-1 0,-1 1 0,0 0 0,1 0 0,-1-1 0,0 1 0,0-1 0,0 1 0,0-1 0,-3 3 0,-2 3 14,-1 0-1,-1 0 0,1-1 1,-15 10-1,13-11 36,-96 76 72,97-76-110,1 1 0,0 0 0,1 0 0,-1 0 0,1 1 0,0 0 0,1 0 0,-1 1 0,1 0 0,1 0 0,0 0-1,0 0 1,0 1 0,1-1 0,1 1 0,-3 10 0,2 9 384,1 0 1,1 0-1,1 1 1,2-1-1,10 54 1,-9-58-160,2 40 0,0-36-4354,-5-21 2186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2:40.8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0 7136,'-10'13'3232,"10"6"-2816,-5-12 1216,5 6-992,-3-2-192,3 0-288,-5-3-3328,5 0 1760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07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154 824 1472,'0'0'475,"4"8"1525,-3-8-1916,0 1 1,0 0 0,0-1 0,0 1 0,0 0 0,0-1-1,0 1 1,0-1 0,0 0 0,0 1 0,0-1 0,0 0-1,0 0 1,0 0 0,0 1 0,0-1 0,0 0 0,0 0 0,0 0-1,0-1 1,0 1 0,0 0 0,0 0 0,0-1 0,0 1-1,0 0 1,0-1 0,0 1 0,0-1 0,0 1 0,0-1-1,0 0 1,0 1 0,0-1 0,-1 0 0,1 0 0,1-1-1,2-2 277,-1 0 0,1 0 0,-1-1 0,0 1 0,0-1 0,-1 0 0,3-5 0,26-71-318,-7-6 144,20-134 1,-43 213-179,27-108 15,-9 45-149,-12 37 265,-6 23-147,1-1 0,1 1 0,6-17 0,-9 3-756,-1 30 746,0-1-1,-1 0 0,1 1 1,-1-1-1,-4 6 1,-2 6-129,-26 81-78,14-13 31,-17 159-1,3-9 379,15-137-54,-36 145 383,44-207-285,-3-1 1,-26 52-1,35-77-88,0 0-1,0 0 1,-1 0 0,0-1-1,0 0 1,-1 0 0,-9 8-1,15-15-114,-1 0 1,0 0-1,0 0 0,1 0 0,-1 0 0,0-1 0,0 1 0,0-1 0,0 0 1,0 1-1,0-1 0,0 0 0,0 0 0,0 0 0,0 0 0,0-1 0,-2 0 1,4 1-37,-1 0 0,0 0 1,0 0-1,1-1 1,-1 1-1,0 0 0,0-1 1,1 1-1,-1-1 1,0 1-1,1-1 0,-1 1 1,1-1-1,-1 1 1,1-1-1,-1 1 0,1-1 1,-1 0-1,1 1 1,-1-1-1,1 0 0,0 1 1,-1-1-1,1 0 1,0 0-1,0 1 0,0-1 1,-1 0-1,1 0 1,0 0-1,0 1 0,0-1 1,0 0-1,0 0 1,1 0-1,-1 1 0,0-1 1,0 0-1,0 0 1,1 1-1,-1-1 0,0 0 1,1 0-1,3-7-78,1 0 0,0 1 0,0 0 0,0 0 0,1 0-1,11-10 1,9-9-84,-19 17 174,85-102 71,-47 57-227,14-18 190,-44 50-8,2 1-1,0 0 1,1 1 0,1 1-1,39-29 1,-31 29 5,-1-1 0,0-1 1,36-40-1,0-19 260,-59 77-282,-1 0-1,0-1 0,0 1 0,0 0 0,0-1 1,0 0-1,-1 1 0,1-1 0,-1 0 1,0 0-1,0-4 0,-9 19-431,-4 15 354,-12 33 0,20-42 159,0 0-1,-3 24 0,1-2 174,6-34-251,-1-1-1,1 0 1,0 0-1,0 0 1,0 0 0,2 7-1,-2-9 28,0 0 0,1 0 0,0 0 0,-1 0-1,1 0 1,0-1 0,0 1 0,0 0 0,0 0-1,0-1 1,0 1 0,0-1 0,1 1 0,-1-1 0,0 0-1,2 2 1,0-2 3,0 1 0,-1-1-1,1 0 1,0 0-1,-1 0 1,1-1 0,0 1-1,0 0 1,0-1 0,0 0-1,0 0 1,-1 0-1,1 0 1,0 0 0,0-1-1,0 1 1,0-1 0,4-1-1,-3 1 3,123-37 193,-108 32-201,1-3-15,0 0 0,31-19-1,-16 8-223,39-24-146,-71 42 312,1 0-1,1 1 0,-1-1 0,0 1 1,5-2-1,-5 3 116,-1-1 0,1 0 0,-1 0 1,1-1-1,4-2 0,-13 7 322,-2 2-363,0 0 0,0 0 0,0 0 0,-6 8 0,-7 10-232,-13 15-363,31-34 498,-1 0-1,1 0 1,0 1-1,0-1 1,0 0 0,1 1-1,-1-1 1,0 7 0,1-7 52,1 0 0,-1 0 1,1-1-1,0 1 0,0 0 1,0 0-1,1 0 0,-1 0 1,2 4-1,-1-6 44,0 0 0,0-1 0,0 1 0,0 0 0,0 0 1,0-1-1,0 1 0,1 0 0,-1-1 0,1 1 0,-1-1 0,1 0 0,0 0 0,0 1 0,-1-1 0,1 0 0,0-1 0,4 3 0,-4-3 4,1 1 0,0-1 0,-1 0 0,1 1 0,0-1 0,-1 0 0,1 0 0,0-1 0,-1 1 0,1-1 0,-1 1 1,1-1-1,4-2 0,36-17 209,-36 15-205,20-9 72,3-1 9,-1-2-1,0 0 1,-2-2 0,43-37 0,-53 37-59,-1 0 0,0-1 1,-2-1-1,-1 0 1,14-28-1,105-242-87,-108 237-47,-8 14-8,-2-1 1,13-65-1,-19 71-4,-7 29 59,4-16-350,-2 18 44,-2 13-71,-3 5 340,0 1 1,0-1-1,-1 1 1,-1-1-1,-1 0 1,0-1-1,-8 17 1,-11 34-162,-3 39 273,-13 117 0,23-116-355,14-86 310,-1 0 68,1 0-1,0 0 0,2 1 0,0-1 0,3 36 0,-1-52-32,-1 0-1,1 1 1,0-1 0,0 0-1,0 0 1,0 0 0,0 0-1,0 0 1,0 0 0,2 2 0,-2-3-19,0-1 0,-1 1 0,1 0 1,0 0-1,0-1 0,-1 1 1,1 0-1,0-1 0,0 1 0,0-1 1,0 0-1,0 1 0,0-1 0,0 1 1,0-1-1,0 0 0,0 0 1,0 0-1,0 0 0,0 0 0,0 0 1,0 0-1,2 0 0,15-3 262,-14 2-253,0 1-1,0-1 1,0 0 0,0 0 0,0-1 0,-1 1 0,1-1-1,0 1 1,0-1 0,4-4 0,6-4 57,-8 6-77,0 0 1,0-1-1,0 0 1,-1 0-1,7-8 1,36-56-6,-47 68-34,-1 1 0,0-1 0,0 1 0,0 0 1,1-1-1,-1 1 0,0-1 0,0 1 1,1 0-1,-1-1 0,0 1 0,1 0 1,-1-1-1,1 1 0,-1 0 0,0-1 1,1 1-1,-1 0 0,1 0 0,-1 0 0,1-1 1,-1 1-1,1 0 0,-1 0 0,0 0 1,1 0-1,-1 0 0,1 0 0,-1 0 1,1 0-1,-1 0 0,1 0 0,0 0 0,0 1 1,0 0-1,-1 0 0,1-1 0,0 1 0,-1 0 0,1 0 0,-1 0 0,1 0 1,-1 0-1,1 0 0,-1 0 0,0 0 0,1 3 0,1 5 18,-1 0 0,0 15 0,-1 46-53,0-68 78,0-1 0,0 1 0,0 0 1,1 0-1,-1-1 0,0 1 0,1 0 0,-1-1 1,1 1-1,-1 0 0,1-1 0,0 1 1,0-1-1,0 1 0,0-1 0,0 0 1,0 1-1,0-1 0,2 1 0,-1 0 27,0-1 0,0 0-1,0 1 1,0-1-1,0 0 1,1-1 0,-1 1-1,0 0 1,1-1 0,-1 1-1,1-1 1,2 0 0,3 0 69,0 0 1,0-1 0,0 0 0,0 0 0,0-1 0,15-5 0,-1-2 12,-1-2 0,36-22 0,-53 30-116,12-9 10,0 1 0,-2-2 0,1 0 0,-2-1 0,1 0 1,-2-1-1,19-30 0,61-125-7,-90 165-15,40-84 93,47-150-1,-85 226-94,2-5-85,0 1 0,-2-1 0,0 0 0,-1 0 0,0-26 0,-4 36-520,-3 11 139,-4 14 85,7-15 413,-40 126-658,24-66 635,-5 34-238,14-51 215,-10 67 242,3-17-86,2 18-374,8-56 290,5-11 97,1-18 177,1-16-196,-2-11-101,0-1-1,0 1 1,0-1 0,0 1-1,1-1 1,-1 1 0,0-1-1,0 1 1,0-1-1,1 1 1,-1-1 0,0 0-1,0 1 1,1-1-1,-1 1 1,0-1 0,1 0-1,-1 1 1,1-1 0,-1 0-1,1 1 1,2-1 56,0-1 0,-1 1 1,1-1-1,0 0 0,-1 0 0,1 0 0,-1 0 1,1 0-1,-1 0 0,1-1 0,-1 1 0,0-1 1,0 0-1,4-4 0,2-2-102,0-1 1,6-9-1,-14 18 16,17-27 16,-15 23-93,1-1 0,-1 0 0,1 1 0,0-1 0,1 1 0,-1 0 0,1 0 0,0 0 0,0 0 0,6-4 0,-8 24-594,1 2 550,-2-9 86,0-1-1,1 1 1,0 0-1,0 0 1,1-1 0,0 0-1,5 10 1,-7-17 65,0 0 0,0 0 0,0 1 1,0-1-1,1 0 0,-1 0 0,0 0 0,1 0 1,-1-1-1,0 1 0,1 0 0,-1-1 0,1 1 1,-1 0-1,1-1 0,-1 0 0,1 1 0,0-1 1,-1 0-1,1 0 0,-1 0 0,1 0 0,0 0 0,-1 0 1,1-1-1,-1 1 0,3-1 0,5-1 124,1-1 0,0 0 0,10-6 0,-11 5-163,33-14 127,71-41 1,-111 57-182,0 1-1,0 0 0,0 0 1,0 0-1,0 0 1,0 0-1,1 0 1,-1 0-1,0 1 1,1-1-1,3 1 1,-10 19-459,0-5 435,2-9 28,1-1 0,0 0 0,0 0 0,0 1-1,0-1 1,1 5 0,0-8 54,0 0 0,0 1 0,0-1 0,1 0 0,-1 0 0,0 1 0,1-1 0,-1 0 0,1 0 0,0 0 0,-1 1 0,1-1 0,0 0 0,0 0 0,-1 0 0,1 0 0,0 0 0,0-1 0,0 1-1,0 0 1,0 0 0,0-1 0,0 1 0,1 0 0,1 0 0,6 3 113,0-1 0,0 0 0,0 0-1,1-1 1,-1 0 0,12 1 0,-18-3-59,0 0 0,0 0 0,0 0-1,0 0 1,0 0 0,-1-1 0,1 1 0,0-1 0,0 0 0,-1 0 0,1 0 0,0 0 0,-1 0 0,1-1 0,-1 1 0,1-1 0,-1 1 0,0-1 0,0 0 0,0 0 0,0 0 0,0 0 0,0 0 0,2-5 0,-3 5-20,0-1 0,0 1 1,-1-1-1,1 1 1,-1-1-1,1 1 0,-1-1 1,0 0-1,0 1 0,0-1 1,-1 1-1,0-4 0,1 4-36,0 0 0,-1 0 0,1 0 0,-1 1 0,0-1 0,1 0 0,-1 0 0,0 0 0,0 0 0,0 1 0,0-1 0,-1 0 0,1 1 0,0-1 0,-1 1 0,1-1 0,-3-1-1,-2 0-59,0 0-1,0 1 0,0 0 1,0-1-1,0 2 0,-1-1 0,1 1 1,-13-1-1,1 2-266,-35 5 0,51-5 305,0 0 11,0 1 1,0-1-1,0 1 1,0-1-1,0 1 1,0 0-1,0 0 1,0 0-1,0 0 1,0 0-1,1 0 1,-1 1-1,0-1 1,1 0-1,-1 1 1,-1 1 0,3-3-1,0 0 1,0 1-1,0-1 1,0 0-1,0 0 1,0 0-1,0 0 1,0 1 0,0-1-1,0 0 1,0 0-1,0 0 1,0 0-1,0 1 1,0-1 0,0 0-1,0 0 1,0 0-1,0 0 1,0 0-1,0 1 1,1-1-1,-1 0 1,0 0 0,0 0-1,0 0 1,0 0-1,0 1 1,0-1-1,0 0 1,0 0 0,1 0-1,-1 0 1,0 0-1,0 0 1,0 0-1,1 0 1,9 5 90,13 0 261,-11-5-298,0 0 1,-1-1 0,1 0 0,0 0 0,-1-2 0,1 1 0,-1-1-1,20-9 1,-4 0-3,0-2-1,29-19 0,9-12-234,-62 43 144,-2 1-1,1 0 0,0 0 0,0 0 0,0 0 0,0 0 0,0 0 0,3 0 0,-5 1 34,1 0 0,-1 0 0,0 1 0,1-1 0,-1 0 0,0 0 0,1 1 0,-1-1 0,0 0 0,1 1 0,-1-1 0,0 1 0,0-1 0,1 0 0,-1 1 0,0-1 0,0 1 0,0-1 0,0 1 0,0-1 0,0 0 0,0 1 0,0-1 0,0 1 0,0-1 0,0 2 0,0 15-123,0-14 202,1 23 159,-1-9-132,-1 27-1,-1-34 33,2-1 1,-1 1-1,1 0 0,1-1 0,2 17 1,4-9 317,-6-16-413,-1-1 0,0 0 0,0 0 1,1 1-1,-1-1 0,0 0 0,1 0 0,-1 0 0,1 0 0,-1 1 0,0-1 1,1 0-1,-1 0 0,0 0 0,1 0 0,-1 0 0,1 0 0,-1 0 0,0 0 1,1 0-1,-1 0 0,1 0 0,-1 0 0,0 0 0,1 0 0,-1 0 0,0-1 1,1 1-1,-1 0 0,0 0 0,1 0 0,-1-1 0,0 1 0,1 0 0,-1 0 1,0-1-1,1 1 0,-1 0 0,0 0 0,0-1 0,1 1 0,-1 0 1,0-1-1,0 0 0,24-21 400,8-11-270,-9 3-65,-14 17-167,0 1 1,1 0 0,0 1-1,15-13 1,-14 19-380,-11 4 443,0 1 1,1 0-1,-1 0 1,0 0-1,0 1 0,1-1 1,-1 0-1,0 0 1,0 0-1,1 0 1,-1 0-1,0 0 1,0 0-1,0 0 0,1 0 1,-1 1-1,0-1 1,0 0-1,0 0 1,1 0-1,-1 0 1,0 1-1,0-1 0,0 0 1,0 0-1,1 1 1,0 1-37,-1 0 0,1 0-1,-1 1 1,1-1 0,-1 0 0,0 1 0,0 2 0,1 7 116,0-1-64,0 0-1,1 0 1,1 0 0,4 16-1,-6-25 35,0 1 0,1 0 0,-1-1 1,0 1-1,1-1 0,0 1 0,-1-1 0,1 0 0,0 1 0,0-1 0,0 0 1,1 0-1,-1-1 0,0 1 0,1 0 0,-1-1 0,1 1 0,0-1 0,-1 0 0,1 0 1,0 0-1,5 1 0,-5-2 24,1 0 0,0 0 0,-1 0 0,1 0 1,0 0-1,-1-1 0,1 0 0,-1 1 0,1-2 0,-1 1 1,1 0-1,3-2 0,3-3 78,1-1 1,11-8-1,-21 14-124,27-23-31,-1-2-1,0 0 0,29-41 1,-17 21-494,-39 45 500,0 1 0,0 0 0,0-1 0,1 1 0,-1 0-1,0-1 1,1 1 0,-1 0 0,0-1 0,1 1 0,-1 0 0,0-1 0,1 1 0,-1 0 0,0 0 0,1 0 0,-1-1 0,1 1 0,-1 0 0,1 0 0,-1 0 0,0 0 0,1 0 0,-1 0 0,1 0 0,-1 0 0,1 0-1,-1 0 1,1 0 0,0 0 3,-1 1-1,1 0 0,-1-1 0,0 1 1,1-1-1,-1 1 0,0 0 0,1-1 0,-1 1 1,0 0-1,0-1 0,0 1 0,0 0 1,1 0-1,-1-1 0,0 2 0,-2 35-131,2-35 116,-2 15 63,0 3 21,-8 40-1,5-41-58,4-14 29,0 0-1,0 0 1,0 0 0,-1-1-1,0 1 1,0 0 0,-5 7-1,7-11 19,-1 0-1,0 0 1,0 0-1,0 0 1,1 0-1,-1 0 0,1 0 1,-1 0-1,0 0 1,1 1-1,0-1 1,-1 2-1,1-2-42,1-1 0,0 1 0,-1-1 0,1 1-1,-1-1 1,1 0 0,0 1 0,0-1 0,-1 0 0,1 1 0,0-1 0,-1 0 0,1 0 0,0 0 0,0 0-1,-1 0 1,1 0 0,0 0 0,0 0 0,-1 0 0,1 0 0,1 0 0,17-1-233,-1 0 1,1-2-1,34-8 1,-32 5-3696,27-12-1,-35 14 1819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08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20 2720,'-8'-8'1248,"25"1"-1088,-13 2-160,5 5-32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08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554 78 3968,'15'-12'1824,"6"1"-1600,-4 0 1088,4 6-768,19-6-64,3 3-320,9-3 32,0 6-128,0 2-32,-12 3 0,-10 0 96,-9 8-64,-11 0-2688,-7 3 1408</inkml:trace>
  <inkml:trace contextRef="#ctx0" brushRef="#br0" timeOffset="1">13 190 3136,'-13'-12'1440,"18"8"-1248,0 0-192,3 1-32,9-5-32,4 0 0,-3 0-1216,4 5 704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08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0 171 3552,'5'-12'1632,"61"-15"-1440,-20 8 992,2 8-704,26-17 0,4 4-288,14-3 160,-11 5-224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11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298 707 1728,'6'-5'4849,"-6"5"-4816,0 0-1,0 0 1,0 0 0,0-1 0,0 1 0,0 0-1,0 0 1,-1 0 0,1 0 0,0-1 0,0 1-1,0 0 1,0 0 0,0 0 0,-1 0 0,1 0-1,0 0 1,0-1 0,0 1 0,0 0 0,-1 0-1,1 0 1,0 0 0,0 0 0,0 0 0,-1 0-1,1 0 1,0 0 0,0 0 0,0 0 0,-1 0-1,-8 1 337,0 0 0,0 1 0,0 0-1,0 1 1,0 0 0,-11 5 0,-50 27 548,-12 18-254,72-46-616,1 1 0,0 0-1,1 1 1,-1 0 0,-12 19 0,20-27-32,0 0 0,1 0 1,-1 0-1,1 0 0,-1 0 1,1 0-1,-1 0 0,1 0 0,-1 1 1,1-1-1,0 0 0,0 0 0,0 0 1,0 0-1,0 1 0,0-1 0,0 0 1,0 0-1,0 0 0,1 2 1,-1-2 13,1 0 1,0 0-1,-1-1 1,1 1-1,0 0 1,-1-1-1,1 1 1,0 0-1,0-1 1,-1 1-1,1-1 1,0 1-1,0-1 1,0 1-1,0-1 1,0 0-1,0 1 1,0-1-1,0 0 1,0 0-1,0 0 1,0 0-1,0 0 1,0 0-1,1 0 1,5 0 108,1-1 1,-1 0-1,1-1 0,-1 0 1,0 0-1,0 0 0,0-1 1,9-4-1,0-2 16,-1 0 0,18-14 0,-21 13-77,-1 0 1,16-18 0,-8 8-34,-11 10-110,0 0 0,0-1-1,-1 0 1,9-18 0,-15 23-157,-4 6-115,-7 10-135,4-2 326,2 1 1,-1 1 0,1-1 0,-3 15 0,6-22 157,0 0-1,1 0 1,-1 0 0,1 1 0,0-1-1,0 0 1,0 0 0,0 1 0,0-1-1,0 0 1,1 0 0,-1 0 0,1 1-1,-1-1 1,1 0 0,0 0 0,0 0 0,0 0-1,0 0 1,0 0 0,0 0 0,1 0-1,-1-1 1,1 1 0,-1 0 0,1-1-1,0 1 1,-1-1 0,1 0 0,0 1-1,0-1 1,0 0 0,3 1 0,-2-1 38,1 1 1,0-1-1,0 0 1,-1 0-1,1 0 1,0-1-1,0 1 1,0-1-1,0 0 1,0 0-1,0 0 1,0-1-1,0 1 1,0-1-1,0 0 1,-1 0-1,1-1 1,6-2 0,1-3 7,-1 0 1,1-1 0,-1 0-1,-1-1 1,0 0 0,9-12-1,1-2 16,23-38 0,19-44 44,41-63-15,-66 115 111,41-82 0,-69 120-166,32-74-141,-36 79 96,0-1 0,-1-1 0,0 1 1,-1-1-1,0 1 0,0-14 0,-2 23-36,0-1 0,0 0-1,0 0 1,-1 1 0,-1-6-1,2 7 18,0 1-1,0-1 1,0 1-1,-1 0 1,1-1-1,0 1 1,-1-1-1,1 1 1,0 0-1,-1-1 1,1 1-1,0 0 1,-1-1 0,1 1-1,0 0 1,-1 0-1,1-1 1,-1 1-1,1 0 1,-1 0-1,1 0 1,0 0-1,-1 0 1,1-1-1,-1 1 1,1 0-1,-1 0 1,1 0-1,-1 0 1,1 0-1,-1 0 1,1 0-1,-1 1 1,1-1-1,-1 0 1,1 0-1,0 0 1,-1 0-1,1 1 1,-1-1-1,1 0 1,-1 0-1,1 1 1,0-1-1,-1 0 1,1 1-1,-1-1 1,-5 5-50,0 0-1,-1 0 1,2 1 0,-1 0 0,1 0-1,-1 0 1,-7 14 0,-27 55 175,27-48-169,-1 3 128,1 1 0,1 1 0,2 0 0,-9 49-1,11-30 86,3 0 0,0 63 0,5-100-56,1 1 1,0-1-1,5 22 1,-5-31-24,0-1-1,1 1 1,-1-1 0,1 1 0,0-1-1,0 0 1,1 0 0,-1 0-1,1 0 1,0 0 0,0-1 0,0 1-1,0-1 1,6 5 0,-6-7-29,0 1 1,1-1 0,-1 1-1,0-1 1,1 0 0,-1-1-1,0 1 1,1 0-1,-1-1 1,1 0 0,-1 0-1,1 0 1,-1 0-1,1-1 1,6-1 0,7-2 56,31-11 1,-44 13-97,94-38-111,-96 39 78,-1 1 0,1-1 1,0 1-1,0-1 0,-1 1 0,1 0 0,0 0 1,0 0-1,2 0 0,-4 0 10,1 0 1,0 0-1,-1 0 1,1 0-1,-1 1 0,1-1 1,0 0-1,-1 0 0,1 1 1,-1-1-1,1 0 0,-1 1 1,1-1-1,-1 1 0,1-1 1,-1 1-1,1-1 0,-1 1 1,1 1-2,0 0 0,-1 0 0,1-1 0,-1 1 0,1 0 0,-1 0 0,0 0 0,0-1 0,0 1 0,0 0 0,0 0 0,0 0 0,-1 0 0,1 0 0,-1 2 0,-9 29-81,6-22 9,0 0 0,1 1 0,-2 18-1,5-27 89,-1 0 0,1 0 0,0 0 0,1 0 0,-1 0 0,0 0 0,1 0 0,0 0 0,0 0 0,-1-1-1,2 1 1,-1 0 0,0 0 0,1-1 0,-1 1 0,1-1 0,0 1 0,3 3 0,-1-2 102,0 0 1,1-1 0,-1 0-1,1 0 1,0 0 0,0 0-1,0-1 1,0 1 0,0-1-1,1-1 1,10 3 0,-13-3-43,1-1 0,-1 1 0,0-1 0,1 0 0,-1 0 0,1-1 1,-1 1-1,0-1 0,1 1 0,-1-1 0,0 0 0,0 0 1,1-1-1,-1 1 0,0-1 0,0 1 0,0-1 0,-1 0 1,1 0-1,0 0 0,2-3 0,-2 1-15,0 0-1,0 0 1,-1 0-1,1-1 1,-1 1-1,0-1 1,0 1-1,-1-1 1,1 0-1,-1 0 1,0 0-1,0 0 1,-1 0-1,1 0 1,-1 0 0,0 0-1,-1 1 1,0-8-1,0 8-61,0-1 1,0 1-1,0 0 1,0-1-1,-1 1 0,0 0 1,0 0-1,0 0 1,0 0-1,-1 1 0,1-1 1,-1 0-1,0 1 0,0 0 1,0 0-1,-1 0 1,1 0-1,-1 0 0,0 1 1,1-1-1,-8-2 0,5 3-45,0 0 0,1 0 0,-1 1-1,-10-2 1,14 3 13,0 0-1,0 0 1,0 0-1,0 0 1,0 0 0,0 0-1,0 0 1,0 1 0,0-1-1,0 1 1,0-1-1,0 1 1,0 0 0,0 0-1,0 0 1,1 0 0,-3 2-1,56-8-102,-36 1 119,-1-1-1,1 0 1,-1-1-1,16-8 1,-19 7-15,1 1 0,0 1 0,0 0 0,1 1 0,-1 0 1,20-2-1,-28 6 133,1 0 0,-1 0 0,1 0 0,10 2 0,-14-2-40,-1 1 1,1-1-1,-1 1 0,1-1 0,-1 1 1,0-1-1,1 1 0,-1 0 0,0 0 0,1 0 1,-1 0-1,0 0 0,0 0 0,0 0 1,0 0-1,0 0 0,0 0 0,0 1 1,0-1-1,0 0 0,0 1 0,-1-1 1,2 2-1,-1 8 53,0-1 1,0 0 0,0 0-1,-2 1 1,1-1-1,-1 0 1,-4 19-1,2-10-33,-3 8 130,6-25 94,6-2-131,14-7-112,28-17-137,-25 12 93,0 1 0,1 0 0,1 2-1,31-8 1,-38 12-73,-12 3 12,0 0-1,0 0 0,9-1 1,-13 3 54,0 0 1,-1 0-1,1 0 0,-1 0 1,1 0-1,-1 1 0,1-1 1,-1 0-1,1 1 1,-1-1-1,1 1 0,-1-1 1,1 1-1,-1 0 1,0 0-1,1 0 0,-1 0 1,2 1-1,-2-1 15,-1 0 0,0 0-1,1 0 1,-1 1 0,0-1 0,0 0-1,0 0 1,0 0 0,0 0 0,0 0-1,0 0 1,0 0 0,0 1-1,0-1 1,0 0 0,-1 0 0,0 1-1,0 5 44,-2 6-63,0 1 1,-1-1 0,-1-1-1,-8 17 1,4-7 31,4-14-4,1 2 285,6-9-163,7-6-93,67-45-75,47-28-519,-122 77 544,0 1 0,0-1 0,0 0 0,0 1 0,0-1 0,0 1 0,1-1 0,-1 1 0,0 0 0,0 0 0,0-1 0,1 1 0,-1 0 0,0 0 0,1 0 0,-1 0 0,0 0 0,0 1 0,1-1 0,-1 0 0,0 0 0,0 1 0,0-1 0,1 1 0,-1-1 0,0 1 0,0 0 0,0-1 0,0 1 0,0 0 0,0 0 0,0 0 0,0 0 0,0 0 0,-1 0 0,1 0 0,0 0 0,-1 0 0,2 1 0,1 6 32,0-1 1,0 1 0,-1 0 0,0 0 0,1 9 0,2 7 46,-3-18-31,0-1 0,0 1-1,1 0 1,0 0-1,0-1 1,0 0 0,0 1-1,1-1 1,0 0-1,6 5 1,-8-8-43,1 0-1,0 0 1,0 0 0,0 0-1,1 0 1,-1 0 0,0-1-1,1 0 1,-1 0-1,0 0 1,1 0 0,0 0-1,-1 0 1,1-1 0,-1 0-1,1 0 1,0 0 0,5-1-1,-2 0-797,-1 0 0,0 0 0,0-1 0,0 0 0,0 0 0,0 0 0,-1-1 0,1 0 0,-1 0 0,10-7 0,3-2-1803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29.7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0 141 2976,'1'-1'93,"0"0"0,-1 0 1,1 0-1,0 0 0,0 0 0,0 0 1,-1 1-1,1-1 0,0 0 0,0 1 0,0-1 1,0 0-1,1 1 0,-1-1 0,0 1 1,0 0-1,2-1 0,10-8 3868,-12 6-2778,0 0-1,0 1 1,0-1-1,1-3 1,-3 5-1062,0-1 1,0 1 0,0 0-1,0-1 1,1 1-1,-1 0 1,0-1 0,1 1-1,-1-1 1,1 1 0,0-1-1,-1 1 1,1-1 0,0 1-1,0-1 1,0 1 0,0-1-1,0 1 1,0-1 0,1 1-1,-1-1 1,0 1 0,1-1-1,-1 1 1,1-1 0,1-1-1,2-6-93,0 1 1,1 0-1,8-10 0,-4 6 158,-9 12-193,0-1 0,0 1 0,0 0-1,0 0 1,0-1 0,0 1-1,0 0 1,0 0 0,0 0 0,0-1-1,1 1 1,-1 0 0,0 0-1,0 0 1,0-1 0,0 1 0,1 0-1,-1 0 1,0 0 0,0 0-1,0-1 1,1 1 0,-1 0-1,0 0 1,0 0 0,0 0 0,1 0-1,-1 0 1,0 0 0,0 0-1,1 0 1,-1 0 0,0 0 0,0 0-1,1 0 1,-1 0 0,0 0-1,0 0 1,1 0 0,-1 0 0,0 0-1,0 0 1,1 0 0,-1 0-1,0 0 1,0 1 0,0-1-1,1 0 1,-1 0 0,0 0 0,0 0-1,0 0 1,0 1 0,1-1-1,-1 0 1,0 1-13,1 0 0,-1 0 0,0 0 0,1 0 0,-1 0 0,0 0 0,0 0 0,0-1 0,0 1 0,0 0 0,0 0 0,0 0 0,0 1 0,-6 43-146,3-1-3291,-5 42-5244,0-46 5714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11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86 4992,'-17'-13'2240,"22"10"-1952,-1 0 1120,4 3-832,10-8 480,8 0-608,27-4-128,3 4-192,25-3-32,-2 3-32,2 0 96,-10 5-96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13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188 100 3072,'-3'26'5199,"-7"24"-4308,4-22-288,-20 64 221,6-25-331,2-3 235,-29 64 0,11-56 235,15-33 672,24-46-1278,8-18-304,5-10-53,4-16 88,15-59 1,14-39-308,-45 140 184,40-102-170,-43 108 199,8-21-486,-4 20 216,-1 14 191,-1 89 57,-3-37 163,5 156 19,-3-196 101,1-1-1,9 30 0,-8-33 274,2-5 136,-6-12-643,0-1 0,0 0-1,0 0 1,1 1 0,-1-1 0,0 0 0,0 0 0,1 0 0,-1 1-1,0-1 1,0 0 0,1 0 0,-1 0 0,0 0 0,0 0-1,1 0 1,-1 0 0,0 0 0,1 0 0,-1 1 0,0-1 0,0 0-1,1 0 1,-1-1 0,0 1 0,1 0 0,-1 0 0,0 0 0,0 0-1,1 0 1,-1 0 0,0 0 0,1 0 0,-1 0 0,0-1 0,0 1-1,1 0 1,-1 0 0,0 0 0,0-1 0,0 1 0,1 0-1,-1 0 1,0 0 0,0-1 0,0 1 0,0 0 0,1 0 0,-1-1-1,5-7 122,-1-1-1,0 0 0,5-12 1,34-96 202,25-57-450,-49 131-53,2 1-1,27-40 1,-23 41 102,-17 27-102,0-1 1,1 1-1,1 1 1,1-1-1,13-12 1,-24 25 116,1 1 1,0-1-1,0 0 1,-1 1-1,1-1 1,0 0-1,0 1 1,0-1-1,0 1 0,0-1 1,0 1-1,0 0 1,0 0-1,0-1 1,0 1-1,0 0 1,0 0-1,0 0 1,0 0-1,0 0 1,0 0-1,0 0 0,0 0 1,1 1-1,0 0 16,-1-1 0,0 1 0,1 0-1,-1 0 1,0 0 0,0 0-1,0 0 1,0 1 0,0-1-1,0 0 1,0 1 0,0-1-1,0 0 1,0 2 0,2 5 69,0-1 0,-1 1 1,1-1-1,-2 1 0,2 8 1,10 165 660,-4-35-81,-3-54-384,5 46 354,-11-128-828,1-4-211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14.0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24 197 3552,'0'0'75,"0"0"0,0 1 0,0-1 0,0 0-1,0 1 1,0-1 0,0 0 0,0 1 0,0-1 0,0 0 0,0 0 0,0 1 0,0-1 0,0 0 0,0 1 0,1-1-1,-1 0 1,0 0 0,0 1 0,0-1 0,1 0 0,-1 0 0,0 0 0,0 1 0,1-1 0,-1 0 0,0 0 0,0 0-1,1 0 1,-1 0 0,0 1 0,0-1 0,1 0 0,-1 0 0,0 0 0,1 0 0,-1 0 0,0 0 0,1 0 0,-1 0-1,0 0 1,0 0 0,1 0 0,-1 0 0,0 0 0,1 0 0,-1 0 0,0-1 0,1 1 0,-1 0 0,0 0-1,0 0 1,1 0 0,-1 0 0,0-1 0,0 1 0,1 0 0,18-13 2088,-16 11-2218,9-8 375,0 0 0,0-1 0,19-23-1,24-41 690,-46 62-857,-7 11-113,0 0 1,0 0-1,0-1 0,0 1 1,-1-1-1,1 0 0,-1 1 1,0-1-1,0 0 0,0 0 1,1-3-1,-21 40-183,-23 63 1264,29-59-699,1 1 1,-11 64-1,-4 60 683,27-161-1141,0-2 68,0 1 0,0 0 0,0 0 1,0 0-1,0 0 0,0-1 0,0 1 1,0 0-1,-1 0 0,1 0 1,0-1-1,-1 1 0,1 0 0,0 0 1,-1-1-1,1 1 0,-1 0 0,1 0 1,-1-1-1,1 1 0,-1-1 1,0 1-1,1-1 0,-1 1 0,0-1 1,1 1-1,-1-1 0,0 1 0,1-1 1,-1 0-1,0 1 0,0-1 1,0 0-1,1 0 0,-1 0 0,0 0 1,0 1-1,0-1 0,0 0 0,1-1 1,-1 1-1,0 0 0,-1 0 0,-37 8-153,31-8-73,16 2 121,19-1 193,107-21 198,-99 14-1332,-13 5 322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16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149 3 2304,'4'-3'7568,"-4"15"-7350,-26 76 518,12-43-322,-10 57-1,14-33-130,-51 246 1183,56-289-1238,4-19 0,0 0 1,-1 0 0,0-1-1,-4 13 1,27-78 598,-7 30-971,1 0 0,1 1 0,1 0 0,22-25 0,-28 38 100,1 1 0,0 0 0,1 1 1,20-16-1,-30 27-32,0 0 0,-1 0 0,1 1 1,1-1-1,4-2 0,-8 4 60,1 0 0,0 0 1,-1 0-1,1-1 0,0 1 1,-1 0-1,1 0 0,0 0 1,-1 0-1,1 0 0,-1 0 1,1 1-1,0-1 0,-1 0 1,1 0-1,0 0 0,-1 1 1,1-1-1,-1 0 0,1 0 1,-1 1-1,1-1 0,-1 1 0,1-1 1,-1 0-1,1 1 0,-1-1 1,1 1-1,-1-1 0,0 1 1,1-1-1,-1 1 0,0 0 1,1-1-1,-1 1 0,0-1 1,0 1-1,1 0 0,0 4 16,0 1 0,1-1 0,-2 0-1,1 0 1,-1 1 0,0-1 0,0 0-1,0 1 1,-1 4 0,-3 10 76,-6 21 1,-3 12 114,8-25-78,2-18-10,2 0 0,-1 1-1,1 0 1,1-1 0,0 13 0,0-22-79,0 0 0,1 0 0,-1-1 0,0 1 0,0 0 0,1 0 0,-1 0-1,0-1 1,1 1 0,-1 0 0,1 0 0,-1-1 0,1 1 0,-1 0 0,1-1 0,-1 1 0,1-1-1,0 1 1,-1 0 0,1-1 0,0 0 0,0 1 0,-1-1 0,1 1 0,0-1 0,0 0 0,0 0 0,-1 1-1,1-1 1,0 0 0,0 0 0,0 0 0,0 0 0,1 0 0,3 0 64,1-1 0,-1 0 0,0 0 0,8-2 0,-6 1-101,21-7 41,1-1 1,-1-1-1,-1-2 0,0 0 0,-1-2 0,41-31 1,-39 23 101,46-50 1,-73 72-133,-1 1 1,0 0-1,0 0 1,1 0-1,-1-1 1,0 1-1,0 0 1,0 0-1,1-1 1,-1 1-1,0 0 1,0 0-1,0-1 1,0 1-1,0 0 1,0-1-1,0 1 1,0 0-1,0 0 1,1-1 0,-1 1-1,0 0 1,-1-1-1,1 1 1,0 0-1,0-1 1,0 1-1,0 0 1,0 0-1,0-1 1,0 1-15,-1 0 1,1-1 0,-1 1 0,1 0 0,0 0 0,-1 0-1,1 0 1,0 0 0,-1 0 0,1 0 0,0 0 0,-1 0-1,1 0 1,0 1 0,-1-1 0,1 0 0,0 0 0,-1 0-1,1 0 1,0 0 0,0 1 0,-1-1 0,1 0 0,0 0-1,-1 0 1,1 1 0,0-1 0,0 0 0,-1 1 0,-22 27-154,4-4 50,-13 10-111,-26 28-4,50-53 191,1 1 1,0 0-1,0 1 0,-8 18 0,15-28 65,-1 0 1,0 1-1,1-1 0,0 0 0,-1 1 0,1-1 1,0 0-1,-1 1 0,1-1 0,0 0 0,0 1 1,0-1-1,0 1 0,0-1 0,1 0 0,-1 1 0,0-1 1,1 0-1,-1 1 0,1-1 0,-1 0 0,2 2 1,-1-1 29,0-1 0,1 0 0,-1 0 1,1 1-1,-1-1 0,1 0 1,0 0-1,-1 0 0,1-1 0,0 1 1,-1 0-1,1-1 0,0 1 1,3 0-1,0 0 61,1 0 1,-1-1 0,1 0-1,-1 0 1,1 0-1,0-1 1,-1 1-1,1-1 1,-1-1 0,8-2-1,-2-2-97,1-2-1,-1 0 1,0 0-1,-1-1 1,0 0 0,0 0-1,8-13 1,-12 16-34,38-48-654,-44 54 660,0-1 1,0 1-1,0 0 1,0 0-1,0 0 1,1 0 0,-1 0-1,0 0 1,0 0-1,0-1 1,0 1-1,0 0 1,1 0-1,-1 0 1,0 0-1,0 0 1,0 0-1,0 0 1,0 0 0,1 0-1,-1 0 1,0 0-1,0 0 1,0 0-1,0 0 1,1 0-1,-1 0 1,0 0-1,0 0 1,0 0-1,0 0 1,0 0-1,1 0 1,-1 0 0,0 0-1,0 0 1,0 0-1,0 1 1,0-1-1,1 0 1,-1 0-1,0 0 1,0 0-1,0 0 1,0 0-1,0 1 1,5 10-288,0 19-17,-5-28 275,4 76-156,-4-76 226,0-1 1,0 0-1,0 1 1,0-1-1,0 0 1,0 1-1,1-1 0,-1 0 1,0 1-1,1-1 1,-1 0-1,1 0 1,-1 1-1,1-1 1,0 0-1,0 0 0,-1 0 1,1 0-1,0 0 1,0 0-1,0 0 1,0 0-1,0 0 1,0 0-1,0-1 0,0 1 1,1 0-1,-1-1 1,0 1-1,0-1 1,2 1-1,0 0 60,-1-1 0,1 0 0,-1 0 0,1 0 0,-1 0-1,0 0 1,1-1 0,-1 1 0,1-1 0,-1 1 0,0-1 0,1 0 0,-1 0-1,0 0 1,0 0 0,3-2 0,61-50 434,28-30-316,-41 34-377,-38 35 61,-9 8-29,-1 1-1,1 0 1,1 0 0,-1 0-1,1 1 1,11-6 0,-18 10 127,1-1 1,-1 1-1,0 0 1,1 0 0,-1 0-1,1 0 1,-1-1-1,1 1 1,-1 0-1,1 0 1,-1 0-1,1 0 1,-1 0-1,1 0 1,-1 0 0,1 1-1,-1-1 1,1 0-1,-1 0 1,1 0-1,-1 0 1,1 1-1,-1-1 1,1 0-1,-1 0 1,1 1 0,-1-1-1,1 1 1,0 0 1,-1 0 0,1 0 1,-1 0-1,1 0 1,-1 0-1,0 0 0,1 0 1,-1 0-1,0 0 1,0 1-1,0-1 0,1 1 1,-1 5 9,-1 0 0,1-1 0,-3 10 0,0-4 25,-1 0 0,0 0 0,-1-1 0,0 0 1,-1 0-1,0 0 0,-1-1 0,-12 15 0,13-19 89,-1 1 0,0-1-1,0-1 1,-9 6 0,-1 1 415,14-10-477,0 0 0,0 0 0,0 0 0,0-1 0,-1 1-1,1-1 1,-1 0 0,1 0 0,-1-1 0,1 1 0,-1 0 0,1-1 0,-7 0 0,9 0-186,19 0-1009,263 10 1212,-270-10-1041,0-1 1,0 0-1,0 0 0,15-5 1,-12 5-1078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19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32 334 1824,'-4'3'613,"1"-1"1,0 1-1,0 0 1,0 1-1,1-1 1,-1 0-1,-2 5 1,0 1 446,17-18 2956,24-19-3760,-11 2-60,107-96 552,-98 95-609,-3 1 10,1 2 0,47-26 0,-71 46-94,0 0 0,0 0 0,18-5 0,-25 9-52,1-1-1,0 1 1,0 0-1,-1-1 1,1 1-1,0 0 1,0 0-1,0 0 1,0 0-1,-1 0 1,1 1-1,0-1 1,0 0-1,0 1 1,-1 0-1,1-1 1,0 1 0,-1 0-1,1 0 1,0 0-1,-1 0 1,1 0-1,-1 0 1,0 0-1,1 0 1,1 3-1,0 2 29,0-1 1,0 1-1,0 0 0,-1 0 0,0 0 0,-1 0 0,1 0 1,-1 1-1,0-1 0,0 0 0,-1 0 0,0 1 0,0-1 1,-1 0-1,0 1 0,0-1 0,-3 10 0,-1 2 373,-1 0 0,-1-1 0,-1 0 0,-16 27 1,60-67 26,19-19-769,49-50-1,-103 91 322,8-7-161,19-14 1,-26 20 143,0 1 1,0 0-1,-1 0 0,1 0 0,0 0 1,0 0-1,0 0 0,0 1 0,1-1 1,-1 0-1,0 1 0,0 0 0,0 0 1,0-1-1,0 1 0,1 0 0,-1 1 1,3-1-1,-4 1 31,0 0 0,1 0 0,-1-1-1,0 1 1,0 0 0,0 0 0,0 0 0,0 0 0,0 0 0,0 1 0,0-1 0,0 0-1,-1 0 1,1 1 0,0-1 0,-1 0 0,1 1 0,0 1 0,4 27 485,-3-22 657,36-58-952,-37 49-191,16-26-48,-15 25 2,-1 1 1,0-1 0,0 1-1,1-1 1,-1 1 0,1 0 0,0-1-1,-1 1 1,1 0 0,0 0-1,-1 0 1,1 0 0,3 0 0,-5 1 34,0 0 0,0-1 1,1 1-1,-1 0 0,0 0 1,1 0-1,-1 0 1,0 0-1,0 1 0,1-1 1,-1 0-1,0 0 1,1 0-1,-1 0 0,0 0 1,0 0-1,1 0 1,-1 0-1,0 1 0,0-1 1,1 0-1,-1 0 1,0 0-1,0 1 0,0-1 1,0 0-1,1 0 0,-1 0 1,0 1-1,2 10-221,-5 19 127,2-20 114,-2 30 79,1-9 231,-7 34 1,6-34-53,3-29-232,0 0 0,0-1 1,0 1-1,0-1 0,0 1 0,1-1 1,-1 1-1,0-1 0,1 1 0,-1-1 1,1 1-1,0-1 0,-1 1 0,1-1 1,0 0-1,1 2 0,-1-3 1,1 1-1,-1-1 1,1 0-1,-1 1 1,0-1-1,1 0 1,-1 0-1,1 0 1,-1 0-1,1 0 1,-1-1-1,1 1 1,-1 0 0,0-1-1,1 1 1,-1-1-1,3-1 1,4 0 72,51-17-88,97-46 0,-11-6-112,-112 53 153,-1-2 0,35-30 0,-59 45 23,-14 11-143,-8 9 56,-8 14-206,-31 30 0,-11 16-27,53-62 219,-9 14 0,19-26 24,0 1 1,0 0-1,0 0 1,0 0-1,1-1 0,-1 1 1,1 0-1,-1 0 0,1 0 1,0 0-1,0 0 0,-1 0 1,2 3-1,-1-4 11,0 0-1,1 0 1,-1 0 0,0 0-1,1 0 1,-1 0 0,1 0-1,0 0 1,-1 0 0,1 0 0,0 0-1,-1 0 1,1 0 0,0-1-1,0 1 1,0 0 0,0-1-1,0 1 1,0 0 0,0-1-1,0 1 1,0-1 0,0 0-1,0 1 1,0-1 0,0 0-1,0 1 1,0-1 0,1 0-1,-1 0 1,0 0 0,0 0-1,1 0 1,6-1 96,-1 1 0,0-1 0,13-3 1,-18 3-46,8-2-11,0 0-1,0-1 1,0 0 0,-1 0 0,1-1-1,-1 0 1,-1-1 0,13-10 0,-1-2-130,0-1 0,17-21 0,-36 39 31,0 0 0,0 0 0,0 0 0,0 0-1,0 0 1,0 0 0,1 0 0,-1 0 0,2 0 0,-3 1 31,1 0 0,-1 0 1,0 0-1,1 0 0,-1 0 0,0 0 0,0 0 0,1 0 0,-1 0 1,0 0-1,1 0 0,-1 0 0,0 0 0,0 0 0,1 0 0,-1 0 1,0 0-1,1 1 0,-1-1 0,0 0 0,0 0 0,1 0 0,-1 0 1,0 1-1,0-1 0,0 0 0,1 0 0,-1 1 0,0-1 0,0 0 1,0 0-1,0 1 0,0-1 0,0 0 0,1 0 0,-1 1 0,0-1 1,0 0-1,0 1 0,0-1 0,0 0 0,0 0 0,0 1 0,0-1 1,0 0-1,0 1 0,0-1 0,0 0 0,-1 1 0,1-1 0,0 20-33,-1-6 14,1-1-1,4 27 0,-4-38 53,0 1 0,1 0 0,0 0-1,0 0 1,0 0 0,0-1 0,0 1-1,1 0 1,-1-1 0,1 1 0,-1-1-1,1 1 1,0-1 0,0 0-1,0 0 1,0 0 0,1 0 0,4 3-1,-5-4 24,0-1-1,0 1 0,0-1 1,0 0-1,0 1 0,1-1 1,-1 0-1,0 0 0,0-1 1,0 1-1,0 0 0,1-1 1,1 0-1,28-10 431,-21 5-394,-1 0 0,0-1 0,15-12 0,-6 5 15,0-2 1,31-30-1,-26 21-34,20-23 14,-28 30-476,0 0 0,23-19 0,-38 36 374,0 1-1,1-1 1,-1 0 0,0 0 0,0 1 0,1-1 0,-1 0-1,0 1 1,1-1 0,-1 1 0,1 0 0,-1-1 0,1 1 0,-1 0-1,0 0 1,3 0 0,-3 0 25,-1 1 0,1-1 0,0 0 0,0 0 0,-1 1 0,1-1 0,-1 1 0,1-1 0,0 0 0,-1 1-1,1-1 1,-1 1 0,1-1 0,-1 1 0,1 0 0,-1-1 0,1 1 0,-1-1 0,0 1 0,1 0 0,-1-1 0,0 1 0,0 0 0,1 0 0,-1-1 0,0 1 0,0 0 0,0 0 0,0-1 0,0 1 0,0 0 0,0 1-1,0 13-18,-1 0 0,-1-1 0,0 1 0,-1 0 0,0-1 0,-2 0 0,1 0 0,-12 22-1,9-19 224,-1-1-1,-1 0 1,-1-1-1,-18 23 1,26-36-148,-12 12 833,7-13-450,7-2-430,-1 1 1,1 0 0,0-1 0,-1 1 0,1 0-1,0-1 1,0 1 0,0-1 0,-1 1 0,1-1 0,0 1-1,0 0 1,0-1 0,0 1 0,0-1 0,0 1-1,0-1 1,0 1 0,0-1 0,2-25-577,42 43-1413,-29-11 2082,-1-1 0,0-1 0,1 0 0,0-1 0,0 0 0,0-2-1,0 1 1,1-2 0,-1 0 0,0-1 0,0 0 0,0-1 0,22-6 0,-32 6-54,1-1-1,-1 0 1,0 1 0,1-2 0,-1 1 0,0 0 0,-1-1-1,1 0 1,-1 0 0,0-1 0,6-7 0,5-8 151,18-32 0,-16 24-274,16-29 12,-20 33-108,1 2 0,0-1-1,20-21 1,-32 42 135,-1 1-1,0-1 0,1 1 1,-1 0-1,1-1 1,0 1-1,-1 0 1,1 0-1,0 0 1,2-1-1,-4 2 36,0 0-1,1 0 1,-1 0-1,0 0 1,1 0-1,-1 0 1,0 0 0,1 0-1,-1 0 1,0 0-1,1 0 1,-1 0 0,0 0-1,0 1 1,1-1-1,-1 0 1,0 0-1,1 0 1,-1 0 0,0 0-1,0 1 1,1-1-1,-1 0 1,5 13 133,-2 21-40,-2 57-1,-2-73-17,-1 1-1,-1 0 1,-1-1-1,-10 31 1,12-41-33,0-3 53,0 1 1,0-1-1,0 0 0,-1-1 1,-4 9-1,6-12-34,0 0-1,0 0 0,0 0 1,-1 0-1,1 0 0,0 0 0,0 0 1,-1 0-1,1-1 0,0 1 1,-1-1-1,1 1 0,-1-1 1,1 1-1,-1-1 0,1 0 1,-1 1-1,1-1 0,-1 0 1,1 0-1,-1 0 0,1 0 1,-1-1-1,-1 1 0,1-1-45,0 1 0,0-1 0,1 0-1,-1 0 1,0 0 0,1 0 0,-1 0-1,1 0 1,-1 0 0,-1-2 0,3 3-24,0 0 0,-1-1 1,1 1-1,0 0 0,0 0 0,-1-1 1,1 1-1,0 0 0,0-1 1,0 1-1,0 0 0,0-1 0,-1 1 1,1-1-1,0 1 0,0 0 1,0-1-1,0 1 0,0 0 0,0-1 1,0 1-1,0-1 0,1 0-6,-1 1 1,0 0-1,1-1 0,-1 1 0,1-1 0,-1 1 1,0 0-1,1-1 0,-1 1 0,1 0 0,-1-1 1,1 1-1,-1 0 0,1 0 0,0-1 0,-1 1 1,1 0-1,-1 0 0,1 0 0,0 0 0,21-3-9,1 1 0,-1 1 0,1 1 0,31 4 0,-4-1 89,40 4-158,-75-5-2010,25 8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21.1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15 251 2240,'0'0'3,"-11"1"693,10 0-670,1-1 0,0 0 0,0 0 0,-1 0-1,1 1 1,0-1 0,0 0 0,0 0 0,-1 1-1,1-1 1,0 0 0,0 1 0,0-1 0,0 0 0,-1 1-1,1-1 1,0 5 2265,6-5-888,-3 1-1129,0-1 0,1 0 0,-1-1 0,0 1 0,0-1 1,0 1-1,-1-1 0,1 0 0,6-2 0,13-10 402,0 0-1,0-2 0,36-32 1,-42 34-333,-4 3-175,10-7 103,-1-1 1,-1-1-1,33-41 1,-50 57-256,-1-1 0,1 1 0,0-1 0,1 1 0,-1 0 0,0 0 0,1 1 0,4-4 0,-27 54-96,1 10 598,-16 80 1,1 65 174,20-115-455,11-76-125,-16 119 445,17-92 514,1-39-1027,0 1-1,0-1 0,-1 0 0,1 1 0,0-1 0,-1 0 0,1 1 0,-1-1 0,1 0 0,0 0 1,-1 1-1,1-1 0,-1 0 0,1 0 0,0 0 0,-1 0 0,1 1 0,-1-1 0,1 0 1,-1 0-1,1 0 0,-1 0 0,1 0 0,-1 0 0,1 0 0,0 0 0,-1 0 0,1-1 0,-1 1 1,1 0-1,-1 0 0,-18-5 91,13 3-184,0 0-1,-1 0 1,1 1-1,-1 0 1,0 0-1,1 0 1,-1 1-1,0 0 1,-10 2-1,-15-1-751,24 1 787,8-2 4,0 0 0,0 0 1,0 0-1,0 0 0,0 0 0,0 0 0,0 0 0,0 0 0,0 0 0,0 0 1,0 0-1,1 0 0,-1 0 0,0 1 0,0-1 0,0 0 0,0 0 0,-1 0 1,1 0-1,0 0 0,0 0 0,0 0 0,0 0 0,0 0 0,0 0 0,0 0 1,0 0-1,0 0 0,0 0 0,0 0 0,10 8 106,-4-6 1,1 0 0,-1 0 0,1-1 0,-1 1 0,1-1 0,0-1 0,0 1 0,-1-1 0,12-2 0,13 2 181,-5 1-328,83 4 716,-36-4-2989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21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3488,'19'-10'1115,"-19"10"-1068,1 0 0,0-1 1,0 1-1,-1 0 0,1 0 1,0 0-1,0 0 0,0-1 1,-1 1-1,1 0 1,0 0-1,0 0 0,0 1 1,-1-1-1,1 0 0,0 0 1,0 0-1,0 1 0,-1-1 1,1 0-1,0 1 1,-1-1-1,1 0 0,0 1 1,-1-1-1,2 2 0,2 0 1032,0 0-737,-3-1-12,1 0-1,-1-1 0,0 1 1,1 0-1,-1 0 0,0 0 0,0 0 1,0 0-1,2 2 0,-3-2-201,1-1 0,-1 1 0,0 0-1,0 0 1,0 0 0,1 0 0,-1 0 0,0 0-1,0 0 1,0 0 0,0 0 0,-1 0 0,1 0-1,0 0 1,0 0 0,-1 0 0,1 1 0,-3 10 262,3-11-361,0 1 0,-1-1 1,1 1-1,0 0 0,-1-1 0,1 1 1,-1-1-1,1 1 0,-1-1 1,0 0-1,1 1 0,-1-1 0,0 1 1,0-1-1,0 0 0,0 0 1,0 0-1,0 0 0,-2 2 1,-5 2-3220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22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122 18 2240,'-13'-17'2720,"10"28"176,-13 15-2361,2 0 0,1 2 1,1 0-1,1 0 0,2 1 0,0 0 1,3 0-1,0 1 0,2 0 0,-1 51 1,4-70-370,1 0 0,1 0 1,0 0-1,1 0 0,4 16 1,-5-24-96,0-1 0,0 0 0,0 1-1,0-1 1,0 0 0,1 0 0,-1 0 0,1 0 0,-1 0 0,1 0 0,0 0 0,0 0 0,0 0 0,0-1 0,0 1 0,0-1 0,0 0 0,0 0 0,1 1 0,-1-1 0,0-1 0,1 1 0,-1 0 0,1-1 0,-1 1 0,1-1 0,-1 0 0,6 1-1,-3-2-9,1 1 0,-1-1 0,1 1 0,-1-2 0,0 1 0,1 0 0,-1-1-1,0 0 1,8-5 0,-1 0 97,0-1 0,16-14 0,-14 10-38,-1 0-1,0-2 1,-1 1-1,0-2 1,-1 0-1,-1 0 1,17-32-1,-22 35-118,0 1 1,0-1-1,-1 0 0,-1 0 0,0-1 0,-1 1 0,0-1 0,-1 0 0,0 1 0,-1-1 1,-1 0-1,-3-19 0,3 27-51,0 0 1,0-1-1,-1 1 0,1 0 1,-4-6-1,4 9 29,-1 0 0,1 0 0,-1 0 0,1 0 0,-1 1 0,0-1 0,1 0 0,-1 1 0,0-1 0,0 1 0,0 0 0,0-1 0,-1 1-1,-2-1 1,-2 0-18,0 0-1,0 0 0,0 1 1,0 0-1,-1 1 0,1-1 0,0 1 1,0 0-1,-1 1 0,1 0 1,0 0-1,-12 4 0,8-2-733,1 1 1,-1 0-1,1 1 0,0 0 0,1 0 1,-1 1-1,-14 12 0,15-10-1819,7 0 875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22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78 21 3904,'-14'-4'1253,"14"4"-1241,0 0 1,-1 0-1,1 0 0,0 0 1,0 0-1,0 0 0,0 0 0,0 0 1,-1 0-1,1 0 0,0 0 0,0 0 1,0 0-1,0 0 0,-1 0 0,1 0 1,0 0-1,0 0 0,0 0 1,0 0-1,0 0 0,-1 0 0,1 0 1,0 0-1,0 0 0,0 0 0,0 0 1,0 1-1,0-1 0,0 0 0,-1 0 1,1 0-1,0 0 0,0 0 0,0 0 1,0 0-1,0 1 0,0-1 1,0 0-1,-6 8 521,1 0 1,0 0-1,0 1 1,1-1-1,0 1 1,-5 17-1,4-3 368,-6 43 0,8-45-559,2-1 0,0 1 0,2-1 0,0 1 0,1-1 0,1 1 0,8 30 0,-9-46-234,0 1 1,0-1-1,0 0 0,1 0 1,0-1-1,0 1 1,0 0-1,0-1 1,1 0-1,0 0 1,0 0-1,0 0 1,0-1-1,0 1 1,1-1-1,0 0 0,-1-1 1,10 5-1,-8-5 5,0 0-1,1 0 0,-1-1 0,0 0 0,1 0 1,-1-1-1,1 1 0,0-1 0,-1-1 0,1 1 1,-1-1-1,1 0 0,-1-1 0,0 0 0,9-3 0,-3 0-37,1-1-1,-1-1 0,0 0 1,-1 0-1,0-1 0,0-1 1,0 0-1,-1 0 0,-1-1 1,0 0-1,0-1 0,-1 0 0,0 0 1,8-17-1,-8 11 9,-1-1 0,0 0 0,-2 0 0,0-1 0,-1 0 0,2-25 0,-6 38-94,0-1-1,0 0 1,0 0-1,-1 1 0,0-1 1,-1 0-1,1 1 1,-1-1-1,0 1 0,-1 0 1,-5-11-1,5 13-24,0-1 1,-1 0-1,1 1 0,-1 0 0,0 0 1,-1 0-1,1 0 0,-1 1 0,0 0 1,0 0-1,0 0 0,0 0 0,-10-3 0,4 3-21,0 0-1,0 0 0,0 1 1,0 1-1,-1 0 1,1 1-1,0 0 0,-15 2 1,9 0-53,1 1 0,-1 0 0,1 1 0,0 1 0,-17 8 0,28-10-253,-1 0 0,0 0 0,1 0 1,-8 7-1,11-8-56,0 0 0,0 0 0,0 0 0,0 0 0,0 0 0,1 0 0,-1 1 0,1-1-1,-1 1 1,1-1 0,-2 5 0,3 2-2007,4 2 826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23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68 3808,'-1'0'154,"0"0"1,0 0-1,1 0 0,-1 1 1,0-1-1,0 0 0,1 1 1,-1-1-1,0 1 1,1-1-1,-1 1 0,0-1 1,1 1-1,-1-1 0,1 1 1,-1-1-1,0 1 1,1 0-1,0-1 0,-1 1 1,1 0-1,-1 0 0,1-1 1,0 1-1,-1 1 1,-7 27 772,4-12-306,-25 58 1170,17-47-1244,1 1 0,2 0 0,-9 45 0,17-69-455,1 1 0,0 0 1,0-1-1,0 1 0,1-1 0,0 1 1,0-1-1,0 1 0,1-1 0,0 1 1,0-1-1,0 0 0,0 0 0,1 0 0,0 0 1,0-1-1,6 8 0,-6-9-11,0 0-1,0 0 1,0 0 0,1-1-1,-1 1 1,1-1-1,-1 0 1,1 0 0,0 0-1,0 0 1,0-1-1,0 1 1,0-1 0,0 0-1,0 0 1,0-1-1,0 1 1,1-1 0,-1 0-1,0 0 1,0 0-1,0-1 1,8-1-1,-1-2 35,-1 0 0,0-1 0,0 0 0,0-1 0,-1 0 0,0-1 0,0 0 0,11-11 0,-7 6-48,0-1 1,-1 0-1,-1-1 0,0-1 1,-1 0-1,-1 0 0,0-1 1,-1 0-1,-1 0 0,0-1 1,-1 0-1,-1 0 0,0 0 1,-2-1-1,3-27 0,-5 37-71,-1-1-1,0 1 1,0-1-1,-4-16 0,3 21-23,0-1 0,-1 0 0,0 1 0,0-1 0,0 1 1,0 0-1,-1-1 0,1 1 0,-1 0 0,-4-3 0,3 2-27,-1 0 1,0 1-1,-1 0 0,1 0 1,-1 1-1,0-1 1,1 1-1,-1 0 0,-1 1 1,1-1-1,0 1 1,-1 1-1,1-1 0,-1 1 1,1 0-1,-1 1 1,0-1-1,1 1 1,-14 2-1,14-1-248,-1 0 0,0 0 1,1 1-1,-1 0 0,1 0 1,-1 1-1,1 0 0,0 0 0,0 0 1,0 1-1,1-1 0,-1 2 0,1-1 1,0 0-1,0 1 0,1 0 1,-1 0-1,1 1 0,-6 9 0,5-6-928,0 0 0,0 1 0,1 0 0,0 0 0,-2 11 0,5-2-721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30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49 3904,'-24'15'1853,"22"-13"-1245,-1 0-1,1 0 1,-1-1 0,0 1 0,1-1 0,-1 1-1,0-1 1,0 0 0,0 0 0,0 0-1,-4 0 1,7-1-570,0 1 0,-1-1 0,1-1 0,0 1 0,0 0 0,0 0 0,0 0 0,0 0 0,0 0 0,-1 0 0,1 0 1,0 0-1,0 0 0,0 0 0,0 0 0,0 0 0,0 0 0,0 0 0,-1 0 0,1 0 0,0-1 0,0 1 0,0 0 0,0 0 0,0 0 0,0 0 0,0 0 0,0 0 0,0 0 0,0-1 0,0 1 0,0 0 0,0 0 0,0 0 0,0 0 0,0 0 0,0 0 0,0-1 0,0 1 0,0 0 0,0 0 0,0 0 0,0 0 0,0 0 0,0-1 0,4-8 731,9-9-241,-4 11-603,-1 1 0,1 0 1,0 1-1,0 0 0,1 0 1,-1 1-1,1 0 0,14-3 1,-27 43-11937,-14-16 9846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24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14 2720,'2'0'135,"20"-2"2979,-21 2-2993,-1 0 1,1 0 0,-1 0 0,0 0 0,1-1-1,-1 1 1,1 0 0,-1 0 0,1-1 0,-1 1-1,0 0 1,1 0 0,-1-1 0,1 1 0,-1-1-1,0 1 1,0 0 0,1-1 0,-1 1 0,0-1 0,1 1-1,-1 0 1,0-1 0,0 1 0,0-1 0,0 1-1,0-1 1,1 1 0,-1-1 0,0 1 0,0-1-1,-4 0 215,1 1 0,-1 0 0,0 0 0,1 1 0,-5 0 0,-21 4 57,1 1-1,0 1 1,0 1-1,0 2 1,1 1-1,0 1 1,1 1-1,1 1 1,-26 19 0,43-26-363,0-1 1,0 1 0,1 1 0,-13 15 0,17-18 22,-1 0 0,1 0-1,0 1 1,0-1 0,1 1 0,-1 0 0,1 0 0,0 0-1,-1 8 1,3-13-36,0 1 0,0-1 1,0 0-1,-1 1 0,1-1 0,0 0 0,1 1 0,-1-1 1,0 0-1,0 1 0,0-1 0,1 0 0,-1 0 0,1 1 1,-1-1-1,1 0 0,0 0 0,-1 0 0,1 1 0,0-1 1,0 0-1,0 0 0,-1 0 0,1 0 0,0-1 0,1 1 1,-1 0-1,0 0 0,0 0 0,0-1 0,0 1 0,0-1 1,1 1-1,-1-1 0,2 1 0,4 0 52,-1 0 0,1 0 1,0-1-1,-1 0 0,11-1 0,-13 1-51,15-1 116,1-1 0,-1-1-1,0 0 1,0-2 0,-1 0 0,1-1 0,-1-1 0,0 0 0,24-15-1,-21 7-102,0 0-1,19-20 1,-31 27-66,0-2 1,0 1 0,-1-1-1,-1 0 1,1-1-1,6-13 1,-14 23 10,0 1 0,1 0 0,-1-1 0,0 1 0,0-1 0,1 1 0,-1-1 0,0 1 1,0 0-1,0-1 0,1 1 0,-1-1 0,0 1 0,0-1 0,0 1 0,0-1 0,0 1 0,0-1 0,0 1 0,0 0 0,0-1 0,0 1 0,0-1 0,-1 1 0,1-1 0,0 1 0,0-1 0,0 1 0,-1 0 0,1-1 1,-1 1-5,0-1-1,1 1 1,-1 0 0,0 0 0,0 0 0,1 0 0,-1 0 0,0 0 0,0 1 0,1-1 0,-1 0 0,0 0 0,0 1 0,1-1 0,-2 1 0,-27 16-333,21-10 438,0 0-1,0 0 0,1 1 1,0 1-1,-10 15 0,14-20-1,0 1-1,1 0 0,-1 0 1,1 0-1,0 1 0,0-1 0,1 0 1,0 1-1,0-1 0,0 1 1,0 0-1,1 8 0,1-12-54,-1 0 1,1 1-1,-1-1 1,1 0-1,0 0 0,0 0 1,0 0-1,0 0 0,0 0 1,1 0-1,-1-1 1,0 1-1,1 0 0,0-1 1,-1 1-1,1-1 0,0 1 1,0-1-1,2 2 0,4 1 8,1 1-1,0-1 1,9 3-1,-12-5-43,4 1-392,0 0-1,0-1 0,0 0 1,0-1-1,12 0 1,-5 0-1772,0-2 0,23-3 0,-17-1 228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24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8 4064,'1'-7'1982,"3"11"-508,1 15 296,-4-8-1248,-1 1-1,0-1 0,-1 0 0,0 1 1,0-1-1,-4 12 0,-23 65 1217,16-53-1439,-19 40 698,31-75-955,0 0 1,0 1-1,0-1 1,-1 0-1,1 1 1,0-1 0,0 0-1,0 1 1,0-1-1,0 0 1,0 1-1,0-1 1,0 1-1,0-1 1,0 0-1,0 1 1,0-1-1,0 0 1,0 1-1,0-1 1,0 0-1,0 1 1,0-1-1,1 1 1,-1-1-1,0 0 1,0 0-1,0 1 1,1-1 0,-1 0-1,1 1 1,-1-1-5,1 1 1,0-1 0,0 0-1,0 0 1,-1 0 0,1 0-1,0 0 1,0 0 0,0 0-1,-1 0 1,1 0 0,0-1-1,0 1 1,0 0 0,29-14 249,56-44-898,80-70 0,-100 75 145,-65 52 441,0 0 1,0 0-1,0 0 1,0 1-1,0-1 1,0 0-1,0 1 1,0-1-1,0 1 1,1-1-1,-1 1 1,0-1-1,0 1 1,0 0-1,1 0 1,-1-1 0,0 1-1,0 0 1,1 0-1,-1 1 1,0-1-1,3 0 1,-3 1 29,0 0 1,0 0-1,0 0 1,0-1-1,-1 1 1,1 0-1,0 0 1,0 0-1,-1 0 1,1 0-1,-1 0 1,1 1-1,-1-1 1,1 0-1,-1 0 1,0 0-1,1 0 1,-1 1-1,0-1 1,0 0-1,0 0 1,0 0-1,0 3 1,-2 9 155,1 0 0,-2 0 1,0 0-1,0 0 0,-9 20 0,-3 11 299,15-43-419,-1 1 0,1 0-1,0-1 1,-1 1-1,1-1 1,0 1 0,0 0-1,0-1 1,0 1-1,0-1 1,1 1-1,-1 0 1,0-1 0,1 3-1,0-4-10,-1 1 0,1 0 0,-1-1 0,1 1-1,-1 0 1,1-1 0,0 1 0,-1-1 0,1 1 0,0-1 0,-1 1 0,1-1-1,0 1 1,0-1 0,-1 0 0,1 0 0,0 1 0,0-1 0,0 0-1,-1 0 1,1 0 0,0 0 0,0 0 0,0 0 0,0 0 0,-1 0 0,3 0-1,5-2 0,0 0-1,0-1 1,-1 1-1,1-1 1,-1-1 0,1 0-1,-1 0 1,10-8-1,16-8-60,-21 14-39,-8 3 10,1 0 0,-1 0 0,1 1 0,0 0 0,-1 0 0,1 0 0,0 0 0,1 1 1,-1 0-1,0 0 0,7 0 0,-11 1 54,0 0 0,0 1 0,0-1 0,0 0 0,0 1 0,0-1 0,0 1 0,0-1 1,0 1-1,-1-1 0,1 1 0,0 0 0,0-1 0,0 1 0,-1 0 0,1-1 0,0 1 0,-1 0 0,1 0 1,-1 0-1,1 0 0,-1 0 0,1 0 0,-1 0 0,0 0 0,1 0 0,-1 0 0,0 0 0,0 0 0,0 0 0,0 0 1,0 0-1,0 0 0,0 0 0,0 0 0,-1 1 0,1 5 126,-1-1 1,-1 0-1,1 1 0,-3 5 1,3-11-110,-27 65 428,8-24-1582,17-33-938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25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19 3552,'2'-1'269,"0"-1"-1,0 1 1,0-1 0,0 1-1,-1-1 1,1 0 0,1-2-1,-3 4-189,1-1 0,-1 1 0,0 0 0,1-1 554,-1 0-554,0 1 0,1 0 0,-1 0 0,0 0 0,0 0 0,0 0 0,1 0 0,-1 0 0,0-1 0,0 1 0,1 0 1,-1 0-1,0 0 0,0 0 0,1 0 0,-1 0 0,0 0 0,0 0 0,0 0 0,1 0 0,-1 0 0,0 1 0,0-1 0,1 0 0,-1 0 0,0 0 0,0 0 0,2 1 554,-2-1-554,0 1 0,0-1 0,0 0 0,0 0 0,0 0 0,1 1 0,-1-1 0,0 0 0,0 1 107,1 1 0,-1-1 0,1 0 0,-1 0 0,0 0 0,0 0-1,1 0 1,-1 0 0,0 0 0,0 0 0,0 1 0,0 0 0,-5 15 391,0-1 1,-2-1-1,1 1 1,-2-1 0,-15 24-1,0 0-149,4 4-57,18-40-319,0 0 1,0-1 0,0 1-1,1 0 1,-1 0 0,1 0 0,-1 0-1,1 0 1,0 0 0,0 0-1,0 0 1,2 6 0,-2-8 14,1 0 0,0 0 0,-1 0 1,1 0-1,0 0 0,0-1 0,-1 1 0,1 0 1,0 0-1,0 0 0,0-1 0,0 1 1,0 0-1,0-1 0,0 1 0,0-1 0,1 1 1,-1-1-1,0 0 0,0 0 0,0 1 0,0-1 1,1 0-1,-1 0 0,0 0 0,0 0 0,0 0 1,1 0-1,1-1 0,3 0 36,1-1 0,-1 1 0,12-6 1,-16 6-91,9-4 7,-1 0 0,1-1 0,-1 0 0,0-1 0,0 0 0,-1-1 0,0 0 0,15-17 0,0-6-196,29-46 0,-29 41-14,-9 17-145,-7 12-4,-8 7 326,0 0 0,0 0 1,0 0-1,0 0 0,0-1 1,0 1-1,0 0 0,0 0 1,1 0-1,-1 0 0,0 0 1,0 0-1,0 0 0,0 0 1,0 0-1,0 0 0,0 0 1,0 0-1,0 0 0,0 0 1,1 0-1,-1 0 0,0 0 1,0 0-1,0 0 0,0 0 1,0 0-1,0 0 0,0 0 1,0 0-1,0 0 0,0 0 1,1 0-1,-1 0 0,0 1 1,0-1-1,0 0 0,0 0 1,0 0-1,0 0 0,0 0 1,0 0-1,0 0 0,0 0 1,0 0-1,0 0 0,0 0 1,0 0-1,0 1 0,0-1 1,0 0-1,0 0 0,0 0 1,0 0-1,0 0 0,0 0 1,0 0-1,0 0 0,0 0 1,0 0-1,0 1 0,0-1 1,-5 63 915,2-47-648,2 0 0,0 1-1,0-1 1,3 18 0,-1-29-208,-1 0 0,2 0 0,-1 0 0,0-1 0,1 1 0,0 0 0,0-1 0,0 0 1,1 1-1,0-1 0,0 0 0,0 0 0,0 0 0,0-1 0,1 1 0,-1-1 0,1 0 1,4 3-1,-3-3-147,0-1-1,0 1 1,1-1 0,-1 0 0,1 0 0,-1-1 0,1 0-1,-1 0 1,1 0 0,10 0 0,5-1-2472,32-5 0,-50 5 2258,31-6-4774,-3 2 1627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25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 7136,'-8'8'3232,"0"8"-2816,3-13 64,10 2-352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28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292 6 3392,'-1'-1'302,"0"1"1,0-1-1,0 0 1,0 1-1,-1-1 0,1 1 1,0 0-1,0-1 1,-1 1-1,1 0 1,0 0-1,-1 0 0,1 0 1,0 0-1,-1 0 1,1 0-1,0 0 1,0 1-1,-1-1 0,-1 1 1,-1 0 15,-1 1 0,1 0 0,0-1 0,-6 4 0,-78 42 1528,59-33-1388,-44 29 1,69-40-467,0 0 1,-1 0 0,2 1-1,-1-1 1,0 1 0,1 0-1,0 0 1,0 1 0,0-1 0,-5 10-1,8-13 28,-1 1 0,1 0 0,-1 0 0,1 0 0,-1 0 1,1-1-1,0 1 0,0 0 0,0 0 0,0 0 0,1 0 0,-1 0 0,0 0 0,1-1 0,-1 1 0,1 0 0,0 0 0,-1-1 0,1 1 0,0 0 0,0-1 0,0 1 0,0-1 0,1 1 0,-1-1 1,0 0-1,1 1 0,-1-1 0,0 0 0,1 0 0,0 0 0,2 2 0,-2-2 44,0 0 0,0 0 0,1 0-1,-1 0 1,0 0 0,0-1 0,0 1 0,1-1 0,-1 1 0,0-1 0,1 0-1,-1 0 1,0 0 0,1 0 0,-1-1 0,0 1 0,1 0 0,-1-1 0,3-1-1,2-1 80,1 0 0,-1-1-1,14-9 1,-12 7-82,-1 2 8,-1-1 0,1 0 0,-1-1 0,0 0 0,0 0-1,-1 0 1,0-1 0,0 0 0,0 0 0,-1 0 0,7-13 0,-8 11-96,5-9-463,17-27-1,-26 45 485,0 0 1,0 0 0,1 0-1,-1 0 1,0 0 0,0 0-1,0 0 1,0 0 0,0 0-1,0 0 1,0 0 0,0 0-1,0 0 1,0 0 0,0 0-1,0 0 1,0 0 0,0-1-1,0 1 1,0 0 0,0 0-1,0 0 1,0 0 0,0 0-1,1 0 1,-1 0-1,0 0 1,0 0 0,0 0-1,0 0 1,0 0 0,0 0-1,0 0 1,0 0 0,0 0-1,0 0 1,0 0 0,0 0-1,0 0 1,0 0 0,1 0-1,-1 0 1,0 0 0,0 1-1,0-1 1,0 0 0,0 0-1,0 0 1,0 0 0,0 0-1,0 0 1,0 0-1,0 0 1,0 0 0,0 0-1,0 0 1,0 0 0,0 0-1,0 0 1,0 0 0,0 0-1,0 0 1,0 1 0,0-1-1,0 0 1,0 0 0,2 9-180,-2 17 227,0-19 59,1 4 29,0 1 0,0-1 1,1 1-1,1-1 0,0 0 1,9 20-1,-12-30-212,0-1-1,0 0 1,1 1 0,-1-1 0,0 0-1,0 0 1,0 1 0,1-1 0,-1 0-1,0 0 1,0 0 0,1 0 0,-1 1-1,0-1 1,0 0 0,1 0 0,-1 0-1,0 0 1,1 0 0,-1 0 0,0 1-1,1-1 1,-1 0 0,0 0 0,0 0-1,1 0 1,-1 0 0,0 0 0,1-1-1,0 1 1,10-3-2431,2-2 131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29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4736,'4'14'4307,"-2"-10"-3915,0 1-1,0-1 0,-1 1 1,0 0-1,1 8 1,-3-4 60,0 1 1,-1-1 0,0 1-1,0-1 1,-1 0 0,-5 13 0,-4 11 303,12-33-724,0 0 1,0 0 0,0 0-1,-1 0 1,1 0 0,0 1-1,0-1 1,0 0-1,0 0 1,0 0 0,0 0-1,0 0 1,0 1 0,0-1-1,0 0 1,0 0-1,0 0 1,0 0 0,0 0-1,0 1 1,0-1-1,0 0 1,0 0 0,1 0-1,-1 0 1,0 0 0,0 1-1,0-1 1,0 0-1,0 0 1,0 0 0,0 0-1,0 0 1,0 0 0,1 0-1,-1 0 1,0 1-1,0-1 1,0 0 0,0 0-1,0 0 1,0 0-1,1 0 1,-1 0 0,0 0-1,10-2 533,19-13-646,-22 11 129,41-25-74,-28 16-209,33-16 0,-48 27 282,0-1-210,-1 1 1,1 1-1,0-1 0,0 1 1,7-2-1,-11 3 156,-1 0 0,1 0 0,0 0 0,0 0 0,-1 0 1,1 0-1,0 0 0,0 0 0,-1 0 0,1 1 0,0-1 0,0 0 0,-1 0 0,1 1 1,0-1-1,-1 1 0,1-1 0,0 0 0,-1 1 0,1-1 0,-1 1 0,1 0 0,-1-1 1,1 1-1,-1-1 0,1 1 0,-1 0 0,0-1 0,1 1 0,-1 0 0,0 0 0,1-1 1,-1 1-1,0 0 0,0 0 0,0-1 0,0 1 0,0 0 0,0 0 0,0-1 1,0 1-1,0 0 0,0 1 0,-1 3 123,1-1 0,-1 1 0,0 0 0,-1 0 0,1 0 0,-1-1 0,-3 7 0,4-8 9,-1 1 0,1 0 0,-1 0 0,1 0 0,0 0-1,-1 7 1,2-10-96,1-1-1,-1 0 0,0 0 0,0 0 0,0 0 0,0 0 0,0 1 0,1-1 0,-1 0 0,0 0 0,0 0 0,0 0 0,1 0 0,-1 0 0,0 0 0,0 0 0,0 0 0,1 0 0,-1 0 0,0 0 0,0 0 0,0 0 0,1 0 0,-1 0 0,0 0 0,0 0 0,0 0 0,1 0 0,-1 0 0,0 0 0,0 0 0,0 0 0,1 0 0,-1-1 0,9-2 170,-2-1-156,1 0-1,-1-1 1,11-9-1,-11 9-158,-1 0-1,1 0 1,0 0-1,12-5 1,-16 9 52,-1 0 0,1 0 0,-1 1 0,1-1 0,0 0 1,-1 1-1,1 0 0,4-1 0,-6 1 52,0 1 0,0-1 0,0 0-1,0 0 1,0 0 0,0 1 0,0-1 0,0 1 0,0-1 0,0 1-1,-1-1 1,1 1 0,0-1 0,0 1 0,0-1 0,-1 1 0,1 0-1,0 0 1,-1-1 0,1 1 0,-1 0 0,1 0 0,-1 0 0,1 0-1,-1 0 1,1 1 0,1 4 86,-1 0 0,0-1-1,0 1 1,-1 0 0,0 0 0,0 0 0,0 0-1,0 0 1,-3 9 0,-1 21 239,7-10-381,33-44-13280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30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81 3 3808,'-1'-2'6213,"-1"5"-4884,-1 8-1277,-3 4 798,0-1 0,-12 23 0,11-24-472,0 1 1,1 0 0,-7 21-1,13-33-355,-4 12 222,-2 24-1,5-36-206,1 1 0,0 0 0,0 0 0,0-1 0,0 1 0,0 0 0,0 0 0,1-1 0,-1 1 0,1 0 0,0 0 0,0-1 0,0 1 0,0-1 0,0 1 0,3 2-1,-4-4 16,1-1-1,0 1 0,0 0 0,0 0 1,0-1-1,0 1 0,0-1 0,0 1 1,1-1-1,-1 1 0,0-1 0,0 0 1,0 0-1,0 1 0,1-1 0,-1 0 1,0 0-1,0 0 0,0 0 0,1 0 1,-1-1-1,0 1 0,2-1 0,2 0 43,0-1-1,0 0 0,9-5 1,-11 5-41,18-10-40,-1-1 1,-1-1 0,-1-1-1,0 0 1,-1-2 0,0 0-1,19-27 1,-36 44-37,1 0 0,-1 0 0,0-1 0,0 1 1,0 0-1,1 0 0,-1-1 0,0 1 0,0 0 0,1 0 0,-1-1 0,0 1 0,0 0 0,1 0 0,-1 0 0,0 0 0,1-1 1,-1 1-1,0 0 0,1 0 0,-1 0 0,0 0 0,1 0 0,-1 0 0,0 0 0,1 0 0,-1 0 10,0 0 0,0 1 0,1-1 0,-1 0 0,0 0 0,0 0 0,0 1 0,0-1 0,0 0 0,0 0 0,0 1 0,1-1 0,-1 0 0,0 0 0,0 0 0,0 1 0,0-1 0,0 0 0,0 0 0,0 1 0,0-1 0,0 0 0,-1 0 0,1 1 0,0-1 0,0 0 0,0 0 0,0 1 0,0-1 0,0 0 0,-1 0 0,-1 7 142,1 0 1,-1 0-1,1 0 0,0 0 1,1 0-1,-1 0 0,1 0 1,1 0-1,-1 0 0,1 0 1,1 0-1,-1 0 0,1 0 1,0-1-1,6 13 0,-6-16-131,0 0-1,-1 0 1,1-1-1,1 1 0,-1 0 1,0-1-1,1 0 1,-1 1-1,1-1 0,-1 0 1,1 0-1,0 0 1,0-1-1,0 1 0,0-1 1,0 0-1,1 0 1,-1 0-1,0 0 0,0 0 1,1-1-1,-1 1 1,1-1-1,-1 0 0,0 0 1,1 0-1,-1 0 1,0-1-1,6-1 0,12-2-542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45.8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51 2720,'0'0'111,"-1"0"0,1-1 0,0 1 0,0-1 0,-1 1 0,4-27 11513,0 26-11690,2 2 206,-2-1-146,-1 1-1,1 0 0,0-1 0,0 1 0,0-1 0,0 0 0,4 0 0,37-7 327,66-2 1,-32 3-274,101 3-51,-98 5 936,-76-4-234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46.3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66 1824,'-4'5'12336,"9"-9"-11296,39-12-482,1 3 0,74-14 0,-85 22-574,-1 2 0,1 1 0,0 2 0,45 4 0,-69-3-536,0 1 0,-1 0 0,0 0 0,1 1 0,8 3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49.5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9 1888,'-5'-9'5989,"-9"10"-4933,1 0-596,0 0-1,0 1 1,0 1-1,1 0 1,-1 0 0,-14 7-1,-3 2 234,-36 22 0,55-28-617,0 1 1,1 0-1,0 0 1,0 1-1,1 0 1,-13 14 0,20-19-48,-1 0 1,1 0 0,0 1-1,0-1 1,0 0 0,0 1-1,0 0 1,1-1 0,-1 1-1,1 0 1,0 0 0,1-1-1,-1 1 1,0 0 0,1 0-1,0 0 1,0 0 0,0 0-1,1 0 1,-1 0 0,1 0-1,0-1 1,2 9 0,-2-11 8,0 1 0,1 0 0,-1 0 0,0-1 0,1 1 0,-1-1 1,1 1-1,-1-1 0,1 1 0,-1-1 0,1 0 0,0 0 1,0 0-1,0 0 0,0 0 0,0 0 0,0-1 0,0 1 0,0-1 1,0 1-1,0-1 0,0 0 0,0 1 0,0-1 0,0 0 1,0-1-1,3 1 0,3-1 39,-1 0-1,0 0 1,0-1 0,0 0-1,-1 0 1,12-5 0,-5-1 2,0 1 1,-1-2-1,0 0 0,0 0 1,19-20-1,44-61 135,-54 62-232,-12 10 221,-8 18-221,-1 0 1,0-1-1,0 1 0,1-1 1,-1 1-1,0-1 1,0 1-1,0 0 1,1-1-1,-1 1 0,0-1 1,0 1-1,0-1 1,0 1-1,0-1 0,0 1 1,0-1-1,0 1 1,0-1-1,0 1 0,0-1 1,0 1-1,-1 0 1,1-1-1,0 1 0,-1-2 1,1 3 6,-1-1 1,1 0 0,-1 0-1,0 0 1,1 0 0,-1 1-1,1-1 1,-1 0 0,1 1-1,-1-1 1,1 0 0,-1 1-1,1-1 1,-1 1-1,1-1 1,0 0 0,-1 1-1,1-1 1,0 1 0,-1-1-1,1 1 1,0 0 0,0-1-1,-1 2 1,-5 17 0,5-13 1,-2 5 9,1 1 0,1-1 0,0 1 0,1 22 0,3 11 76,9 215 563,-12-223-145,-10 64 0,7-85-386,0 0 0,-1 0 0,-1 0 0,-1 0 0,0-1 0,-11 20 0,16-32-66,-1 0-1,-1 0 1,1 0 0,0 0-1,-1-1 1,1 1 0,-1-1-1,0 1 1,1-1 0,-1 0-1,-1 0 1,1 0 0,0 0 0,0-1-1,-1 1 1,1-1 0,-7 2-1,6-3 8,0 1 1,-1-1-1,1 0 0,0 0 0,-1 0 0,1-1 1,0 0-1,-1 0 0,1 0 0,0 0 0,0 0 0,0-1 1,0 0-1,-7-4 0,-16-10-24,0-2 0,-31-27 0,55 43-27,0 0 1,1-1-1,-1 1 1,0-1-1,1 0 1,-1 1-1,1-1 1,0 0-1,0-1 1,0 1-1,0 0 1,1-1-1,0 1 1,-1-1-1,1 1 1,0-1 0,0-4-1,1 6-9,0 0-1,1 1 1,0-1 0,-1 0-1,1 1 1,0-1-1,-1 1 1,1-1 0,0 1-1,0 0 1,0-1 0,1 1-1,-1 0 1,0 0-1,0 0 1,1 0 0,-1 0-1,1 0 1,-1 0 0,1 0-1,-1 0 1,1 1-1,-1-1 1,4 0 0,3-2 63,0 1 1,0-1-1,16-1 0,102-3 622,-104 7-630,0 2-1,0 0 1,37 9-1,-50-8-142,18 2-1332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32.6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39 2144,'-1'0'77,"1"-1"0,0 0 0,0 0 0,-1 0 0,1 0 0,0 1 0,0-1 0,0 0 0,0 0 0,0 0-1,0 0 1,0 1 0,1-1 0,-1 0 0,0 0 0,0 0 0,0 0 0,1 1 0,-1-1 0,1 0 0,-1 0 0,0 1 0,1-1 0,-1 0 0,1 1 0,0-1 0,-1 1 0,1-1 0,-1 0 0,1 1 0,0-1 0,12-13 6089,-4 35-4907,-4-2 31,-2-13-1104,-1 1-1,1 0 1,-1 0-1,-1 0 1,1 0-1,-1 0 1,-1 0-1,1 11 0,0 5-147,4 91 426,-7-17-195,0-29-63,-6 133 993,3-98 177,5-101-1125,-1-2-176,-2 0-33,2 0 124,1-1-113,5-18-1061,-3 11-98,1-10 458,-3 17 578,3 16-6143,-3 58-469,0-62 4815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50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14 134 3136,'-1'-3'299,"1"1"1,0-1-1,0 1 1,0-1-1,0 1 0,1-5 1,-1 7-167,0-1 0,0 0-1,0 1 1,0-1 0,0 1 0,1-1 0,-1 0 0,0 1-1,0-1 1,1 1 0,-1-1 0,0 1 0,1-1-1,-1 1 1,0-1 0,1 1 0,-1-1 0,1 1 0,-1-1-1,1 1 1,-1 0 0,1-1 0,-1 1 0,1 0 0,-1 0-1,1-1 1,0 1 0,-1 0 0,1 0 0,-1 0 0,2 0-1,-2 0-51,1 0-1,0 0 1,0 1-1,-1-1 1,1 0-1,0 1 1,-1-1-1,1 1 1,-1-1-1,1 1 0,-1-1 1,1 1-1,-1 0 1,1-1-1,-1 1 1,1-1-1,-1 1 1,0 0-1,1 0 1,-1-1-1,0 1 1,0 0-1,1-1 0,-1 1 1,0 0-1,0 0 1,0 0-1,0 0 1,2 30 572,-2-25-424,2 33 481,-2 0-1,-2 0 0,-8 44 1,-3-27 255,13-56-948,0 0 0,0 0 1,0 1-1,0-1 0,0 0 0,0 0 1,0 0-1,0 0 0,0 0 1,0 0-1,0 0 0,0 0 0,0 0 1,0 0-1,0 0 0,0 0 1,0 1-1,0-1 0,0 0 0,0 0 1,0 0-1,0 0 0,0 0 0,0 0 1,0 0-1,0 0 0,-1 0 1,1 0-1,0 0 0,0 0 0,0 0 1,0 0-1,0 0 0,0 1 1,0-1-1,0 0 0,0 0 0,0 0 1,0 0-1,0 0 0,0 0 0,0 0 1,-1 0-1,1 0 0,0 0 1,0 0-1,0 0 0,0 0 0,0 0 1,0 0-1,0 0 0,0 0 1,0 0-1,0 0 0,0 0 0,-1 0 1,1 0-1,0 0 0,0 0 0,0-1 1,0 1-1,0 0 0,0 0 1,0 0-1,-4-7 286,-1-16-204,2 6-38,1 0 0,1 0 0,1-20 0,7-52-28,-4 72-122,0 0-1,1 0 0,1 1 0,1 0 0,0-1 0,16-27 0,-19 38 99,0 1 1,0 0-1,0 1 0,1-1 0,-1 0 0,1 1 1,6-5-1,-7 7-6,0 0-1,0 0 1,0 0 0,0 1 0,0-1-1,0 1 1,1 0 0,-1 0-1,0 0 1,1 0 0,-1 1 0,1 0-1,6-1 1,-1 2 176,1 1-1,-1-1 1,0 2-1,0-1 1,0 1 0,0 1-1,13 7 1,12 3 67,-24-10-184,0 0 1,-1 0-1,1 1 1,-1 0-1,0 1 1,10 8-1,-17-13-25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51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8 5728,'-1'0'205,"0"-1"1,-1 0-1,1 0 0,0 1 1,0-1-1,-1 0 0,1 1 1,0-1-1,-1 1 0,1 0 1,-1-1-1,1 1 0,0 0 1,-1 0-1,1 0 1,-1 0-1,1 0 0,-1 0 1,1 1-1,0-1 0,-1 0 1,1 1-1,-2 0 0,-3 1 486,0 1 0,1 0-1,-11 8 1,0-2-372,4-2-74,-1 1 0,1 0 0,1 1 0,-1 0 0,1 1 0,1 0 0,0 0 0,1 1 0,0 1 0,0-1 0,1 2 0,1-1 0,0 1 0,0 0 0,-6 20 0,10-24-151,-1 4 96,-5 22-1,8-32-136,1 1 0,-1 0 0,1 0 0,0 0 0,0 0 0,1 0 0,-1 0 0,1-1 0,0 1 0,1 5 0,-2-8-38,1 0 0,-1 0 0,1 0 0,-1 0 0,1 0 0,-1 0-1,1 0 1,0 0 0,-1 0 0,1 0 0,0 0 0,0-1 0,0 1 0,0 0 0,0-1 0,0 1 0,0 0 0,0-1-1,0 1 1,0-1 0,0 1 0,0-1 0,0 0 0,0 1 0,0-1 0,0 0 0,1 0 0,-1 0 0,0 0 0,0 0-1,0 0 1,0 0 0,0 0 0,1-1 0,-1 1 0,0 0 0,2-1 0,1-1 18,0 0 1,0 0 0,0 0-1,0-1 1,0 0 0,0 1-1,-1-1 1,6-6-1,1-3 161,-1-1 0,10-19 0,0 0-141,0 3-62,54-76-547,-67 101 118,-7 11 431,-5 16 277,5-22-282,-2 13 88,0-1 0,0 0-1,1 1 1,1-1 0,0 1-1,1 13 1,2-6-78,0 0 0,1 0 1,7 25-1,-9-41-218,0-1 1,1 0-1,-1 0 1,1 0-1,0 0 1,0-1-1,3 5 1,-4-6-26,0-1 0,0 0 0,0 0 0,0-1-1,0 1 1,0 0 0,0 0 0,1 0 0,-1-1 0,0 1 0,0-1 0,1 1 0,-1-1 0,0 1 0,1-1 0,-1 0 0,0 1 0,1-1 0,-1 0 0,1 0 0,-1 0-1,0 0 1,1 0 0,1-1 0,19-4-1749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51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6880,'3'-4'5168,"-3"20"-2448,5 92 159,-5-21-1460,0-87-1399,0 0-1,1 0 1,-1 0 0,0 0-1,1 0 1,-1 0-1,0 0 1,0 0 0,1 0-1,-1 0 1,0 0-1,1 0 1,-1 0 0,0 0-1,1 0 1,-1 0 0,0 0-1,1 0 1,-1 0-1,0 0 1,1 0 0,-1 0-1,0-1 1,0 1-1,1 0 1,-1 0 0,0 0-1,0-1 1,1 1-1,-1 0 1,4-6 46,-1 1-1,0-1 1,5-9-1,5-10 20,5-2-47,-7 9-86,2 0 0,26-29-1,-28 34-181,-8 10 139,0 0-1,-1 0 0,1 0 1,6-4-1,-9 6 93,0 1-1,0 0 1,1 0-1,-1 0 1,0 0 0,0 0-1,0 0 1,0 0 0,1 0-1,-1 0 1,0 0-1,0 0 1,0 0 0,0 0-1,1 0 1,-1 0-1,0 0 1,0 0 0,0 0-1,0 0 1,0 0-1,1 0 1,-1 0 0,0 1-1,0-1 1,0 0-1,0 0 1,0 0 0,1 0-1,-1 0 1,0 0-1,0 0 1,0 1 0,0-1-1,0 0 1,0 0-1,0 0 1,0 0 0,1 0-1,-1 1 1,0-1-1,0 0 1,0 0 0,0 0-1,0 0 1,0 1-1,0-1 1,0 0 0,0 0-1,1 11 141,-2-6-56,1 1 1,-1 0-1,-1-1 1,-2 8-1,3-10-47,0 1 0,0-1 0,0 0 0,0 1 1,0-1-1,1 0 0,0 1 0,-1-1 0,1 1 0,1-1 0,-1 0 0,1 7 0,-1-10-30,1 0 0,-1 1 0,0-1-1,0 0 1,0 0 0,0 0 0,0 0-1,1 1 1,-1-1 0,0 0 0,0 0 0,0 0-1,1 0 1,-1 0 0,0 0 0,0 0-1,1 1 1,-1-1 0,0 0 0,0 0-1,0 0 1,1 0 0,-1 0 0,0 0-1,0 0 1,1 0 0,-1 0 0,0 0 0,0 0-1,0 0 1,1-1 0,-1 1 0,0 0-1,0 0 1,1 0 0,-1 0 0,0 0-1,0 0 1,0 0 0,0-1 0,1 1-1,-1 0 1,10-8 5,-9 6 19,25-17-6,53-29 0,-64 41-11,0 0-1,1 1 1,0 0-1,0 2 0,25-5 1,-37 8 11,1 1 0,-1-1 0,1 1 0,-1 0 0,1 1 1,-1-1-1,1 1 0,-1 0 0,0 0 0,1 0 0,-1 1 1,0-1-1,0 1 0,0 0 0,0 0 0,0 1 0,0-1 0,-1 1 1,1 0-1,-1 0 0,0 0 0,0 0 0,0 0 0,0 1 1,0 0-1,-1-1 0,3 6 0,-1-1-16,0 0-1,-1 0 1,0 0 0,-1 1 0,1-1-1,-2 1 1,1-1 0,-1 1-1,0 0 1,-1 0 0,0-1 0,-3 18-1,-10 32-3737,4-30 1537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52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1 318 3808,'0'0'10149,"5"0"-8554,11 3-1261,0-2 1,0 0-1,0 0 1,0-2-1,1 0 1,27-6 0,-10 2-128,303-51 923,-201 32-788,335-47 136,-410 63-439,449-51 692,-478 55-668,427-36 1074,-456 40-1130,212-19 418,-206 18-515,-5 1-168,1 0-1,-1-1 0,0 0 0,1 0 0,-1 0 1,1 0-1,-1-1 0,0 0 0,6-2 0,-9-1-1622,-1 5 1805,0 0 1,0 0 0,0 0-1,0-1 1,0 1 0,0 0 0,-5-3-1970,-4-2 131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53.5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8 3552,'-5'-7'7472,"18"31"-4555,-11-12-2572,-1 0-1,-1-1 1,1 1 0,-2 0-1,-2 15 1,0 9 184,1 23 484,-17 108 1,18-163-934,0 1 0,0-1 0,1 0 0,-1 1 0,1-1 0,0 1 0,0-1 0,1 6 0,0-11-4,0 0 1,0 0 0,0 0 0,0 0-1,-1 1 1,1-1 0,0 0 0,-1 0-1,1 0 1,-1 0 0,1-1 0,-1 1-1,1 0 1,-1-2 0,13-30-370,18-62 41,-18 48 133,30-67 0,-39 106 112,1 0 0,0 0-1,0 0 1,1 1 0,0 0 0,0 0 0,1 1 0,-1 0 0,1 0 0,1 0 0,8-5-1,-15 11 4,0-1 0,-1 1-1,1 0 1,-1 0-1,1-1 1,0 1-1,0 0 1,-1 0 0,1 0-1,0 0 1,-1 0-1,1 0 1,0 0-1,-1 0 1,1 0 0,0 0-1,0 0 1,-1 0-1,1 0 1,0 0-1,-1 1 1,1-1 0,0 0-1,0 1 1,0 0 5,0 0 1,0 0-1,0 0 1,0 0-1,0 1 0,0-1 1,-1 0-1,1 0 1,0 1-1,-1-1 1,1 2-1,1 3 40,0 0 0,-1 0 0,0 1 0,-1 10 0,0-1 58,-2-1 0,0 1-1,-6 19 1,-1 7 370,63-102 363,-52 59-843,7-10-64,2 0 1,0 1-1,0 0 1,1 0-1,0 2 1,1-1-1,13-6 0,-13 9 62,-2 1-55,0 0-1,-1 1 1,20-5 0,-27 8 77,-1 1 0,1-1 0,-1 1 0,1 0 0,-1 0 0,1 0 0,-1 0 0,1 0 0,-1 0 0,1 1 0,-1-1 0,1 1 0,-1 0 0,1 0 0,-1 0 0,0 0 0,0 0-1,1 0 1,-1 1 0,0-1 0,0 1 0,3 3 0,-1-1 56,-1 2-1,1-1 1,-1 0 0,0 1-1,0-1 1,-1 1-1,0 0 1,0 0-1,0 0 1,-1 0-1,0 0 1,1 9-1,-1 9 211,-3 45 0,0-46-186,-6 54 199,31-95-8599,-16 9 6617,14-10-450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53.8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10 5216,'3'-9'1439,"-7"12"-21,-7 16 2189,7-9-3060,1 0 1,0 0-1,1 0 1,0 1-1,0 0 1,1-1-1,1 1 1,0 12-1,1-12-213,0 0-1,1-1 0,1 1 0,-1 0 0,7 14 0,-8-23-259,0 1-1,0 0 1,1-1-1,-1 1 0,1-1 1,-1 0-1,1 1 1,0-1-1,0 0 1,0 0-1,0 0 1,0 0-1,0-1 1,1 1-1,-1-1 1,0 1-1,1-1 1,0 0-1,-1 0 1,1 0-1,0 0 1,-1 0-1,1 0 1,0-1-1,5 1 1,-6-1-33,0 0 0,0-1 0,1 1 0,-1-1-1,0 1 1,0-1 0,1 0 0,-1 1 0,0-1 0,0 0 0,0-1 0,0 1 0,0 0 0,0-1 0,-1 1 0,4-3 0,0-2 70,0-1 1,0 1 0,5-11-1,-7 13-53,2-4-3,-1-1 0,0 0 1,0 0-1,-1 0 1,0 0-1,2-13 1,-4 17-99,0-1 0,0 1 1,-1 0-1,0-1 1,0 1-1,0 0 1,-1-1-1,0 1 1,0 0-1,0-1 0,0 1 1,-5-9-1,4 11-51,0 0 0,0 0 0,0 1-1,0-1 1,-1 0 0,0 1 0,1-1 0,-1 1-1,0 0 1,0 0 0,0 0 0,0 0-1,-1 1 1,1-1 0,-7-1 0,8 2-166,0 1 0,-1-1 0,1 1 0,-1-1 0,1 1 0,0 0 0,-1 0 1,1 0-1,-1 0 0,1 0 0,0 1 0,-1-1 0,1 1 0,-1 0 0,1-1 0,0 1 0,0 0 1,0 0-1,-1 0 0,1 1 0,0-1 0,0 1 0,1-1 0,-3 3 0,-4 3-2182,4 0 810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54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7 648 1888,'-2'4'298,"1"-1"0,0 1 1,0 0-1,1-1 0,-1 1 0,1 7 0,0-11-138,0 1-1,0 0 1,0 0-1,0-1 1,0 1-1,0 0 1,1-1-1,-1 1 0,0 0 1,0 0-1,1-1 1,-1 1-1,0-1 1,1 1-1,-1 0 1,1-1-1,-1 1 1,2 0-1,-2 0 10,1-1 1,0 0-1,0 0 0,0 1 0,0-1 1,0 0-1,-1 0 0,1 0 0,0 0 1,0 0-1,0 0 0,0 0 1,0 0-1,-1 0 0,1-1 0,0 1 1,0 0-1,0-1 0,-1 1 0,3-1 1,8-5 189,0 0 0,0-1 0,0 0 0,-1-1 0,0 0 0,0 0 0,11-14 0,56-75 148,-51 61-404,91-137 230,-100 142-174,-1 0 1,-1-2-1,18-61 1,-29 82 27,-1-2-1,-1 1 1,0 0 0,-1 0-1,-1-1 1,-1-19 0,1 32-183,0 1 0,0-1 1,0 0-1,0 1 1,0-1-1,0 0 0,0 1 1,0-1-1,-1 1 1,1-1-1,0 0 0,0 1 1,-1-1-1,1 1 1,0-1-1,-1 1 0,1-1 1,-1 1-1,1-1 1,-1 1-1,0-1 0,1 0-3,-1 1-1,1 0 1,-1 0-1,1 0 1,-1 0-1,1 0 1,-1 1-1,1-1 1,-1 0-1,1 0 1,-1 0-1,1 0 1,-1 0-1,1 1 1,-1-1-1,1 0 1,-1 0-1,1 1 1,0-1-1,-1 0 1,1 1-1,-4 2 16,2 0 0,-1 0 0,0 0 0,1 1-1,-4 6 1,-12 23 222,3 1-1,0 1 1,3 1 0,1 0-1,1 0 1,2 1 0,2 0-1,-2 43 1,9 31 207,0-92-332,1 0 0,2 0-1,9 32 1,-10-42-110,-1-3 117,0 1 1,0-1-1,1 0 0,0 1 1,5 7-1,-7-13-113,0 0 0,0 0 1,0 0-1,0 0 0,0 0 0,-1-1 0,2 1 0,-1 0 1,0 0-1,0-1 0,0 1 0,0-1 0,0 1 0,0-1 1,1 1-1,-1-1 0,0 0 0,0 0 0,1 1 0,-1-1 0,0 0 1,0 0-1,1 0 0,-1-1 0,0 1 0,0 0 0,1 0 1,-1-1-1,0 1 0,0 0 0,0-1 0,1 1 0,-1-1 1,2-1-1,2-1-69,0-1-1,0 0 1,0 0 0,0 0 0,-1-1 0,1 1 0,5-9 0,23-40-307,-27 44 291,52-103-210,-53 100 210,6-21 0,-10 29 70,0 0 0,0 0-1,-1 0 1,1 1 0,-1-1 0,0 0 0,0 0 0,0 0 0,-1 0 0,0-4-1,0 7 13,1 0 0,0 1 0,0-1-1,0 0 1,-1 1 0,1-1-1,0 0 1,-1 1 0,1-1 0,0 0-1,-1 1 1,1-1 0,-1 1-1,1-1 1,-1 1 0,1-1 0,-1 1-1,0-1 1,1 1 0,-1-1-1,0 1 1,1 0 0,-1-1 0,0 1-1,1 0 1,-1 0 0,0 0-1,1-1 1,-1 1 0,0 0 0,0 0-1,1 0 1,-1 0 0,0 0-1,0 0 1,1 1 0,-1-1 0,0 0-1,1 0 1,-1 0 0,0 1-1,0-1 1,1 0 0,-2 1-1,-1 1 68,0 0 0,0 0 0,0 0 0,1 0 0,-1 1 0,1-1 0,-1 1 0,-2 3 0,1 1 67,0 0 0,0 0 1,1 0-1,0 1 0,0-1 1,0 1-1,1 0 0,0 0 0,1 0 1,0 0-1,0 0 0,1 0 1,0 13-1,1-12-43,0 0-1,1 0 1,-1 0 0,2 0 0,-1 0-1,1-1 1,1 1 0,-1-1 0,1 0-1,1 0 1,0 0 0,5 7 0,-5-10-143,0 0 0,0 0 0,0-1 0,1 1 0,-1-1 1,1-1-1,0 1 0,0-1 0,1 0 0,-1 0 0,0-1 1,1 1-1,0-1 0,0-1 0,-1 0 0,1 0 0,0 0 1,0-1-1,0 0 0,13-1 0,-6-1-818,0 0 0,0-1 0,-1-1 0,0 0 0,0-1 1,0 0-1,0-1 0,-1 0 0,19-13 0,0-2-1811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57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44 116 2496,'12'-14'9471,"-18"42"-7952,-1 3-1069,1-9-198,0-1 1,-4 36 0,3-15-105,2-3 113,4-27 43,0 0 0,-5 14 572,6-26-858,0-6 333,0-10-81,3 5-259,0 1 0,0-1 0,1 1 0,0 0 0,0 0 0,1 0 0,1 1 1,11-16-1,-5 6 22,9-12-116,1 2 0,1 0 0,2 2 0,0 0 0,2 2 0,59-43 0,-85 67 61,1 0 0,-1 0-1,1 0 1,0 0 0,-1 0-1,1 1 1,0-1 0,-1 1-1,1-1 1,0 1 0,0 0 0,3-1-1,-4 1 13,-1 1 0,1-1 0,0 0-1,0 0 1,0 1 0,0-1 0,0 0 0,-1 1-1,1-1 1,0 0 0,0 1 0,-1 0-1,1-1 1,0 1 0,-1-1 0,1 1 0,0 0-1,-1-1 1,1 1 0,-1 0 0,1-1-1,-1 1 1,0 0 0,1 0 0,-1 0 0,0 0-1,1 1 1,0 3 15,0 0 0,0 0 0,-1 0 0,0 0 0,0 0 0,0 0 0,-1 0 0,1 0 0,-4 10 0,-16 48 119,13-45 11,-11 31 340,18-49-458,0 0-1,-1 0 1,1 0-1,0 0 1,0 0-1,0 1 0,0-1 1,0 0-1,0 0 1,0 0-1,0 1 1,0-1-1,0 0 1,0 0-1,0 0 1,0 1-1,0-1 1,0 0-1,0 0 1,0 0-1,0 0 1,0 1-1,0-1 1,0 0-1,0 0 0,0 0 1,0 1-1,0-1 1,0 0-1,0 0 1,0 0-1,1 0 1,-1 0-1,0 1 1,0-1-1,0 0 1,0 0-1,0 0 1,1 0-1,-1 0 1,0 0-1,0 1 1,0-1-1,0 0 0,1 0 1,-1 0-1,0 0 1,0 0-1,0 0 1,1 0-1,-1 0 1,0 0-1,0 0 1,0 0-1,0 0 1,1 0-1,-1 0 1,12-5 357,-10 4-243,39-19-452,-1-3-1,-2-1 0,38-31 0,-47 35 239,-23 15 56,-3 2 0,1 1 0,-1-1 0,1 1 0,0 0 0,0 0 0,0 0-1,5-1 1,-8 2 32,0 1-1,0 0 0,1 0 0,-1 0 0,0 0 0,1 0 1,-1 1-1,0-1 0,0 0 0,1 1 0,-1-1 0,0 0 1,0 1-1,0 0 0,1-1 0,-1 1 0,0 0 0,0-1 1,0 1-1,0 0 0,0 0 0,0 0 0,-1 0 0,1 0 1,0 0-1,0 0 0,-1 0 0,2 2 0,-1 0 73,1-1 0,-1 1 0,0 0 0,0 0 0,0 0 0,-1 0 0,1 0 0,-1 0 0,1 0 0,-1 5 0,-3 31 587,2-28-506,-2 8-4,-1 0 0,-11 34 0,1-7 184,4-12-1591,31-43-6096,-17 6 6298,13-5-943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58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30 4384,'0'0'103,"-1"-1"1,1 1-1,-1 0 0,0 0 1,1 0-1,-1 0 0,1-1 1,-1 1-1,0 0 0,1 0 1,-1 0-1,1 0 0,-1 0 1,0 0-1,1 1 0,-1-1 1,1 0-1,-1 0 0,0 0 1,1 0-1,-1 1 0,1-1 1,-1 0-1,1 1 0,-1-1 1,1 0-1,-1 1 0,1-1 1,-1 1-1,0 1 153,0-1 0,0 0 0,0 1 0,1 0-1,-1-1 1,1 1 0,-1-1 0,1 1 0,-1 0 0,1 2 0,-1 1 122,1 0 0,0 0 0,0 0 0,1-1-1,-1 1 1,1 0 0,2 7 0,-1-8-244,0 0 0,0-1 0,1 1 0,0-1 0,-1 1-1,1-1 1,0 0 0,0 0 0,1 0 0,-1-1 0,1 1 0,-1-1-1,1 0 1,0 0 0,0 0 0,0 0 0,0-1 0,0 1 0,0-1-1,6 1 1,-1-1 30,-1 0 1,0 0-1,0 0 0,1-1 0,-1-1 1,0 1-1,0-1 0,0-1 0,15-4 0,-16 4-28,0-2-1,1 1 1,-1-1-1,0 0 1,8-7-1,-11 8-97,0 0 0,-1-1-1,1 1 1,-1-1 0,1 0-1,-1 0 1,0 0 0,4-9-1,-6 11-30,0 0 0,-1 0 0,0 0 0,1 0 0,-1 1 0,0-1 0,0 0 0,0 0-1,0 0 1,-1 0 0,1 0 0,0 0 0,-1 0 0,1 1 0,-1-1 0,0 0 0,0 0-1,1 1 1,-3-3 0,2 1-57,-1 1-1,0-1 1,0 1 0,0 0-1,0 0 1,0 0-1,0 0 1,0 0 0,-1 0-1,1 0 1,-1 1 0,-3-2-1,0 1-102,-1 0 1,1 0-1,0 1 0,-1-1 0,1 2 1,-1-1-1,-8 1 0,-7 1-1222,-19 5-1,23-3 176,15-3 584,-1 1 1,1 0-1,-1 0 1,1 0-1,0 0 0,-6 4 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6:59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6 672 2144,'-6'7'13077,"23"-15"-12881,-1 0 1,-1-2-1,0 0 1,0 0-1,14-14 1,-3 3-96,5-5-38,-2 0 0,0-3 1,45-57-1,57-107-50,-109 158 6,-10 18-4,0-1 0,14-31 0,-24 43-36,0 1 0,0 0 0,-1 0 0,0-1 0,0 1 0,0 0 0,0-1 0,-1 1 0,0-1 0,0 1 1,0-1-1,-1 1 0,0-1 0,-3-9 0,4 14 21,-1 0-1,1 0 1,-1 0 0,0 0 0,0 0-1,1 0 1,-1 0 0,0 0 0,0 0-1,0 1 1,0-1 0,0 0 0,0 0-1,-1 1 1,1-1 0,0 1 0,0-1-1,0 1 1,-1-1 0,1 1 0,0 0-1,-3 0 1,1-1-12,0 1 0,-1-1 0,1 1 0,-1 1-1,1-1 1,-8 1 0,0 3 29,-1 0 0,1 0 1,0 1-1,0 0 0,0 1 0,1 0 0,-1 1 0,-12 11 0,11-7 3,0 1 0,0 1-1,1 0 1,1 0 0,-12 20-1,-1 11 99,2 1-1,2 1 0,-15 52 0,32-92-95,-53 196 575,52-188-491,1 0 1,0 1-1,0-1 0,2 0 0,0 0 0,0 1 1,1-1-1,1 0 0,0 0 0,1 0 1,9 24-1,-10-35-73,-1 0 1,1 0-1,0 0 1,0 0 0,1 0-1,-1 0 1,0-1-1,1 1 1,0-1-1,0 0 1,-1 0-1,1 0 1,0 0-1,1 0 1,-1-1 0,0 1-1,0-1 1,1 0-1,-1 0 1,1 0-1,-1-1 1,7 1-1,2 0 39,1 0-1,0-1 1,0-1-1,0 0 0,14-3 1,16-6 1,-1-2-1,79-33 1,-107 39 5,0-1 0,0-1-1,24-17 1,-32 20-64,-1 1-1,0-1 0,0 0 1,0 0-1,-1-1 1,0 1-1,0-1 1,0 0-1,-1 0 1,6-12-1,-9 17-34,1 1 0,-1-1-1,0 0 1,0 0 0,1 1 0,-1-1 0,0 0-1,0 0 1,0 0 0,0 1 0,0-1-1,0 0 1,0 0 0,0 1 0,0-1 0,0 0-1,-1 0 1,1 0 0,0 1 0,0-1-1,-1 0 1,1 1 0,0-1 0,-1 0 0,1 1-1,-1-1 1,0 0 0,0 0-10,0 0 0,-1 0-1,1 1 1,0-1 0,-1 1 0,1-1 0,0 1 0,-1-1-1,1 1 1,-1 0 0,1 0 0,-1 0 0,-1 0-1,-4 0-43,0 1-1,0 0 1,0 0 0,-12 5-1,10-2 135,0 0-1,0 1 1,1 0 0,0 0-1,0 1 1,0 0 0,-7 8-1,13-12-19,0 0-1,0 0 1,1 0 0,-1 0-1,1 1 1,-1-1-1,1 1 1,0-1-1,0 1 1,0-1-1,0 1 1,0-1-1,1 1 1,-1 0-1,1 0 1,0-1-1,0 1 1,0 0 0,0-1-1,0 1 1,0 0-1,1 0 1,-1-1-1,1 1 1,0 0-1,0-1 1,0 1-1,0-1 1,0 1-1,1-1 1,2 4-1,2 2 41,0 0-1,1 0 1,0-1 0,0 1-1,0-2 1,1 1-1,10 6 1,-12-9-59,-1-1 0,1 0 0,-1-1 0,1 1 0,0-1 1,0 0-1,0-1 0,0 1 0,0-1 0,0 0 0,0-1 1,1 1-1,11-2 0,-7-1-453,-1 0-1,1 0 1,-1-1 0,1 0 0,-1-1-1,0 0 1,13-8 0,10-9-2586,2 5 961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35.7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1 840 2656,'17'-17'6879,"22"-21"-5630,-9 13-892,0 0 0,2 3 1,0 0-1,39-18 0,-38 22-234,0-1 0,-2-1-1,0-2 1,44-42 0,-40 26 144,-23 24-281,19-18 1,-28 33-89,0 6 120,-1 12 123,-2-18-134,1 12 53,-2 0 1,0 0-1,0 0 1,-1 0 0,-5 15-1,-3 24 126,3-6 569,-25 85-1,31-127-685,-1 0 0,1 0 0,-1 0 0,0 0 0,0 0 0,0 0 0,-1-1 0,-3 5 0,5-7-42,0 0 0,0 0 0,0 0 0,0 0 0,0 0 0,0-1 0,-1 1 0,1 0 0,0-1 0,-1 1 0,1-1-1,0 1 1,-1-1 0,1 0 0,0 1 0,-1-1 0,1 0 0,-1 0 0,1 0 0,0 0 0,-1 0 0,1 0 0,-1-1 0,1 1 0,0 0 0,-1-1 0,1 1 0,0-1 0,-2-1-1,-7-3-102,1-1-1,1 0 0,-1-1 0,1 0 0,0 0 1,-13-17-1,10 13-256,1 0 0,-20-15 1,21 19 191,5 4 67,-1 0 0,1 0-1,0-1 1,0 0-1,-6-7 1,5 5-231,8 8-179,9 10 137,6 1 387,-1-2 1,1 0 0,1-1-1,34 13 1,-46-21 5,0 0 0,1 0 0,-1-1 1,1 0-1,-1-1 0,1 0 0,-1 0 1,1 0-1,-1-1 0,1 0 0,13-4 1,3-3 60,1-2 0,25-13 0,-5 3-130,226-84 412,-257 99-397,1 0-1,-1-1 1,-1 0 0,1-1-1,-1-1 1,17-12 0,-30 20 2,0 0 1,0 0-1,0 0 1,0 0 0,0 0-1,0 0 1,0-1-1,0 1 1,0 0 0,-1 0-1,1 0 1,0 0-1,0 0 1,0 0 0,0 0-1,0 0 1,0 0-1,0 0 1,0 0 0,0 0-1,0 0 1,0 0-1,0 0 1,0 0 0,0 0-1,0 0 1,0 0-1,0 0 1,0 0 0,0 0-1,0-1 1,-1 1-1,1 0 1,0 0 0,0 0-1,0 0 1,0 0-1,0 0 1,0 0 0,0 0-1,0 0 1,0 0-1,0 0 1,0 0 0,0 0-1,1 0 1,-1-1-1,0 1 1,0 0 0,0 0-1,0 0 1,0 0-1,0 0 1,0 0 0,0 0-1,0 0 1,0 0-1,0 0 1,0 0 0,0 0-1,0 0 1,0 0-1,0 0 1,0 0 0,0 0-1,-10 0-180,-12 5 14,2 2 180,1 1 0,-22 11 0,33-14 38,0-1 0,1 1-1,-1 1 1,1-1-1,1 1 1,-1 0 0,-9 12-1,15-16-31,0 0-1,0-1 1,0 1-1,0 0 0,0-1 1,1 1-1,-1 0 1,0 0-1,1 0 1,-1 0-1,1 0 1,0 0-1,0 0 0,0 0 1,0 0-1,0-1 1,1 5-1,-1-3 15,1 0-1,0 0 1,1 0 0,-1-1-1,0 1 1,1 0 0,-1-1-1,1 1 1,0-1 0,4 5-1,-3-4 1,1 0 0,-1 0 0,1 0 0,0 0 0,0 0 0,0-1 0,0 0 0,0 0 0,1 0 0,-1 0 0,1-1 0,-1 1 0,1-1 0,8 1 0,-5-3 36,-1 1 0,0-1 1,0-1-1,0 1 1,-1-1-1,1-1 1,0 1-1,-1-1 1,1 0-1,-1 0 1,0-1-1,0 0 1,0 0-1,8-7 1,-11 7-76,1 1 1,-1-1 0,1 1 0,-1-1-1,0 0 1,0 0 0,-1-1 0,1 1-1,-1 0 1,0-1 0,0 1-1,-1-1 1,1 0 0,-1 0 0,0 0-1,0 1 1,-1-1 0,1 0 0,-1 0-1,0 0 1,-1-6 0,0 9-16,0-1 0,0 1 0,0-1 0,0 1 0,-1-1 1,1 1-1,-1 0 0,0 0 0,1 0 0,-1 0 0,0 0 0,0 0 0,0 0 0,-1 1 0,1-1 1,0 1-1,-3-2 0,-3-1-111,0 0 0,-1 0 0,-14-4 1,20 8 81,0-1 0,0 1 1,1 0-1,-1 0 0,0 0 1,0 0-1,-4 1 0,19 16 242,-3-12-115,1 0 1,0 0-1,0-1 1,0 0-1,0-1 1,1 0-1,10 1 1,-1-2 57,-1 0-1,0-1 1,24-2 0,-34-1-93,1 1 0,-1-1 0,1 0 1,-1-1-1,0 0 0,10-6 1,52-28 124,-65 33-148,20-13 23,-1-1 0,-1 0-1,0-2 1,-2-1 0,0-1 0,-2 0 0,22-31 0,-13 12-12,-2-2 0,-2 0 0,31-76-1,-55 117-18,11-33-150,-12 34 129,0-1-1,1 1 0,-1-1 0,0 1 1,1-1-1,-1 0 0,0 1 0,0-1 1,-1 1-1,1-1 0,0 0 0,0 1 1,-1-1-1,1 1 0,-1-1 0,1 1 1,-1-1-1,-1-2 0,1 4 1,0-1-1,0 1 1,1-1-1,-1 1 1,0-1-1,0 1 1,0 0-1,0 0 1,1-1-1,-1 1 1,0 0 0,0 0-1,0 0 1,0 0-1,0 0 1,0 0-1,0 0 1,0 0-1,0 0 1,0 0-1,1 1 1,-1-1-1,0 0 1,0 1-1,-1 0 1,-22 12-303,9 0 240,1 0-1,0 0 0,1 1 1,1 1-1,0 0 0,-12 20 1,-50 104-26,59-107 145,10-23-37,-80 177 219,75-158-80,1 0-1,1 0 0,2 1 0,-6 54 0,11-75-60,1 0-1,0 0 0,0 0 0,1-1 0,0 1 1,0 0-1,1 0 0,3 8 0,-5-15-67,0 0 0,1 0-1,-1-1 1,0 1 0,1 0-1,-1-1 1,0 1 0,1-1-1,-1 1 1,1 0 0,-1-1-1,1 1 1,-1-1 0,1 1-1,0-1 1,-1 0 0,1 1-1,0-1 1,-1 1 0,1-1-1,0 0 1,-1 0 0,1 1-1,0-1 1,-1 0 0,1 0-1,0 0 1,0 0 0,-1 0-1,1 0 1,0 0 0,0 0 0,-1 0-1,1 0 1,0 0 0,0-1-1,4 0 60,-1-1-1,0 0 0,0 0 0,0-1 1,4-2-1,-3 2 12,16-12 214,36-33 0,-19 15-254,-21 18-81,32-27-36,-45 38 48,0 0 0,-1 0 0,1-1 0,-1 1 0,0-1-1,0 0 1,0 0 0,3-10 0,-6 14-15,0 1 1,0-1-1,0 0 0,0 0 1,-1 1-1,1-1 0,0 0 0,0 1 1,0-1-1,-1 0 0,1 0 1,0 1-1,-1-1 0,1 1 1,-1-1-1,1 0 0,-1 1 0,1-1 1,-1 1-1,1-1 0,-1 1 1,0-1-1,-1-1-331,9 4 311,7 3 109,1-1-1,-1-1 1,1-1-1,21 1 1,-9 0-9,14 0-105,73-4 0,39-13 135,-42 2 48,27 5 560,-118 6-538,-14 1-81,-7 1 51,-174 46-218,150-38 202,0 1 0,1 1 0,0 1 1,-42 29-1,61-37-32,0 1 0,1-1 0,-1 1 1,1 0-1,-7 9 0,11-13-55,0-1 1,0 0-1,0 0 1,0 0-1,0 1 0,0-1 1,0 0-1,0 0 0,0 1 1,0-1-1,0 0 1,1 0-1,-1 0 0,0 0 1,0 1-1,0-1 0,0 0 1,1 0-1,-1 0 1,0 0-1,0 1 0,0-1 1,1 0-1,-1 0 0,0 0 1,0 0-1,0 0 1,1 0-1,-1 0 0,0 0 1,0 0-1,1 0 0,-1 0 1,0 0-1,0 0 1,0 0-1,1 0 0,-1 0 1,0 0-1,11 1 135,6-6-72,0-1-1,0-1 1,29-15-1,-10 4-37,107-43-6,-122 57-474,-20 5 413,-1 0 0,0 0 0,1 0-1,-1 0 1,0-1 0,0 1-1,0 0 1,0 0 0,0 0-1,0 0 1,0 0 0,0 0 0,0 1-1,0-1-3,0 4 51,0-1 1,1 1-1,-1-1 0,1 1 1,0-1-1,1 0 0,-1 1 1,1-1-1,0 0 1,0 0-1,0 0 0,0 0 1,1-1-1,-1 1 0,1 0 1,0-1-1,0 0 0,0 0 1,1 0-1,-1 0 0,1 0 1,0-1-1,0 1 0,-1-1 1,2 0-1,-1 0 0,0-1 1,0 1-1,0-1 0,1 0 1,-1 0-1,1 0 0,-1-1 1,6 1-1,3-2 64,1 0 0,0-1 0,-1-1 0,1 0 0,-1 0 0,0-2 0,21-9 0,-14 5 14,-2-1-1,1-1 1,-1-1-1,21-18 1,-32 23-97,0 0 1,0 0-1,0-1 0,-1 1 1,-1-1-1,1-1 0,5-11 1,-7 13-96,-3 6 73,-1-1 0,1 1-1,0 0 1,-1-1 0,1 1-1,-1 0 1,1-1 0,-1 1-1,0-1 1,0 1 0,1-3-1,-1 3-60,-5 1-44,4 0 128,1 1 0,0-1 0,-1 0 0,1 0 0,0 1 0,-1-1-1,1 0 1,0 1 0,-1-1 0,1 0 0,0 1 0,-1-1 0,1 0-1,0 1 1,0-1 0,0 0 0,-1 1 0,1-1 0,0 1-1,0-1 1,0 1 0,0-1 0,0 0 0,0 1 0,0-1 0,0 1-1,0-1 1,0 1 0,0-1 0,0 0 0,0 1 0,0-1 0,0 1-1,1 0 1,-1 0-45,0 6 40,0 0 0,0-1 0,1 1 0,0 0 0,0-1 0,1 1 0,0-1 0,0 0 0,1 1 0,-1-1 0,1 0 0,0 0 0,1-1 0,0 1 1,0-1-1,0 1 0,0-1 0,9 7 0,-8-7 40,0-1 0,1 1 0,0-1 0,0 0 1,0 0-1,0-1 0,0 0 0,1 0 0,0-1 1,-1 0-1,1 0 0,0 0 0,0-1 0,0 0 0,0 0 1,8-1-1,9 0 19,0-2 0,0-1 1,-1-1-1,1-1 0,-1-1 1,0-1-1,28-13 0,-9 0 53,-1-2-1,68-47 1,-45 21-523,-63 47 407,-1 1-1,1 0 0,-1-1 0,1 1 0,-1 0 0,1 0 0,-1 0 0,1-1 0,0 1 1,-1 0-1,1 0 0,-1 0 0,1 0 0,-1 0 0,1 0 0,-1 0 0,1 0 0,0 0 1,-1 0-1,1 1 0,-1-1 0,1 0 0,-1 0 0,1 0 0,-1 1 0,1-1 1,-1 0-1,1 1 0,-1-1 0,1 0 0,-1 1 0,0-1 0,1 0 0,-1 1 0,1-1 1,-1 1-1,0-1 0,0 1 0,1-1 0,-1 1 0,1 1-1,0 0 0,0-1 1,-1 1-1,1 0 0,0-1 0,-1 1 0,0 0 0,1 0 1,-1-1-1,0 1 0,0 3 0,-44 197-53,35-166 225,9-33-117,-1 1-1,-1-1 1,1 0-1,0 0 1,-1 1-1,0-1 1,0 0-1,0 0 1,0-1-1,0 1 1,-5 4-1,7-6-16,-1-1 0,0 1 0,0 0 0,0-1 0,0 1-1,-1 0 1,1-1 0,0 1 0,0-1 0,0 0-1,0 1 1,0-1 0,-1 0 0,1 0 0,0 1 0,0-1-1,0 0 1,-1 0 0,1-1 0,0 1 0,0 0-1,-1 0 1,1 0 0,0-1 0,0 1 0,0-1 0,0 1-1,0-1 1,0 1 0,0-1 0,0 0 0,0 1-1,0-1 1,-2-2 0,-9-9 64,1-1-1,1 0 1,-16-25-1,-1-1-33,19 24-89,-6-9-111,14 24 136,-1-1-1,1 0 0,-1 0 0,0 0 1,1 1-1,-1-1 0,0 0 1,0 1-1,0-1 0,1 0 0,-1 1 1,0-1-1,0 1 0,0-1 0,0 1 1,0 0-1,0-1 0,-2 1 0,2 0-66,2 11-37,1-7 173,0-1-1,0 1 0,0-1 1,0 0-1,0 0 1,1 0-1,-1 0 1,1 0-1,0 0 1,0-1-1,4 3 1,0 0 124,0 0 1,0-1-1,1 0 1,10 4-1,-7-4-112,0-1 0,0-1 0,1 0 0,0 0 0,-1-1 0,17 0 0,74-10 335,-54 4-338,-18 2-79,366-45-2201,-182 11-3684,-106 21 3297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01:17:01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14 294 832,'-13'15'11003,"13"-14"-10769,22 7 2273,-18-7-2416,-1 0-1,0 0 1,1-1 0,-1 1 0,1-1 0,0 0 0,-1 0 0,1-1 0,3 0 0,37-8 441,-22 4-325,161-14 449,-133 15-561,405-20 143,-13 0 90,101-12 514,28-4 342,496-40 896,-735 50-1621,-297 28-564,-17 2-481,0-1 0,0-1 0,0-1 0,25-6 0,-42 8 493,-1 1-1,0 0 1,1 0-1,-1 0 1,0 0-1,1 0 0,-1 0 1,0-1-1,1 1 1,-1 0-1,0 0 1,1 0-1,-1-1 0,0 1 1,0 0-1,1 0 1,-1-1-1,0 1 1,0 0-1,0-1 0,1 1 1,-1 0-1,0-1 1,0 1-1,0 0 1,0-1-1,0 1 0,0 0 1,0-1-1,0 1 1,0 0-1,0-1 1,0 1-1,0-1 0,0 1 1,0 0-1,0-1 1,0 1-1,0 0 1,0-1-1,0 1 0,-1 0 1,1-1-1,0 1 1,0 0-1,-1-1 1,-10-10-3973,-1 5 1394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31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388 2 1888,'-1'0'92,"1"0"-1,0 0 1,0 0-1,-1 0 1,1 0 0,0-1-1,-1 1 1,1 0-1,0 0 1,0 0 0,-1 0-1,1 0 1,0 0-1,-1 0 1,1 0 0,0 0-1,-1 0 1,1 0-1,0 0 1,0 0 0,-1 0-1,1 0 1,0 0-1,-1 1 1,1-1 0,0 0-1,0 0 1,-1 0-1,1 0 1,0 0 0,0 1-1,-1-1 1,1 0-1,0 0 1,-1 1 0,-10 12 1141,1-1-538,5-8-389,4-3-251,1 0 0,-1 0 0,0 0 1,0 0-1,0 0 0,-1-1 0,1 1 0,0 0 0,0-1 0,0 1 0,0-1 1,-1 0-1,1 1 0,0-1 0,-1 0 0,-1 1 0,-3 0 115,-1 1-1,1 0 1,0 1 0,-1 0-1,1 0 1,-7 4-1,-20 10 655,8-6-574,6-5-5,2 2 1,-1 1-1,-24 15 1,21-9-129,-28 22 78,45-34-81,0 1 0,0 0 0,0 1 0,1-1 0,-1 1 0,1-1 0,0 1 0,-2 6 0,1-3-62,1-1 0,0 1 0,0 0 0,1 0 0,0 0 0,1 0-1,0 0 1,0 0 0,1 0 0,0 10 0,3 13 111,-3-23-67,0 0-1,1 0 0,4 14 0,-3-15-65,0-1 1,1 0-1,0 1 1,0-1-1,1 0 1,-1-1-1,1 1 1,1-1-1,-1 1 1,1-1-1,0-1 1,5 6-1,-6-7-5,0 0 1,0-1-1,1 1 1,-1-1-1,0 0 0,1 0 1,0 0-1,-1-1 1,1 1-1,0-1 0,0 0 1,-1-1-1,1 1 1,0-1-1,0 0 0,0 0 1,7-1-1,6-4 29,0 0 0,-1-1 0,0-1 1,-1-1-1,1 0 0,19-14 0,-29 18-28,-1 0 0,-1-1 0,1 0 0,-1 0 0,1 0 0,-1-1 0,6-8 0,-11 13-23,1 0 1,-1 0-1,1 0 0,-1 0 1,0 0-1,1 0 0,-1-1 0,0 1 1,0 0-1,0 0 0,0 0 1,0 0-1,0 0 0,0-1 1,0 1-1,0 0 0,-1 0 1,1 0-1,0 0 0,-1 0 1,1 0-1,-1 0 0,1 0 1,-1 0-1,0 0 0,1 0 1,-1 0-1,-1-1 0,0 0-13,1 0-1,-1 1 0,0-1 1,0 1-1,0 0 0,0 0 0,0-1 1,0 1-1,0 0 0,0 1 1,0-1-1,0 0 0,-3 0 1,-5 0-46,1 1 1,0 1 0,0-1-1,0 1 1,0 1 0,-14 3 0,6 0 36,1 1 0,-28 14 1,36-16 39,0 1 0,1 1 1,-1-1-1,1 1 0,1 0 1,-1 1-1,1 0 0,0 0 1,-7 11-1,9-13-41,1 1 0,0 0-1,0 0 1,0 0 0,1 0 0,0 0 0,0 1 0,0-1-1,1 0 1,0 1 0,0 0 0,1-1 0,0 12 0,0-17-208,0 0 0,0 0 1,1 0-1,-1 0 1,0 0-1,0 0 1,1 0-1,-1 0 1,1 0-1,-1 0 1,1 0-1,-1 0 0,1 0 1,0 0-1,-1 0 1,1-1-1,0 1 1,0 0-1,-1 0 1,1-1-1,0 1 0,0-1 1,0 1-1,0-1 1,0 1-1,0-1 1,0 1-1,0-1 1,0 0-1,0 0 1,0 1-1,0-1 0,0 0 1,0 0-1,2 0 1,16 4-2797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31.9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 2304,'-1'0'147,"0"0"0,0-1-1,0 1 1,-1 0 0,1 0 0,0 0 0,0 0 0,0 0-1,0 0 1,0 0 0,0 0 0,0 0 0,0 0 0,0 1-1,0-1 1,-2 1 0,3 0 64,-1-1 0,1 1 0,-1 0 0,1-1 0,0 1 0,-1 0-1,1-1 1,0 1 0,-1 0 0,1 0 0,0-1 0,0 1 0,0 0 0,-1 0 0,1 0 0,0-1 0,0 1 0,0 0-1,1 1 1,-2 13 1081,-6 29 0,5-29-1128,-3 30 0,8-31-448,-3-13 170,0-1-1,0 1 1,1-1-1,-1 1 1,0-1-1,0 1 1,0-1-1,0 1 1,1-1-1,-1 0 1,0 1-1,0-1 0,1 1 1,-1-1-1,0 0 1,1 1-1,-1-1 1,0 0-1,1 1 1,-1-1-1,1 0 1,-1 0-1,0 1 1,1-1-1,-1 0 1,1 0-1,-1 0 1,1 0-1,9-4-3543,7-1 1135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32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1 2912,'-3'0'611,"2"0"-252,-1 0 0,1 0 0,-1 0 0,1 0 0,0 0 0,-1 0 0,1 0 0,-1 0 0,1 1 0,-2 0 0,1 1-106,0 0-1,0 0 1,0 0 0,0 0 0,-1 0-1,1 0 1,0-1 0,-1 1 0,1-1-1,-4 2 1,-15 10 748,15-7-878,1 0 0,-1 0-1,1 0 1,0 1 0,1-1 0,-1 1 0,1 0-1,1 1 1,-1-1 0,1 1 0,0-1 0,1 1 0,0 0-1,0 0 1,1 0 0,0 0 0,0 15 0,2-4-48,0 0 0,1-1 0,1 1 0,1-1 0,0 0 0,13 30 0,-16-45-51,3 9 43,2 0 1,-1 0 0,14 21-1,-17-31-44,0 1-1,1 0 1,-1-1-1,1 1 0,-1-1 1,1 0-1,0 0 1,5 3-1,-6-4 6,0 0 0,-1 0 0,1-1 0,0 1 0,0-1 0,0 0 0,0 1-1,0-1 1,0 0 0,1 0 0,-1 0 0,0 0 0,0-1 0,0 1 0,0 0 0,2-2 0,2 0 4,1-1 1,-1 0-1,0 0 1,0-1-1,0 1 1,0-1 0,-1-1-1,0 1 1,0-1-1,5-5 1,5-9 76,21-31 1,-20 26-42,0-1 48,0 0 0,-2-1 0,12-30 0,-25 52-112,1-1 0,-1 1 1,0-1-1,0 1 0,0-1 1,-1 0-1,0 1 0,0-1 1,0 0-1,0 1 0,-1-1 0,0 0 1,0 1-1,0-1 0,-3-7 1,2 8-15,1 1 1,-1-1 0,0 1-1,0 0 1,0 0 0,-1 0-1,1 0 1,-1 0 0,1 0 0,-1 1-1,0-1 1,0 1 0,0 0-1,0 0 1,-1 0 0,1 0-1,-1 0 1,1 1 0,-5-2 0,2 2-11,0 1 0,0-1 0,0 1 0,0 0 0,0 0 0,0 1 0,0 0 0,-6 1 0,-16 2 13,-49 5-708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33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130 79 3328,'-11'-4'5838,"11"3"-5676,6-17 2638,-4 15-2721,0 0 0,0 0 0,1 1 0,-1-1 0,1 0 0,-1 1 0,1-1 1,0 1-1,0 0 0,0 0 0,0 0 0,4-1 0,5-3-1,25-7 0,-32 12-74,0 0 0,0 0 1,0 1-1,0 0 0,0 0 1,8 1-1,4 0 46,-15-1-47,-1 0 0,1 0 0,0 0 1,0 0-1,0 1 0,-1-1 1,1 1-1,0-1 0,0 1 0,-1 0 1,1 0-1,-1-1 0,1 1 1,-1 0-1,1 1 0,-1-1 0,1 0 1,-1 0-1,0 1 0,0-1 1,0 0-1,0 1 0,0-1 0,0 1 1,0 0-1,1 1 0,1 5 114,-1-1-1,0 1 1,0-1-1,1 15 1,-2-15 12,-1-1-107,0 0 1,0 0 0,0 0 0,0 0 0,-1 0 0,0 0-1,-1 0 1,-3 11 0,-3 2 24,-12 23 0,6-15 102,-3 8-31,-2-1 1,-39 54-1,42-67-8,-2 0-1,0-1 0,-1-1 0,-37 28 0,52-44-97,-1 1 81,1-1 0,-1 1-1,-1-1 1,1 0 0,0-1-1,-9 4 1,14-6-92,-1 0 0,1 0 0,0 0 0,0 0 0,0 0 0,0 0 0,0 1 0,0-1 0,0 0 0,0 0 0,0 0 0,-1 0 0,1 0 0,0 0 0,0 0 0,0 0 0,0 0 0,0 0 0,0 0 0,0 0 0,-1 0 0,1 0 0,0 0 0,0 0 0,0-1 0,0 1 0,0 0 0,0 0 0,0 0 0,0 0-1,0 0 1,-1 0 0,1 0 0,0 0 0,0 0 0,0 0 0,0 0 0,0 0 0,0 0 0,0-1 0,0 1 0,0 0 0,0 0 0,0 0 0,0 0 0,2-6-33,10-7 67,-2 5 40,0 1-1,1-1 0,0 2 0,1 0 1,-1 0-1,1 1 0,0 0 1,0 1-1,1 0 0,16-2 1,-20 5-45,1 0-1,0 1 1,0-1 0,-1 2 0,1 0-1,0 0 1,-1 0 0,1 1 0,-1 1-1,0 0 1,1 0 0,-1 0 0,-1 1-1,13 7 1,35 24-78,-55-35-152,2 3-981,-2-2 590,1 0 1,-1-1-1,1 1 1,0 0-1,-1 0 1,1-1-1,0 1 1,2 0-1,-3-2 181,1 1-1,-1-1 1,0 1-1,0-1 1,0 0-1,0 0 1,0 1-1,0-1 1,0 0 0,0 0-1,0 0 1,0 0-1,1-2 1,14-10-2054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34.5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94 2560,'-6'-4'976,"6"4"-944,0 0 0,0 0 1,1 0-1,-1 0 0,0 0 0,0 0 1,0 0-1,0 0 0,1-1 323,-1 1-323,0 0 0,0 0 0,0 0 1,0 0-1,0 0 0,0 0 0,0 0 1,0-1-1,0 1 0,0 0 0,0 0 1,0 0-1,0 0 0,0 0 0,0 0 1,0 0-1,0 0 0,0 0 0,0-1 1,0 1-1,0 0 0,0 0 0,0 0 1,0 0-1,-1-1 323,1 1-323,0 0 0,0 0 0,0 0 1,0 0-1,0 0 0,0 0 0,0 0 1,0 0-1,9-18 4314,-2 11-4200,2 0-1,-1 0 1,1 1-1,0 0 1,0 0-1,1 1 1,-1 0-1,1 1 0,0 0 1,18-4-1,-22 7-141,0 0-1,0 1 1,0 0-1,1 0 1,-1 0-1,0 1 1,0 0 0,8 2-1,-12-3 19,0 1-1,0-1 1,-1 1-1,1-1 1,-1 1-1,1 0 1,0 0-1,-1 0 1,1 0-1,-1 0 1,0 0-1,1 0 1,-1 0-1,0 0 1,0 1-1,1-1 1,-1 1-1,0-1 1,0 0-1,-1 1 1,1 0-1,0-1 1,0 1-1,-1 0 0,1-1 1,-1 1-1,1 0 1,-1-1-1,0 1 1,0 0-1,0 0 1,0-1-1,0 4 1,-1 0 54,0 0-1,-1 0 1,1 0-1,-1 0 1,0 0 0,-1 0-1,1-1 1,-1 1-1,0-1 1,0 0-1,-5 6 1,-4 3 247,-1 0 1,-16 10-1,-13 13 387,33-24-563,9-12-140,0 0 1,0 0 0,0 0-1,0 1 1,0-1 0,0 0-1,0 0 1,0 1 0,0-1-1,0 0 1,0 0 0,0 1 0,0-1-1,0 0 1,0 0 0,0 0-1,0 1 1,0-1 0,0 0-1,0 0 1,0 1 0,0-1-1,0 0 1,1 0 0,-1 0-1,0 1 1,0-1 0,0 0 0,3 1 9,-1 1 1,1-1 0,-1 0-1,1-1 1,-1 1 0,1 0-1,5 0 1,-4-1-60,11 3 9,0 0-1,0 1 1,-1 1 0,1 0 0,-1 1-1,19 11 1,-28-14 111,-1 0-1,1 0 0,-1 0 1,0 1-1,1 0 0,-2 0 1,1 0-1,0 0 0,-1 0 1,0 1-1,0 0 1,0 0-1,0 0 0,-1 0 1,0 0-1,0 0 0,0 0 1,-1 1-1,0-1 0,1 11 1,-2-8 5,0-1 1,-1 0 0,0 0-1,0 0 1,-1 0-1,1 0 1,-2 0 0,1 0-1,-1-1 1,0 1-1,0-1 1,-1 1-1,0-1 1,0-1 0,0 1-1,-1 0 1,0-1-1,-7 6 1,-2 2 39,-1-2 0,0 1 0,-1-2-1,0 0 1,-32 13 0,38-19-302,0 0 0,-1-1 0,1 0-1,-1 0 1,0-2 0,0 1 0,1-1 0,-1-1-1,-15-1 1,7 1-1015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35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6 1984,'4'-6'3324,"-13"20"-1011,-95 66 1416,66-52-2909,12-9-434,7-7-20,2 2-1,-30 29 1,22-15 71,2 2 1,-33 54-1,45-62-1036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35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 3328,'1'-8'1138,"0"13"361,0-2-1096,-1 0 1,1-1-1,0 1 1,0 0-1,0-1 1,2 4-1,53 59 3837,13 4-1440,-5-6-2086,-54-53-689,-1 1-1,-1 0 1,0 1 0,8 15-1,-6-8 47,10 21-651,-12-14-3311,-6-17 1993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36.2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 3072,'2'-6'1784,"2"11"157,3 14 131,-3 3-1102,-1-1-1,-1 2 1,-2 41 0,0-37-348,-5 203 2482,4-199-2777,4 35 0,0 1-3007,5-80-2168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36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 4992,'-4'4'398,"0"1"1,0 0-1,0 0 0,1 1 1,0-1-1,0 0 1,0 1-1,1 0 0,-1 0 1,1 0-1,1 0 1,-2 7-1,0 6 469,0 0 1,0 34-1,3-45-689,1-1 0,-1 0 1,1 0-1,1 0 0,-1 0 0,1 0 1,5 13-1,-5-17-129,0 1 1,0 0 0,0-1-1,1 1 1,-1-1 0,1 0-1,0 1 1,0-1 0,0-1-1,0 1 1,1 0 0,-1-1-1,1 0 1,5 3 0,0-1 21,1 0 0,-1-1 0,1 0 0,0 0 0,0-1 0,0-1 0,0 1 0,0-2 0,0 1 0,1-2 0,-1 1 0,0-1 0,0-1 0,0 0 0,0 0 0,0-1 0,-1 0 0,1-1 0,-1 0 0,0 0 0,12-8 0,-15 7-19,0 0 0,-1 0 1,0-1-1,0 1 0,0-1 0,0-1 0,-1 1 0,4-9 0,-5 10-47,-1-1-1,1 1 0,-1-1 0,-1 0 1,1 1-1,-1-1 0,0 0 0,0 0 1,-1 0-1,0 0 0,0 0 1,0 0-1,-2-8 0,1 10-42,1 0-1,-1 0 1,0 0-1,-1 0 1,1 1 0,-1-1-1,1 0 1,-1 0-1,0 1 1,0-1 0,-1 1-1,1 0 1,-1 0 0,0 0-1,0 0 1,0 0-1,0 0 1,0 1 0,0-1-1,-8-2 1,0 0-9,-1 1 1,0 0-1,0 1 1,0 1-1,0 0 1,0 1-1,-24 0 1,17 2-521,1 0 0,0 2 1,0 0-1,-31 11 1,29-6-746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51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464 212 1728,'0'-3'160,"0"1"1,-1-1-1,1 0 1,-1 1-1,0-1 1,0 0-1,-1-2 1,-5-18 1328,4 11-1125,0 0 0,-1 0 0,0 1 0,0 0 0,-2 0 0,1 0 0,-9-12 0,11 18-323,-1 1-1,0-1 0,0 1 1,0-1-1,0 1 1,0 1-1,-1-1 1,0 0-1,1 1 0,-1 0 1,-1 0-1,1 1 1,0 0-1,-1-1 1,1 2-1,-1-1 0,0 1 1,1 0-1,-1 0 1,0 0-1,0 1 1,0 0-1,0 0 0,1 0 1,-1 1-1,0 0 1,0 0-1,1 0 1,-1 1-1,-8 3 0,-1 3-11,1-1 0,1 2 0,-1 0 1,1 0-1,0 1 0,1 1 0,1 0 0,-19 23 0,17-18 17,2 0 1,0 2-1,1-1 1,0 1-1,2 0 1,-11 31-1,14-34-26,1 1 1,0-1-1,1 1 1,1 0-1,-1 23 1,3-34 18,-1 0-7,1 0-1,0 0 1,0 0 0,0 0 0,1 0 0,0 0 0,0 0 0,0-1 0,0 1-1,1 0 1,0 0 0,0-1 0,5 9 0,2-1 49,1-1-1,0 0 1,0-1 0,1 0 0,18 12-1,-21-17-33,0-1-1,1 1 1,-1-1-1,1-1 1,0 1-1,0-1 1,0-1-1,1 0 1,13 1-1,-3-2 6,-1-1 0,1 0 0,-1-2 0,27-5 0,-13 0 149,54-20 0,-25 0 31,106-62 0,-156 82-158,-1 0-29,28-16 186,-36 21-230,-1 0 1,0 0-1,1 0 1,-1 0-1,0 0 1,0 0-1,0-1 1,0 1-1,0-1 1,-1 0-1,3-4 1,-4 7-8,0-1 1,1 0-1,-1 0 0,0 0 1,0 1-1,0-1 1,1 0-1,-1 0 1,0 0-1,0 0 1,0 1-1,0-1 1,0 0-1,-1 0 1,1 0-1,0 1 1,0-1-1,0 0 1,-1 0-1,1 0 0,0 1 1,-1-1-1,1 0 1,-1 0-1,1 1 1,-1-1-1,1 0 1,-1 1-1,0-1 1,1 1-1,-1-1 1,1 1-1,-1-1 1,0 1-1,0-1 0,1 1 1,-1 0-1,0-1 1,-1 1-1,0-1-27,0 1 0,-1-1 0,1 1 0,-1 0 0,1 0 0,0 0 0,-1 0 0,1 0 0,-1 0 0,1 1 0,0-1 0,-4 2 0,-6 3-101,0 1 0,0 1-1,0 0 1,1 1 0,-16 13 0,24-18 134,0 0 0,0 1 0,0-1 0,0 1 0,1 0 0,0-1 0,-1 1 0,1 0 0,1 0 0,-1 0 0,0 1 0,1-1 0,0 0 0,0 1 0,1-1 0,-1 0 0,1 1 0,0-1 0,0 1 0,0-1 0,0 1 0,3 7 0,-2-9 3,0 1 1,0 0-1,0-1 0,1 0 1,-1 1-1,1-1 1,0 0-1,0 0 1,0 0-1,1 0 0,-1 0 1,1 0-1,0-1 1,-1 1-1,1-1 1,0 0-1,0 0 0,1 0 1,-1 0-1,0 0 1,1-1-1,-1 1 1,1-1-1,-1 0 0,1 0 1,0-1-1,4 2 1,2-2 87,-1 0 0,1 0 1,0-1-1,-1 0 0,0-1 0,1 0 1,-1 0-1,15-7 0,-20 8-65,0-1-1,0 1 1,0-1-1,0 0 0,-1-1 1,1 1-1,-1-1 1,0 1-1,0-1 1,0 0-1,0 0 1,0 0-1,0-1 0,-1 1 1,0-1-1,1 1 1,-1-1-1,-1 0 1,1 0-1,-1 0 1,3-7-1,-4 9-28,0 0 0,0 0 0,0-1 0,0 1 0,0 0 0,0 0 0,0 0 0,-1 0 0,1 0 0,-1 0 0,1 0 0,-1 0 0,0 0 0,0 0 0,0 0 0,0 0 0,-2-2 0,1 1-1,-1 1 0,1-1 0,-1 1 0,0-1 0,0 1 0,0 0 0,0 0 0,0 0 0,-5-1 1,-5-2-51,0 1 0,-1 0 1,-27-4-1,40 8 47,-30-4-489,59-4-58,86-3 496,-52 6-34,-21 2 53,-1 1 0,78 8 0,-113-6 33,0 1 0,0 0-1,0 1 1,0-1 0,6 4 0,-10-5 13,0 0 1,-1 0 0,1 1-1,0-1 1,-1 0-1,1 1 1,0-1 0,0 1-1,-1-1 1,1 1-1,-1-1 1,1 1 0,0-1-1,-1 1 1,1 0 0,-1-1-1,0 1 1,1 0-1,-1-1 1,1 1 0,-1 0-1,0 0 1,0-1 0,1 1-1,-1 0 1,0 0-1,0 0 1,0-1 0,0 1-1,0 0 1,0 0-1,0 0 1,0-1 0,0 1-1,0 0 1,-1 0 0,1 0-1,0-1 1,0 1-1,-1 0 1,0 1 0,-10 15 199,-2 0-1,-24 25 1,9-11 197,22-24-203,0 0 170,9-9 145,40-26-383,21-15-166,-21 14 29,-35 23-194,0 1 1,0 0 0,1 0-1,0 1 1,0 0 0,0 0-1,10-2 1,-18 7 190,-1 0 1,1 1-1,-1-1 1,1 0-1,-1 1 1,1-1-1,-1 0 0,0 1 1,1-1-1,-1 0 1,0 1-1,0 2 1,-10 69 928,21-74-506,9-3-216,0-1 1,-1-1-1,29-12 0,-27 10-142,22-9 16,65-24-164,-44 15-673,-62 25 507,-11 24-325,5-12 526,0-3 8,1 0 0,0 0-1,0 0 1,-2 13 0,5-18 62,0-1 1,0 1 0,0-1-1,0 1 1,0-1-1,0 1 1,1-1 0,-1 1-1,1-1 1,0 1 0,0-1-1,0 1 1,0-1 0,0 0-1,0 0 1,1 1-1,-1-1 1,1 0 0,3 3-1,1 1 65,0 0 0,0 0 0,1-1 0,0 0 0,9 6 0,-12-10-26,-1 1 0,0-1 0,0 0 0,0 0 0,0 0 0,1-1 0,-1 1 0,0-1 0,1 0 0,-1 0 0,1 0 0,-1 0 0,0 0 0,1-1 0,-1 0 0,5-1 0,-2 0 20,1-1 1,-1 1 0,1-2-1,-1 1 1,0-1 0,0 0-1,7-5 1,24-16 99,-27 20-148,0-1 0,-1-1-1,10-8 1,-6 3-82,19-13 0,-28 21-51,1 1 0,0 0-1,1 1 1,-1-1 0,0 1-1,1 0 1,9-3 0,-13 5 72,1 0 0,-1 0 0,0-1 1,0 1-1,0 1 0,1-1 0,-1 0 1,0 1-1,0-1 0,0 1 0,0-1 1,0 1-1,0 0 0,0 0 0,4 2 1,-5-2 16,0 0 1,0-1-1,0 1 1,0 0 0,0 0-1,0 0 1,0 1 0,-1-1-1,1 0 1,0 0-1,0 0 1,-1 1 0,1-1-1,-1 0 1,1 0-1,-1 1 1,0-1 0,0 1-1,1-1 1,-1 0 0,0 1-1,0-1 1,0 0-1,0 1 1,-1 2 0,-2 13 44,2-9 15,-1 0 1,0 0-1,0 0 1,-5 12 0,6-19 5,1 1 0,-1-1 1,0 0-1,1 1 1,-1-1-1,1 1 1,0-1-1,0 0 1,-1 1-1,1-1 0,0 4 353,6-10 154,12-9-454,1 1 0,0 1 1,1 0-1,33-13 0,-26 15-378,1 1 0,51-11-1,-76 20 190,0-1-1,0 1 1,0-1-1,0 1 1,1 0-1,-1 0 1,0 1-1,6 0 1,-8-1 75,0 1 1,0-1 0,0 0 0,-1 1 0,1-1-1,0 1 1,0-1 0,-1 1 0,1-1 0,0 1-1,-1 0 1,1-1 0,-1 1 0,1 0 0,-1-1-1,1 1 1,-1 0 0,1 0 0,-1-1 0,1 1-1,-1 0 1,0 0 0,0 0 0,1 0 0,-1-1-1,0 1 1,0 0 0,0 0 0,0 0 0,0 0-1,0 0 1,0 0 0,0-1 0,-1 1 0,1 0-1,0 1 1,-2 4-21,0-1 1,0 0-1,-5 9 0,-4 13 367,10-24-298,1-3 3,0 1 0,-1-1 0,1 0 0,0 1 0,0-1 0,0 0 0,0 1 0,0-1 0,-1 1 0,1-1 0,0 0 0,0 1 1,0-1-1,0 1 0,0-1 0,1 0 0,-1 1 0,0-1 0,0 1 0,0-1 0,0 1 0,14-4 551,-13 3-603,17-7 220,0-1 0,22-13 0,-23 12-232,-1 1-1,33-12 0,-13 11-1110,-36 10 1079,1 1 0,-1-1 0,1 0 0,-1 0 0,0 0 1,1 0-1,-1 1 0,0-1 0,0 0 0,0 0 0,0 3 0,-2 2 32,0 0 0,0 0 0,0 0 0,-6 9 0,-6 19 17,9-19-10,4-13 35,0 1 1,0 0-1,0-1 0,0 1 0,1 0 0,-1 0 0,1 0 0,0 0 0,0 0 0,0 0 0,0-1 1,0 1-1,0 0 0,1 0 0,1 5 0,-2-7 37,1 0 0,-1 0 1,1 0-1,-1 1 0,1-1 1,0 0-1,-1 0 0,1 0 0,0 0 1,0 0-1,0 0 0,0-1 0,0 1 1,1 1-1,-1-2-19,0 0 0,0 0-1,0 0 1,0 0 0,0-1 0,0 1 0,0 0 0,0 0 0,0-1-1,0 1 1,0-1 0,0 1 0,0-1 0,1 0 0,6-3 84,16-8 157,38-29 0,-38 24-235,33-17 1,-29 20-111,-2 0-169,33-11 1,-59 25 214,0-1 0,1 1 0,-1 0 0,0 0 0,0 0 0,1 0 1,-1-1-1,0 1 0,1 0 0,-1 0 0,0 0 0,1 0 0,-1 0 1,0 0-1,1 0 0,-1 0 0,0 0 0,1 0 0,-1 0 0,0 0 1,1 0-1,-1 0 0,0 0 0,1 0 0,-1 1 0,-4 9-252,-12 12 32,10-15 203,1 0 0,0 0 0,1 0 0,0 1 0,0-1 0,1 1 0,0 0 0,-3 10 1,5-10 39,0-1 0,0 0 0,0 1 0,1-1 1,1 1-1,1 12 0,-1-16 35,-1 0-1,1 0 1,0-1-1,0 1 1,1-1-1,-1 1 1,1-1 0,0 0-1,0 1 1,0-1-1,0 0 1,0 0 0,1 0-1,-1-1 1,5 5-1,-5-6 11,0 0 0,0 0 0,0 0 0,0-1 0,0 1 0,0 0 0,1-1 0,-1 0 0,0 1 0,0-1 0,0 0 0,0 0 0,1 0 0,-1-1 0,0 1 0,0 0 0,0-1 0,0 1 0,0-1 0,4-1 0,2-2 12,1 0 0,-1-1 0,10-6 1,-11 5 8,0 1 0,0-1 0,-1 0 0,0 0 0,0-1 0,9-13 0,-12 17-66,-1-1-1,1 0 1,-1 0-1,0 0 0,-1-1 1,1 1-1,-1 0 0,0-1 1,0 1-1,0-1 0,0 1 1,-1-1-1,0 1 0,0-9 1,-1 11-42,0-1-1,0 1 1,1-1 0,-2 1 0,1 0 0,0-1-1,0 1 1,-1 0 0,1 0 0,-1 0-1,0 0 1,1 0 0,-1 0 0,0 0 0,0 0-1,0 1 1,-1-1 0,1 1 0,0 0 0,0-1-1,-1 1 1,1 0 0,-1 0 0,1 1-1,-1-1 1,1 0 0,-5 1 0,-4-2-50,-1 1 0,1 0-1,-1 1 1,-20 2 0,29-2 69,0 1 0,0 0 0,0-1 0,1 1 0,-1 0 0,0 0-1,0 0 1,1 1 0,-1-1 0,1 1 0,-4 2 0,6-3-222,45-1 342,55-5 1,-58 2-236,70 3 1,-106 1 63,1-1 0,0 2 0,-1-1 0,1 1 0,9 3 0,-14-4 62,-1-1 0,0 1 1,1-1-1,-1 1 0,0 0 1,1 0-1,-1 0 1,0 0-1,0 0 0,0 0 1,0 0-1,0 0 0,0 0 1,0 0-1,0 0 1,0 1-1,0-1 0,-1 0 1,1 1-1,-1-1 0,1 1 1,-1-1-1,1 0 1,-1 1-1,0-1 0,0 1 1,0-1-1,0 1 0,0-1 1,0 1-1,0 1 1,-21 89 853,17-84-427,1-3-90,7-8 493,24-22-628,-9 7-324,0 1 0,2 1 0,0 0 0,0 2 0,35-17 0,-54 30 83,1 0 0,-1 0 0,0 1 0,1-1 0,-1 1 0,5 0 0,-7 1 5,1 1 0,-1-1 0,0 1 0,1 0 0,-1-1 0,0 1 0,0 0 0,0-1 0,-1 3 0,1-2-27,0 3 17,0 12-48,0 0 0,2 1 0,4 25 0,-5-38 170,0 0 1,1 0-1,0-1 0,0 1 1,0 0-1,1-1 0,-1 1 1,1-1-1,0 0 0,0 1 1,1-2-1,-1 1 0,1 0 1,0-1-1,0 1 0,6 3 1,-7-5-12,0-1 0,1 1 0,-1-1 0,0 0-1,1 0 1,-1 0 0,1-1 0,-1 1 0,1-1 0,-1 0 0,1 0 0,-1 0 0,1 0 0,-1 0 0,1-1 0,3-1 0,7-1 87,-1-2 0,23-10-1,-18 7-28,15-7 39,-1-1 1,58-40 0,-69 36 408,-20 19-640,0 0-1,-1 1 1,1-1 0,0 0 0,-1 0-1,1 1 1,-1-1 0,1 0-1,-1 0 1,0 0 0,1 0-1,-1 0 1,0 1 0,1-1 0,-1 0-1,0 0 1,0 0 0,0 0-1,0 0 1,0 0 0,0 0 0,0 0-1,0 0 1,-1 0 0,1 0-1,0 0 1,0 1 0,-1-3 0,-1 2-543,2 1 414,-1 0 1,1-1 0,-1 1-1,1 0 1,-1 0 0,0-1-1,1 1 1,-1 0 0,1 0-1,-1 0 1,0 0 0,1 0-1,-1 0 1,1 0 0,-1 0-1,0 0 1,1 0 0,-1 0-1,1 1 1,-2-1 0,-10 5-4625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37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3488,'4'-9'8464,"18"-16"-6283,-18 20-2184,0 0 1,1 0-1,7-7 0,-4 6 10,1 1-1,-1 0 1,1 0-1,0 0 1,12-4 0,-17 8-46,0 0 1,0 0-1,1 0 0,-1 0 1,0 0-1,0 1 1,1 0-1,-1 0 1,0 0-1,0 1 1,0-1-1,1 1 1,-1 0-1,8 3 1,-11-4 33,0 1 0,1 0 1,-1 0-1,0 0 0,0 0 1,1 0-1,-1 0 0,0 0 1,0 0-1,0 0 1,0 1-1,0-1 0,-1 0 1,1 1-1,0-1 0,-1 1 1,1-1-1,-1 1 0,1-1 1,-1 1-1,0-1 0,1 1 1,-1-1-1,0 1 1,0-1-1,0 1 0,0 0 1,-1-1-1,1 1 0,0-1 1,-1 1-1,0 1 0,-1 6 63,-1 1 0,-1-1 0,-8 15 0,11-22-62,-58 98 258,10-16 420,47-80-612,0 0-1,0-1 0,-1 1 1,1 0-1,-1-1 0,0 0 1,0 1-1,0-1 0,0 0 1,-1-1-1,-4 4 0,2-2 273,8-2 24,16-3 289,-6 0-370,44 1-125,68-8 0,-123 7-476,1 1 0,-1 0 0,0-1-1,0 1 1,1-1 0,-1 1 0,0-1 0,0 1 0,0-1 0,0 0-1,0 0 1,2-1 0,11-5-5056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38.1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4160,'1'-2'7485,"12"1"-6400,67-5 338,-69 6-1294,0 0 0,0 1 0,-1 0 0,1 1 0,14 4 1,-8 2-14,-16-8-110,-1 0 1,1 0-1,0 1 0,-1-1 1,1 0-1,-1 1 0,1-1 1,-1 0-1,1 1 1,-1-1-1,1 1 0,-1-1 1,1 1-1,-1-1 0,1 1 1,-1-1-1,0 1 0,1 0 1,-1-1-1,0 1 0,0-1 1,1 1-1,-1 0 0,0-1 1,0 1-1,0 1 1,-1 0 15,0 1 0,-1 0 0,1-1 0,-1 1 0,0-1 0,1 1 0,-1-1 0,0 0 0,0 0 0,-4 3 0,-28 18 82,9-6 8,18-12-109,2-1 41,-1 0 0,1 0 0,-8 9-1,12-13-30,1 1-1,-1-1 0,0 1 0,1-1 1,-1 1-1,1 0 0,-1-1 1,1 1-1,0 0 0,-1 0 1,1-1-1,0 1 0,-1 0 0,1 0 1,0 0-1,0-1 0,0 1 1,0 0-1,0 0 0,0 0 0,0 0 1,0-1-1,0 1 0,0 0 1,0 0-1,0 0 0,1-1 1,-1 1-1,0 0 0,1 0 0,-1-1 1,0 1-1,1 0 0,-1 0 1,1-1-1,-1 1 0,2 1 0,7 4 37,0 1 0,0-1 0,12 6 0,-13-8 138,1 1 0,-1 0 0,0 1 0,13 11 0,-18-13-17,0-1-1,0 1 1,0 0 0,-1-1-1,1 1 1,-1 0 0,0 0-1,0 1 1,0-1 0,0 5-1,-1-6-109,0 0-1,-1 0 0,0 1 1,0-1-1,0 0 1,0 0-1,0 0 1,0 1-1,-1-1 0,0 0 1,0 0-1,0 0 1,0 0-1,-3 6 0,2-5-38,-1 0-1,0 0 0,0 0 1,-1 0-1,1 0 1,-1-1-1,0 0 0,0 1 1,0-2-1,0 1 0,-1 0 1,1-1-1,-1 1 0,1-1 1,-7 1-1,-9 3-1330,-1-1 0,-28 4 0,19-4-3048,12-2 1713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41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268 592 2912,'-1'-11'4357,"-5"13"-3737,-1 0 1,1-1-1,-11 1 0,-11 3 51,10 0-134,0 2-1,1 0 1,-1 1-1,-29 19 1,40-22-397,0 0 0,0 1 1,0 0-1,0 0 0,1 0 1,0 1-1,0 0 0,1 0 0,0 1 1,0-1-1,1 1 0,-5 12 1,8-19-127,1 1 0,-1-1 0,1 0 0,0 1 0,-1-1 1,1 1-1,0-1 0,0 1 0,0-1 0,0 1 1,0-1-1,0 1 0,0-1 0,1 3 0,0-3 8,-1 0 0,1 0-1,-1 0 1,1-1 0,-1 1-1,1 0 1,0-1-1,-1 1 1,1 0 0,0-1-1,-1 1 1,1-1 0,0 1-1,0-1 1,0 1 0,-1-1-1,3 1 1,0 0 32,0 0 1,1-1-1,-1 1 0,1-1 1,-1 0-1,0 0 0,1 0 1,-1-1-1,1 1 0,5-3 1,12-3-199,-1-2 1,1-1 0,-2 0-1,1-1 1,-2-1 0,1-1-1,16-15 1,-9 3-299,-25 22 408,0 1 0,0 0 0,0 0 0,0 0 0,-1-1 0,1 1 0,0 0 0,0-1 0,-1 1 0,1-1 0,-1 1 0,0-1 0,1 1 0,-1-1 0,0 1 0,0-1 0,0 1 0,0-4 0,0 5 10,-1-1-1,1 1 1,0 0 0,-1-1-1,1 1 1,-1 0 0,1-1 0,-1 1-1,1 0 1,-1 0 0,1 0-1,-1-1 1,0 1 0,1 0 0,-1 0-1,1 0 1,-1 0 0,1 0-1,-1 0 1,0 0 0,1 0 0,-1 0-1,1 0 1,-1 0 0,1 1-1,-1-1 1,1 0 0,-1 0 0,0 1-1,-18 6-307,15-4 295,0-1 0,0 1 1,0 0-1,1 0 1,-1 0-1,1 1 0,0-1 1,0 1-1,0 0 0,-5 7 1,8-9 42,-1-1 1,1 0-1,-1 1 1,1-1-1,-1 0 1,1 1-1,0-1 0,-1 1 1,1-1-1,0 0 1,0 1-1,0-1 1,0 1-1,0-1 1,1 1-1,-1 1 1,1-2 10,0 1 0,0-1 0,-1 0 0,1 0 0,0 1 0,0-1 0,0 0 0,0 0 0,1 0 0,-1 0 0,0 0 0,0-1 0,1 1 0,-1 0 0,0 0 0,1-1 0,-1 1 1,0-1-1,3 1 0,4 1 40,0 0 1,0-1 0,0 0 0,0 0 0,1-1 0,-1 0 0,0 0-1,1-1 1,8-2 0,5-2 112,0-1 0,23-9 0,-36 11-139,0 0 1,-1 0 0,1-1 0,-1 0 0,0-1-1,13-11 1,-7 3-122,-1 0 0,15-21 0,-16 18-103,-1 0 0,-1-1 0,13-34-1,15-58-355,-25 71 484,3-9-8,8-22 53,18-91 1,-41 158 10,-1 0 0,1-1 1,-1 1-1,1 0 0,-1-1 0,0 1 0,0-1 1,0 1-1,-1-1 0,1 1 0,-1-1 1,0 1-1,0 0 0,0 0 0,0-1 0,-3-3 1,4 7 12,0 0 1,-1-1-1,1 1 1,-1 0-1,1 0 1,0-1-1,-1 1 1,1 0-1,-1 0 1,1 0-1,-1-1 1,1 1-1,-1 0 1,1 0-1,-1 0 1,1 0-1,0 0 1,-1 0 0,1 0-1,-1 0 1,1 0-1,-1 0 1,1 0-1,-1 1 1,1-1-1,-1 0 1,1 0-1,-1 0 1,1 0-1,0 1 1,-1-1-1,1 0 1,-1 1-1,1-1 1,0 0-1,-1 1 1,1-1-1,0 0 1,-1 1-1,-15 18 248,9-5-150,-1-1 0,1 1 0,1 0 0,1 0 0,-5 21 1,-14 79 228,8-20 162,-6 160 0,23-220-242,5 38 1,-5-61-166,1-1-1,0 1 1,1-1 0,0 0 0,1 1 0,0-2 0,8 16 0,-11-24-69,-1 1 0,1-1 1,0 0-1,0 1 1,0-1-1,0 0 0,1 1 1,-1-1-1,0 0 1,0 0-1,1 0 0,-1 0 1,1 0-1,-1-1 1,1 1-1,-1 0 0,1-1 1,-1 1-1,1-1 1,-1 1-1,1-1 0,0 0 1,-1 0-1,1 0 1,0 0-1,2 0 0,-1-1-56,1 0-1,-1 0 1,0 0-1,0-1 0,1 1 1,-1-1-1,0 0 1,0 0-1,-1 0 0,1 0 1,2-3-1,4-3-108,0-1 0,11-16 0,-16 20 108,-1 1 0,0-1 0,-1 0 0,1 0-1,-1 0 1,0 0 0,0 0 0,1-6 0,-3 10 24,0 1 1,0-1-1,0 1 1,0 0-1,0-1 1,1 1-1,-1 0 1,0-1-1,0 1 1,0-1-1,0 1 1,0 0-1,-1-1 0,1 1 1,0 0-1,0-1 1,0 1-1,0-1 1,0 1-1,0 0 1,-1-1-1,1 1 1,0 0-1,0-1 1,0 1-1,-1 0 1,1 0-1,0-1 0,-1 1 1,1 0-1,-1-1 1,1 1-11,-1 0 0,0 0 1,0 0-1,1 0 0,-1 0 0,0 0 1,0 0-1,0 0 0,1 1 0,-1-1 0,0 0 1,0 0-1,1 1 0,-2 0 0,-1 0 60,-1 1-1,1 1 1,0-1-1,0 0 1,-4 5-1,6-6-12,-1 1 1,1-1-1,0 1 0,1 0 0,-1-1 0,0 1 1,0 0-1,1 0 0,-1 0 0,1 0 0,0-1 0,-1 1 1,1 0-1,0 0 0,0 0 0,0 0 0,0 0 1,1 0-1,-1 0 0,0 0 0,1-1 0,-1 1 1,1 0-1,0 0 0,0 0 0,-1-1 0,2 3 1,0-1 3,0 0 0,1 0 1,-1 0-1,0 0 1,1-1-1,-1 1 1,1-1-1,0 0 0,0 1 1,0-1-1,0 0 1,0-1-1,4 3 1,-3-3 18,0 0 1,-1 0 0,1 0-1,0-1 1,0 1 0,0-1-1,-1 0 1,1 0 0,0-1-1,0 1 1,0-1 0,-1 1-1,1-1 1,0 0 0,-1-1 0,1 1-1,-1-1 1,1 1 0,-1-1-1,0 0 1,0 0 0,0-1-1,0 1 1,0-1 0,0 1-1,-1-1 1,1 0 0,3-6-1,-2 3-26,0 0-1,0 0 0,0 0 0,-1-1 0,0 1 0,2-9 0,-4 13-31,-1 0-1,1 1 1,-1-1 0,0 0-1,1 0 1,-1 0-1,0 1 1,0-1 0,0 0-1,0 0 1,-1 1-1,1-1 1,0 0-1,-1 0 1,1 1 0,-1-1-1,1 0 1,-1 1-1,0-1 1,0 1 0,0-1-1,0 1 1,0-1-1,0 1 1,0-1 0,-1 1-1,1 0 1,0 0-1,-1 0 1,1 0 0,-2-1-1,-1 0 19,1 1 0,0 0 0,0 0 0,-1 0 0,1 0 0,0 1 0,-1-1 0,1 1 0,-1 0 0,-5 0 0,1 0 176,7 0-175,1 0 1,0 0-1,0 1 0,0-1 1,0 0-1,0 0 0,0 0 1,0 0-1,0 0 0,0 0 1,0 0-1,0 0 0,0 0 1,-1 0-1,1 0 0,0 0 1,0 0-1,0 0 0,0 0 1,0 0-1,0 0 0,0 0 1,0 0-1,0 0 0,0 0 1,-1 0-1,1 0 0,0-1 1,0 1-1,0 0 0,0 0 1,0 0-1,0 0 0,0 0 1,0 0-1,0 0 0,0 0 1,0 0-1,0 0 0,0 0 1,0 0-1,0 0 0,0 0 1,0-1-1,0 1 0,0 0 1,0 0-1,-1 0 0,1 0 1,0 0-1,0 0 0,0 0 1,0 0-1,1 0 0,4-5 102,12-4-98,-14 7 14,7-2-23,0-1-1,0 1 1,1 1-1,-1 0 1,14-2-1,55-3-188,-65 7 130,3 0-86,26 1-1,-37 0 232,0 1-1,-1 0 1,1 0 0,-1 0 0,1 1-1,-1 0 1,1 0 0,6 4-1,-11-5-28,1-1-1,-1 1 0,0 0 0,0 0 0,0-1 0,0 1 0,0 0 0,-1 0 0,1 0 0,0 0 0,0 0 0,-1 0 0,1 0 0,0 0 0,-1 1 0,1-1 0,-1 0 0,1 0 0,-1 0 0,1 3 0,-1-2-1,0 0 0,-1 0 0,1 0-1,0 0 1,-1 0 0,1 0 0,-1 0 0,1 0 0,-1 0-1,0 0 1,-2 3 0,-2 3 46,-1 1 1,-1-1-1,1-1 0,-9 8 1,11-11-65,-27 28 555,87-73 704,-41 29-1537,1 0-1,-1 1 1,35-18 0,-49 28 208,1 1-1,-1-1 1,1 1 0,-1-1 0,1 1 0,-1 0-1,1 0 1,-1-1 0,1 1 0,-1 0 0,1 0-1,1 1 1,-2-1 31,0 0-1,-1 0 1,1 0 0,0 1-1,-1-1 1,1 0-1,0 1 1,-1-1 0,1 1-1,-1-1 1,1 1-1,-1-1 1,1 1 0,-1-1-1,1 1 1,-1-1-1,1 1 1,-1-1 0,1 2-1,-1 0 26,1 0 1,-1 0-1,1 0 0,-1 0 0,0 0 0,0 0 1,0 0-1,0 0 0,0 0 0,0 0 0,-1 0 0,1 0 1,-1 0-1,1 0 0,-1 0 0,-2 3 0,-25 55 1231,28-59-1241,0-1 0,0 0 0,0 1 0,-1-1 0,1 1 0,0-1 0,0 0 0,0 1 0,0-1 0,0 0 0,-1 1 0,1-1 0,0 1 0,0-1 0,0 1 0,0-1 0,0 0 0,0 1 0,1-1 0,-1 1 0,0-1 0,0 0 0,0 1 0,0-1 0,0 0 0,0 1 0,1-1 0,-1 1 1,0-1-1,0 0 0,1 1 0,-1-1 0,0 0 0,0 0 0,1 1 0,-1-1 0,0 0 0,1 0 0,0 1 0,19 4 136,-19-5-168,1 0 1,-1 0-1,1 0 1,-1 1-1,1-1 1,-1 0-1,1 1 1,-1-1-1,0 1 0,1 0 1,-1-1-1,0 1 1,2 1-1,-2-1-109,1-2 148,1 1 26,-1 0 0,0-1 0,1 1 0,-1-1 0,1 0 0,-1 0 0,0 0 0,0 0 1,1 0-1,-1 0 0,0-1 0,0 1 0,3-4 0,3-3-58,-1 1 1,8-12-1,1 0 38,13-12-628,-36 47 578,0 0 0,1 1 1,0 0-1,1 0 1,1 0-1,-2 30 0,5-41 3,1-6 41,-1 0 1,1 1-1,0-1 0,0 1 0,0-1 0,0 1 1,0-1-1,0 0 0,0 1 0,-1-1 1,2 1-1,-1-1 0,0 1 0,0-1 0,0 1 1,0-1-1,0 1 0,0-1 0,0 0 0,1 2 1,12-12 365,-6 3-344,0 0 1,8-11 0,12-14 5,-1 5-182,-16 16 54,0 1 0,1 0 0,23-16 0,1 11-368,-35 15 440,1 0-1,-1 0 0,0 0 0,0 0 0,1-1 1,-1 1-1,0 0 0,0 0 0,1 0 0,-1 0 1,0 0-1,0 0 0,0 0 0,1 0 0,-1 1 1,0-1-1,0 0 0,1 0 0,-1 0 0,0 0 1,0 0-1,1 0 0,-1 0 0,0 0 0,0 1 1,0-1-1,0 0 0,1 0 0,-1 0 0,0 1 1,0-1-1,0 0 0,0 0 0,5 12-176,-1 16 10,-4-25 157,1 25-91,0-17 189,0 0-1,0 1 0,5 18 0,-6-29-58,0 0-1,0-1 1,0 1-1,1 0 1,-1-1-1,0 1 1,0 0-1,1-1 1,-1 1-1,0 0 1,1-1-1,-1 1 1,1-1-1,-1 1 1,1-1-1,-1 1 1,1-1-1,-1 1 1,1-1-1,0 1 1,-1-1-1,1 0 1,0 1-1,-1-1 1,1 0-1,1 1 1,-1-1 3,0 0 0,0-1 1,0 1-1,0 0 0,1 0 1,-1-1-1,0 1 0,0-1 1,0 1-1,0-1 0,0 1 1,0-1-1,0 0 0,1-1 1,5-3 45,-1-2 0,0 1 0,7-10 0,-11 13-69,79-90 338,-67 78-411,2-3 53,-9 10-96,1 0 0,-1 0-1,12-8 1,-19 15 93,1 1 1,0-1-1,0 1 1,-1-1-1,1 1 1,0-1-1,0 1 1,0 0-1,-1-1 1,1 1-1,0 0 1,0-1-1,0 1 1,2 0-1,-3 0 12,0 0-1,1 0 0,-1 1 1,0-1-1,0 0 1,1 0-1,-1 0 1,0 1-1,0-1 0,0 0 1,1 0-1,-1 0 1,0 1-1,0-1 0,0 0 1,0 0-1,1 1 1,-1-1-1,0 0 1,0 1-1,0-1 0,0 0 1,0 0-1,0 1 1,0-1-1,0 0 0,0 1 1,0-1-1,0 1 1,-1 4-91,1 1 0,-1-1 0,-4 11 1,3-6 92,-43 132 131,41-130-137,-26 87-38,26-86 171,-2 1-1,0-2 1,0 1-1,-1-1 1,-10 13-1,14-22 16,3-3-129,0 0 0,0 0 1,0 0-1,0 0 0,0 0 0,0 0 1,0 0-1,0 0 0,0-1 0,0 1 1,0 0-1,0 0 0,0 0 0,0 0 1,0 0-1,0 0 0,0 0 0,0 0 0,1 0 1,-1 0-1,0 0 0,0 0 0,0 0 1,0 0-1,0 0 0,0 0 0,0-1 1,0 1-1,0 0 0,0 0 0,0 0 1,0 0-1,0 0 0,0 0 0,0 0 1,0 0-1,0 0 0,0 0 0,-1 0 1,1 0-1,0 0 0,0 0 0,0 0 1,0-1-1,0 1 0,0 0 0,0 0 1,0 0-1,0 0 0,0 0 0,0 0 0,0 0 1,0 0-1,0 0 0,0 0 0,0 0 1,0 0-1,0 0 0,0 0 0,-1 0 1,1 0-1,0 0 0,0 0 0,0 0 1,6-10 32,-1 1 1,2 0-1,-1 1 1,1 0-1,1 0 1,-1 0-1,1 0 1,14-9-1,-5 6-592,1-1-1,0 2 0,34-14 1,-49 22-80,1 1 1,0-1 0,0 1 0,-1 0-1,1 1 1,0-1 0,0 0 0,5 1-1,8 4-5719,-4 4 2609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42.9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0 279 2496,'3'-5'5539,"6"3"-4918,-7 1-334,1 0 1,-1-1 0,0 1-1,-1 0 1,1 0 0,0-1 0,0 1-1,1-3 1,5-3 1592,-2 4-1579,0 1 0,-1-1-1,1 1 1,0 0 0,0 1 0,1 0 0,-1-1-1,0 2 1,12-1 0,72 5 252,-57-2-221,35-2 274,121-15-1,-20 0-387,175 8-175,-136-7 152,348-70-1,-135 16 286,-131 43 784,-192 24-845,47-3-160,-119 0-2658,-25 3 1941,1 1-1,-1 0 0,0-1 0,0 1 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2:50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88 1984,'3'0'785,"-6"0"-370,-28 24 10027,37-32-8634,-2 6-1637,0 0-1,0 0 0,1 0 1,-1 0-1,0 0 0,1 1 1,-1 0-1,0 0 0,7 0 1,22-7 461,8-6 54,51-16 383,-64 24-918,0 2 1,31-1-1,-31 3-987,0-1 0,35-8 0,-40 6-507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34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31 3648,'-3'-24'8362,"3"24"-8224,11 6 1041,11 1-1061,0-4 3,1-1 1,38-2-1,-24-1-10,-15 0-5,0-1 0,29-6 0,10-2 120,-43 9 31,0 0-1522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34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 3232,'-1'-1'5426,"11"1"-2228,40-3-137,-7-4-2338,-26 4-731,0 0 0,19 0 0,106 11-1192,-139-8 792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35.6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 3968,'-1'-11'5687,"1"11"-5528,-1 1 1,1-1-1,-1 1 0,1-1 1,0 1-1,0-1 1,-1 0-1,1 1 1,0-1-1,0 1 0,0-1 1,-1 1-1,1-1 1,0 1-1,0-1 1,0 1-1,0-1 1,0 1-1,0-1 0,0 1 1,0 0-1,-6 34 1009,3 68-528,0 42-202,4-6-12,0 17 267,5-117-557,-4-29-52,-1 1 1,2 18 0,-3-26-168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36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0 5408,'-21'7'2432,"16"1"-2112,0-4 1728,0 8-1184,-3-1 352,4 0-704,-4 2-320,8 1-128,-5-3 128,5 5-96,0-7-1728,5 2 896,15-11-4992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36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265 9 2912,'-6'-8'7413,"0"9"-7016,0 0 0,0 0 0,1 0 0,-1 1-1,1 0 1,-1 0 0,-8 5 0,-33 22 780,37-20-1080,0 0 1,0 0-1,1 1 0,1 0 1,0 1-1,0-1 0,-11 22 1,11-16-48,1 0 1,0 0 0,-8 32 0,-5 54 151,18-92-154,-3 33 261,-2 71 0,7-107-281,1 0 0,-1 0 0,1 0 0,0 0 0,1 0-1,0 0 1,0-1 0,0 1 0,1-1 0,0 1-1,0-1 1,1 0 0,0 0 0,0 0 0,6 7-1,-6-9 13,1 0 1,-1 0-1,0-1 0,1 0 0,-1 0 0,1 0 0,0 0 1,0-1-1,0 0 0,1 0 0,-1 0 0,0-1 0,1 1 1,-1-1-1,1-1 0,-1 1 0,1-1 0,0 0 0,6-1 0,-2 0-50,0 0-1,-1-1 0,15-4 1,-21 5-2,-1 0 1,1 0 0,0 0 0,-1-1-1,1 1 1,-1-1 0,0 1-1,0-1 1,1 0 0,-1 0 0,0 0-1,0 0 1,-1 0 0,1 0-1,0 0 1,1-3 0,-3 3 1,1 1 1,-1-1-1,1 0 0,-1 1 1,0-1-1,0 1 1,0-1-1,0 0 0,0 1 1,0-1-1,0 1 0,0-1 1,-1 0-1,1 1 1,-1-1-1,1 1 0,-1-1 1,1 1-1,-1-1 1,0 1-1,0 0 0,0-1 1,0 1-1,0 0 1,0 0-1,0-1 0,0 1 1,0 0-1,-1 0 1,-1-1-1,-1-1-32,-1 0 0,1 0 0,-1 1 0,1-1-1,-1 1 1,0 0 0,-10-3 0,10 5 8,-1-1-1,1 1 1,0 0 0,0 1-1,0-1 1,0 1-1,0 0 1,0 0-1,0 1 1,0-1 0,0 1-1,1 0 1,-1 0-1,1 1 1,-6 3 0,-7 5-137,1 2 1,-20 18 0,32-27 72,-1 0 1,1 0 0,0 1-1,-4 7 1,8-12-24,-1 1 0,0 0 1,1-1-1,-1 1 0,1 0 1,-1 0-1,1 0 0,0 0 1,-1 0-1,1-1 1,0 1-1,0 0 0,0 0 1,-1 0-1,1 0 0,0 0 1,0 0-1,0 0 0,0 0 1,1 0-1,-1 0 0,0 0 1,0 0-1,1-1 0,-1 1 1,0 0-1,1 0 1,-1 0-1,1 0 0,-1-1 1,1 1-1,-1 0 0,1 0 1,-1-1-1,1 1 0,0 0 1,1 0-1,11 7-1436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54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16 311 3072,'0'-1'146,"0"0"-1,0 0 1,0 0 0,0 0-1,0 0 1,0 0 0,0 0-1,0 0 1,0 0-1,0 0 1,0 0 0,1 0-1,-1 0 1,1-1 0,3 0 1325,-1 10-999,-1 14-275,-2-1 0,0 0 0,-1 0 0,-6 34 1,1-11 37,-7 274 2949,21-560-1456,-2 47-2064,4 115-94,-6 55 389,2-43 0,-6 67 14,0 0 0,0-1 0,0 1 0,0 0 0,0 0 0,0-1 0,1 1 0,-1 0 0,0 0 0,1 0 1,-1-1-1,1 1 0,0 0 0,-1 0 0,1 0 0,0 0 0,-1 0 0,3-1 0,-2 2-9,1 0 1,-1 1-1,0 0 1,1-1-1,-1 1 1,0 0-1,0 0 1,1-1-1,-1 1 1,0 0-1,2 2 1,-2-2 29,2 3 26,1-1 0,-1 1 1,1 1-1,-1-1 0,0 0 0,-1 1 0,4 6 1,13 39 248,-10-25-193,4 9 71,29 71 100,-34-88-138,-2-5 26,12 21 0,-7-13-18,-1 0-1,0 0 1,11 35-1,-9-21-75,-2-3 87,-5-15-16,10 21 0,7 6 490,-22-43-580,0 1 0,1-1 0,-1 0-1,0 1 1,0-1 0,1 0 0,-1 0-1,0 1 1,1-1 0,-1 0 0,0 0-1,1 1 1,-1-1 0,1 0 0,-1 0 0,0 0-1,1 0 1,-1 0 0,1 0 0,-1 0-1,1 0 1,-1 0 0,0 0 0,1 0 0,-1 0-1,1 0 1,-1 0 0,0 0 0,1 0-1,-1 0 1,1 0 0,-1 0 0,0-1-1,1 1 1,-1 0 0,1-1 0,11-9 490,3-14 22,17-42 0,-5 11-408,21-46 49,37-114 0,-46 112-184,-14 30-54,-16 44-798,1 0 1,21-41-1,-24 98-5955,-14 1 2694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37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293 1 2496,'1'0'2784,"-4"1"-2387,0-1-1,0 1 1,0 0 0,1 0-1,-1 0 1,1 1 0,-1-1-1,1 1 1,-1-1 0,-2 3-1,-9 6 526,1-3-552,-1 1 0,1 1 0,0 0 0,1 1 0,0 0 0,1 1 0,0 0 0,1 1 0,0 0 0,1 1 0,0 0 0,-13 27 1,2 9-302,3 1 0,3 1 1,1 0-1,-9 85 0,21-125-26,0 0 0,1-1-1,0 1 1,1 0 0,0 0-1,0 0 1,1-1 0,1 1-1,0-1 1,0 1 0,1-1-1,1 0 1,5 10 0,-9-18-20,0 0 1,0 0 0,1 0-1,-1 0 1,0-1 0,1 1 0,-1 0-1,1-1 1,0 1 0,-1-1 0,1 0-1,0 1 1,0-1 0,0 0-1,0 0 1,0 0 0,0 0 0,0-1-1,0 1 1,0 0 0,0-1 0,1 1-1,-1-1 1,0 0 0,0 0-1,1 0 1,-1 0 0,0 0 0,0-1-1,0 1 1,1-1 0,-1 1 0,0-1-1,0 0 1,0 0 0,0 0 0,3-1-1,-1-1-19,0 0-1,0 0 1,0 0-1,0 0 0,-1 0 1,1-1-1,-1 1 1,0-1-1,0 0 0,-1 0 1,1 0-1,-1-1 1,0 1-1,0 0 1,0-1-1,2-8 0,-3 7-11,0-1-1,0 0 0,0-11 0,-1 16-16,-1 0 1,1 0-1,0 0 1,-1 0-1,1 0 0,-1 0 1,1 0-1,-1 0 1,0 0-1,0 0 1,0 1-1,0-1 0,0 0 1,0 0-1,0 1 1,-3-3-1,3 3 3,0 1-1,0-1 1,-1 0 0,1 1-1,0 0 1,0-1-1,0 1 1,-1-1 0,1 1-1,0 0 1,0 0-1,-1 0 1,1 0 0,0 0-1,-1 0 1,1 0-1,0 0 1,0 1-1,-1-1 1,1 0 0,0 1-1,0-1 1,0 1-1,-2 0 1,-26 17-616,28-17 599,-11 8-1193,4 2 347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41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240 23 1984,'0'-8'5434,"-12"9"-3135,2 3-2015,1 0 0,0 1-1,0 0 1,0 1 0,1 0 0,0 0 0,0 1-1,0 0 1,1 0 0,0 0 0,0 1 0,1 1-1,-6 10 1,-7 11-155,2 1 0,1 1 0,1 1 0,2 0 0,-11 42 0,22-66-126,1 0 0,-1 0 0,2-1 0,-1 1 0,1 0 0,0 0 0,1 0 1,0 0-1,2 9 0,-1-13 29,-1 0 0,1 0 0,0 0 0,0 0 0,0-1 0,1 1 0,-1-1 0,1 0 0,0 0 0,1 0 0,-1 0 0,1 0 0,0-1 0,-1 1 0,1-1 1,9 5-1,-10-6 10,7 3 79,-1 0 0,1 0 0,13 4 0,-20-8-74,0 0 1,0-1 0,0 1 0,0-1 0,0 1-1,0-1 1,0 0 0,0 0 0,0-1 0,1 1-1,-1-1 1,0 1 0,0-1 0,0 0 0,-1 0-1,6-2 1,-3-1-5,-1 1 1,1-1-1,0 0 0,-1-1 0,0 1 0,0-1 0,-1 1 1,1-1-1,-1 0 0,0 0 0,0-1 0,0 1 0,2-9 1,2-6 62,-1 0 0,5-31 0,-11 50-106,21-134 125,-19 110-120,0 0-1,-2 1 1,-3-34 0,2 52-12,0 0 1,-1 0-1,1 0 0,-1 1 1,-1-1-1,1 1 0,-1-1 1,0 1-1,0 0 1,0 0-1,-1 0 0,1 0 1,-9-7-1,9 9-45,-1 0 0,1 0 0,-1 1 0,0-1 0,0 1 0,0-1 0,0 1 0,-1 1 0,1-1 0,0 0 0,-1 1 0,1 0 0,-1 0 0,0 1 0,1-1 0,-1 1 0,-6 0 0,9 0-104,1 0 0,-1 0 1,0 1-1,1-1 0,-1 1 1,0-1-1,1 1 0,-1-1 1,0 1-1,1 0 1,-1 0-1,1 0 0,0 0 1,-1 0-1,1 0 0,0 0 1,-1 0-1,1 0 0,0 1 1,0-1-1,0 1 1,0-1-1,0 1 0,0-1 1,1 1-1,-1-1 0,0 1 1,1 0-1,-1-1 1,1 1-1,0 0 0,-1 2 1,3 10-1621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41.9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161 89 2912,'-8'-4'4725,"8"3"-4355,0 0 1,0 0-1,0-1 0,1 1 0,-1 0 0,0 0 1,1-1-1,-1 1 0,1 0 0,-1 0 1,1 0-1,0 0 0,0-1 0,14-12 1425,-6 10-1884,-1 0 0,16-6-1,-12 6 660,7-3-395,0 0 1,32-6-1,-41 11-165,0 1 0,0 0 1,1 1-1,-1 0 0,1 0 0,18 4 0,-26-4 7,-1 1 1,0-1-1,0 1 0,1 0 0,-1 0 0,0 0 0,0 0 1,0 0-1,0 0 0,0 0 0,0 1 0,0-1 1,0 1-1,0-1 0,-1 1 0,1 0 0,-1 0 1,1 0-1,-1 0 0,0 0 0,1 0 0,-1 0 0,0 0 1,-1 0-1,1 1 0,1 2 0,-2 4 64,0-1-1,-1 1 1,1-1 0,-2 1-1,1-1 1,-1 1 0,-1-1-1,1 0 1,-7 14-1,-3 1 112,-26 39-1,14-29 113,-48 53 0,59-72-223,-19 19-91,31-31-11,-1 0-1,0 1 1,1-1-1,0 0 1,-1 0 0,1 1-1,0-1 1,0 1-1,0-1 1,0 1-1,1-1 1,-1 4-1,1-5 35,0 0 0,0 0 0,0 0 0,0-1 0,1 1 0,-1 0 0,0 0-1,0 0 1,1-1 0,-1 1 0,1 0 0,-1-1 0,1 1 0,-1 0 0,1-1-1,-1 1 1,1 0 0,-1-1 0,1 1 0,0-1 0,-1 1 0,1-1 0,0 0 0,1 2-1,21 4 129,-19-5-108,32 8-129,-1 2 0,51 22 0,-81-30 97,0-1-1,-1 1 0,1 0 0,-1 0 1,1 0-1,-1 0 0,0 1 0,-1 0 1,1 0-1,5 7 0,-8-10 35,0 1 0,0-1 0,-1 1 0,1-1 0,0 1 0,-1-1 0,1 1 0,-1-1 0,1 1 0,-1 0 0,0-1-1,0 1 1,0-1 0,0 1 0,0 0 0,0-1 0,0 1 0,0 0 0,-1-1 0,1 1 0,-1-1 0,1 1 0,-1-1 0,0 1 0,1-1 0,-1 1 0,0-1 0,0 0 0,0 1 0,0-1 0,0 0 0,0 0 0,0 0 0,-1 0 0,1 0-1,-2 1 1,-4 3 112,-1 0 0,0-1 0,0 0-1,0 0 1,0-1 0,-16 4-1,-51 7 299,47-10-470,-94 9 759,108-13-963,-1 0 0,1-1-1,-1-1 1,1 0 0,0-1 0,-18-5-1,28 7-110,1-1-1,0 1 0,-1 0 0,1-1 0,0 0 0,0 0 0,0 0 0,0 0 0,0 0 1,1-1-1,-5-4 0,-2-5-1488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1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2400,'0'8'932,"0"-5"-225,-1 0 0,1 0-1,0 0 1,1 0 0,-1 0 0,1 0 0,1 6-1,-2-6-382,1 0-1,-1 0 0,1 0 0,-1 0 0,0 0 0,0 0 1,-1 5-1,0 1-103,2 4 163,1-1 0,0 0 0,6 23 0,2 5 165,37 221 1809,-33-156-1280,-14-104-1065,1 9 201,0-10-225,-1 0 1,0 1 0,0-1 0,0 0 0,0 0 0,0 1-1,0-1 1,0 0 0,0 0 0,0 1 0,0-1-1,0 0 1,0 0 0,0 0 0,0 1 0,-1-1 0,1 0-1,0 0 1,0 1 0,0-1 0,0 0 0,0 0-1,0 0 1,-1 1 0,1-1 0,0 0 0,0 0 0,0 0-1,0 0 1,-1 0 0,1 1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1.4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4800,'0'0'2176,"0"11"224,0-3-1504,0 4 640,0-1-928,0 5-32,0-2-384,0 2 96,0 3-160,0-7 288,3 4-224,2-8-2944,3-21-2368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2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1728,'0'-3'1540,"1"4"-1031,0 1 0,-1-1-1,1 1 1,-1-1-1,1 1 1,-1 0-1,1-1 1,-1 3-1,-3 53 2319,1-32-1518,3 46 0,2-29-896,-2-21-231,1 1 0,1 0 0,6 21 1,-8-39-134,0 0 1,1 0-1,0 0 1,0 0-1,0 0 1,0 0-1,1-1 1,-1 1-1,1-1 1,0 1-1,4 2 1,-6-4-16,1-1 0,0 0 0,0 0 0,-1 1 0,1-1 0,0 0 0,0-1 0,0 1 0,0 0 0,0 0 0,0-1 0,0 0 0,1 1 0,-1-1 0,0 0 1,0 0-1,0 0 0,0 0 0,0 0 0,0 0 0,1-1 0,-1 1 0,0-1 0,3-1 0,4-2 65,0-1 1,0 0-1,-1-1 1,1 0-1,-1-1 1,9-8-1,-1-1 116,23-31-1,-34 41-205,0 0 0,-1-1-1,0 0 1,0 0 0,0-1 0,-1 1 0,0-1-1,2-9 1,-4 13-14,0 0 1,-1-1-1,0 1 1,0-1-1,0 1 0,0-1 1,-1 1-1,0-1 0,0 1 1,0 0-1,0-1 0,-1 1 1,0 0-1,1 0 0,-2 0 1,-2-5-1,1 4-28,0 0 0,0 0-1,0 0 1,-1 1 0,1 0 0,-1 0-1,0 0 1,0 0 0,-1 1 0,-8-5-1,0 2-65,0 1 0,-1 0 0,-18-4-1,29 8-306,1 1 0,0 0 0,0-1 0,-1 1-1,1 1 1,0-1 0,0 0 0,0 1 0,-1-1-1,1 1 1,-5 2 0,29 0-7119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2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1 3072,'-1'0'100,"0"0"0,0 0 0,0 1 0,0-1 0,0 1 0,0-1 0,0 1 0,0-1 0,0 1 0,1-1 0,-1 1 0,0 0 0,0-1 0,0 1 0,1 0 0,-1 0 0,1-1 0,-1 1 0,0 0 0,1 0 0,-1 1 0,0 1 336,0 0 0,1 1 0,-1-1 0,1 0 0,0 5-1,-3 15 1368,-5 4-201,5-18-1310,0 1 0,0-1 0,1 0 1,1 1-1,-2 12 0,3-14-212,1 0 1,-1 1 0,1-1-1,1 0 1,-1 0-1,2 0 1,-1 0-1,1-1 1,0 1 0,0-1-1,1 1 1,0-1-1,0 0 1,1 0-1,0-1 1,0 0-1,1 0 1,9 9 0,-13-14-46,0 1 1,-1-1-1,1 0 1,0 0 0,0 0-1,0 0 1,0-1 0,0 1-1,0-1 1,0 1-1,0-1 1,0 1 0,0-1-1,0 0 1,0 0 0,0 0-1,0 0 1,0-1-1,1 1 1,-1 0 0,0-1-1,0 1 1,0-1 0,-1 0-1,1 0 1,0 0-1,0 0 1,0 0 0,0 0-1,-1 0 1,1-1 0,2-2-1,1-1 45,-1 0 1,0 0-1,0 0 0,0 0 1,-1-1-1,0 0 0,0 0 1,0 0-1,2-8 0,-2 4-84,-1 1 0,0-1 0,0 1-1,-1-1 1,0 0 0,-1 0 0,0 1 0,-1-1-1,0 0 1,0 1 0,-1-1 0,0 0 0,-4-8-1,5 15-128,0 0-1,-1 1 0,1-1 1,-1 1-1,1-1 0,-1 1 1,0 0-1,0 0 0,0 0 1,0 0-1,0 0 0,-1 0 0,1 1 1,-1-1-1,1 1 0,-1-1 1,1 1-1,-1 0 0,0 0 1,0 0-1,1 0 0,-1 1 0,0-1 1,0 1-1,0 0 0,0-1 1,0 2-1,-4-1 0,1 1-2543,22-1-3904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2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 5632,'-5'-1'381,"0"1"0,0 1 1,-1-1-1,1 1 0,0 0 1,0 0-1,0 0 0,0 1 1,1-1-1,-1 1 0,0 0 1,1 1-1,-1-1 0,1 1 1,-1 0-1,1 0 0,0 1 1,1-1-1,-8 8 0,8-6-310,-1 0-1,1 0 1,1 1-1,-1-1 1,1 0-1,0 1 1,0 0 0,0-1-1,1 1 1,0 0-1,0 0 1,0 0-1,1 0 1,0 0-1,0 0 1,0-1-1,1 1 1,0 0-1,0 0 1,1 0-1,1 5 1,-1-6-20,-1 0-1,1 0 1,0 0 0,0 0-1,1-1 1,0 1 0,-1-1-1,1 1 1,1-1 0,-1 0-1,1 0 1,-1-1 0,1 1-1,0-1 1,1 0 0,-1 0-1,0 0 1,1 0 0,0-1-1,-1 0 1,1 0 0,0 0-1,9 2 1,-4-3 21,-1-1 0,0 0 0,1-1 0,-1 0 0,0 0 0,0-1 0,0 0 0,0-1 0,0 0 0,0 0 0,14-8 0,-15 7-25,-1-1 0,1 1 1,-1-1-1,-1-1 0,1 1 0,-1-1 0,0 0 1,0 0-1,0-1 0,-1 0 0,0 0 0,7-13 0,-11 18-45,0-1-1,0 0 0,0 0 0,0 0 1,-1 0-1,1 0 0,-1 0 0,1 0 1,-1 0-1,0 0 0,0 0 1,-1 0-1,1 0 0,-1 0 0,1 0 1,-1 0-1,0 0 0,0 0 0,0 0 1,-1 0-1,1 1 0,-1-1 0,1 0 1,-1 1-1,0-1 0,0 1 0,-3-4 1,0 2-46,0 0 1,0 0 0,-1 1-1,1-1 1,-1 1 0,1 0-1,-1 1 1,0-1 0,0 1-1,0 1 1,-1-1 0,-11-1-1,3 2-81,0 0 0,0 1-1,0 0 1,-26 5 0,35-4-320,-1 1-1,1-1 1,-1 1 0,1 0 0,0 1 0,0 0 0,0 0 0,1 0 0,-1 0 0,1 1-1,-1 0 1,1 0 0,-7 9 0,-8 18-2376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4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1984,'0'-4'9941,"0"498"-4448,1-474-5369,5 27 1,-3-28 324,0 28 0,-3-44-893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5.0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0 6400,'-12'15'2880,"4"9"-2496,-2-16 768,10 3-704,-3-3 192,3 0-384,-5-5-32,5 5-128,0-13-896,5 5 416,3-6-2944,5 1 1856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54.9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96 4736,'3'-38'1760,"2"22"-1376,4-3-96,-6 11 1376,-3 0-960,0 5-128,0-1-384,5 16-1056,-5 4 960,-5 6-32,10 8-480,-5 6 224,0 2-3040,-5 1 1792,-12-1-1088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5.4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6 4480,'-17'-5'1445,"17"5"-1433,0 0 0,0 0 1,-1 0-1,1-1 0,0 1 0,0 0 0,0 0 1,0 0-1,-1 0 0,1 0 0,0 0 0,0 0 0,0 0 1,0 0-1,-1 0 0,1 0 0,0 0 0,0 0 0,0 0 1,0 0-1,-1 0 0,1 0 0,0 1 0,0-1 0,0 0 1,0 0-1,0 0 0,-1 0 0,1 0 0,0 0 1,0 0-1,0 0 0,0 1 0,0-1 0,0 0 0,0 0 1,0 0-1,-1 0 0,1 0 0,0 1 0,0-1 0,0 0 1,0 0-1,0 0 0,0 1 0,-7 13 1021,1 2 0,0-1 0,-6 31 0,12-45-1010,-4 13 241,2 0 0,-1 0 0,2 1 0,0-1 0,1 1 0,0-1-1,1 1 1,1-1 0,0 0 0,1 0 0,7 21 0,-7-27-185,1 1 0,-1-1 0,2 0 0,-1 0 0,1 0 0,0-1 0,1 1 0,-1-1 0,2-1 0,-1 1 0,1-1 0,0 0 0,0 0 0,0-1-1,1 0 1,0 0 0,0-1 0,0 0 0,10 3 0,-15-6-21,0 0 0,1 0 1,-1-1-1,0 1 0,0-1 0,1 0 0,-1 0 0,0 0 0,4-1 0,-6 1-36,0 0-1,1-1 0,-1 1 1,0 0-1,1-1 0,-1 1 1,0-1-1,0 0 0,0 1 1,1-1-1,-1 0 0,0 0 1,0 0-1,0 0 0,0 0 1,0 0-1,-1 0 0,1 0 1,0 0-1,0 0 0,-1 0 1,1-1-1,0 1 0,-1 0 1,0 0-1,1-3 0,1-11-20,0 1 0,-2-1-1,0 0 1,0 0-1,-2 0 1,1 1-1,-2-1 1,0 0-1,-9-24 1,9 33-12,0 0 1,0 1-1,0-1 0,-1 1 1,1 0-1,-1 0 0,-1 0 1,1 0-1,-1 1 0,1 0 1,-1 0-1,0 0 0,-1 1 1,1-1-1,-1 1 0,0 0 1,1 1-1,-10-3 0,13 4-113,0 1 0,1-1 0,-1 0 0,0 1 0,1-1 0,-1 0 0,0 0 0,1 0 0,-1 0 0,1 0 0,0 0 0,-1 0 0,1-1 0,0 1 0,0 0 0,0-1 0,0 1 0,0-1 0,-1-1 0,1-6-1070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5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0 4320,'-15'3'1392,"15"-3"-1375,0 0 1,0 0-1,0 0 1,0 0 0,-1 0-1,1 0 1,0 0-1,0 0 1,0 0-1,-1 1 1,1-1-1,0 0 1,0 0-1,0 0 1,0 0 0,-1 0-1,1 0 1,0 0-1,0 1 1,0-1-1,0 0 1,0 0-1,0 0 1,-1 0 0,1 1-1,0-1 1,0 0-1,0 0 1,0 0-1,0 1 1,-5 12 867,1 0-1,-3 19 1,3-16-350,1-4-208,0 1 0,1-1 0,0 1 0,1 0 0,0 0 0,1 0 0,1 0-1,0 0 1,4 19 0,-3-23-173,0 0 0,1 1-1,1-1 1,7 16 0,-9-22-110,-1-1 1,1 1-1,0-1 1,0 0-1,0 1 1,0-1-1,0 0 1,1 0-1,-1-1 1,0 1-1,1 0 1,0-1-1,-1 1 1,1-1-1,0 0 1,0 0-1,0 0 1,0 0-1,5 0 1,-3-1 4,0 0 0,-1 0 0,1 0 1,0-1-1,-1 0 0,1 0 0,0-1 0,-1 1 0,1-1 0,-1 0 1,0 0-1,0 0 0,1-1 0,-2 1 0,1-1 0,0 0 1,0 0-1,-1 0 0,0-1 0,4-4 0,-3 4-32,-1 0 1,1-1-1,-1 1 0,-1-1 1,1 1-1,-1-1 0,1 0 1,-1 0-1,-1 0 0,1 0 1,-1 0-1,0 0 0,0-1 1,0 1-1,-1 0 0,0-1 1,0-8-1,-2 9-10,1 0 0,0 0 0,-1 0 1,0 0-1,0 0 0,-1 0 0,1 0 0,-1 1 0,0-1 1,-6-5-1,7 7-26,-1 0 1,0 1-1,0-1 0,0 1 1,0 0-1,0 0 1,0 0-1,0 0 0,-1 1 1,1-1-1,-1 1 1,1 0-1,-1 0 0,0 0 1,-4 0-1,-15 0-117,16 1-378,-1 0 0,1-1 0,-8-1 0,8 1-568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6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135 1 4896,'-30'9'1584,"30"-9"-1552,-1 0 0,0 1 0,1-1 0,-1 0 0,0 0 0,1 1 0,-1-1 0,0 1 0,1-1 0,-1 1 0,1-1 0,-1 1 0,1-1 0,-1 1 0,1-1 0,-1 1 0,1-1 0,-1 2 0,-5 6-36,-41 57 2123,41-57-1716,1 1 0,0 0 1,1 0-1,0 0 1,1 0-1,-5 16 0,8-22-343,-1 0-1,1 0 1,0 0 0,0 0-1,0 0 1,0 0-1,0 0 1,0 0-1,1 0 1,0 0-1,-1 0 1,1 0-1,0 0 1,0-1 0,1 1-1,-1 0 1,1-1-1,-1 1 1,1-1-1,0 1 1,0-1-1,0 0 1,0 0 0,0 1-1,1-2 1,-1 1-1,0 0 1,1 0-1,0-1 1,-1 0-1,1 1 1,0-1 0,0 0-1,0 0 1,0 0-1,-1-1 1,1 1-1,0-1 1,0 0-1,0 0 1,4 0 0,-1 0 4,1 0 1,-1-1 0,1 0 0,-1 0 0,1-1 0,11-4 0,-14 4-38,-1 1 0,1-1 1,0 0-1,-1 0 1,0-1-1,1 1 1,-1-1-1,0 1 0,0-1 1,-1 0-1,1 0 1,3-6-1,-2 3 26,-1-1 0,0 0-1,0 0 1,0 0 0,-1 0-1,0 0 1,-1 0 0,0-1-1,0 1 1,0 0 0,-1-1-1,-1-9 1,1 13-68,-1 1 0,1-1 0,-1 1 0,0-1 0,0 0 0,0 1-1,-1 0 1,1-1 0,-1 1 0,0 0 0,0 0 0,0 0 0,0 0 0,-1 0 0,1 0 0,-1 1-1,0-1 1,1 1 0,-1-1 0,0 1 0,-1 0 0,1 1 0,0-1 0,0 0 0,-1 1 0,-5-2 0,2 2-352,0 0 1,-1 0-1,1 1 1,0 0 0,0 1-1,-1-1 1,1 1 0,0 1-1,0-1 1,0 1 0,0 0-1,-11 6 1,-19 10-1655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6.7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77 4 5216,'6'-3'12170,"-27"28"-10563,18-20-1415,0-1 1,0 0-1,-1 0 1,1 0-1,-1-1 0,0 1 1,0-1-1,-7 5 1,10-7-174,1-1 0,-1 0 1,1 0-1,-1 1 0,1-1 1,-1 0-1,1 0 0,-1 0 1,1 0-1,-1 1 0,0-1 1,1 0-1,-1 0 0,1 0 1,-1 0-1,1-1 0,-1 1 1,1 0-1,-1 0 0,1 0 1,-1 0-1,1 0 0,-1-1 1,1 1-1,-1 0 0,1 0 1,-1-1-1,1 1 0,-1 0 1,1-1-1,0 1 0,-1-1 1,1 1-1,0 0 0,-1-1 1,1 1-1,0-1 0,-1 1 1,1-1-1,0 0 0,-1-1-74,0 0 0,1 0 0,-1 0-1,1 0 1,0 0 0,-1 0-1,1 0 1,0 0 0,1-3 0,1-4-399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3:58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1 236 2912,'3'0'370,"0"-1"1,0 1-1,0-1 1,-1 1-1,1-1 1,0 0-1,0 0 1,-1 0-1,1 0 1,0-1-1,3-2 1,23-21 4820,-27 24-5020,-1 0 0,0 0 0,1 0 0,-1 0 0,1 0 1,0 1-1,-1-1 0,1 0 0,0 1 0,-1 0 0,1-1 0,0 1 0,-1 0 0,1 0 1,0 0-1,0 0 0,-1 0 0,1 0 0,0 0 0,0 1 0,-1-1 0,1 1 0,3 1 0,-1-1-58,1 1-1,-1-1 0,1 0 0,0 0 0,0 0 0,-1-1 0,1 1 0,0-1 1,0 0-1,0-1 0,5 0 0,9-3 83,29-10 0,-32 9-139,68-18 472,155-22 0,-119 30-215,73-10 222,-80 6 52,115-15-16,-218 33-545,44-5 137,103 2 0,-56 3-3348,-67-1-969,5 1 832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04.3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406 39 2240,'1'-7'1339,"-1"3"-348,0 1 1,0-1-1,0 0 0,-2-7 1,2 11-922,0 0 1,0-1-1,0 1 0,0 0 1,0-1-1,0 1 0,-1 0 1,1 0-1,0-1 1,0 1-1,0 0 0,-1 0 1,1-1-1,0 1 1,0 0-1,0 0 0,-1-1 1,1 1-1,0 0 0,-1 0 1,1 0-1,0 0 1,0 0-1,-1-1 0,0 1-42,0 0-1,1 1 0,-1-1 0,0 0 0,0 0 0,1 0 0,-1 1 1,0-1-1,1 0 0,-1 1 0,1-1 0,-1 0 0,0 1 1,1-1-1,-1 1 0,0 0 0,-13 13 520,-23 29 0,20-23-308,-13 18 247,-36 55-1,37-49-89,-2 0 0,-2-3 0,-60 60 0,86-94-558,0 0 0,1 1 0,0 0-1,-6 11 1,37-13-9928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04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1 3328,'-2'5'3571,"0"-1"-3254,1-1 1,-1 1 0,1-1 0,0 1 0,0 0 0,0 0 0,1-1 0,-1 7 0,6 7-11,1 1 1,0-1 0,2 0 0,0 0 0,15 22-1,-7-9-100,-7-15-93,0-1 0,0 0 0,1-1 1,1 0-1,0 0 0,20 16 0,-11-14 49,0 0 0,1-1 0,37 18 0,-38-22-38,19 10 288,-37-20-743,-16 1-5926,11-1 5397,0 1 0,0 0 1,-3 1-1,0 1-1418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05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7 3552,'0'0'135,"0"-1"0,0 1 0,0 0 0,1-1 1,-1 1-1,0-1 0,1 1 0,-1 0 0,0-1 0,1 1 1,-1 0-1,1-1 0,-1 1 0,0 0 0,1 0 0,-1-1 0,1 1 1,-1 0-1,1 0 0,-1 0 0,1 0 0,0-1 0,-5 12 3241,-1 5-3098,0 2-41,1 0 0,0 0 0,2 1 0,-1 23-1,3 37 359,-4 153 1253,3-157-1363,1-46 11,0-28-538,10-17-5494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06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12 2496,'1'-5'473,"-3"-1"757,-10 9 133,4 1-867,0 0 0,1 0 0,-1 1 0,1 0 0,-1 1 0,2 0-1,-1 0 1,1 0 0,-1 1 0,-6 10 0,5-6-366,2 1-1,0 0 1,0 0 0,1 0-1,0 1 1,-3 18 0,4-13-4,1 0 1,1 1-1,1-1 1,1 0-1,0 0 0,1 1 1,1-1-1,1 0 1,9 33-1,-10-44-74,0-1-1,1 1 1,-1-1 0,1 0-1,1 0 1,-1 0 0,1 0-1,0-1 1,1 1 0,-1-1-1,1 0 1,0 0 0,0-1-1,0 0 1,1 1 0,0-2-1,8 5 1,-10-6-3,0 0 1,0 0-1,1 0 0,-1-1 1,1 0-1,-1 0 0,1 0 0,-1-1 1,1 1-1,0-1 0,-1 0 1,1-1-1,-1 1 0,1-1 1,0 1-1,-1-2 0,1 1 1,-1 0-1,0-1 0,1 0 0,-1 0 1,0 0-1,0 0 0,0-1 1,0 1-1,4-5 0,0-2 3,0 1 0,-1-1 0,0-1 0,0 1 0,-1-1 1,0-1-1,-1 1 0,0-1 0,0 0 0,-2 0 0,1 0 0,3-23 0,-4 16-34,-1 0 0,0-1 0,-2 1 0,0 0 0,-1 0 0,-1-1 0,-7-28 1,8 40-68,-1 0 1,-1 0-1,1 0 1,-1 0 0,0 0-1,-1 1 1,1 0-1,-2-1 1,-7-9 0,8 12-3,-1 0 0,0 0 0,0 0 0,-1 1 1,1-1-1,-1 1 0,1 0 0,-1 1 1,0 0-1,0-1 0,-11-1 0,4 1 38,-1 0 0,0 1-1,0 1 1,0 0 0,0 0-1,0 2 1,0 0 0,0 0-1,0 1 1,0 1 0,1 0-1,-1 1 1,-15 7 0,25-9-1,1-1 1,0 1 0,0 0 0,0 0 0,0 0 0,0 0 0,0 1 0,1-1 0,-1 1 0,-1 3 0,3-6-38,1 1 0,0-1 0,-1 1 1,1-1-1,0 1 0,0-1 0,-1 1 1,1-1-1,0 1 0,0-1 1,0 1-1,0 0 0,0-1 0,0 1 1,0-1-1,0 1 0,0 0 0,0-1 1,0 1-1,0-1 0,0 1 1,0-1-1,1 1 0,-1 0 0,0-1 1,1 1-1,0 1-113,0-1 0,1 1 0,-1-1-1,0 0 1,1 1 0,-1-1 0,1 0 0,2 2 0,5 1-743,0 0 0,14 4 0,-19-7 603,25 8-3296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07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36 3232,'-20'-9'9328,"23"8"-9271,-1-1 1,0 1-1,1 0 1,-1 0-1,0 0 1,1 0-1,0 0 1,-1 1-1,1-1 1,-1 1-1,1-1 1,0 1 0,-1 0-1,1 0 1,4 1-1,13-2 329,140-10 372,-62 7-1286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55.2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9 3488,'-5'-8'1280,"10"13"-992,-2-2-64,7 5-128,-2 3-96,1 0-2912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08.2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66 109 2144,'-4'-3'7781,"4"-6"-6560,0 7-1181,1 0 0,-1 1-1,1-1 1,0 0 0,-1 1-1,1-1 1,0 1 0,0-1-1,0 1 1,1 0 0,-1-1-1,0 1 1,0 0 0,1 0-1,-1 0 1,3-2 0,29-17 139,-18 12-187,1 0 0,0 1 1,0 0-1,1 2 1,0 0-1,24-4 0,-36 8-8,1 1-1,-1 0 1,0 0-1,0 0 0,1 1 1,-1-1-1,0 1 1,0 0-1,0 1 0,0-1 1,0 1-1,0 0 1,0 1-1,-1-1 0,1 1 1,-1-1-1,6 6 1,-9-7 14,1 0 0,-1 0 0,0 0-1,0 0 1,1 0 0,-1 0 0,0 0 0,0 1 0,0-1 0,0 0 0,-1 1 0,1-1 0,0 1 0,-1-1 0,1 1 0,-1-1 0,1 1 0,-1 0 0,0-1 0,1 1 0,-1-1 0,0 1 0,0 0 0,0-1 0,0 1 0,-1 0 0,1-1 0,0 1 0,-1-1-1,1 1 1,-1 0 0,1-1 0,-2 2 0,-3 6 17,0-1 0,-1 1 0,0-1 0,0-1 0,-1 1 0,0-1 0,-14 11-1,-59 38-21,7-18 210,52-25-161,-35 22-244,-1 3 927,47-31-63,23-11-455,6-3-222,12 0 161,62-5 1,-76 12-128,1 0 0,-1 1-1,0 1 1,18 5 0,13 1 90,-33-7-1062,0-1 0,21-1 0,-20-2-2220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10.9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30 1824,'-1'-1'188,"1"0"0,-1 1-1,1-1 1,-1 0 0,1 1 0,-1-1 0,1 0-1,-1 0 1,1 1 0,0-1 0,0 0 0,-1 0 0,1 0-1,0 0 1,0-1 0,0 1-74,0 1 1,0-1-1,0 0 0,0 1 1,0-1-1,-1 1 0,1-1 1,0 1-1,0-1 0,0 1 1,-1-1-1,1 0 1,0 1-1,-1 0 0,1-1 1,0 1-1,-1-1 0,1 1 1,-1-1-1,1 1 0,0 0 1,-1-1-1,1 1 0,-1 0 1,1-1-1,-1 1 0,1 0 1,-1 0-1,1 0 0,-1-1 1,0 1-1,0 0 0,1 0-52,0 0-1,-1 0 0,1-1 0,-1 1 0,1 0 0,0 0 1,-1 0-1,1 0 0,-1 0 0,1 0 0,0 0 0,-1 0 0,1 0 1,-1 0-1,1 0 0,0 0 0,-1 0 0,1 0 0,0 1 1,-1-1-1,1 0 0,-1 0 0,1 0 0,0 1 0,-1-1 0,1 0 1,0 0-1,0 1 0,-1-1 0,1 0 0,0 0 0,-1 1 1,1-1-1,0 0 0,0 1 0,0-1 0,0 1 0,-1-1 1,1 0-1,0 1 0,0-1 0,0 0 0,0 1 0,0 0 0,0 23 162,0-14-72,5 137 889,-10-10 346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11.5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30 2400,'1'-2'174,"0"0"1,1-1-1,0 1 0,-1 0 1,1 0-1,0 0 1,0 0-1,0 0 0,0 0 1,0 1-1,0-1 1,1 1-1,11-3 3630,-20 17-3052,-9 16-455,-12 17 327,-40 50 0,-59 54 682,126-150-1288,-1 1 0,1-1 0,-1 1 0,1-1 1,-1 1-1,1-1 0,0 1 0,-1 0 0,1-1 0,0 1 0,-1-1 0,1 1 0,0 0 0,0-1 0,-1 1 0,1 0 0,0-1 0,0 1 0,0 0 0,0 0 0,0 0 0,0-1 9,1 1-1,-1-1 1,0 0-1,1 1 1,-1-1-1,0 0 1,1 1-1,-1-1 1,0 0-1,1 1 1,-1-1-1,1 0 1,-1 0-1,1 0 1,-1 0-1,1 1 1,-1-1-1,0 0 1,1 0-1,-1 0 1,1 0-1,0 0 1,5 0 127,1 0 0,-1-1 1,9-1-1,-13 2-199,72-14 249,-29 4-167,72-4-1,-53 10 211,-1 0-874,-21 3-3926,-34 3 2265,-7 7-1381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12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5 1728,'-8'-4'4298,"4"16"-3759,2-5-297,1 1 0,1-1 0,-1 0 0,1 1 0,2 10 0,-1 4 23,3 143 1369,-1-121-693,16 74-1,-17-111-921,-2-6-205,1 1 0,-1 0 1,1 0-1,-1-1 0,1 1 0,-1 0 0,0 0 0,0 3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13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62 2912,'0'-1'222,"1"0"0,0 0 0,-1 0 0,1 0 0,-1 0 0,0 0 0,1 0 1,-1 0-1,0 0 0,1 0 0,-1 0 0,0 0 0,0 0 0,0 0 0,0 0 0,0-1 0,0 1 0,0 0 0,0 0 1,-1 0-1,1-1 0,-1 0-27,1 0 0,-1 1 0,0-1 0,1 1 0,-1-1 0,0 1 0,0-1 0,0 1 0,0 0 0,0-1 0,0 1 0,0 0 0,-3-2 0,0 0-37,0 1-1,-1 0 1,1 1 0,-1-1 0,0 1 0,1-1 0,-1 1 0,0 1 0,0-1 0,0 1-1,0 0 1,0 0 0,0 0 0,-9 2 0,7 0-82,0-1 1,0 2-1,0-1 1,0 1-1,0 0 0,0 0 1,1 1-1,-13 8 1,12-6-42,-1 1 1,1 0-1,0 0 1,1 1-1,-10 15 1,15-21-29,0-1-1,1 1 1,-1 0 0,1 0 0,-1 0-1,1 0 1,0 0 0,0-1 0,-1 1-1,1 0 1,1 0 0,-1 0 0,0 0 0,0 0-1,1 0 1,-1 0 0,1-1 0,0 1-1,-1 0 1,1 0 0,0-1 0,0 1-1,0 0 1,0-1 0,1 1 0,1 1-1,2 2 54,-1 0 0,1 0 0,0-1 0,0 0 1,0 0-1,7 4 0,-1-3 48,0 0 1,0-1-1,0 0 1,1 0 0,-1-1-1,1-1 1,0 0 0,19 1-1,-22-3-13,0 0 0,1-1 0,-1 1 0,0-2 0,0 1 0,0-1 0,0-1 0,0 0 0,0 0 0,-1 0 0,12-8 0,-18 10-110,0 0 0,0 0 0,0 0 0,0-1 0,-1 1 0,1-1 0,-1 1 0,1-1 0,-1 0 0,1 1 0,-1-1 0,0 0 0,0 0 0,0 0 0,0 0 0,0 0 0,0 0 0,-1 0 0,1 0 0,-1 0 1,1-1-1,-1 1 0,0 0 0,0 0 0,0 0 0,0 0 0,0-1 0,-1 1 0,1 0 0,0 0 0,-1 0 0,0 0 0,1 0 0,-1 0 0,0 0 0,0 0 0,0 0 0,-1 0 0,1 0 0,0 0 0,-1 1 0,1-1 0,-1 1 0,1-1 0,-1 1 0,0-1 0,0 1 0,1 0 0,-1 0 0,0 0 1,0 0-1,0 0 0,0 0 0,0 1 0,-1-1 0,1 1 0,0-1 0,0 1 0,0 0 0,0 0 0,-4 0 0,5 0-5,0 0 0,0 0 0,0 1 0,0-1-1,0 0 1,0 0 0,0 1 0,0-1 0,0 1 0,0-1 0,1 1 0,-1-1 0,0 1 0,0-1 0,0 1 0,1 0 0,-1-1-1,0 1 1,0 0 0,1 0 0,-1-1 0,1 1 0,-1 0 0,1 0 0,-1 0 0,1 0 0,0 0 0,-1 0 0,1 0 0,0 0-1,0 0 1,-1 0 0,1 0 0,0 0 0,0 1 0,0 3 33,0 0-1,0-1 1,1 1-1,-1 0 1,1-1 0,3 9-1,9 35 127,-1 0 0,-2 1-1,-3 1 1,-1 0 0,-3-1-1,-2 1 1,-7 65 0,4-100-32,0-1 1,-1 0 0,-1 1 0,0-2 0,-1 1 0,-1 0-1,0-1 1,-10 17 0,12-24-48,-1 1 0,1-1 0,-2 0 0,1 0 0,-1-1 0,1 0 0,-10 7 0,10-9-3,0 0 0,1-1 1,-1 0-1,0 0 1,0 0-1,0 0 0,-1-1 1,1 1-1,0-1 0,-1-1 1,-8 1-1,4-2 19,0 0-1,1-1 1,-1 0 0,1 0-1,-1-1 1,1 0 0,0-1-1,0 0 1,0-1-1,-14-9 1,19 11-62,0 0 0,1 0 0,-1-1-1,1 1 1,-1-1 0,1 1 0,-3-6 0,5 8 1,1-1 0,-1 1 0,0 0 0,1-1 0,-1 1-1,1 0 1,-1-1 0,1 1 0,-1-1 0,1 1 0,0 0 0,0-1 0,0 1 0,0-1 0,0 1 0,0-1 0,0 1 0,1-1 0,-1 1 0,0 0 0,1-1 0,-1 1-1,1-1 1,-1 1 0,1 0 0,0 0 0,0-1 0,1 0 0,5-6 38,0 1 0,1 0 0,0 1 0,1-1 0,-1 2 0,1-1 0,0 1 0,0 1 1,1-1-1,16-4 0,6 0 8,0 2 1,34-4-1,-33 7-277,0 0 0,1 3 0,-1 0 0,1 2 0,49 8 0,-41 3-3442,-9 3 1002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22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10 170 2656,'0'0'130,"-1"0"0,1-1-1,-1 1 1,0 0 0,1-1 0,-1 1 0,1 0-1,0-1 1,-1 1 0,1-1 0,-1 1 0,1-1 0,-1 1-1,1-1 1,0 1 0,-1-1 0,1 1 0,0-1-1,0 1 1,-1-1 0,1 0 0,0 1 0,0-1-1,0 0 1,0 1 0,0-1 0,0 1 0,0-1 0,0 0-1,0 1 1,0-1 0,0 1 0,0-1 0,0 0-1,1 1 1,-1-1 0,0 1 0,0-1 0,1 0-1,1-2 1303,-1-8 2461,1 9-3849,0 0-1,0 0 1,0 0 0,0 1-1,1-1 1,-1 1 0,0 0-1,5-3 1,13-6-26,-11 3 25,1 1 0,0 0 0,0 1 1,1 0-1,0 1 0,-1 0 0,2 1 1,-1 0-1,13-2 0,16 0-12,51 0 0,-64 4 104,198-17 542,-209 16-523,-14 2-112,0 0 0,0 0 0,1 0 0,-1-1 0,0 1 0,0-1 0,1 1 0,-1-1 0,0 0 0,0 0 0,0 0 0,0 0 0,3-2 0,-5 3-217,0-1 1,1 1 0,-1-1 0,0 1 0,0-1 0,0 1 0,0-1-1,1 1 1,-1-1 0,0 1 0,0-1 0,0 1 0,0-1 0,0 1 0,0-1-1,0 1 1,0-1 0,0 1 0,-1-1 0,1 1 0,0-1 0,0 1-1,0-1 1,-1 1 0,1-1 0,0 1 0,0-1 0,-1 1 0,1 0-1,-3-3-1218,2 3 1219,1-1 0,-1 1 0,1 0 0,-1 0 0,-15-1-4226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23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90 4160,'-1'-10'6967,"11"4"-5897,-8 5-971,0-1 1,0 1-1,1-1 0,-1 1 1,0 0-1,1 0 1,-1 0-1,1 1 0,-1-1 1,1 0-1,-1 1 0,1 0 1,0-1-1,-1 1 1,1 0-1,0 0 0,3 1 1,-2 0-79,-1-1 0,1 0 0,0-1 0,0 1 0,-1 0 0,8-3 0,-3 1 76,0-1 0,1 2 0,13-3 1,14-2 105,3-3-171,-1 2 0,42-2 0,79 4-16,-16-3 485,-104 3-949,-68 5-10602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24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260 75 2912,'0'-3'4305,"5"20"-2856,-6-8-1225,1 0 0,-2 0 0,1-1-1,-1 1 1,0-1 0,-1 1 0,-6 14-1,7-20-141,1 1 0,-1 0 0,0 0 0,-1-1 0,1 1 0,-1-1 0,0 0-1,1 0 1,-2 0 0,1 0 0,0 0 0,0 0 0,-1-1 0,1 0 0,-1 0 0,0 0-1,-6 3 1,7-5-33,0 1-1,0-1 1,0 0-1,0 0 1,-1 0 0,1 0-1,0-1 1,0 1-1,0-1 1,0 0-1,0 0 1,0 0-1,1 0 1,-1 0-1,-3-2 1,-5-4 95,1 0 0,-14-11 1,19 14-117,-5-3-63,0-1 73,0 0 0,1 0 0,0-1-1,-15-18 1,23 25-48,-1 0-1,1 0 1,-1-1-1,1 1 1,0 0-1,0-1 1,0 1-1,0-1 1,0 0-1,1 1 1,-1-1-1,1 1 1,-1-1-1,1 0 1,0 1-1,0-1 1,0 0-1,1 1 1,-1-1-1,1 0 1,-1 1-1,1-1 1,0 1 0,0-1-1,0 1 1,0-1-1,1 1 1,-1 0-1,3-4 1,-1 3-37,-1 0 0,1 0 0,0 0 1,0 0-1,0 0 0,1 1 0,-1-1 1,0 1-1,1 0 0,0 0 0,0 1 1,-1-1-1,1 1 0,0-1 1,0 1-1,0 1 0,0-1 0,0 0 1,1 1-1,-1 0 0,0 0 0,0 0 1,7 1-1,2 2 89,1 1 0,-1 0 0,0 0 0,0 1 0,22 13 0,-27-14 15,-1 0-1,0 0 1,0 1-1,0 0 1,11 11-1,-14-11-34,0-1 0,-1 1-1,0 0 1,1 0-1,-2 0 1,1 1-1,-1-1 1,0 1-1,2 7 1,0 4 106,-1 0 1,-1-1 0,0 1-1,-2 0 1,1 0-1,-5 25 1,-21 101 669,19-119-592,0-1-103,-2-1-1,0 0 1,-2 0-1,-15 25 1,12-21 61,3-9 179,0-1 0,-20 24 1,24-35-2062,4-2 444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25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4 207 2912,'0'-1'364,"-1"0"1,1-1-1,-1 1 1,1 0-1,0 0 1,-1-1-1,1 1 1,0 0-1,0-1 0,0 0 1,8-16 3002,4-2-2493,1 1 1,18-20 0,-23 30-825,0 1 0,0 0 1,1 0-1,0 1 0,1 0 0,13-7 1,-10 7-37,1 0 0,27-8 1,-36 13 3,0 1 1,1 0-1,-1 0 1,0 1-1,0-1 0,1 1 1,-1 0-1,0 1 1,0-1-1,0 1 0,1 0 1,5 3-1,-10-4-12,1 1-1,-1-1 1,0 1-1,0 0 1,1 0-1,-1 0 1,0 0-1,0 0 0,0 0 1,0 0-1,0 0 1,0 0-1,0 0 1,-1 0-1,1 1 1,0-1-1,-1 0 1,1 1-1,-1-1 1,1 0-1,-1 1 1,0-1-1,1 1 1,-1-1-1,0 0 0,0 1 1,0-1-1,0 1 1,0-1-1,0 1 1,-1 2-1,-1 4 83,0 0 0,0 0-1,-1 0 1,-3 8 0,-41 77 264,34-71-170,10-17-160,1-1-1,-1 1 0,0-1 0,1 1 0,0 0 0,0 0 1,1 0-1,-1 0 0,0 9 0,2-13-11,0 1-1,0-1 1,0 1 0,1-1-1,-1 1 1,1-1 0,-1 1-1,1-1 1,0 0-1,-1 1 1,1-1 0,0 0-1,0 1 1,2 1 0,19 16 51,-10-10-11,2 4-71,3 2-31,-1 0 0,0 1-1,16 21 1,-29-33 39,0 0-1,0 1 0,0 0 0,0-1 1,-1 1-1,0 0 0,0 0 0,0 0 1,-1 0-1,0 1 0,0-1 1,0 0-1,0 1 0,-1-1 0,0 1 1,0-1-1,0 0 0,-3 10 1,2-10 74,-1 0 0,0 0 1,0 0-1,0-1 0,0 1 1,-1 0-1,0-1 0,0 0 0,0 0 1,-1 0-1,1 0 0,-1 0 1,0-1-1,0 0 0,0 1 1,0-1-1,-1-1 0,1 1 1,-1-1-1,0 0 0,-7 3 1,1-2 75,0 0 1,0-1-1,0-1 1,-1 1-1,1-2 1,0 0-1,-1 0 1,-20-4-1,3-1-1365,11-1-2962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25.9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 2912,'1'-3'9493,"6"29"-9161,-1 1 0,3 40 0,-2 58 108,-5-79-196,0 61 220,2 43 331,2-116-897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18T23:33:57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46 2656,'1'-1'102,"0"0"-1,-1-1 1,1 1 0,-1-1 0,1 1 0,-1-1-1,0 1 1,1-1 0,-1 1 0,0-1-1,0-2 1,0 2 49,-1 1 0,1 0-1,0-1 1,1 1 0,-1 0-1,0-1 1,0 1 0,0 0-1,1 0 1,-1-1 0,1 1-1,-1 0 1,1 0-1,-1 0 1,1-1 0,0 1-1,-1 0 1,1 0 0,1-1-1,-67 78 1456,56-59-1046,10-17-522,-1-1 1,1 1-1,-1 0 1,0 0-1,1 0 1,-1 0-1,1-1 1,-1 1-1,0 0 1,1 0-1,-1 0 1,1 0 0,-1 0-1,1 0 1,-1 0-1,0 0 1,1 0-1,-1 0 1,1 1-1,0-1-18,-1 0 0,1 0-1,-1 0 1,1 0 0,0 0-1,-1 0 1,1 0 0,-1 0-1,1 0 1,-1 0 0,1 0-1,0 0 1,-1 0 0,1 0 0,-1-1-1,1 1 1,-1 0 0,1 0-1,-1-1 1,1 0 0,22-24-436,-23 31-494,-1 0 0,1 0 0,-1 0 0,0 0 0,0-1 0,-1 1 0,-2 6 0,-4 2-770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28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86 122 3072,'1'-11'6344,"-3"22"-3219,-2 0-4093,2-3 1124,0 0 0,0 0 0,-1 11 0,-1 8 9,-16 89 359,-3 10-77,0 0 470,23-124-885,0 0 0,-1 0-1,1 0 1,0 0 0,0 0-1,0 0 1,0 0 0,0 0-1,1 0 1,-1 0 0,1 0-1,-1 0 1,1 0 0,0 0-1,2 4 1569,-2-7-1571,0 0-1,1 0 1,-1 0 0,0-1 0,0 1 0,0 0-1,0-1 1,0 1 0,1-2 0,3-8 15,0-1 0,7-24 0,-8 19-27,42-173 31,-13 46 11,-22 91-94,-8 34-152,1 0-1,12-32 1,-15 47 86,1-5-190,-2 9 285,0 0-1,0 0 1,1 0-1,-1 0 1,0 0-1,0 0 1,0-1-1,0 1 1,1 0 0,-1 0-1,0 0 1,0 0-1,0 0 1,1 0-1,-1 0 1,0 0-1,0 0 1,0 0-1,1 0 1,-1 0-1,0 0 1,0 0-1,0 0 1,1 0-1,-1 0 1,0 0-1,0 1 1,0-1-1,0 0 1,1 0 0,-1 0-1,0 0 1,0 0-1,0 0 1,0 0-1,0 1 1,1-1-1,-1 0 1,0 0-1,0 0 1,0 0-1,0 1 1,0-1-1,0 0 1,5 5-59,-1 0 0,-1 1 0,1-1 0,-1 1 1,0 0-1,0 0 0,3 9 0,13 49-72,-17-55 126,66 227 182,-66-230-129,13 33 196,-14-37-167,0 0 0,0-1-1,0 1 1,0 0 0,0-1-1,1 1 1,-1 0 0,0-1 0,1 0-1,-1 1 1,1-1 0,0 0 0,-1 0-1,1 0 1,0 0 0,3 2-1,-5-3-48,1 0-1,-1 0 1,1 0-1,0 0 0,-1 0 1,1 0-1,-1 0 0,1 0 1,0-1-1,-1 1 0,1 0 1,-1 0-1,1 0 1,-1-1-1,1 1 0,0 0 1,-1-1-1,1 1 0,-1 0 1,0-1-1,1 1 0,-1-1 1,1 1-1,-1 0 1,0-1-1,1 1 0,-1-1 1,1 0-1,8-19 202,-7 15-154,14-39 43,-2-1 0,9-56 0,-11 47-5,9-35 90,-19 82-265,0 0 0,0 0-1,1 0 1,4-10-1,3-7-47,-10 22 82,1 1 0,-1-1 1,1 0-1,0 1 0,0 0 1,-1-1-1,1 1 0,0-1 1,0 1-1,0 0 0,1-1 1,-1 1-1,0 0 0,0 0 1,1 0-1,-1 0 0,0 0 1,1 0-1,-1 1 0,1-1 1,-1 0-1,4 0 0,-4 1-3,1 0-1,-1 0 1,1 0-1,-1 0 1,0 1-1,1-1 1,-1 1-1,1-1 1,-1 1-1,1-1 1,-1 1-1,0-1 1,0 1-1,1 0 1,-1 0-1,0 0 1,0 0 0,0 0-1,0 0 1,0 0-1,0 0 1,0 0-1,0 1 1,0-1-1,-1 0 1,2 2-1,4 8-2,-1 1 0,0-1-1,-1 1 1,0 0 0,3 17-1,6 66 43,-5-32 292,27 140 202,-30-187-335,0 0 0,1 0 0,0 0 0,16 25 0,-22-40-116,1 0-1,-1 0 1,1 0 0,0 0-1,0 0 1,-1 0 0,1 0 0,0-1-1,0 1 1,0 0 0,0 0-1,1 0 1,0 0 248,5-25-773,-6 12-1434,-1-1 0,0 1-1,0 0 1,-4-22-1,3 31 1642,-2-27-3993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29.0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27 186 3328,'-11'-8'5661,"17"8"-3157,18 1-1590,42 8-1,-30-4-745,-23-3-44,-1-1 1,1-1 0,0 0 0,22-3 0,-34 3-100,0 0 1,1-1-1,-1 1 1,0 0-1,0-1 1,0 1 0,0-1-1,0 0 1,0 1-1,0-1 1,0 0-1,0 1 1,0-1 0,0 0-1,0 0 1,-1 0-1,1 0 1,0 0 0,-1 0-1,1 0 1,-1 0-1,1 0 1,-1 0-1,1 0 1,-1-1 0,0 1-1,1 0 1,-1 0-1,0 0 1,0-1-1,0 1 1,0 0 0,0 0-1,0 0 1,0 0-1,-1-1 1,1 1 0,0 0-1,-1-2 1,-2-5-19,0 0 0,0 0 1,-1 0-1,-5-9 0,6 12-32,-2-5 5,-2 0 1,1 0-1,-1 1 0,-15-17 1,18 23-39,0-1 0,0 1 1,0-1-1,-1 1 0,1 1 1,-1-1-1,0 1 0,0-1 1,0 1-1,0 1 1,0-1-1,-10-1 0,12 3 40,-1 0 0,1 0 0,0 0 0,-1 1 0,1-1 0,0 1 0,-1 0 0,1 0 0,0 0 0,0 0 0,0 1 0,0-1 0,0 1 0,-5 3 0,2 0 103,1-1 0,-1 1 0,1-1 0,1 2 0,-1-1 0,-5 8 1,7-8-56,1 0 0,0 0 1,-1 0-1,1 1 0,1-1 1,-1 1-1,1-1 1,0 1-1,1-1 0,-1 8 1,1-4 40,0-1 1,1 1-1,0 0 0,0 0 1,5 16-1,-3-18-46,0-1-1,0 1 0,1-1 1,0 0-1,0 0 0,0-1 1,1 1-1,0-1 0,0 0 1,0 0-1,1 0 1,8 5-1,2 0 130,0-1 0,0 0 0,31 11 1,-33-16-26,1 0 1,-1 0 0,1-2 0,0 0 0,0 0 0,0-2 0,0 1 0,16-3 0,45-9-1165,-2-6-4401,-49 12-366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30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 4992,'4'-15'10452,"4"20"-9049,5 8-1728,-2 0 452,-1 0 1,-1 0-1,0 1 0,-1 1 0,-1-1 1,10 27-1,6 33-32,54 145 460,-62-173-445,-11-33-58,0-1 1,1 0 0,10 21-1,-2-7-105,-11-21 93,1 0-1,-1-1 1,1 1-1,5 5 0,-5-8 20,-2-2 208,1 0-234,-1 0 1,1 0-1,-1 0 1,0 0-1,1-1 0,-1 1 1,1-1-1,-1 1 1,0-1-1,3 0 1,2-6 92,1 0-1,-1 0 1,0-1 0,9-15 0,16-39 112,-15 28-188,23-46-214,29-55 407,-49 102-979,0 2 1,25-30-1,-33 46-339,-8 10-289,1 0 1,-1 1 0,8-7 0,4 4-1735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31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1 208 2496,'0'0'53,"1"0"1,-1 0-1,1-1 0,-1 1 1,1 0-1,-1 0 0,1-1 1,-1 1-1,0-1 0,1 1 1,-1 0-1,0-1 0,1 1 1,-1-1-1,0 1 0,0-1 1,1 1-1,-1-1 0,0 1 1,0-1-1,0 1 0,1-1 1,-1 1-1,0-1 0,0-1 1019,0-14 3835,0 16-4903,0-4 290,-1 0 1,2 0-1,-1 0 1,0 0-1,1 0 0,0 0 1,0 0-1,0 0 0,0 1 1,3-7-1,5-6 125,0 0 0,15-21 0,-18 31-810,-1 0 1,1 0 0,0 0-1,0 1 1,1 0-1,0 0 1,12-7 0,2 1-4074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36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5 1824,'5'-4'2480,"0"27"-758,-5 17 561,-1-37-2096,0 0 0,1 0 0,-1 0 1,0 0-1,-1 0 0,1-1 0,-2 4 0,0-1 124,3-3-108,0-1-140,0-1-1,0 1 1,-1 0 0,1 0 0,0 0 0,0 0 0,-1 0 0,1 0-1,0-1 1,-1 1 0,1 0 0,-1 0 0,0 1 0,-4 2 98,0 0 0,0 0 0,-1-1 1,1 1-1,-1-1 0,0-1 0,0 1 1,0-1-1,0 0 0,-7 2 0,-18 6 306,2 2-187,1 1 0,-26 18 1,42-24-188,0 2 0,1-1 0,0 2 0,1-1 1,0 2-1,-16 20 0,12-11 67,1 0 0,1 2 1,1-1-1,1 1 0,1 1 0,1 0 1,-10 43-1,15-50-42,1 1-1,0-1 1,1 0-1,1 1 1,1-1-1,0 1 1,1-1 0,0 0-1,2 0 1,0 0-1,1 0 1,11 25-1,-5-19 45,1-1-1,1-1 1,31 37-1,58 49 226,-48-52-113,-46-46-246,0 0-496,-1 0-1,16 11 0,-21-17 49,0 0 1,1-1-1,-1 0 1,0 1-1,1-1 1,0 0-1,-1 0 1,1 0-1,0-1 1,-1 1-1,1-1 1,0 1-1,-1-1 1,1 0-1,6-1 1,12-4-5421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37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76 2720,'-11'0'7633,"16"19"-7373,0-3 321,-1 17 416,6 39 188,-7-58-1007,-2-8-46,0 0 1,1 0 0,3 11 0,9 17 470,-13-33-230,0-1-341,0 0 1,-1-1-1,1 1 1,0 0-1,0-1 1,-1 1 0,1-1-1,0 1 1,-1-1-1,1 1 1,0-1-1,-1 1 1,1-1-1,-1 0 1,1 1-1,-1-1 1,1 0-1,-1 0 1,0 1-1,1-1 1,-1-1-1,10-24 18,-4 10 12,25-64-116,-14 40-116,-11 25 49,0 1-1,0-1 0,2 2 0,0-1 0,19-24 0,-26 36 109,0 1 1,1 0-1,-1 0 1,0-1-1,1 1 1,-1 0-1,1 0 1,0 0-1,-1 0 1,1 1-1,0-1 1,-1 0-1,1 1 1,0-1-1,0 1 1,2-1-1,-3 2 16,1-1 0,-1 0 0,0 0 0,1 1 0,-1-1 0,0 1-1,1-1 1,-1 1 0,0-1 0,0 1 0,1 0 0,-1 0 0,0-1-1,0 1 1,0 0 0,0 0 0,0 0 0,0 0 0,0 0-1,-1 1 1,1-1 0,0 0 0,0 2 0,2 3 89,0 0 1,0 1-1,-1-1 1,0 1-1,0 0 1,-1 0-1,0 0 1,0 0-1,-1 7 1,0-1 24,0-1 0,-1 1-1,-1-1 1,-4 17 0,5-23-28,0 0-1,0-1 1,0 1-1,1 9 1,0-15-78,0 0 0,0 0-1,0 0 1,1 0 0,-1 1 0,0-1 0,0 0 0,0 0 0,1 0 0,-1 0 0,0 0-1,0 0 1,1 0 0,-1 0 0,0 0 0,0 1 0,0-1 0,1 0 0,-1 0 0,0 0-1,0 0 1,1-1 0,-1 1 0,0 0 0,0 0 0,1 0 0,-1 0 0,0 0 0,0 0-1,0 0 1,1 0 0,-1 0 0,0 0 0,0-1 0,0 1 0,1 0 0,10-6-62,81-81-1565,13-11 928,-103 95 650,1 1-1,0 0 1,-1 0 0,1 0-1,0 0 1,5-2 0,-7 4 45,0 0 0,0 0 0,0-1 0,-1 1 0,1 0 0,0 0 0,0 0 1,0 0-1,0 0 0,0 1 0,-1-1 0,1 0 0,0 0 0,0 0 0,0 1 0,0-1 0,-1 0 1,1 1-1,0-1 0,0 1 0,-1-1 0,1 1 0,0-1 0,-1 1 0,1-1 0,-1 1 0,1 0 1,0-1-1,-1 1 0,1 1 0,2 2 170,-1 0 0,0 1 0,0-1 0,0 0 0,0 1 0,-1 0 0,0-1 0,0 1 0,1 9 0,-1 4 434,-2 24 0,1-15-131,0-14-411,-1 6 328,4 22 1,-2-34-549,0-1 0,1 1 0,0 0 0,0 0 0,0-1 1,7 11-1,-9-16-53,1 0 0,-1 0 0,1 0 0,-1-1 0,1 1 0,0 0 0,-1-1 0,1 1 1,0 0-1,-1-1 0,1 1 0,0-1 0,0 1 0,0-1 0,0 1 0,0-1 0,-1 0 0,1 1 0,0-1 1,2 0-1,20-2-6666,-14 1 5057,12 0-1131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38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40 1664,'4'-16'1129,"-4"15"-857,0 0 0,1 0 0,-1 0 0,0 0 0,1 0 0,-1 0 0,0 0 0,0 0 0,0-1 0,0 1 0,0 0 0,0-2 0,-1 2-189,1 1 1,-1-1 0,0 1-1,1-1 1,-1 0 0,0 1-1,1 0 1,-1-1 0,0 1 0,0-1-1,1 1 1,-1 0 0,0-1-1,0 1 1,0 0 0,0 0-1,1 0 1,-1 0 0,0 0 0,0 0-1,0 0 1,0 0 0,1 0-1,-2 0 1,-8 1 195,1 0 0,-1 1 0,1 0 0,0 0-1,0 1 1,-1 0 0,2 1 0,-1 0 0,-10 6 0,-10 7 606,-33 28 1,51-38-653,1 1 0,1 1 0,-1 0 0,1 0 0,1 1 0,0 0 0,0 1 0,1-1 0,-8 17 1,14-25-174,0 1 1,1-1-1,-1 1 1,1-1-1,-1 1 0,1-1 1,0 1-1,0 0 1,0-1-1,0 1 1,1-1-1,-1 1 1,1-1-1,-1 1 1,1-1-1,0 1 1,0-1-1,0 1 1,0-1-1,0 0 1,1 0-1,-1 0 1,1 0-1,0 0 1,-1 0-1,1 0 1,0 0-1,0 0 1,0-1-1,0 1 1,0-1-1,1 0 1,-1 1-1,3 0 1,7 1-8,-1 1 0,1-2 1,0 0-1,0 0 0,1-1 0,14 0 1,75-11 607,3 1-4804,-70 10-1095,-21 2 3100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39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31 2496,'-9'1'50,"-4"-2"5026,18-2-4245,9-3-514,0 2 0,0-1-1,0 2 1,1-1 0,-1 2 0,1 0 0,0 1-1,-1 1 1,17 1 0,-29-1-296,1 0-1,-1 0 1,0 0 0,1 1 0,-1-1-1,0 1 1,0 0 0,1 0 0,-1 0-1,0 0 1,0 0 0,0 0-1,0 0 1,0 1 0,0-1 0,0 1-1,2 2 1,-3-2 2,0 0 1,0 0-1,0 0 1,0 0-1,0 1 0,0-1 1,0 0-1,-1 0 0,1 1 1,-1-1-1,0 0 1,0 1-1,0-1 0,0 4 1,-1 3 30,-1 0 0,0 0 0,-1 0 0,0 0 1,0 0-1,-1-1 0,-6 12 0,-58 84 1517,55-85-902,13-19-632,-1 1 0,1-1 0,-1 1 0,1 0 0,-1-1 0,1 1 0,0 0 0,-1-1 0,1 1-1,0 0 1,0 0 0,-1-1 0,1 1 0,0 0 0,0 0 0,0 0 0,0-1 0,0 1 0,0 0 0,0 0 0,0-1 0,1 3 0,-1-3-6,1 1-1,-1-1 1,1 1 0,-1-1 0,1 1 0,-1-1 0,1 0 0,-1 1 0,1-1 0,0 0 0,-1 1 0,1-1 0,0 0 0,0 0 0,-1 0 0,1 1 0,0-1 0,-1 0 0,2 0 0,5 0 117,0 0 0,0-1 0,11-2 0,-15 3-134,8-3-107,1 2 1,0-1-1,18 1 1,-23 2-694,0 0 0,0 0 1,0 1-1,0-1 0,0 2 0,-1-1 1,11 6-1,-10-5-529,-2 0 591,1 0 1,-1-1 0,1 0-1,-1 0 1,1 0 0,7 1 0,24-4-1704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39.9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2304,'2'-2'261,"0"1"1,0 0-1,0 0 0,0 0 1,1 0-1,-1 0 0,0 0 1,0 1-1,1-1 0,-1 0 1,0 1-1,4 0 0,9 0 522,1 0 0,0 2 0,-1 0 0,0 1 0,1 0 0,-1 1 1,18 8-1,-24-8-631,0 0 0,-1 1 0,1 0 0,-1 1 0,0-1 0,-1 1 1,1 1-1,-1 0 0,-1 0 0,1 0 0,-1 1 0,0-1 0,5 11 1,-3-1 62,0 0 0,-1 0 0,-1 1 0,-1-1 0,5 28 0,7 93 681,-14-105-680,-2 1-1,-1-1 1,-1 1-1,-7 38 0,-76 300-698,62-288-1705,12-33-1492,2-7 1120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3T20:34:47.92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981 13 3232,'-13'-4'4426,"15"4"-4236,1 0-1,-1 1 0,0-1 0,1 0 0,-1-1 1,1 1-1,-1 0 0,0 0 0,0-1 0,3 0 0,1-1 56,21-1 69,0 1 0,54 4 0,-59-1-259,14 1 54,0 2 0,0 2 0,0 1 0,-1 2 0,-1 1 0,47 21 0,-49-15 9,50 34 1,-19-10 86,-45-29-162,19 10 108,-1 1 1,38 33-1,-63-46-123,-1 1-1,0 0 1,-1 0-1,0 1 1,0 0-1,-1 1 1,-1 0 0,0 0-1,-1 0 1,8 23-1,-8-16-25,-2-1 1,0 1-1,-1 1 0,-1-1 0,-1 0 0,0 1 0,-2-1 0,-5 39 0,1-30 49,-2 0 0,0-1 1,-2 0-1,-1-1 0,-22 41 0,4-15-52,-78 158 135,76-132-22,6-18 115,-39 75-1,56-124-188,1-1-1,-2 0 1,1-1 0,-1 0-1,0 0 1,-1 0-1,0-1 1,-1-1 0,0 0-1,0 0 1,0-1-1,-21 10 1,-3-3 134,-2-1 1,-65 13-1,27-8-90,6-1-72,27-7 41,-67 24 0,93-28-104,10-3 47,0 0 0,1-1 0,-1 1 0,1 1 0,-1-1-1,-4 4 1,-7 7 60,-76 66-321,-156 162 91,118-111 171,124-124 5,-15 14 19,1 0 1,-32 42-1,18-18 35,21-28 18,-14 21 0,12-10 30,0 2 1,2-1 0,1 2 0,2 0 0,0 0 0,-6 38 0,5-27-125,8-31 127,0 0 0,0 0 0,1 0 0,1 0 0,-1 11 0,-3 37 209,5-58-314,0 5 9,0-1 0,0 1 0,0-1 0,-1 0 0,0 1 1,0-1-1,0 0 0,0 1 0,-3 5 0,1 5 104,3-15-108,0 1 1,0 0-1,0 0 1,0 0-1,0 0 1,-1 0-1,1 0 1,0 0-1,0 0 1,-1 0 0,1 0-1,0 0 1,-1-1-1,1 1 1,-1 0-1,1 0 1,-1 0-1,0-1 1,1 1-1,-1 0 1,0-1-1,0 2 1,-16 12-38,16-13 128,-3-1-54,-11 10-43,8-5 8,-1 2-23,8-7 19,-1 0 0,1 1 0,-1-1 0,1 0 1,0 1-1,0-1 0,-1 0 0,1 1 0,0-1 0,0 1 1,-1-1-1,1 0 0,0 1 0,0-1 0,0 1 0,0-1 1,0 1-1,0-1 0,-1 0 0,1 1 0,0-1 0,0 1 0,0-1 1,1 1-1,-1 0-9,0 0 0,0 0 1,0-1-1,0 1 0,0 0 1,-1-1-1,1 1 0,0 0 0,0 0 1,0-1-1,-1 1 0,1 0 1,0-1-1,-1 1 0,1-1 1,0 1-1,-1 0 0,1-1 0,-1 1 1,1-1-1,-1 1 0,1-1 1,-1 1-1,1-1 0,-3 2 827,3-4-705,0 0 0,0 0 0,-1 1 0,1-1 0,0 1 0,-1-1 0,-1-2 0,-2-27 17,-31-88-47,30 104-75,-4-28 0,-3-7-359,11 45 256,0 0 0,0 0-1,0 0 1,1 0-1,0-8 1,12 41-1028,11 43 1157,-6-18 0,-14-39 25,1-1 0,6 13 0,4 15 195,-10-25-212,-1-6 105,0 0 0,-1 1 0,0-1 0,0 15 784,16-34-22,2-3-827,-2-2 1,1 1 0,22-25-1,17-11-33,-51 44-50,0 1 0,0 0 0,11-4-1,12-6-216,-30 13 220,0 1 0,0 0 0,1 0 0,-1 0 0,0 0 0,0 0 0,0 0 0,1 0 0,-1-1 0,0 1 0,0 0 0,0 0 0,0 0 0,1-1 0,-1 1 0,0 0-1,0 0 1,0 0 0,0-1 0,0 1 0,0 0 0,0 0 0,0 0 0,1-1 0,-1 1 0,0 0 0,0 0 0,0-1 0,0 1 0,0 0 0,0 0 0,0-1 0,-1 1 0,-6-6 87,-18-3-102,18 7-54,-30-11-31,-13-3 25,19 0-3088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7B567-6151-4735-BA65-20334A361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2D444-F121-46D0-B400-89EA83336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A8C43-99F4-4118-B719-114A1E4B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05C8C-A24D-4807-BC12-E62ADAAB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F4624-6257-48A1-83A4-A4AD74F8A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5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54D48-B10D-472C-94D5-ABF5C729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92E6B7-DECA-4225-B727-C6CB14953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436EE-C913-4410-88D5-ACC819CC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AF2FD-C311-4C27-9F00-CD23F8B3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9A370-F8DF-4203-8176-352C6672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53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3AA56-7803-4CCA-8D4F-D09D3E410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3D900-7A15-4E6D-8DC1-649ED5AA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2C2F7-9693-4AA7-8C75-473F0C586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EF3CC-7DF7-4B5D-8EB8-7C1B0993A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31445-D858-4281-AC5D-B42D40D9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5BA76-6F9F-4A9E-B4B5-415782B1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C585A-40FA-46CF-B5B4-6D8D7526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F6353-5147-4CEC-AD87-B7C7F2724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D853F-7DEB-4AC9-84F3-18F50271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FAB3B-D861-425B-837B-12FAC75D0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2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C538-B0D5-4530-853D-830DE3FCF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041B0-92AA-4F79-96D6-543E643F9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838DC-C7C6-453F-9355-C3BAD9F99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A3806-6414-466F-808F-B8D049D5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0E5D5-B754-46E3-B6F4-22F363A1C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10246-0515-46F3-A1A8-3932FA056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F956E-14DA-4AF4-81A9-A62EDB995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C3950-7D59-4988-90AC-8B0B6A218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6C44F-9F68-4CFD-BECF-368688EE5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289C1-97ED-451D-A5ED-EC021F55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07805-72B9-4714-8FFC-A9079B3D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D7020-0DB5-4B5F-9B35-47A42D2BE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7FF5E-6642-485F-967C-FCD4F672A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F4B4A-3D7D-4EC2-9C05-2710AD6E4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80933-EAC9-4176-8497-6AA9836C8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597A9-8044-4C50-BCD2-A92C5B7C6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4406F-30B5-497B-B233-E225C8E8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F0FD1-40D4-43A9-96F7-011DCB0E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8A5F0-B0DC-4F07-A6C5-4BAE6BAB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3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FADE-708C-4E9E-9AFC-F16154ED2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5215C6-DAD7-4F10-BFAF-1827D3A33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A015F-4411-4647-AFA9-5186E3F90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F8F1D-69AA-49A3-80CE-2559404C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6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033703-A360-47B1-B7D8-DF4E631EA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FDED35-DFAD-4970-961D-CA374830B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03FC4-CEC5-4256-B0D8-E3E20D0B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33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7C127-4D32-4B27-8737-6A05CED63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4B43C-602F-4E74-B843-1312E09F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0C23B1-D021-417E-AF9B-0BEE881E9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6D986A-830C-4BAE-9EDF-779D4EAD7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7EBA7-37D3-43CB-A6BB-A60FFEB7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7A96DC-C2FB-4912-BE72-E53617CD3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0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4813-7B87-477D-9BD0-330270AC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B0D612-2C06-44A7-8566-3131ADF48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D3308-1152-40AA-BFE7-B091201C3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C4906-5537-4F67-8AF3-3D5FF237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DE63A-5D58-4CC0-8246-D8F4F713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F302C0-66B6-422F-B08A-7DC0B1E68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7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047C2-F8E1-4F59-BD9A-F243DD76C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21D18-3BC0-43C1-9176-E0EC142B5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EB60E-982A-4F54-99F9-DE4C077A7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9DF2-C553-4B3B-B58F-35F8F2F04F8A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D870F-979B-4A3B-9DEB-090F82D96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040AA-F98D-41F2-84DB-5EDB7E50E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55131-CB23-4245-AFB7-79E78A8FD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92.png"/><Relationship Id="rId299" Type="http://schemas.openxmlformats.org/officeDocument/2006/relationships/image" Target="../media/image983.png"/><Relationship Id="rId21" Type="http://schemas.openxmlformats.org/officeDocument/2006/relationships/image" Target="../media/image846.png"/><Relationship Id="rId63" Type="http://schemas.openxmlformats.org/officeDocument/2006/relationships/image" Target="../media/image867.png"/><Relationship Id="rId159" Type="http://schemas.openxmlformats.org/officeDocument/2006/relationships/image" Target="../media/image913.png"/><Relationship Id="rId324" Type="http://schemas.openxmlformats.org/officeDocument/2006/relationships/customXml" Target="../ink/ink1049.xml"/><Relationship Id="rId366" Type="http://schemas.openxmlformats.org/officeDocument/2006/relationships/customXml" Target="../ink/ink1070.xml"/><Relationship Id="rId170" Type="http://schemas.openxmlformats.org/officeDocument/2006/relationships/customXml" Target="../ink/ink972.xml"/><Relationship Id="rId226" Type="http://schemas.openxmlformats.org/officeDocument/2006/relationships/customXml" Target="../ink/ink1000.xml"/><Relationship Id="rId433" Type="http://schemas.openxmlformats.org/officeDocument/2006/relationships/image" Target="../media/image1050.png"/><Relationship Id="rId268" Type="http://schemas.openxmlformats.org/officeDocument/2006/relationships/customXml" Target="../ink/ink1021.xml"/><Relationship Id="rId32" Type="http://schemas.openxmlformats.org/officeDocument/2006/relationships/customXml" Target="../ink/ink905.xml"/><Relationship Id="rId74" Type="http://schemas.openxmlformats.org/officeDocument/2006/relationships/customXml" Target="../ink/ink925.xml"/><Relationship Id="rId128" Type="http://schemas.openxmlformats.org/officeDocument/2006/relationships/customXml" Target="../ink/ink951.xml"/><Relationship Id="rId335" Type="http://schemas.openxmlformats.org/officeDocument/2006/relationships/image" Target="../media/image1001.png"/><Relationship Id="rId377" Type="http://schemas.openxmlformats.org/officeDocument/2006/relationships/image" Target="../media/image1022.png"/><Relationship Id="rId5" Type="http://schemas.openxmlformats.org/officeDocument/2006/relationships/image" Target="../media/image838.png"/><Relationship Id="rId181" Type="http://schemas.openxmlformats.org/officeDocument/2006/relationships/image" Target="../media/image924.png"/><Relationship Id="rId237" Type="http://schemas.openxmlformats.org/officeDocument/2006/relationships/image" Target="../media/image952.png"/><Relationship Id="rId402" Type="http://schemas.openxmlformats.org/officeDocument/2006/relationships/customXml" Target="../ink/ink1088.xml"/><Relationship Id="rId279" Type="http://schemas.openxmlformats.org/officeDocument/2006/relationships/image" Target="../media/image973.png"/><Relationship Id="rId43" Type="http://schemas.openxmlformats.org/officeDocument/2006/relationships/image" Target="../media/image857.png"/><Relationship Id="rId139" Type="http://schemas.openxmlformats.org/officeDocument/2006/relationships/image" Target="../media/image903.png"/><Relationship Id="rId290" Type="http://schemas.openxmlformats.org/officeDocument/2006/relationships/customXml" Target="../ink/ink1032.xml"/><Relationship Id="rId304" Type="http://schemas.openxmlformats.org/officeDocument/2006/relationships/customXml" Target="../ink/ink1039.xml"/><Relationship Id="rId346" Type="http://schemas.openxmlformats.org/officeDocument/2006/relationships/customXml" Target="../ink/ink1060.xml"/><Relationship Id="rId388" Type="http://schemas.openxmlformats.org/officeDocument/2006/relationships/customXml" Target="../ink/ink1081.xml"/><Relationship Id="rId85" Type="http://schemas.openxmlformats.org/officeDocument/2006/relationships/image" Target="../media/image878.png"/><Relationship Id="rId150" Type="http://schemas.openxmlformats.org/officeDocument/2006/relationships/customXml" Target="../ink/ink962.xml"/><Relationship Id="rId192" Type="http://schemas.openxmlformats.org/officeDocument/2006/relationships/customXml" Target="../ink/ink983.xml"/><Relationship Id="rId206" Type="http://schemas.openxmlformats.org/officeDocument/2006/relationships/customXml" Target="../ink/ink990.xml"/><Relationship Id="rId413" Type="http://schemas.openxmlformats.org/officeDocument/2006/relationships/image" Target="../media/image1040.png"/><Relationship Id="rId248" Type="http://schemas.openxmlformats.org/officeDocument/2006/relationships/customXml" Target="../ink/ink1011.xml"/><Relationship Id="rId12" Type="http://schemas.openxmlformats.org/officeDocument/2006/relationships/customXml" Target="../ink/ink895.xml"/><Relationship Id="rId108" Type="http://schemas.openxmlformats.org/officeDocument/2006/relationships/customXml" Target="../ink/ink941.xml"/><Relationship Id="rId315" Type="http://schemas.openxmlformats.org/officeDocument/2006/relationships/image" Target="../media/image991.png"/><Relationship Id="rId357" Type="http://schemas.openxmlformats.org/officeDocument/2006/relationships/image" Target="../media/image1012.png"/><Relationship Id="rId54" Type="http://schemas.openxmlformats.org/officeDocument/2006/relationships/customXml" Target="../ink/ink916.xml"/><Relationship Id="rId96" Type="http://schemas.openxmlformats.org/officeDocument/2006/relationships/customXml" Target="../ink/ink935.xml"/><Relationship Id="rId161" Type="http://schemas.openxmlformats.org/officeDocument/2006/relationships/image" Target="../media/image914.png"/><Relationship Id="rId217" Type="http://schemas.openxmlformats.org/officeDocument/2006/relationships/image" Target="../media/image942.png"/><Relationship Id="rId399" Type="http://schemas.openxmlformats.org/officeDocument/2006/relationships/image" Target="../media/image1033.png"/><Relationship Id="rId259" Type="http://schemas.openxmlformats.org/officeDocument/2006/relationships/image" Target="../media/image963.png"/><Relationship Id="rId424" Type="http://schemas.openxmlformats.org/officeDocument/2006/relationships/customXml" Target="../ink/ink1099.xml"/><Relationship Id="rId23" Type="http://schemas.openxmlformats.org/officeDocument/2006/relationships/image" Target="../media/image847.png"/><Relationship Id="rId119" Type="http://schemas.openxmlformats.org/officeDocument/2006/relationships/image" Target="../media/image893.png"/><Relationship Id="rId270" Type="http://schemas.openxmlformats.org/officeDocument/2006/relationships/customXml" Target="../ink/ink1022.xml"/><Relationship Id="rId326" Type="http://schemas.openxmlformats.org/officeDocument/2006/relationships/customXml" Target="../ink/ink1050.xml"/><Relationship Id="rId65" Type="http://schemas.openxmlformats.org/officeDocument/2006/relationships/image" Target="../media/image868.png"/><Relationship Id="rId130" Type="http://schemas.openxmlformats.org/officeDocument/2006/relationships/customXml" Target="../ink/ink952.xml"/><Relationship Id="rId368" Type="http://schemas.openxmlformats.org/officeDocument/2006/relationships/customXml" Target="../ink/ink1071.xml"/><Relationship Id="rId172" Type="http://schemas.openxmlformats.org/officeDocument/2006/relationships/customXml" Target="../ink/ink973.xml"/><Relationship Id="rId228" Type="http://schemas.openxmlformats.org/officeDocument/2006/relationships/customXml" Target="../ink/ink1001.xml"/><Relationship Id="rId281" Type="http://schemas.openxmlformats.org/officeDocument/2006/relationships/image" Target="../media/image974.png"/><Relationship Id="rId337" Type="http://schemas.openxmlformats.org/officeDocument/2006/relationships/image" Target="../media/image1002.png"/><Relationship Id="rId34" Type="http://schemas.openxmlformats.org/officeDocument/2006/relationships/customXml" Target="../ink/ink906.xml"/><Relationship Id="rId76" Type="http://schemas.openxmlformats.org/officeDocument/2006/relationships/customXml" Target="../ink/ink926.xml"/><Relationship Id="rId141" Type="http://schemas.openxmlformats.org/officeDocument/2006/relationships/image" Target="../media/image904.png"/><Relationship Id="rId379" Type="http://schemas.openxmlformats.org/officeDocument/2006/relationships/image" Target="../media/image1023.png"/><Relationship Id="rId7" Type="http://schemas.openxmlformats.org/officeDocument/2006/relationships/image" Target="../media/image839.png"/><Relationship Id="rId183" Type="http://schemas.openxmlformats.org/officeDocument/2006/relationships/image" Target="../media/image925.png"/><Relationship Id="rId239" Type="http://schemas.openxmlformats.org/officeDocument/2006/relationships/image" Target="../media/image953.png"/><Relationship Id="rId390" Type="http://schemas.openxmlformats.org/officeDocument/2006/relationships/customXml" Target="../ink/ink1082.xml"/><Relationship Id="rId404" Type="http://schemas.openxmlformats.org/officeDocument/2006/relationships/customXml" Target="../ink/ink1089.xml"/><Relationship Id="rId250" Type="http://schemas.openxmlformats.org/officeDocument/2006/relationships/customXml" Target="../ink/ink1012.xml"/><Relationship Id="rId292" Type="http://schemas.openxmlformats.org/officeDocument/2006/relationships/customXml" Target="../ink/ink1033.xml"/><Relationship Id="rId306" Type="http://schemas.openxmlformats.org/officeDocument/2006/relationships/customXml" Target="../ink/ink1040.xml"/><Relationship Id="rId45" Type="http://schemas.openxmlformats.org/officeDocument/2006/relationships/image" Target="../media/image858.png"/><Relationship Id="rId87" Type="http://schemas.openxmlformats.org/officeDocument/2006/relationships/image" Target="../media/image879.png"/><Relationship Id="rId110" Type="http://schemas.openxmlformats.org/officeDocument/2006/relationships/customXml" Target="../ink/ink942.xml"/><Relationship Id="rId348" Type="http://schemas.openxmlformats.org/officeDocument/2006/relationships/customXml" Target="../ink/ink1061.xml"/><Relationship Id="rId152" Type="http://schemas.openxmlformats.org/officeDocument/2006/relationships/customXml" Target="../ink/ink963.xml"/><Relationship Id="rId194" Type="http://schemas.openxmlformats.org/officeDocument/2006/relationships/customXml" Target="../ink/ink984.xml"/><Relationship Id="rId208" Type="http://schemas.openxmlformats.org/officeDocument/2006/relationships/customXml" Target="../ink/ink991.xml"/><Relationship Id="rId415" Type="http://schemas.openxmlformats.org/officeDocument/2006/relationships/image" Target="../media/image1041.png"/><Relationship Id="rId261" Type="http://schemas.openxmlformats.org/officeDocument/2006/relationships/image" Target="../media/image964.png"/><Relationship Id="rId14" Type="http://schemas.openxmlformats.org/officeDocument/2006/relationships/customXml" Target="../ink/ink896.xml"/><Relationship Id="rId56" Type="http://schemas.openxmlformats.org/officeDocument/2006/relationships/customXml" Target="../ink/ink917.xml"/><Relationship Id="rId317" Type="http://schemas.openxmlformats.org/officeDocument/2006/relationships/image" Target="../media/image992.png"/><Relationship Id="rId359" Type="http://schemas.openxmlformats.org/officeDocument/2006/relationships/image" Target="../media/image1013.png"/><Relationship Id="rId98" Type="http://schemas.openxmlformats.org/officeDocument/2006/relationships/customXml" Target="../ink/ink936.xml"/><Relationship Id="rId121" Type="http://schemas.openxmlformats.org/officeDocument/2006/relationships/image" Target="../media/image894.png"/><Relationship Id="rId163" Type="http://schemas.openxmlformats.org/officeDocument/2006/relationships/image" Target="../media/image915.png"/><Relationship Id="rId219" Type="http://schemas.openxmlformats.org/officeDocument/2006/relationships/image" Target="../media/image943.png"/><Relationship Id="rId370" Type="http://schemas.openxmlformats.org/officeDocument/2006/relationships/customXml" Target="../ink/ink1072.xml"/><Relationship Id="rId426" Type="http://schemas.openxmlformats.org/officeDocument/2006/relationships/customXml" Target="../ink/ink1100.xml"/><Relationship Id="rId230" Type="http://schemas.openxmlformats.org/officeDocument/2006/relationships/customXml" Target="../ink/ink1002.xml"/><Relationship Id="rId25" Type="http://schemas.openxmlformats.org/officeDocument/2006/relationships/image" Target="../media/image848.png"/><Relationship Id="rId67" Type="http://schemas.openxmlformats.org/officeDocument/2006/relationships/image" Target="../media/image869.png"/><Relationship Id="rId272" Type="http://schemas.openxmlformats.org/officeDocument/2006/relationships/customXml" Target="../ink/ink1023.xml"/><Relationship Id="rId328" Type="http://schemas.openxmlformats.org/officeDocument/2006/relationships/customXml" Target="../ink/ink1051.xml"/><Relationship Id="rId132" Type="http://schemas.openxmlformats.org/officeDocument/2006/relationships/customXml" Target="../ink/ink953.xml"/><Relationship Id="rId174" Type="http://schemas.openxmlformats.org/officeDocument/2006/relationships/customXml" Target="../ink/ink974.xml"/><Relationship Id="rId381" Type="http://schemas.openxmlformats.org/officeDocument/2006/relationships/image" Target="../media/image1024.png"/><Relationship Id="rId241" Type="http://schemas.openxmlformats.org/officeDocument/2006/relationships/image" Target="../media/image954.png"/><Relationship Id="rId36" Type="http://schemas.openxmlformats.org/officeDocument/2006/relationships/customXml" Target="../ink/ink907.xml"/><Relationship Id="rId283" Type="http://schemas.openxmlformats.org/officeDocument/2006/relationships/image" Target="../media/image975.png"/><Relationship Id="rId339" Type="http://schemas.openxmlformats.org/officeDocument/2006/relationships/image" Target="../media/image1003.png"/><Relationship Id="rId78" Type="http://schemas.openxmlformats.org/officeDocument/2006/relationships/customXml" Target="../ink/ink927.xml"/><Relationship Id="rId101" Type="http://schemas.openxmlformats.org/officeDocument/2006/relationships/image" Target="../media/image886.png"/><Relationship Id="rId143" Type="http://schemas.openxmlformats.org/officeDocument/2006/relationships/image" Target="../media/image905.png"/><Relationship Id="rId185" Type="http://schemas.openxmlformats.org/officeDocument/2006/relationships/image" Target="../media/image926.png"/><Relationship Id="rId350" Type="http://schemas.openxmlformats.org/officeDocument/2006/relationships/customXml" Target="../ink/ink1062.xml"/><Relationship Id="rId406" Type="http://schemas.openxmlformats.org/officeDocument/2006/relationships/customXml" Target="../ink/ink1090.xml"/><Relationship Id="rId9" Type="http://schemas.openxmlformats.org/officeDocument/2006/relationships/image" Target="../media/image840.png"/><Relationship Id="rId210" Type="http://schemas.openxmlformats.org/officeDocument/2006/relationships/customXml" Target="../ink/ink992.xml"/><Relationship Id="rId392" Type="http://schemas.openxmlformats.org/officeDocument/2006/relationships/customXml" Target="../ink/ink1083.xml"/><Relationship Id="rId252" Type="http://schemas.openxmlformats.org/officeDocument/2006/relationships/customXml" Target="../ink/ink1013.xml"/><Relationship Id="rId294" Type="http://schemas.openxmlformats.org/officeDocument/2006/relationships/customXml" Target="../ink/ink1034.xml"/><Relationship Id="rId308" Type="http://schemas.openxmlformats.org/officeDocument/2006/relationships/customXml" Target="../ink/ink1041.xml"/><Relationship Id="rId47" Type="http://schemas.openxmlformats.org/officeDocument/2006/relationships/image" Target="../media/image859.png"/><Relationship Id="rId89" Type="http://schemas.openxmlformats.org/officeDocument/2006/relationships/image" Target="../media/image880.png"/><Relationship Id="rId112" Type="http://schemas.openxmlformats.org/officeDocument/2006/relationships/customXml" Target="../ink/ink943.xml"/><Relationship Id="rId154" Type="http://schemas.openxmlformats.org/officeDocument/2006/relationships/customXml" Target="../ink/ink964.xml"/><Relationship Id="rId361" Type="http://schemas.openxmlformats.org/officeDocument/2006/relationships/image" Target="../media/image1014.png"/><Relationship Id="rId196" Type="http://schemas.openxmlformats.org/officeDocument/2006/relationships/customXml" Target="../ink/ink985.xml"/><Relationship Id="rId417" Type="http://schemas.openxmlformats.org/officeDocument/2006/relationships/image" Target="../media/image1042.png"/><Relationship Id="rId16" Type="http://schemas.openxmlformats.org/officeDocument/2006/relationships/customXml" Target="../ink/ink897.xml"/><Relationship Id="rId221" Type="http://schemas.openxmlformats.org/officeDocument/2006/relationships/image" Target="../media/image944.png"/><Relationship Id="rId263" Type="http://schemas.openxmlformats.org/officeDocument/2006/relationships/image" Target="../media/image965.png"/><Relationship Id="rId319" Type="http://schemas.openxmlformats.org/officeDocument/2006/relationships/image" Target="../media/image993.png"/><Relationship Id="rId58" Type="http://schemas.openxmlformats.org/officeDocument/2006/relationships/customXml" Target="../ink/ink918.xml"/><Relationship Id="rId123" Type="http://schemas.openxmlformats.org/officeDocument/2006/relationships/image" Target="../media/image895.png"/><Relationship Id="rId330" Type="http://schemas.openxmlformats.org/officeDocument/2006/relationships/customXml" Target="../ink/ink1052.xml"/><Relationship Id="rId165" Type="http://schemas.openxmlformats.org/officeDocument/2006/relationships/image" Target="../media/image916.png"/><Relationship Id="rId372" Type="http://schemas.openxmlformats.org/officeDocument/2006/relationships/customXml" Target="../ink/ink1073.xml"/><Relationship Id="rId428" Type="http://schemas.openxmlformats.org/officeDocument/2006/relationships/customXml" Target="../ink/ink1101.xml"/><Relationship Id="rId232" Type="http://schemas.openxmlformats.org/officeDocument/2006/relationships/customXml" Target="../ink/ink1003.xml"/><Relationship Id="rId274" Type="http://schemas.openxmlformats.org/officeDocument/2006/relationships/customXml" Target="../ink/ink1024.xml"/><Relationship Id="rId27" Type="http://schemas.openxmlformats.org/officeDocument/2006/relationships/image" Target="../media/image849.png"/><Relationship Id="rId69" Type="http://schemas.openxmlformats.org/officeDocument/2006/relationships/image" Target="../media/image870.png"/><Relationship Id="rId134" Type="http://schemas.openxmlformats.org/officeDocument/2006/relationships/customXml" Target="../ink/ink954.xml"/><Relationship Id="rId80" Type="http://schemas.openxmlformats.org/officeDocument/2006/relationships/customXml" Target="../ink/ink928.xml"/><Relationship Id="rId176" Type="http://schemas.openxmlformats.org/officeDocument/2006/relationships/customXml" Target="../ink/ink975.xml"/><Relationship Id="rId341" Type="http://schemas.openxmlformats.org/officeDocument/2006/relationships/image" Target="../media/image1004.png"/><Relationship Id="rId383" Type="http://schemas.openxmlformats.org/officeDocument/2006/relationships/image" Target="../media/image1025.png"/><Relationship Id="rId201" Type="http://schemas.openxmlformats.org/officeDocument/2006/relationships/image" Target="../media/image934.png"/><Relationship Id="rId243" Type="http://schemas.openxmlformats.org/officeDocument/2006/relationships/image" Target="../media/image955.png"/><Relationship Id="rId285" Type="http://schemas.openxmlformats.org/officeDocument/2006/relationships/image" Target="../media/image976.png"/><Relationship Id="rId38" Type="http://schemas.openxmlformats.org/officeDocument/2006/relationships/customXml" Target="../ink/ink908.xml"/><Relationship Id="rId103" Type="http://schemas.openxmlformats.org/officeDocument/2006/relationships/image" Target="../media/image887.png"/><Relationship Id="rId310" Type="http://schemas.openxmlformats.org/officeDocument/2006/relationships/customXml" Target="../ink/ink1042.xml"/><Relationship Id="rId91" Type="http://schemas.openxmlformats.org/officeDocument/2006/relationships/image" Target="../media/image881.png"/><Relationship Id="rId145" Type="http://schemas.openxmlformats.org/officeDocument/2006/relationships/image" Target="../media/image906.png"/><Relationship Id="rId187" Type="http://schemas.openxmlformats.org/officeDocument/2006/relationships/image" Target="../media/image927.png"/><Relationship Id="rId352" Type="http://schemas.openxmlformats.org/officeDocument/2006/relationships/customXml" Target="../ink/ink1063.xml"/><Relationship Id="rId394" Type="http://schemas.openxmlformats.org/officeDocument/2006/relationships/customXml" Target="../ink/ink1084.xml"/><Relationship Id="rId408" Type="http://schemas.openxmlformats.org/officeDocument/2006/relationships/customXml" Target="../ink/ink109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93.xml"/><Relationship Id="rId233" Type="http://schemas.openxmlformats.org/officeDocument/2006/relationships/image" Target="../media/image950.png"/><Relationship Id="rId254" Type="http://schemas.openxmlformats.org/officeDocument/2006/relationships/customXml" Target="../ink/ink1014.xml"/><Relationship Id="rId28" Type="http://schemas.openxmlformats.org/officeDocument/2006/relationships/customXml" Target="../ink/ink903.xml"/><Relationship Id="rId49" Type="http://schemas.openxmlformats.org/officeDocument/2006/relationships/image" Target="../media/image860.png"/><Relationship Id="rId114" Type="http://schemas.openxmlformats.org/officeDocument/2006/relationships/customXml" Target="../ink/ink944.xml"/><Relationship Id="rId275" Type="http://schemas.openxmlformats.org/officeDocument/2006/relationships/image" Target="../media/image971.png"/><Relationship Id="rId296" Type="http://schemas.openxmlformats.org/officeDocument/2006/relationships/customXml" Target="../ink/ink1035.xml"/><Relationship Id="rId300" Type="http://schemas.openxmlformats.org/officeDocument/2006/relationships/customXml" Target="../ink/ink1037.xml"/><Relationship Id="rId60" Type="http://schemas.openxmlformats.org/officeDocument/2006/relationships/customXml" Target="../ink/ink919.xml"/><Relationship Id="rId81" Type="http://schemas.openxmlformats.org/officeDocument/2006/relationships/image" Target="../media/image876.png"/><Relationship Id="rId135" Type="http://schemas.openxmlformats.org/officeDocument/2006/relationships/image" Target="../media/image901.png"/><Relationship Id="rId156" Type="http://schemas.openxmlformats.org/officeDocument/2006/relationships/customXml" Target="../ink/ink965.xml"/><Relationship Id="rId177" Type="http://schemas.openxmlformats.org/officeDocument/2006/relationships/image" Target="../media/image922.png"/><Relationship Id="rId198" Type="http://schemas.openxmlformats.org/officeDocument/2006/relationships/customXml" Target="../ink/ink986.xml"/><Relationship Id="rId321" Type="http://schemas.openxmlformats.org/officeDocument/2006/relationships/image" Target="../media/image994.png"/><Relationship Id="rId342" Type="http://schemas.openxmlformats.org/officeDocument/2006/relationships/customXml" Target="../ink/ink1058.xml"/><Relationship Id="rId363" Type="http://schemas.openxmlformats.org/officeDocument/2006/relationships/image" Target="../media/image1015.png"/><Relationship Id="rId384" Type="http://schemas.openxmlformats.org/officeDocument/2006/relationships/customXml" Target="../ink/ink1079.xml"/><Relationship Id="rId419" Type="http://schemas.openxmlformats.org/officeDocument/2006/relationships/image" Target="../media/image1043.png"/><Relationship Id="rId202" Type="http://schemas.openxmlformats.org/officeDocument/2006/relationships/customXml" Target="../ink/ink988.xml"/><Relationship Id="rId223" Type="http://schemas.openxmlformats.org/officeDocument/2006/relationships/image" Target="../media/image945.png"/><Relationship Id="rId244" Type="http://schemas.openxmlformats.org/officeDocument/2006/relationships/customXml" Target="../ink/ink1009.xml"/><Relationship Id="rId430" Type="http://schemas.openxmlformats.org/officeDocument/2006/relationships/customXml" Target="../ink/ink1102.xml"/><Relationship Id="rId18" Type="http://schemas.openxmlformats.org/officeDocument/2006/relationships/customXml" Target="../ink/ink898.xml"/><Relationship Id="rId39" Type="http://schemas.openxmlformats.org/officeDocument/2006/relationships/image" Target="../media/image855.png"/><Relationship Id="rId265" Type="http://schemas.openxmlformats.org/officeDocument/2006/relationships/image" Target="../media/image966.png"/><Relationship Id="rId286" Type="http://schemas.openxmlformats.org/officeDocument/2006/relationships/customXml" Target="../ink/ink1030.xml"/><Relationship Id="rId50" Type="http://schemas.openxmlformats.org/officeDocument/2006/relationships/customXml" Target="../ink/ink914.xml"/><Relationship Id="rId104" Type="http://schemas.openxmlformats.org/officeDocument/2006/relationships/customXml" Target="../ink/ink939.xml"/><Relationship Id="rId125" Type="http://schemas.openxmlformats.org/officeDocument/2006/relationships/image" Target="../media/image896.png"/><Relationship Id="rId146" Type="http://schemas.openxmlformats.org/officeDocument/2006/relationships/customXml" Target="../ink/ink960.xml"/><Relationship Id="rId167" Type="http://schemas.openxmlformats.org/officeDocument/2006/relationships/image" Target="../media/image917.png"/><Relationship Id="rId188" Type="http://schemas.openxmlformats.org/officeDocument/2006/relationships/customXml" Target="../ink/ink981.xml"/><Relationship Id="rId311" Type="http://schemas.openxmlformats.org/officeDocument/2006/relationships/image" Target="../media/image989.png"/><Relationship Id="rId332" Type="http://schemas.openxmlformats.org/officeDocument/2006/relationships/customXml" Target="../ink/ink1053.xml"/><Relationship Id="rId353" Type="http://schemas.openxmlformats.org/officeDocument/2006/relationships/image" Target="../media/image1010.png"/><Relationship Id="rId374" Type="http://schemas.openxmlformats.org/officeDocument/2006/relationships/customXml" Target="../ink/ink1074.xml"/><Relationship Id="rId395" Type="http://schemas.openxmlformats.org/officeDocument/2006/relationships/image" Target="../media/image1031.png"/><Relationship Id="rId409" Type="http://schemas.openxmlformats.org/officeDocument/2006/relationships/image" Target="../media/image1038.png"/><Relationship Id="rId92" Type="http://schemas.openxmlformats.org/officeDocument/2006/relationships/customXml" Target="../ink/ink933.xml"/><Relationship Id="rId213" Type="http://schemas.openxmlformats.org/officeDocument/2006/relationships/image" Target="../media/image940.png"/><Relationship Id="rId234" Type="http://schemas.openxmlformats.org/officeDocument/2006/relationships/customXml" Target="../ink/ink1004.xml"/><Relationship Id="rId420" Type="http://schemas.openxmlformats.org/officeDocument/2006/relationships/customXml" Target="../ink/ink1097.xml"/><Relationship Id="rId2" Type="http://schemas.openxmlformats.org/officeDocument/2006/relationships/customXml" Target="../ink/ink890.xml"/><Relationship Id="rId29" Type="http://schemas.openxmlformats.org/officeDocument/2006/relationships/image" Target="../media/image850.png"/><Relationship Id="rId255" Type="http://schemas.openxmlformats.org/officeDocument/2006/relationships/image" Target="../media/image961.png"/><Relationship Id="rId276" Type="http://schemas.openxmlformats.org/officeDocument/2006/relationships/customXml" Target="../ink/ink1025.xml"/><Relationship Id="rId297" Type="http://schemas.openxmlformats.org/officeDocument/2006/relationships/image" Target="../media/image982.png"/><Relationship Id="rId40" Type="http://schemas.openxmlformats.org/officeDocument/2006/relationships/customXml" Target="../ink/ink909.xml"/><Relationship Id="rId115" Type="http://schemas.openxmlformats.org/officeDocument/2006/relationships/image" Target="../media/image891.png"/><Relationship Id="rId136" Type="http://schemas.openxmlformats.org/officeDocument/2006/relationships/customXml" Target="../ink/ink955.xml"/><Relationship Id="rId157" Type="http://schemas.openxmlformats.org/officeDocument/2006/relationships/image" Target="../media/image912.png"/><Relationship Id="rId178" Type="http://schemas.openxmlformats.org/officeDocument/2006/relationships/customXml" Target="../ink/ink976.xml"/><Relationship Id="rId301" Type="http://schemas.openxmlformats.org/officeDocument/2006/relationships/image" Target="../media/image984.png"/><Relationship Id="rId322" Type="http://schemas.openxmlformats.org/officeDocument/2006/relationships/customXml" Target="../ink/ink1048.xml"/><Relationship Id="rId343" Type="http://schemas.openxmlformats.org/officeDocument/2006/relationships/image" Target="../media/image1005.png"/><Relationship Id="rId364" Type="http://schemas.openxmlformats.org/officeDocument/2006/relationships/customXml" Target="../ink/ink1069.xml"/><Relationship Id="rId61" Type="http://schemas.openxmlformats.org/officeDocument/2006/relationships/image" Target="../media/image866.png"/><Relationship Id="rId82" Type="http://schemas.openxmlformats.org/officeDocument/2006/relationships/customXml" Target="../ink/ink929.xml"/><Relationship Id="rId199" Type="http://schemas.openxmlformats.org/officeDocument/2006/relationships/image" Target="../media/image933.png"/><Relationship Id="rId203" Type="http://schemas.openxmlformats.org/officeDocument/2006/relationships/image" Target="../media/image935.png"/><Relationship Id="rId385" Type="http://schemas.openxmlformats.org/officeDocument/2006/relationships/image" Target="../media/image1026.png"/><Relationship Id="rId19" Type="http://schemas.openxmlformats.org/officeDocument/2006/relationships/image" Target="../media/image845.png"/><Relationship Id="rId224" Type="http://schemas.openxmlformats.org/officeDocument/2006/relationships/customXml" Target="../ink/ink999.xml"/><Relationship Id="rId245" Type="http://schemas.openxmlformats.org/officeDocument/2006/relationships/image" Target="../media/image956.png"/><Relationship Id="rId266" Type="http://schemas.openxmlformats.org/officeDocument/2006/relationships/customXml" Target="../ink/ink1020.xml"/><Relationship Id="rId287" Type="http://schemas.openxmlformats.org/officeDocument/2006/relationships/image" Target="../media/image977.png"/><Relationship Id="rId410" Type="http://schemas.openxmlformats.org/officeDocument/2006/relationships/customXml" Target="../ink/ink1092.xml"/><Relationship Id="rId431" Type="http://schemas.openxmlformats.org/officeDocument/2006/relationships/image" Target="../media/image1049.png"/><Relationship Id="rId30" Type="http://schemas.openxmlformats.org/officeDocument/2006/relationships/customXml" Target="../ink/ink904.xml"/><Relationship Id="rId105" Type="http://schemas.openxmlformats.org/officeDocument/2006/relationships/image" Target="../media/image888.png"/><Relationship Id="rId126" Type="http://schemas.openxmlformats.org/officeDocument/2006/relationships/customXml" Target="../ink/ink950.xml"/><Relationship Id="rId147" Type="http://schemas.openxmlformats.org/officeDocument/2006/relationships/image" Target="../media/image907.png"/><Relationship Id="rId168" Type="http://schemas.openxmlformats.org/officeDocument/2006/relationships/customXml" Target="../ink/ink971.xml"/><Relationship Id="rId312" Type="http://schemas.openxmlformats.org/officeDocument/2006/relationships/customXml" Target="../ink/ink1043.xml"/><Relationship Id="rId333" Type="http://schemas.openxmlformats.org/officeDocument/2006/relationships/image" Target="../media/image1000.png"/><Relationship Id="rId354" Type="http://schemas.openxmlformats.org/officeDocument/2006/relationships/customXml" Target="../ink/ink1064.xml"/><Relationship Id="rId51" Type="http://schemas.openxmlformats.org/officeDocument/2006/relationships/image" Target="../media/image861.png"/><Relationship Id="rId93" Type="http://schemas.openxmlformats.org/officeDocument/2006/relationships/image" Target="../media/image882.png"/><Relationship Id="rId189" Type="http://schemas.openxmlformats.org/officeDocument/2006/relationships/image" Target="../media/image928.png"/><Relationship Id="rId375" Type="http://schemas.openxmlformats.org/officeDocument/2006/relationships/image" Target="../media/image1021.png"/><Relationship Id="rId396" Type="http://schemas.openxmlformats.org/officeDocument/2006/relationships/customXml" Target="../ink/ink1085.xml"/><Relationship Id="rId3" Type="http://schemas.openxmlformats.org/officeDocument/2006/relationships/image" Target="../media/image837.png"/><Relationship Id="rId214" Type="http://schemas.openxmlformats.org/officeDocument/2006/relationships/customXml" Target="../ink/ink994.xml"/><Relationship Id="rId235" Type="http://schemas.openxmlformats.org/officeDocument/2006/relationships/image" Target="../media/image951.png"/><Relationship Id="rId256" Type="http://schemas.openxmlformats.org/officeDocument/2006/relationships/customXml" Target="../ink/ink1015.xml"/><Relationship Id="rId277" Type="http://schemas.openxmlformats.org/officeDocument/2006/relationships/image" Target="../media/image972.png"/><Relationship Id="rId298" Type="http://schemas.openxmlformats.org/officeDocument/2006/relationships/customXml" Target="../ink/ink1036.xml"/><Relationship Id="rId400" Type="http://schemas.openxmlformats.org/officeDocument/2006/relationships/customXml" Target="../ink/ink1087.xml"/><Relationship Id="rId421" Type="http://schemas.openxmlformats.org/officeDocument/2006/relationships/image" Target="../media/image1044.png"/><Relationship Id="rId116" Type="http://schemas.openxmlformats.org/officeDocument/2006/relationships/customXml" Target="../ink/ink945.xml"/><Relationship Id="rId137" Type="http://schemas.openxmlformats.org/officeDocument/2006/relationships/image" Target="../media/image902.png"/><Relationship Id="rId158" Type="http://schemas.openxmlformats.org/officeDocument/2006/relationships/customXml" Target="../ink/ink966.xml"/><Relationship Id="rId302" Type="http://schemas.openxmlformats.org/officeDocument/2006/relationships/customXml" Target="../ink/ink1038.xml"/><Relationship Id="rId323" Type="http://schemas.openxmlformats.org/officeDocument/2006/relationships/image" Target="../media/image995.png"/><Relationship Id="rId344" Type="http://schemas.openxmlformats.org/officeDocument/2006/relationships/customXml" Target="../ink/ink1059.xml"/><Relationship Id="rId20" Type="http://schemas.openxmlformats.org/officeDocument/2006/relationships/customXml" Target="../ink/ink899.xml"/><Relationship Id="rId41" Type="http://schemas.openxmlformats.org/officeDocument/2006/relationships/image" Target="../media/image856.png"/><Relationship Id="rId62" Type="http://schemas.openxmlformats.org/officeDocument/2006/relationships/customXml" Target="../ink/ink920.xml"/><Relationship Id="rId179" Type="http://schemas.openxmlformats.org/officeDocument/2006/relationships/image" Target="../media/image923.png"/><Relationship Id="rId365" Type="http://schemas.openxmlformats.org/officeDocument/2006/relationships/image" Target="../media/image1016.png"/><Relationship Id="rId386" Type="http://schemas.openxmlformats.org/officeDocument/2006/relationships/customXml" Target="../ink/ink1080.xml"/><Relationship Id="rId190" Type="http://schemas.openxmlformats.org/officeDocument/2006/relationships/customXml" Target="../ink/ink982.xml"/><Relationship Id="rId204" Type="http://schemas.openxmlformats.org/officeDocument/2006/relationships/customXml" Target="../ink/ink989.xml"/><Relationship Id="rId225" Type="http://schemas.openxmlformats.org/officeDocument/2006/relationships/image" Target="../media/image946.png"/><Relationship Id="rId246" Type="http://schemas.openxmlformats.org/officeDocument/2006/relationships/customXml" Target="../ink/ink1010.xml"/><Relationship Id="rId267" Type="http://schemas.openxmlformats.org/officeDocument/2006/relationships/image" Target="../media/image967.png"/><Relationship Id="rId288" Type="http://schemas.openxmlformats.org/officeDocument/2006/relationships/customXml" Target="../ink/ink1031.xml"/><Relationship Id="rId411" Type="http://schemas.openxmlformats.org/officeDocument/2006/relationships/image" Target="../media/image1039.png"/><Relationship Id="rId432" Type="http://schemas.openxmlformats.org/officeDocument/2006/relationships/customXml" Target="../ink/ink1103.xml"/><Relationship Id="rId106" Type="http://schemas.openxmlformats.org/officeDocument/2006/relationships/customXml" Target="../ink/ink940.xml"/><Relationship Id="rId127" Type="http://schemas.openxmlformats.org/officeDocument/2006/relationships/image" Target="../media/image897.png"/><Relationship Id="rId313" Type="http://schemas.openxmlformats.org/officeDocument/2006/relationships/image" Target="../media/image990.png"/><Relationship Id="rId10" Type="http://schemas.openxmlformats.org/officeDocument/2006/relationships/customXml" Target="../ink/ink894.xml"/><Relationship Id="rId31" Type="http://schemas.openxmlformats.org/officeDocument/2006/relationships/image" Target="../media/image851.png"/><Relationship Id="rId52" Type="http://schemas.openxmlformats.org/officeDocument/2006/relationships/customXml" Target="../ink/ink915.xml"/><Relationship Id="rId73" Type="http://schemas.openxmlformats.org/officeDocument/2006/relationships/image" Target="../media/image872.png"/><Relationship Id="rId94" Type="http://schemas.openxmlformats.org/officeDocument/2006/relationships/customXml" Target="../ink/ink934.xml"/><Relationship Id="rId148" Type="http://schemas.openxmlformats.org/officeDocument/2006/relationships/customXml" Target="../ink/ink961.xml"/><Relationship Id="rId169" Type="http://schemas.openxmlformats.org/officeDocument/2006/relationships/image" Target="../media/image918.png"/><Relationship Id="rId334" Type="http://schemas.openxmlformats.org/officeDocument/2006/relationships/customXml" Target="../ink/ink1054.xml"/><Relationship Id="rId355" Type="http://schemas.openxmlformats.org/officeDocument/2006/relationships/image" Target="../media/image1011.png"/><Relationship Id="rId376" Type="http://schemas.openxmlformats.org/officeDocument/2006/relationships/customXml" Target="../ink/ink1075.xml"/><Relationship Id="rId397" Type="http://schemas.openxmlformats.org/officeDocument/2006/relationships/image" Target="../media/image1032.png"/><Relationship Id="rId4" Type="http://schemas.openxmlformats.org/officeDocument/2006/relationships/customXml" Target="../ink/ink891.xml"/><Relationship Id="rId180" Type="http://schemas.openxmlformats.org/officeDocument/2006/relationships/customXml" Target="../ink/ink977.xml"/><Relationship Id="rId215" Type="http://schemas.openxmlformats.org/officeDocument/2006/relationships/image" Target="../media/image941.png"/><Relationship Id="rId236" Type="http://schemas.openxmlformats.org/officeDocument/2006/relationships/customXml" Target="../ink/ink1005.xml"/><Relationship Id="rId257" Type="http://schemas.openxmlformats.org/officeDocument/2006/relationships/image" Target="../media/image962.png"/><Relationship Id="rId278" Type="http://schemas.openxmlformats.org/officeDocument/2006/relationships/customXml" Target="../ink/ink1026.xml"/><Relationship Id="rId401" Type="http://schemas.openxmlformats.org/officeDocument/2006/relationships/image" Target="../media/image1034.png"/><Relationship Id="rId422" Type="http://schemas.openxmlformats.org/officeDocument/2006/relationships/customXml" Target="../ink/ink1098.xml"/><Relationship Id="rId303" Type="http://schemas.openxmlformats.org/officeDocument/2006/relationships/image" Target="../media/image985.png"/><Relationship Id="rId42" Type="http://schemas.openxmlformats.org/officeDocument/2006/relationships/customXml" Target="../ink/ink910.xml"/><Relationship Id="rId138" Type="http://schemas.openxmlformats.org/officeDocument/2006/relationships/customXml" Target="../ink/ink956.xml"/><Relationship Id="rId345" Type="http://schemas.openxmlformats.org/officeDocument/2006/relationships/image" Target="../media/image1006.png"/><Relationship Id="rId387" Type="http://schemas.openxmlformats.org/officeDocument/2006/relationships/image" Target="../media/image1027.png"/><Relationship Id="rId191" Type="http://schemas.openxmlformats.org/officeDocument/2006/relationships/image" Target="../media/image929.png"/><Relationship Id="rId205" Type="http://schemas.openxmlformats.org/officeDocument/2006/relationships/image" Target="../media/image936.png"/><Relationship Id="rId247" Type="http://schemas.openxmlformats.org/officeDocument/2006/relationships/image" Target="../media/image957.png"/><Relationship Id="rId412" Type="http://schemas.openxmlformats.org/officeDocument/2006/relationships/customXml" Target="../ink/ink1093.xml"/><Relationship Id="rId107" Type="http://schemas.openxmlformats.org/officeDocument/2006/relationships/image" Target="../media/image889.png"/><Relationship Id="rId289" Type="http://schemas.openxmlformats.org/officeDocument/2006/relationships/image" Target="../media/image978.png"/><Relationship Id="rId11" Type="http://schemas.openxmlformats.org/officeDocument/2006/relationships/image" Target="../media/image841.png"/><Relationship Id="rId53" Type="http://schemas.openxmlformats.org/officeDocument/2006/relationships/image" Target="../media/image862.png"/><Relationship Id="rId149" Type="http://schemas.openxmlformats.org/officeDocument/2006/relationships/image" Target="../media/image908.png"/><Relationship Id="rId314" Type="http://schemas.openxmlformats.org/officeDocument/2006/relationships/customXml" Target="../ink/ink1044.xml"/><Relationship Id="rId356" Type="http://schemas.openxmlformats.org/officeDocument/2006/relationships/customXml" Target="../ink/ink1065.xml"/><Relationship Id="rId398" Type="http://schemas.openxmlformats.org/officeDocument/2006/relationships/customXml" Target="../ink/ink1086.xml"/><Relationship Id="rId95" Type="http://schemas.openxmlformats.org/officeDocument/2006/relationships/image" Target="../media/image883.png"/><Relationship Id="rId160" Type="http://schemas.openxmlformats.org/officeDocument/2006/relationships/customXml" Target="../ink/ink967.xml"/><Relationship Id="rId216" Type="http://schemas.openxmlformats.org/officeDocument/2006/relationships/customXml" Target="../ink/ink995.xml"/><Relationship Id="rId423" Type="http://schemas.openxmlformats.org/officeDocument/2006/relationships/image" Target="../media/image1045.png"/><Relationship Id="rId258" Type="http://schemas.openxmlformats.org/officeDocument/2006/relationships/customXml" Target="../ink/ink1016.xml"/><Relationship Id="rId22" Type="http://schemas.openxmlformats.org/officeDocument/2006/relationships/customXml" Target="../ink/ink900.xml"/><Relationship Id="rId64" Type="http://schemas.openxmlformats.org/officeDocument/2006/relationships/customXml" Target="../ink/ink921.xml"/><Relationship Id="rId118" Type="http://schemas.openxmlformats.org/officeDocument/2006/relationships/customXml" Target="../ink/ink946.xml"/><Relationship Id="rId325" Type="http://schemas.openxmlformats.org/officeDocument/2006/relationships/image" Target="../media/image996.png"/><Relationship Id="rId367" Type="http://schemas.openxmlformats.org/officeDocument/2006/relationships/image" Target="../media/image1017.png"/><Relationship Id="rId171" Type="http://schemas.openxmlformats.org/officeDocument/2006/relationships/image" Target="../media/image919.png"/><Relationship Id="rId227" Type="http://schemas.openxmlformats.org/officeDocument/2006/relationships/image" Target="../media/image947.png"/><Relationship Id="rId269" Type="http://schemas.openxmlformats.org/officeDocument/2006/relationships/image" Target="../media/image968.png"/><Relationship Id="rId33" Type="http://schemas.openxmlformats.org/officeDocument/2006/relationships/image" Target="../media/image852.png"/><Relationship Id="rId129" Type="http://schemas.openxmlformats.org/officeDocument/2006/relationships/image" Target="../media/image898.png"/><Relationship Id="rId280" Type="http://schemas.openxmlformats.org/officeDocument/2006/relationships/customXml" Target="../ink/ink1027.xml"/><Relationship Id="rId336" Type="http://schemas.openxmlformats.org/officeDocument/2006/relationships/customXml" Target="../ink/ink1055.xml"/><Relationship Id="rId75" Type="http://schemas.openxmlformats.org/officeDocument/2006/relationships/image" Target="../media/image873.png"/><Relationship Id="rId140" Type="http://schemas.openxmlformats.org/officeDocument/2006/relationships/customXml" Target="../ink/ink957.xml"/><Relationship Id="rId182" Type="http://schemas.openxmlformats.org/officeDocument/2006/relationships/customXml" Target="../ink/ink978.xml"/><Relationship Id="rId378" Type="http://schemas.openxmlformats.org/officeDocument/2006/relationships/customXml" Target="../ink/ink1076.xml"/><Relationship Id="rId403" Type="http://schemas.openxmlformats.org/officeDocument/2006/relationships/image" Target="../media/image1035.png"/><Relationship Id="rId6" Type="http://schemas.openxmlformats.org/officeDocument/2006/relationships/customXml" Target="../ink/ink892.xml"/><Relationship Id="rId238" Type="http://schemas.openxmlformats.org/officeDocument/2006/relationships/customXml" Target="../ink/ink1006.xml"/><Relationship Id="rId291" Type="http://schemas.openxmlformats.org/officeDocument/2006/relationships/image" Target="../media/image979.png"/><Relationship Id="rId305" Type="http://schemas.openxmlformats.org/officeDocument/2006/relationships/image" Target="../media/image986.png"/><Relationship Id="rId347" Type="http://schemas.openxmlformats.org/officeDocument/2006/relationships/image" Target="../media/image1007.png"/><Relationship Id="rId44" Type="http://schemas.openxmlformats.org/officeDocument/2006/relationships/customXml" Target="../ink/ink911.xml"/><Relationship Id="rId86" Type="http://schemas.openxmlformats.org/officeDocument/2006/relationships/customXml" Target="../ink/ink930.xml"/><Relationship Id="rId151" Type="http://schemas.openxmlformats.org/officeDocument/2006/relationships/image" Target="../media/image909.png"/><Relationship Id="rId389" Type="http://schemas.openxmlformats.org/officeDocument/2006/relationships/image" Target="../media/image1028.png"/><Relationship Id="rId193" Type="http://schemas.openxmlformats.org/officeDocument/2006/relationships/image" Target="../media/image930.png"/><Relationship Id="rId207" Type="http://schemas.openxmlformats.org/officeDocument/2006/relationships/image" Target="../media/image937.png"/><Relationship Id="rId249" Type="http://schemas.openxmlformats.org/officeDocument/2006/relationships/image" Target="../media/image958.png"/><Relationship Id="rId414" Type="http://schemas.openxmlformats.org/officeDocument/2006/relationships/customXml" Target="../ink/ink1094.xml"/><Relationship Id="rId13" Type="http://schemas.openxmlformats.org/officeDocument/2006/relationships/image" Target="../media/image842.png"/><Relationship Id="rId109" Type="http://schemas.openxmlformats.org/officeDocument/2006/relationships/image" Target="../media/image871.png"/><Relationship Id="rId260" Type="http://schemas.openxmlformats.org/officeDocument/2006/relationships/customXml" Target="../ink/ink1017.xml"/><Relationship Id="rId316" Type="http://schemas.openxmlformats.org/officeDocument/2006/relationships/customXml" Target="../ink/ink1045.xml"/><Relationship Id="rId55" Type="http://schemas.openxmlformats.org/officeDocument/2006/relationships/image" Target="../media/image863.png"/><Relationship Id="rId97" Type="http://schemas.openxmlformats.org/officeDocument/2006/relationships/image" Target="../media/image884.png"/><Relationship Id="rId120" Type="http://schemas.openxmlformats.org/officeDocument/2006/relationships/customXml" Target="../ink/ink947.xml"/><Relationship Id="rId358" Type="http://schemas.openxmlformats.org/officeDocument/2006/relationships/customXml" Target="../ink/ink1066.xml"/><Relationship Id="rId162" Type="http://schemas.openxmlformats.org/officeDocument/2006/relationships/customXml" Target="../ink/ink968.xml"/><Relationship Id="rId218" Type="http://schemas.openxmlformats.org/officeDocument/2006/relationships/customXml" Target="../ink/ink996.xml"/><Relationship Id="rId425" Type="http://schemas.openxmlformats.org/officeDocument/2006/relationships/image" Target="../media/image1046.png"/><Relationship Id="rId271" Type="http://schemas.openxmlformats.org/officeDocument/2006/relationships/image" Target="../media/image969.png"/><Relationship Id="rId24" Type="http://schemas.openxmlformats.org/officeDocument/2006/relationships/customXml" Target="../ink/ink901.xml"/><Relationship Id="rId66" Type="http://schemas.openxmlformats.org/officeDocument/2006/relationships/customXml" Target="../ink/ink922.xml"/><Relationship Id="rId131" Type="http://schemas.openxmlformats.org/officeDocument/2006/relationships/image" Target="../media/image899.png"/><Relationship Id="rId327" Type="http://schemas.openxmlformats.org/officeDocument/2006/relationships/image" Target="../media/image997.png"/><Relationship Id="rId369" Type="http://schemas.openxmlformats.org/officeDocument/2006/relationships/image" Target="../media/image1018.png"/><Relationship Id="rId173" Type="http://schemas.openxmlformats.org/officeDocument/2006/relationships/image" Target="../media/image920.png"/><Relationship Id="rId229" Type="http://schemas.openxmlformats.org/officeDocument/2006/relationships/image" Target="../media/image948.png"/><Relationship Id="rId380" Type="http://schemas.openxmlformats.org/officeDocument/2006/relationships/customXml" Target="../ink/ink1077.xml"/><Relationship Id="rId240" Type="http://schemas.openxmlformats.org/officeDocument/2006/relationships/customXml" Target="../ink/ink1007.xml"/><Relationship Id="rId35" Type="http://schemas.openxmlformats.org/officeDocument/2006/relationships/image" Target="../media/image853.png"/><Relationship Id="rId77" Type="http://schemas.openxmlformats.org/officeDocument/2006/relationships/image" Target="../media/image874.png"/><Relationship Id="rId100" Type="http://schemas.openxmlformats.org/officeDocument/2006/relationships/customXml" Target="../ink/ink937.xml"/><Relationship Id="rId282" Type="http://schemas.openxmlformats.org/officeDocument/2006/relationships/customXml" Target="../ink/ink1028.xml"/><Relationship Id="rId338" Type="http://schemas.openxmlformats.org/officeDocument/2006/relationships/customXml" Target="../ink/ink1056.xml"/><Relationship Id="rId8" Type="http://schemas.openxmlformats.org/officeDocument/2006/relationships/customXml" Target="../ink/ink893.xml"/><Relationship Id="rId142" Type="http://schemas.openxmlformats.org/officeDocument/2006/relationships/customXml" Target="../ink/ink958.xml"/><Relationship Id="rId184" Type="http://schemas.openxmlformats.org/officeDocument/2006/relationships/customXml" Target="../ink/ink979.xml"/><Relationship Id="rId391" Type="http://schemas.openxmlformats.org/officeDocument/2006/relationships/image" Target="../media/image1029.png"/><Relationship Id="rId405" Type="http://schemas.openxmlformats.org/officeDocument/2006/relationships/image" Target="../media/image1036.png"/><Relationship Id="rId251" Type="http://schemas.openxmlformats.org/officeDocument/2006/relationships/image" Target="../media/image959.png"/><Relationship Id="rId46" Type="http://schemas.openxmlformats.org/officeDocument/2006/relationships/customXml" Target="../ink/ink912.xml"/><Relationship Id="rId293" Type="http://schemas.openxmlformats.org/officeDocument/2006/relationships/image" Target="../media/image980.png"/><Relationship Id="rId307" Type="http://schemas.openxmlformats.org/officeDocument/2006/relationships/image" Target="../media/image987.png"/><Relationship Id="rId349" Type="http://schemas.openxmlformats.org/officeDocument/2006/relationships/image" Target="../media/image1008.png"/><Relationship Id="rId88" Type="http://schemas.openxmlformats.org/officeDocument/2006/relationships/customXml" Target="../ink/ink931.xml"/><Relationship Id="rId111" Type="http://schemas.openxmlformats.org/officeDocument/2006/relationships/image" Target="../media/image877.png"/><Relationship Id="rId153" Type="http://schemas.openxmlformats.org/officeDocument/2006/relationships/image" Target="../media/image910.png"/><Relationship Id="rId195" Type="http://schemas.openxmlformats.org/officeDocument/2006/relationships/image" Target="../media/image931.png"/><Relationship Id="rId209" Type="http://schemas.openxmlformats.org/officeDocument/2006/relationships/image" Target="../media/image938.png"/><Relationship Id="rId360" Type="http://schemas.openxmlformats.org/officeDocument/2006/relationships/customXml" Target="../ink/ink1067.xml"/><Relationship Id="rId416" Type="http://schemas.openxmlformats.org/officeDocument/2006/relationships/customXml" Target="../ink/ink1095.xml"/><Relationship Id="rId220" Type="http://schemas.openxmlformats.org/officeDocument/2006/relationships/customXml" Target="../ink/ink997.xml"/><Relationship Id="rId15" Type="http://schemas.openxmlformats.org/officeDocument/2006/relationships/image" Target="../media/image843.png"/><Relationship Id="rId57" Type="http://schemas.openxmlformats.org/officeDocument/2006/relationships/image" Target="../media/image864.png"/><Relationship Id="rId262" Type="http://schemas.openxmlformats.org/officeDocument/2006/relationships/customXml" Target="../ink/ink1018.xml"/><Relationship Id="rId318" Type="http://schemas.openxmlformats.org/officeDocument/2006/relationships/customXml" Target="../ink/ink1046.xml"/><Relationship Id="rId99" Type="http://schemas.openxmlformats.org/officeDocument/2006/relationships/image" Target="../media/image885.png"/><Relationship Id="rId122" Type="http://schemas.openxmlformats.org/officeDocument/2006/relationships/customXml" Target="../ink/ink948.xml"/><Relationship Id="rId164" Type="http://schemas.openxmlformats.org/officeDocument/2006/relationships/customXml" Target="../ink/ink969.xml"/><Relationship Id="rId371" Type="http://schemas.openxmlformats.org/officeDocument/2006/relationships/image" Target="../media/image1019.png"/><Relationship Id="rId427" Type="http://schemas.openxmlformats.org/officeDocument/2006/relationships/image" Target="../media/image1047.png"/><Relationship Id="rId26" Type="http://schemas.openxmlformats.org/officeDocument/2006/relationships/customXml" Target="../ink/ink902.xml"/><Relationship Id="rId231" Type="http://schemas.openxmlformats.org/officeDocument/2006/relationships/image" Target="../media/image949.png"/><Relationship Id="rId273" Type="http://schemas.openxmlformats.org/officeDocument/2006/relationships/image" Target="../media/image970.png"/><Relationship Id="rId329" Type="http://schemas.openxmlformats.org/officeDocument/2006/relationships/image" Target="../media/image998.png"/><Relationship Id="rId68" Type="http://schemas.openxmlformats.org/officeDocument/2006/relationships/customXml" Target="../ink/ink923.xml"/><Relationship Id="rId133" Type="http://schemas.openxmlformats.org/officeDocument/2006/relationships/image" Target="../media/image900.png"/><Relationship Id="rId175" Type="http://schemas.openxmlformats.org/officeDocument/2006/relationships/image" Target="../media/image921.png"/><Relationship Id="rId340" Type="http://schemas.openxmlformats.org/officeDocument/2006/relationships/customXml" Target="../ink/ink1057.xml"/><Relationship Id="rId200" Type="http://schemas.openxmlformats.org/officeDocument/2006/relationships/customXml" Target="../ink/ink987.xml"/><Relationship Id="rId382" Type="http://schemas.openxmlformats.org/officeDocument/2006/relationships/customXml" Target="../ink/ink1078.xml"/><Relationship Id="rId242" Type="http://schemas.openxmlformats.org/officeDocument/2006/relationships/customXml" Target="../ink/ink1008.xml"/><Relationship Id="rId284" Type="http://schemas.openxmlformats.org/officeDocument/2006/relationships/customXml" Target="../ink/ink1029.xml"/><Relationship Id="rId37" Type="http://schemas.openxmlformats.org/officeDocument/2006/relationships/image" Target="../media/image854.png"/><Relationship Id="rId79" Type="http://schemas.openxmlformats.org/officeDocument/2006/relationships/image" Target="../media/image875.png"/><Relationship Id="rId102" Type="http://schemas.openxmlformats.org/officeDocument/2006/relationships/customXml" Target="../ink/ink938.xml"/><Relationship Id="rId144" Type="http://schemas.openxmlformats.org/officeDocument/2006/relationships/customXml" Target="../ink/ink959.xml"/><Relationship Id="rId90" Type="http://schemas.openxmlformats.org/officeDocument/2006/relationships/customXml" Target="../ink/ink932.xml"/><Relationship Id="rId186" Type="http://schemas.openxmlformats.org/officeDocument/2006/relationships/customXml" Target="../ink/ink980.xml"/><Relationship Id="rId351" Type="http://schemas.openxmlformats.org/officeDocument/2006/relationships/image" Target="../media/image1009.png"/><Relationship Id="rId393" Type="http://schemas.openxmlformats.org/officeDocument/2006/relationships/image" Target="../media/image1030.png"/><Relationship Id="rId407" Type="http://schemas.openxmlformats.org/officeDocument/2006/relationships/image" Target="../media/image1037.png"/><Relationship Id="rId211" Type="http://schemas.openxmlformats.org/officeDocument/2006/relationships/image" Target="../media/image939.png"/><Relationship Id="rId253" Type="http://schemas.openxmlformats.org/officeDocument/2006/relationships/image" Target="../media/image960.png"/><Relationship Id="rId295" Type="http://schemas.openxmlformats.org/officeDocument/2006/relationships/image" Target="../media/image981.png"/><Relationship Id="rId309" Type="http://schemas.openxmlformats.org/officeDocument/2006/relationships/image" Target="../media/image988.png"/><Relationship Id="rId48" Type="http://schemas.openxmlformats.org/officeDocument/2006/relationships/customXml" Target="../ink/ink913.xml"/><Relationship Id="rId113" Type="http://schemas.openxmlformats.org/officeDocument/2006/relationships/image" Target="../media/image890.png"/><Relationship Id="rId320" Type="http://schemas.openxmlformats.org/officeDocument/2006/relationships/customXml" Target="../ink/ink1047.xml"/><Relationship Id="rId155" Type="http://schemas.openxmlformats.org/officeDocument/2006/relationships/image" Target="../media/image911.png"/><Relationship Id="rId197" Type="http://schemas.openxmlformats.org/officeDocument/2006/relationships/image" Target="../media/image932.png"/><Relationship Id="rId362" Type="http://schemas.openxmlformats.org/officeDocument/2006/relationships/customXml" Target="../ink/ink1068.xml"/><Relationship Id="rId418" Type="http://schemas.openxmlformats.org/officeDocument/2006/relationships/customXml" Target="../ink/ink1096.xml"/><Relationship Id="rId222" Type="http://schemas.openxmlformats.org/officeDocument/2006/relationships/customXml" Target="../ink/ink998.xml"/><Relationship Id="rId264" Type="http://schemas.openxmlformats.org/officeDocument/2006/relationships/customXml" Target="../ink/ink1019.xml"/><Relationship Id="rId17" Type="http://schemas.openxmlformats.org/officeDocument/2006/relationships/image" Target="../media/image844.png"/><Relationship Id="rId59" Type="http://schemas.openxmlformats.org/officeDocument/2006/relationships/image" Target="../media/image865.png"/><Relationship Id="rId124" Type="http://schemas.openxmlformats.org/officeDocument/2006/relationships/customXml" Target="../ink/ink949.xml"/><Relationship Id="rId70" Type="http://schemas.openxmlformats.org/officeDocument/2006/relationships/customXml" Target="../ink/ink924.xml"/><Relationship Id="rId166" Type="http://schemas.openxmlformats.org/officeDocument/2006/relationships/customXml" Target="../ink/ink970.xml"/><Relationship Id="rId331" Type="http://schemas.openxmlformats.org/officeDocument/2006/relationships/image" Target="../media/image999.png"/><Relationship Id="rId373" Type="http://schemas.openxmlformats.org/officeDocument/2006/relationships/image" Target="../media/image1020.png"/><Relationship Id="rId429" Type="http://schemas.openxmlformats.org/officeDocument/2006/relationships/image" Target="../media/image1048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09.png"/><Relationship Id="rId299" Type="http://schemas.openxmlformats.org/officeDocument/2006/relationships/image" Target="../media/image1200.png"/><Relationship Id="rId21" Type="http://schemas.openxmlformats.org/officeDocument/2006/relationships/image" Target="../media/image1060.png"/><Relationship Id="rId63" Type="http://schemas.openxmlformats.org/officeDocument/2006/relationships/image" Target="../media/image1081.png"/><Relationship Id="rId159" Type="http://schemas.openxmlformats.org/officeDocument/2006/relationships/image" Target="../media/image1130.png"/><Relationship Id="rId324" Type="http://schemas.openxmlformats.org/officeDocument/2006/relationships/customXml" Target="../ink/ink1265.xml"/><Relationship Id="rId366" Type="http://schemas.openxmlformats.org/officeDocument/2006/relationships/customXml" Target="../ink/ink1286.xml"/><Relationship Id="rId170" Type="http://schemas.openxmlformats.org/officeDocument/2006/relationships/customXml" Target="../ink/ink1188.xml"/><Relationship Id="rId226" Type="http://schemas.openxmlformats.org/officeDocument/2006/relationships/customXml" Target="../ink/ink1216.xml"/><Relationship Id="rId433" Type="http://schemas.openxmlformats.org/officeDocument/2006/relationships/image" Target="../media/image1267.png"/><Relationship Id="rId268" Type="http://schemas.openxmlformats.org/officeDocument/2006/relationships/customXml" Target="../ink/ink1237.xml"/><Relationship Id="rId475" Type="http://schemas.openxmlformats.org/officeDocument/2006/relationships/image" Target="../media/image1288.png"/><Relationship Id="rId32" Type="http://schemas.openxmlformats.org/officeDocument/2006/relationships/customXml" Target="../ink/ink1119.xml"/><Relationship Id="rId74" Type="http://schemas.openxmlformats.org/officeDocument/2006/relationships/customXml" Target="../ink/ink1140.xml"/><Relationship Id="rId128" Type="http://schemas.openxmlformats.org/officeDocument/2006/relationships/customXml" Target="../ink/ink1167.xml"/><Relationship Id="rId335" Type="http://schemas.openxmlformats.org/officeDocument/2006/relationships/image" Target="../media/image1218.png"/><Relationship Id="rId377" Type="http://schemas.openxmlformats.org/officeDocument/2006/relationships/image" Target="../media/image1239.png"/><Relationship Id="rId5" Type="http://schemas.openxmlformats.org/officeDocument/2006/relationships/image" Target="../media/image1052.png"/><Relationship Id="rId181" Type="http://schemas.openxmlformats.org/officeDocument/2006/relationships/image" Target="../media/image1141.png"/><Relationship Id="rId237" Type="http://schemas.openxmlformats.org/officeDocument/2006/relationships/image" Target="../media/image1169.png"/><Relationship Id="rId402" Type="http://schemas.openxmlformats.org/officeDocument/2006/relationships/customXml" Target="../ink/ink1304.xml"/><Relationship Id="rId279" Type="http://schemas.openxmlformats.org/officeDocument/2006/relationships/image" Target="../media/image1190.png"/><Relationship Id="rId444" Type="http://schemas.openxmlformats.org/officeDocument/2006/relationships/customXml" Target="../ink/ink1325.xml"/><Relationship Id="rId486" Type="http://schemas.openxmlformats.org/officeDocument/2006/relationships/customXml" Target="../ink/ink1346.xml"/><Relationship Id="rId43" Type="http://schemas.openxmlformats.org/officeDocument/2006/relationships/image" Target="../media/image1071.png"/><Relationship Id="rId139" Type="http://schemas.openxmlformats.org/officeDocument/2006/relationships/image" Target="../media/image1120.png"/><Relationship Id="rId290" Type="http://schemas.openxmlformats.org/officeDocument/2006/relationships/customXml" Target="../ink/ink1248.xml"/><Relationship Id="rId304" Type="http://schemas.openxmlformats.org/officeDocument/2006/relationships/customXml" Target="../ink/ink1255.xml"/><Relationship Id="rId346" Type="http://schemas.openxmlformats.org/officeDocument/2006/relationships/customXml" Target="../ink/ink1276.xml"/><Relationship Id="rId388" Type="http://schemas.openxmlformats.org/officeDocument/2006/relationships/customXml" Target="../ink/ink1297.xml"/><Relationship Id="rId85" Type="http://schemas.openxmlformats.org/officeDocument/2006/relationships/image" Target="../media/image1092.png"/><Relationship Id="rId150" Type="http://schemas.openxmlformats.org/officeDocument/2006/relationships/customXml" Target="../ink/ink1178.xml"/><Relationship Id="rId192" Type="http://schemas.openxmlformats.org/officeDocument/2006/relationships/customXml" Target="../ink/ink1199.xml"/><Relationship Id="rId206" Type="http://schemas.openxmlformats.org/officeDocument/2006/relationships/customXml" Target="../ink/ink1206.xml"/><Relationship Id="rId413" Type="http://schemas.openxmlformats.org/officeDocument/2006/relationships/image" Target="../media/image1257.png"/><Relationship Id="rId248" Type="http://schemas.openxmlformats.org/officeDocument/2006/relationships/customXml" Target="../ink/ink1227.xml"/><Relationship Id="rId455" Type="http://schemas.openxmlformats.org/officeDocument/2006/relationships/image" Target="../media/image1278.png"/><Relationship Id="rId12" Type="http://schemas.openxmlformats.org/officeDocument/2006/relationships/customXml" Target="../ink/ink1109.xml"/><Relationship Id="rId108" Type="http://schemas.openxmlformats.org/officeDocument/2006/relationships/customXml" Target="../ink/ink1157.xml"/><Relationship Id="rId315" Type="http://schemas.openxmlformats.org/officeDocument/2006/relationships/image" Target="../media/image1208.png"/><Relationship Id="rId357" Type="http://schemas.openxmlformats.org/officeDocument/2006/relationships/image" Target="../media/image1229.png"/><Relationship Id="rId54" Type="http://schemas.openxmlformats.org/officeDocument/2006/relationships/customXml" Target="../ink/ink1130.xml"/><Relationship Id="rId96" Type="http://schemas.openxmlformats.org/officeDocument/2006/relationships/customXml" Target="../ink/ink1151.xml"/><Relationship Id="rId161" Type="http://schemas.openxmlformats.org/officeDocument/2006/relationships/image" Target="../media/image1131.png"/><Relationship Id="rId217" Type="http://schemas.openxmlformats.org/officeDocument/2006/relationships/image" Target="../media/image1159.png"/><Relationship Id="rId399" Type="http://schemas.openxmlformats.org/officeDocument/2006/relationships/image" Target="../media/image1250.png"/><Relationship Id="rId259" Type="http://schemas.openxmlformats.org/officeDocument/2006/relationships/image" Target="../media/image1180.png"/><Relationship Id="rId424" Type="http://schemas.openxmlformats.org/officeDocument/2006/relationships/customXml" Target="../ink/ink1315.xml"/><Relationship Id="rId466" Type="http://schemas.openxmlformats.org/officeDocument/2006/relationships/customXml" Target="../ink/ink1336.xml"/><Relationship Id="rId23" Type="http://schemas.openxmlformats.org/officeDocument/2006/relationships/image" Target="../media/image1061.png"/><Relationship Id="rId119" Type="http://schemas.openxmlformats.org/officeDocument/2006/relationships/image" Target="../media/image1110.png"/><Relationship Id="rId270" Type="http://schemas.openxmlformats.org/officeDocument/2006/relationships/customXml" Target="../ink/ink1238.xml"/><Relationship Id="rId326" Type="http://schemas.openxmlformats.org/officeDocument/2006/relationships/customXml" Target="../ink/ink1266.xml"/><Relationship Id="rId65" Type="http://schemas.openxmlformats.org/officeDocument/2006/relationships/image" Target="../media/image1082.png"/><Relationship Id="rId130" Type="http://schemas.openxmlformats.org/officeDocument/2006/relationships/customXml" Target="../ink/ink1168.xml"/><Relationship Id="rId368" Type="http://schemas.openxmlformats.org/officeDocument/2006/relationships/customXml" Target="../ink/ink1287.xml"/><Relationship Id="rId172" Type="http://schemas.openxmlformats.org/officeDocument/2006/relationships/customXml" Target="../ink/ink1189.xml"/><Relationship Id="rId228" Type="http://schemas.openxmlformats.org/officeDocument/2006/relationships/customXml" Target="../ink/ink1217.xml"/><Relationship Id="rId435" Type="http://schemas.openxmlformats.org/officeDocument/2006/relationships/image" Target="../media/image1268.png"/><Relationship Id="rId477" Type="http://schemas.openxmlformats.org/officeDocument/2006/relationships/image" Target="../media/image1289.png"/><Relationship Id="rId281" Type="http://schemas.openxmlformats.org/officeDocument/2006/relationships/image" Target="../media/image1191.png"/><Relationship Id="rId337" Type="http://schemas.openxmlformats.org/officeDocument/2006/relationships/image" Target="../media/image1219.png"/><Relationship Id="rId34" Type="http://schemas.openxmlformats.org/officeDocument/2006/relationships/customXml" Target="../ink/ink1120.xml"/><Relationship Id="rId76" Type="http://schemas.openxmlformats.org/officeDocument/2006/relationships/customXml" Target="../ink/ink1141.xml"/><Relationship Id="rId141" Type="http://schemas.openxmlformats.org/officeDocument/2006/relationships/image" Target="../media/image1121.png"/><Relationship Id="rId379" Type="http://schemas.openxmlformats.org/officeDocument/2006/relationships/image" Target="../media/image1240.png"/><Relationship Id="rId7" Type="http://schemas.openxmlformats.org/officeDocument/2006/relationships/image" Target="../media/image1053.png"/><Relationship Id="rId183" Type="http://schemas.openxmlformats.org/officeDocument/2006/relationships/image" Target="../media/image1142.png"/><Relationship Id="rId239" Type="http://schemas.openxmlformats.org/officeDocument/2006/relationships/image" Target="../media/image1170.png"/><Relationship Id="rId390" Type="http://schemas.openxmlformats.org/officeDocument/2006/relationships/customXml" Target="../ink/ink1298.xml"/><Relationship Id="rId404" Type="http://schemas.openxmlformats.org/officeDocument/2006/relationships/customXml" Target="../ink/ink1305.xml"/><Relationship Id="rId446" Type="http://schemas.openxmlformats.org/officeDocument/2006/relationships/customXml" Target="../ink/ink1326.xml"/><Relationship Id="rId250" Type="http://schemas.openxmlformats.org/officeDocument/2006/relationships/customXml" Target="../ink/ink1228.xml"/><Relationship Id="rId292" Type="http://schemas.openxmlformats.org/officeDocument/2006/relationships/customXml" Target="../ink/ink1249.xml"/><Relationship Id="rId306" Type="http://schemas.openxmlformats.org/officeDocument/2006/relationships/customXml" Target="../ink/ink1256.xml"/><Relationship Id="rId488" Type="http://schemas.openxmlformats.org/officeDocument/2006/relationships/customXml" Target="../ink/ink1347.xml"/><Relationship Id="rId45" Type="http://schemas.openxmlformats.org/officeDocument/2006/relationships/image" Target="../media/image1072.png"/><Relationship Id="rId87" Type="http://schemas.openxmlformats.org/officeDocument/2006/relationships/image" Target="../media/image1093.png"/><Relationship Id="rId110" Type="http://schemas.openxmlformats.org/officeDocument/2006/relationships/customXml" Target="../ink/ink1158.xml"/><Relationship Id="rId348" Type="http://schemas.openxmlformats.org/officeDocument/2006/relationships/customXml" Target="../ink/ink1277.xml"/><Relationship Id="rId152" Type="http://schemas.openxmlformats.org/officeDocument/2006/relationships/customXml" Target="../ink/ink1179.xml"/><Relationship Id="rId194" Type="http://schemas.openxmlformats.org/officeDocument/2006/relationships/customXml" Target="../ink/ink1200.xml"/><Relationship Id="rId208" Type="http://schemas.openxmlformats.org/officeDocument/2006/relationships/customXml" Target="../ink/ink1207.xml"/><Relationship Id="rId415" Type="http://schemas.openxmlformats.org/officeDocument/2006/relationships/image" Target="../media/image1258.png"/><Relationship Id="rId457" Type="http://schemas.openxmlformats.org/officeDocument/2006/relationships/image" Target="../media/image1279.png"/><Relationship Id="rId261" Type="http://schemas.openxmlformats.org/officeDocument/2006/relationships/image" Target="../media/image1181.png"/><Relationship Id="rId14" Type="http://schemas.openxmlformats.org/officeDocument/2006/relationships/customXml" Target="../ink/ink1110.xml"/><Relationship Id="rId56" Type="http://schemas.openxmlformats.org/officeDocument/2006/relationships/customXml" Target="../ink/ink1131.xml"/><Relationship Id="rId317" Type="http://schemas.openxmlformats.org/officeDocument/2006/relationships/image" Target="../media/image1209.png"/><Relationship Id="rId359" Type="http://schemas.openxmlformats.org/officeDocument/2006/relationships/image" Target="../media/image1230.png"/><Relationship Id="rId98" Type="http://schemas.openxmlformats.org/officeDocument/2006/relationships/customXml" Target="../ink/ink1152.xml"/><Relationship Id="rId121" Type="http://schemas.openxmlformats.org/officeDocument/2006/relationships/image" Target="../media/image1111.png"/><Relationship Id="rId163" Type="http://schemas.openxmlformats.org/officeDocument/2006/relationships/image" Target="../media/image1132.png"/><Relationship Id="rId219" Type="http://schemas.openxmlformats.org/officeDocument/2006/relationships/image" Target="../media/image1160.png"/><Relationship Id="rId370" Type="http://schemas.openxmlformats.org/officeDocument/2006/relationships/customXml" Target="../ink/ink1288.xml"/><Relationship Id="rId426" Type="http://schemas.openxmlformats.org/officeDocument/2006/relationships/customXml" Target="../ink/ink1316.xml"/><Relationship Id="rId230" Type="http://schemas.openxmlformats.org/officeDocument/2006/relationships/customXml" Target="../ink/ink1218.xml"/><Relationship Id="rId468" Type="http://schemas.openxmlformats.org/officeDocument/2006/relationships/customXml" Target="../ink/ink1337.xml"/><Relationship Id="rId25" Type="http://schemas.openxmlformats.org/officeDocument/2006/relationships/image" Target="../media/image1062.png"/><Relationship Id="rId67" Type="http://schemas.openxmlformats.org/officeDocument/2006/relationships/image" Target="../media/image1083.png"/><Relationship Id="rId272" Type="http://schemas.openxmlformats.org/officeDocument/2006/relationships/customXml" Target="../ink/ink1239.xml"/><Relationship Id="rId328" Type="http://schemas.openxmlformats.org/officeDocument/2006/relationships/customXml" Target="../ink/ink1267.xml"/><Relationship Id="rId132" Type="http://schemas.openxmlformats.org/officeDocument/2006/relationships/customXml" Target="../ink/ink1169.xml"/><Relationship Id="rId174" Type="http://schemas.openxmlformats.org/officeDocument/2006/relationships/customXml" Target="../ink/ink1190.xml"/><Relationship Id="rId381" Type="http://schemas.openxmlformats.org/officeDocument/2006/relationships/image" Target="../media/image1241.png"/><Relationship Id="rId241" Type="http://schemas.openxmlformats.org/officeDocument/2006/relationships/image" Target="../media/image1171.png"/><Relationship Id="rId437" Type="http://schemas.openxmlformats.org/officeDocument/2006/relationships/image" Target="../media/image1269.png"/><Relationship Id="rId479" Type="http://schemas.openxmlformats.org/officeDocument/2006/relationships/image" Target="../media/image1290.png"/><Relationship Id="rId36" Type="http://schemas.openxmlformats.org/officeDocument/2006/relationships/customXml" Target="../ink/ink1121.xml"/><Relationship Id="rId283" Type="http://schemas.openxmlformats.org/officeDocument/2006/relationships/image" Target="../media/image1192.png"/><Relationship Id="rId339" Type="http://schemas.openxmlformats.org/officeDocument/2006/relationships/image" Target="../media/image1220.png"/><Relationship Id="rId78" Type="http://schemas.openxmlformats.org/officeDocument/2006/relationships/customXml" Target="../ink/ink1142.xml"/><Relationship Id="rId101" Type="http://schemas.openxmlformats.org/officeDocument/2006/relationships/image" Target="../media/image1101.png"/><Relationship Id="rId143" Type="http://schemas.openxmlformats.org/officeDocument/2006/relationships/image" Target="../media/image1122.png"/><Relationship Id="rId185" Type="http://schemas.openxmlformats.org/officeDocument/2006/relationships/image" Target="../media/image1143.png"/><Relationship Id="rId350" Type="http://schemas.openxmlformats.org/officeDocument/2006/relationships/customXml" Target="../ink/ink1278.xml"/><Relationship Id="rId406" Type="http://schemas.openxmlformats.org/officeDocument/2006/relationships/customXml" Target="../ink/ink1306.xml"/><Relationship Id="rId9" Type="http://schemas.openxmlformats.org/officeDocument/2006/relationships/image" Target="../media/image1054.png"/><Relationship Id="rId210" Type="http://schemas.openxmlformats.org/officeDocument/2006/relationships/customXml" Target="../ink/ink1208.xml"/><Relationship Id="rId392" Type="http://schemas.openxmlformats.org/officeDocument/2006/relationships/customXml" Target="../ink/ink1299.xml"/><Relationship Id="rId448" Type="http://schemas.openxmlformats.org/officeDocument/2006/relationships/customXml" Target="../ink/ink1327.xml"/><Relationship Id="rId252" Type="http://schemas.openxmlformats.org/officeDocument/2006/relationships/customXml" Target="../ink/ink1229.xml"/><Relationship Id="rId294" Type="http://schemas.openxmlformats.org/officeDocument/2006/relationships/customXml" Target="../ink/ink1250.xml"/><Relationship Id="rId308" Type="http://schemas.openxmlformats.org/officeDocument/2006/relationships/customXml" Target="../ink/ink1257.xml"/><Relationship Id="rId47" Type="http://schemas.openxmlformats.org/officeDocument/2006/relationships/image" Target="../media/image1073.png"/><Relationship Id="rId89" Type="http://schemas.openxmlformats.org/officeDocument/2006/relationships/image" Target="../media/image1094.png"/><Relationship Id="rId112" Type="http://schemas.openxmlformats.org/officeDocument/2006/relationships/customXml" Target="../ink/ink1159.xml"/><Relationship Id="rId154" Type="http://schemas.openxmlformats.org/officeDocument/2006/relationships/customXml" Target="../ink/ink1180.xml"/><Relationship Id="rId361" Type="http://schemas.openxmlformats.org/officeDocument/2006/relationships/image" Target="../media/image1231.png"/><Relationship Id="rId196" Type="http://schemas.openxmlformats.org/officeDocument/2006/relationships/customXml" Target="../ink/ink1201.xml"/><Relationship Id="rId417" Type="http://schemas.openxmlformats.org/officeDocument/2006/relationships/image" Target="../media/image1259.png"/><Relationship Id="rId459" Type="http://schemas.openxmlformats.org/officeDocument/2006/relationships/image" Target="../media/image1280.png"/><Relationship Id="rId16" Type="http://schemas.openxmlformats.org/officeDocument/2006/relationships/customXml" Target="../ink/ink1111.xml"/><Relationship Id="rId221" Type="http://schemas.openxmlformats.org/officeDocument/2006/relationships/image" Target="../media/image1161.png"/><Relationship Id="rId263" Type="http://schemas.openxmlformats.org/officeDocument/2006/relationships/image" Target="../media/image1182.png"/><Relationship Id="rId319" Type="http://schemas.openxmlformats.org/officeDocument/2006/relationships/image" Target="../media/image1210.png"/><Relationship Id="rId470" Type="http://schemas.openxmlformats.org/officeDocument/2006/relationships/customXml" Target="../ink/ink1338.xml"/><Relationship Id="rId58" Type="http://schemas.openxmlformats.org/officeDocument/2006/relationships/customXml" Target="../ink/ink1132.xml"/><Relationship Id="rId123" Type="http://schemas.openxmlformats.org/officeDocument/2006/relationships/image" Target="../media/image1112.png"/><Relationship Id="rId330" Type="http://schemas.openxmlformats.org/officeDocument/2006/relationships/customXml" Target="../ink/ink1268.xml"/><Relationship Id="rId165" Type="http://schemas.openxmlformats.org/officeDocument/2006/relationships/image" Target="../media/image1133.png"/><Relationship Id="rId372" Type="http://schemas.openxmlformats.org/officeDocument/2006/relationships/customXml" Target="../ink/ink1289.xml"/><Relationship Id="rId428" Type="http://schemas.openxmlformats.org/officeDocument/2006/relationships/customXml" Target="../ink/ink1317.xml"/><Relationship Id="rId232" Type="http://schemas.openxmlformats.org/officeDocument/2006/relationships/customXml" Target="../ink/ink1219.xml"/><Relationship Id="rId274" Type="http://schemas.openxmlformats.org/officeDocument/2006/relationships/customXml" Target="../ink/ink1240.xml"/><Relationship Id="rId481" Type="http://schemas.openxmlformats.org/officeDocument/2006/relationships/image" Target="../media/image1291.png"/><Relationship Id="rId27" Type="http://schemas.openxmlformats.org/officeDocument/2006/relationships/image" Target="../media/image1063.png"/><Relationship Id="rId69" Type="http://schemas.openxmlformats.org/officeDocument/2006/relationships/image" Target="../media/image1084.png"/><Relationship Id="rId134" Type="http://schemas.openxmlformats.org/officeDocument/2006/relationships/customXml" Target="../ink/ink1170.xml"/><Relationship Id="rId80" Type="http://schemas.openxmlformats.org/officeDocument/2006/relationships/customXml" Target="../ink/ink1143.xml"/><Relationship Id="rId176" Type="http://schemas.openxmlformats.org/officeDocument/2006/relationships/customXml" Target="../ink/ink1191.xml"/><Relationship Id="rId341" Type="http://schemas.openxmlformats.org/officeDocument/2006/relationships/image" Target="../media/image1221.png"/><Relationship Id="rId383" Type="http://schemas.openxmlformats.org/officeDocument/2006/relationships/image" Target="../media/image1242.png"/><Relationship Id="rId439" Type="http://schemas.openxmlformats.org/officeDocument/2006/relationships/image" Target="../media/image1270.png"/><Relationship Id="rId201" Type="http://schemas.openxmlformats.org/officeDocument/2006/relationships/image" Target="../media/image1151.png"/><Relationship Id="rId243" Type="http://schemas.openxmlformats.org/officeDocument/2006/relationships/image" Target="../media/image1172.png"/><Relationship Id="rId285" Type="http://schemas.openxmlformats.org/officeDocument/2006/relationships/image" Target="../media/image1193.png"/><Relationship Id="rId450" Type="http://schemas.openxmlformats.org/officeDocument/2006/relationships/customXml" Target="../ink/ink1328.xml"/><Relationship Id="rId38" Type="http://schemas.openxmlformats.org/officeDocument/2006/relationships/customXml" Target="../ink/ink1122.xml"/><Relationship Id="rId103" Type="http://schemas.openxmlformats.org/officeDocument/2006/relationships/image" Target="../media/image1102.png"/><Relationship Id="rId310" Type="http://schemas.openxmlformats.org/officeDocument/2006/relationships/customXml" Target="../ink/ink1258.xml"/><Relationship Id="rId91" Type="http://schemas.openxmlformats.org/officeDocument/2006/relationships/image" Target="../media/image1095.png"/><Relationship Id="rId145" Type="http://schemas.openxmlformats.org/officeDocument/2006/relationships/image" Target="../media/image1123.png"/><Relationship Id="rId187" Type="http://schemas.openxmlformats.org/officeDocument/2006/relationships/image" Target="../media/image1144.png"/><Relationship Id="rId352" Type="http://schemas.openxmlformats.org/officeDocument/2006/relationships/customXml" Target="../ink/ink1279.xml"/><Relationship Id="rId394" Type="http://schemas.openxmlformats.org/officeDocument/2006/relationships/customXml" Target="../ink/ink1300.xml"/><Relationship Id="rId408" Type="http://schemas.openxmlformats.org/officeDocument/2006/relationships/customXml" Target="../ink/ink1307.xml"/><Relationship Id="rId212" Type="http://schemas.openxmlformats.org/officeDocument/2006/relationships/customXml" Target="../ink/ink1209.xml"/><Relationship Id="rId254" Type="http://schemas.openxmlformats.org/officeDocument/2006/relationships/customXml" Target="../ink/ink1230.xml"/><Relationship Id="rId49" Type="http://schemas.openxmlformats.org/officeDocument/2006/relationships/image" Target="../media/image1074.png"/><Relationship Id="rId114" Type="http://schemas.openxmlformats.org/officeDocument/2006/relationships/customXml" Target="../ink/ink1160.xml"/><Relationship Id="rId296" Type="http://schemas.openxmlformats.org/officeDocument/2006/relationships/customXml" Target="../ink/ink1251.xml"/><Relationship Id="rId461" Type="http://schemas.openxmlformats.org/officeDocument/2006/relationships/image" Target="../media/image1281.png"/><Relationship Id="rId60" Type="http://schemas.openxmlformats.org/officeDocument/2006/relationships/customXml" Target="../ink/ink1133.xml"/><Relationship Id="rId156" Type="http://schemas.openxmlformats.org/officeDocument/2006/relationships/customXml" Target="../ink/ink1181.xml"/><Relationship Id="rId198" Type="http://schemas.openxmlformats.org/officeDocument/2006/relationships/customXml" Target="../ink/ink1202.xml"/><Relationship Id="rId321" Type="http://schemas.openxmlformats.org/officeDocument/2006/relationships/image" Target="../media/image1211.png"/><Relationship Id="rId363" Type="http://schemas.openxmlformats.org/officeDocument/2006/relationships/image" Target="../media/image1232.png"/><Relationship Id="rId419" Type="http://schemas.openxmlformats.org/officeDocument/2006/relationships/image" Target="../media/image1260.png"/><Relationship Id="rId223" Type="http://schemas.openxmlformats.org/officeDocument/2006/relationships/image" Target="../media/image1162.png"/><Relationship Id="rId430" Type="http://schemas.openxmlformats.org/officeDocument/2006/relationships/customXml" Target="../ink/ink1318.xml"/><Relationship Id="rId18" Type="http://schemas.openxmlformats.org/officeDocument/2006/relationships/customXml" Target="../ink/ink1112.xml"/><Relationship Id="rId265" Type="http://schemas.openxmlformats.org/officeDocument/2006/relationships/image" Target="../media/image1183.png"/><Relationship Id="rId472" Type="http://schemas.openxmlformats.org/officeDocument/2006/relationships/customXml" Target="../ink/ink1339.xml"/><Relationship Id="rId125" Type="http://schemas.openxmlformats.org/officeDocument/2006/relationships/image" Target="../media/image1113.png"/><Relationship Id="rId167" Type="http://schemas.openxmlformats.org/officeDocument/2006/relationships/image" Target="../media/image1134.png"/><Relationship Id="rId332" Type="http://schemas.openxmlformats.org/officeDocument/2006/relationships/customXml" Target="../ink/ink1269.xml"/><Relationship Id="rId374" Type="http://schemas.openxmlformats.org/officeDocument/2006/relationships/customXml" Target="../ink/ink1290.xml"/><Relationship Id="rId71" Type="http://schemas.openxmlformats.org/officeDocument/2006/relationships/image" Target="../media/image1085.png"/><Relationship Id="rId234" Type="http://schemas.openxmlformats.org/officeDocument/2006/relationships/customXml" Target="../ink/ink1220.xml"/><Relationship Id="rId2" Type="http://schemas.openxmlformats.org/officeDocument/2006/relationships/customXml" Target="../ink/ink1104.xml"/><Relationship Id="rId29" Type="http://schemas.openxmlformats.org/officeDocument/2006/relationships/image" Target="../media/image1064.png"/><Relationship Id="rId276" Type="http://schemas.openxmlformats.org/officeDocument/2006/relationships/customXml" Target="../ink/ink1241.xml"/><Relationship Id="rId441" Type="http://schemas.openxmlformats.org/officeDocument/2006/relationships/image" Target="../media/image1271.png"/><Relationship Id="rId483" Type="http://schemas.openxmlformats.org/officeDocument/2006/relationships/image" Target="../media/image1292.png"/><Relationship Id="rId40" Type="http://schemas.openxmlformats.org/officeDocument/2006/relationships/customXml" Target="../ink/ink1123.xml"/><Relationship Id="rId136" Type="http://schemas.openxmlformats.org/officeDocument/2006/relationships/customXml" Target="../ink/ink1171.xml"/><Relationship Id="rId178" Type="http://schemas.openxmlformats.org/officeDocument/2006/relationships/customXml" Target="../ink/ink1192.xml"/><Relationship Id="rId301" Type="http://schemas.openxmlformats.org/officeDocument/2006/relationships/image" Target="../media/image1201.png"/><Relationship Id="rId343" Type="http://schemas.openxmlformats.org/officeDocument/2006/relationships/image" Target="../media/image1222.png"/><Relationship Id="rId82" Type="http://schemas.openxmlformats.org/officeDocument/2006/relationships/customXml" Target="../ink/ink1144.xml"/><Relationship Id="rId203" Type="http://schemas.openxmlformats.org/officeDocument/2006/relationships/image" Target="../media/image1152.png"/><Relationship Id="rId385" Type="http://schemas.openxmlformats.org/officeDocument/2006/relationships/image" Target="../media/image1243.png"/><Relationship Id="rId245" Type="http://schemas.openxmlformats.org/officeDocument/2006/relationships/image" Target="../media/image1173.png"/><Relationship Id="rId287" Type="http://schemas.openxmlformats.org/officeDocument/2006/relationships/image" Target="../media/image1194.png"/><Relationship Id="rId410" Type="http://schemas.openxmlformats.org/officeDocument/2006/relationships/customXml" Target="../ink/ink1308.xml"/><Relationship Id="rId452" Type="http://schemas.openxmlformats.org/officeDocument/2006/relationships/customXml" Target="../ink/ink1329.xml"/><Relationship Id="rId105" Type="http://schemas.openxmlformats.org/officeDocument/2006/relationships/image" Target="../media/image1103.png"/><Relationship Id="rId147" Type="http://schemas.openxmlformats.org/officeDocument/2006/relationships/image" Target="../media/image1124.png"/><Relationship Id="rId312" Type="http://schemas.openxmlformats.org/officeDocument/2006/relationships/customXml" Target="../ink/ink1259.xml"/><Relationship Id="rId354" Type="http://schemas.openxmlformats.org/officeDocument/2006/relationships/customXml" Target="../ink/ink1280.xml"/><Relationship Id="rId51" Type="http://schemas.openxmlformats.org/officeDocument/2006/relationships/image" Target="../media/image1075.png"/><Relationship Id="rId93" Type="http://schemas.openxmlformats.org/officeDocument/2006/relationships/image" Target="../media/image1096.png"/><Relationship Id="rId189" Type="http://schemas.openxmlformats.org/officeDocument/2006/relationships/image" Target="../media/image1145.png"/><Relationship Id="rId396" Type="http://schemas.openxmlformats.org/officeDocument/2006/relationships/customXml" Target="../ink/ink1301.xml"/><Relationship Id="rId214" Type="http://schemas.openxmlformats.org/officeDocument/2006/relationships/customXml" Target="../ink/ink1210.xml"/><Relationship Id="rId256" Type="http://schemas.openxmlformats.org/officeDocument/2006/relationships/customXml" Target="../ink/ink1231.xml"/><Relationship Id="rId298" Type="http://schemas.openxmlformats.org/officeDocument/2006/relationships/customXml" Target="../ink/ink1252.xml"/><Relationship Id="rId421" Type="http://schemas.openxmlformats.org/officeDocument/2006/relationships/image" Target="../media/image1261.png"/><Relationship Id="rId463" Type="http://schemas.openxmlformats.org/officeDocument/2006/relationships/image" Target="../media/image1282.png"/><Relationship Id="rId116" Type="http://schemas.openxmlformats.org/officeDocument/2006/relationships/customXml" Target="../ink/ink1161.xml"/><Relationship Id="rId158" Type="http://schemas.openxmlformats.org/officeDocument/2006/relationships/customXml" Target="../ink/ink1182.xml"/><Relationship Id="rId323" Type="http://schemas.openxmlformats.org/officeDocument/2006/relationships/image" Target="../media/image1212.png"/><Relationship Id="rId20" Type="http://schemas.openxmlformats.org/officeDocument/2006/relationships/customXml" Target="../ink/ink1113.xml"/><Relationship Id="rId41" Type="http://schemas.openxmlformats.org/officeDocument/2006/relationships/image" Target="../media/image1070.png"/><Relationship Id="rId62" Type="http://schemas.openxmlformats.org/officeDocument/2006/relationships/customXml" Target="../ink/ink1134.xml"/><Relationship Id="rId83" Type="http://schemas.openxmlformats.org/officeDocument/2006/relationships/image" Target="../media/image1091.png"/><Relationship Id="rId179" Type="http://schemas.openxmlformats.org/officeDocument/2006/relationships/image" Target="../media/image1140.png"/><Relationship Id="rId365" Type="http://schemas.openxmlformats.org/officeDocument/2006/relationships/image" Target="../media/image1233.png"/><Relationship Id="rId386" Type="http://schemas.openxmlformats.org/officeDocument/2006/relationships/customXml" Target="../ink/ink1296.xml"/><Relationship Id="rId190" Type="http://schemas.openxmlformats.org/officeDocument/2006/relationships/customXml" Target="../ink/ink1198.xml"/><Relationship Id="rId204" Type="http://schemas.openxmlformats.org/officeDocument/2006/relationships/customXml" Target="../ink/ink1205.xml"/><Relationship Id="rId225" Type="http://schemas.openxmlformats.org/officeDocument/2006/relationships/image" Target="../media/image1163.png"/><Relationship Id="rId246" Type="http://schemas.openxmlformats.org/officeDocument/2006/relationships/customXml" Target="../ink/ink1226.xml"/><Relationship Id="rId267" Type="http://schemas.openxmlformats.org/officeDocument/2006/relationships/image" Target="../media/image1184.png"/><Relationship Id="rId288" Type="http://schemas.openxmlformats.org/officeDocument/2006/relationships/customXml" Target="../ink/ink1247.xml"/><Relationship Id="rId411" Type="http://schemas.openxmlformats.org/officeDocument/2006/relationships/image" Target="../media/image1256.png"/><Relationship Id="rId432" Type="http://schemas.openxmlformats.org/officeDocument/2006/relationships/customXml" Target="../ink/ink1319.xml"/><Relationship Id="rId453" Type="http://schemas.openxmlformats.org/officeDocument/2006/relationships/image" Target="../media/image1277.png"/><Relationship Id="rId474" Type="http://schemas.openxmlformats.org/officeDocument/2006/relationships/customXml" Target="../ink/ink1340.xml"/><Relationship Id="rId106" Type="http://schemas.openxmlformats.org/officeDocument/2006/relationships/customXml" Target="../ink/ink1156.xml"/><Relationship Id="rId127" Type="http://schemas.openxmlformats.org/officeDocument/2006/relationships/image" Target="../media/image1114.png"/><Relationship Id="rId313" Type="http://schemas.openxmlformats.org/officeDocument/2006/relationships/image" Target="../media/image1207.png"/><Relationship Id="rId10" Type="http://schemas.openxmlformats.org/officeDocument/2006/relationships/customXml" Target="../ink/ink1108.xml"/><Relationship Id="rId31" Type="http://schemas.openxmlformats.org/officeDocument/2006/relationships/image" Target="../media/image1065.png"/><Relationship Id="rId52" Type="http://schemas.openxmlformats.org/officeDocument/2006/relationships/customXml" Target="../ink/ink1129.xml"/><Relationship Id="rId73" Type="http://schemas.openxmlformats.org/officeDocument/2006/relationships/image" Target="../media/image1086.png"/><Relationship Id="rId94" Type="http://schemas.openxmlformats.org/officeDocument/2006/relationships/customXml" Target="../ink/ink1150.xml"/><Relationship Id="rId148" Type="http://schemas.openxmlformats.org/officeDocument/2006/relationships/customXml" Target="../ink/ink1177.xml"/><Relationship Id="rId169" Type="http://schemas.openxmlformats.org/officeDocument/2006/relationships/image" Target="../media/image1135.png"/><Relationship Id="rId334" Type="http://schemas.openxmlformats.org/officeDocument/2006/relationships/customXml" Target="../ink/ink1270.xml"/><Relationship Id="rId355" Type="http://schemas.openxmlformats.org/officeDocument/2006/relationships/image" Target="../media/image1228.png"/><Relationship Id="rId376" Type="http://schemas.openxmlformats.org/officeDocument/2006/relationships/customXml" Target="../ink/ink1291.xml"/><Relationship Id="rId397" Type="http://schemas.openxmlformats.org/officeDocument/2006/relationships/image" Target="../media/image1249.png"/><Relationship Id="rId4" Type="http://schemas.openxmlformats.org/officeDocument/2006/relationships/customXml" Target="../ink/ink1105.xml"/><Relationship Id="rId180" Type="http://schemas.openxmlformats.org/officeDocument/2006/relationships/customXml" Target="../ink/ink1193.xml"/><Relationship Id="rId215" Type="http://schemas.openxmlformats.org/officeDocument/2006/relationships/image" Target="../media/image1158.png"/><Relationship Id="rId236" Type="http://schemas.openxmlformats.org/officeDocument/2006/relationships/customXml" Target="../ink/ink1221.xml"/><Relationship Id="rId257" Type="http://schemas.openxmlformats.org/officeDocument/2006/relationships/image" Target="../media/image1179.png"/><Relationship Id="rId278" Type="http://schemas.openxmlformats.org/officeDocument/2006/relationships/customXml" Target="../ink/ink1242.xml"/><Relationship Id="rId401" Type="http://schemas.openxmlformats.org/officeDocument/2006/relationships/image" Target="../media/image1251.png"/><Relationship Id="rId422" Type="http://schemas.openxmlformats.org/officeDocument/2006/relationships/customXml" Target="../ink/ink1314.xml"/><Relationship Id="rId443" Type="http://schemas.openxmlformats.org/officeDocument/2006/relationships/image" Target="../media/image1272.png"/><Relationship Id="rId464" Type="http://schemas.openxmlformats.org/officeDocument/2006/relationships/customXml" Target="../ink/ink1335.xml"/><Relationship Id="rId303" Type="http://schemas.openxmlformats.org/officeDocument/2006/relationships/image" Target="../media/image1202.png"/><Relationship Id="rId485" Type="http://schemas.openxmlformats.org/officeDocument/2006/relationships/image" Target="../media/image1293.png"/><Relationship Id="rId42" Type="http://schemas.openxmlformats.org/officeDocument/2006/relationships/customXml" Target="../ink/ink1124.xml"/><Relationship Id="rId84" Type="http://schemas.openxmlformats.org/officeDocument/2006/relationships/customXml" Target="../ink/ink1145.xml"/><Relationship Id="rId138" Type="http://schemas.openxmlformats.org/officeDocument/2006/relationships/customXml" Target="../ink/ink1172.xml"/><Relationship Id="rId345" Type="http://schemas.openxmlformats.org/officeDocument/2006/relationships/image" Target="../media/image1223.png"/><Relationship Id="rId387" Type="http://schemas.openxmlformats.org/officeDocument/2006/relationships/image" Target="../media/image1244.png"/><Relationship Id="rId191" Type="http://schemas.openxmlformats.org/officeDocument/2006/relationships/image" Target="../media/image1146.png"/><Relationship Id="rId205" Type="http://schemas.openxmlformats.org/officeDocument/2006/relationships/image" Target="../media/image1153.png"/><Relationship Id="rId247" Type="http://schemas.openxmlformats.org/officeDocument/2006/relationships/image" Target="../media/image1174.png"/><Relationship Id="rId412" Type="http://schemas.openxmlformats.org/officeDocument/2006/relationships/customXml" Target="../ink/ink1309.xml"/><Relationship Id="rId107" Type="http://schemas.openxmlformats.org/officeDocument/2006/relationships/image" Target="../media/image1104.png"/><Relationship Id="rId289" Type="http://schemas.openxmlformats.org/officeDocument/2006/relationships/image" Target="../media/image1195.png"/><Relationship Id="rId454" Type="http://schemas.openxmlformats.org/officeDocument/2006/relationships/customXml" Target="../ink/ink1330.xml"/><Relationship Id="rId11" Type="http://schemas.openxmlformats.org/officeDocument/2006/relationships/image" Target="../media/image1055.png"/><Relationship Id="rId53" Type="http://schemas.openxmlformats.org/officeDocument/2006/relationships/image" Target="../media/image1076.png"/><Relationship Id="rId149" Type="http://schemas.openxmlformats.org/officeDocument/2006/relationships/image" Target="../media/image1125.png"/><Relationship Id="rId314" Type="http://schemas.openxmlformats.org/officeDocument/2006/relationships/customXml" Target="../ink/ink1260.xml"/><Relationship Id="rId356" Type="http://schemas.openxmlformats.org/officeDocument/2006/relationships/customXml" Target="../ink/ink1281.xml"/><Relationship Id="rId398" Type="http://schemas.openxmlformats.org/officeDocument/2006/relationships/customXml" Target="../ink/ink1302.xml"/><Relationship Id="rId95" Type="http://schemas.openxmlformats.org/officeDocument/2006/relationships/image" Target="../media/image1097.png"/><Relationship Id="rId160" Type="http://schemas.openxmlformats.org/officeDocument/2006/relationships/customXml" Target="../ink/ink1183.xml"/><Relationship Id="rId216" Type="http://schemas.openxmlformats.org/officeDocument/2006/relationships/customXml" Target="../ink/ink1211.xml"/><Relationship Id="rId423" Type="http://schemas.openxmlformats.org/officeDocument/2006/relationships/image" Target="../media/image1262.png"/><Relationship Id="rId258" Type="http://schemas.openxmlformats.org/officeDocument/2006/relationships/customXml" Target="../ink/ink1232.xml"/><Relationship Id="rId465" Type="http://schemas.openxmlformats.org/officeDocument/2006/relationships/image" Target="../media/image1283.png"/><Relationship Id="rId22" Type="http://schemas.openxmlformats.org/officeDocument/2006/relationships/customXml" Target="../ink/ink1114.xml"/><Relationship Id="rId64" Type="http://schemas.openxmlformats.org/officeDocument/2006/relationships/customXml" Target="../ink/ink1135.xml"/><Relationship Id="rId118" Type="http://schemas.openxmlformats.org/officeDocument/2006/relationships/customXml" Target="../ink/ink1162.xml"/><Relationship Id="rId325" Type="http://schemas.openxmlformats.org/officeDocument/2006/relationships/image" Target="../media/image1213.png"/><Relationship Id="rId367" Type="http://schemas.openxmlformats.org/officeDocument/2006/relationships/image" Target="../media/image1234.png"/><Relationship Id="rId171" Type="http://schemas.openxmlformats.org/officeDocument/2006/relationships/image" Target="../media/image1136.png"/><Relationship Id="rId227" Type="http://schemas.openxmlformats.org/officeDocument/2006/relationships/image" Target="../media/image1164.png"/><Relationship Id="rId269" Type="http://schemas.openxmlformats.org/officeDocument/2006/relationships/image" Target="../media/image1185.png"/><Relationship Id="rId434" Type="http://schemas.openxmlformats.org/officeDocument/2006/relationships/customXml" Target="../ink/ink1320.xml"/><Relationship Id="rId476" Type="http://schemas.openxmlformats.org/officeDocument/2006/relationships/customXml" Target="../ink/ink1341.xml"/><Relationship Id="rId33" Type="http://schemas.openxmlformats.org/officeDocument/2006/relationships/image" Target="../media/image1066.png"/><Relationship Id="rId129" Type="http://schemas.openxmlformats.org/officeDocument/2006/relationships/image" Target="../media/image1115.png"/><Relationship Id="rId280" Type="http://schemas.openxmlformats.org/officeDocument/2006/relationships/customXml" Target="../ink/ink1243.xml"/><Relationship Id="rId336" Type="http://schemas.openxmlformats.org/officeDocument/2006/relationships/customXml" Target="../ink/ink1271.xml"/><Relationship Id="rId75" Type="http://schemas.openxmlformats.org/officeDocument/2006/relationships/image" Target="../media/image1087.png"/><Relationship Id="rId140" Type="http://schemas.openxmlformats.org/officeDocument/2006/relationships/customXml" Target="../ink/ink1173.xml"/><Relationship Id="rId182" Type="http://schemas.openxmlformats.org/officeDocument/2006/relationships/customXml" Target="../ink/ink1194.xml"/><Relationship Id="rId378" Type="http://schemas.openxmlformats.org/officeDocument/2006/relationships/customXml" Target="../ink/ink1292.xml"/><Relationship Id="rId403" Type="http://schemas.openxmlformats.org/officeDocument/2006/relationships/image" Target="../media/image1252.png"/><Relationship Id="rId6" Type="http://schemas.openxmlformats.org/officeDocument/2006/relationships/customXml" Target="../ink/ink1106.xml"/><Relationship Id="rId238" Type="http://schemas.openxmlformats.org/officeDocument/2006/relationships/customXml" Target="../ink/ink1222.xml"/><Relationship Id="rId445" Type="http://schemas.openxmlformats.org/officeDocument/2006/relationships/image" Target="../media/image1273.png"/><Relationship Id="rId487" Type="http://schemas.openxmlformats.org/officeDocument/2006/relationships/image" Target="../media/image1294.png"/><Relationship Id="rId291" Type="http://schemas.openxmlformats.org/officeDocument/2006/relationships/image" Target="../media/image1196.png"/><Relationship Id="rId305" Type="http://schemas.openxmlformats.org/officeDocument/2006/relationships/image" Target="../media/image1203.png"/><Relationship Id="rId347" Type="http://schemas.openxmlformats.org/officeDocument/2006/relationships/image" Target="../media/image1224.png"/><Relationship Id="rId44" Type="http://schemas.openxmlformats.org/officeDocument/2006/relationships/customXml" Target="../ink/ink1125.xml"/><Relationship Id="rId86" Type="http://schemas.openxmlformats.org/officeDocument/2006/relationships/customXml" Target="../ink/ink1146.xml"/><Relationship Id="rId151" Type="http://schemas.openxmlformats.org/officeDocument/2006/relationships/image" Target="../media/image1126.png"/><Relationship Id="rId389" Type="http://schemas.openxmlformats.org/officeDocument/2006/relationships/image" Target="../media/image1245.png"/><Relationship Id="rId193" Type="http://schemas.openxmlformats.org/officeDocument/2006/relationships/image" Target="../media/image1147.png"/><Relationship Id="rId207" Type="http://schemas.openxmlformats.org/officeDocument/2006/relationships/image" Target="../media/image1154.png"/><Relationship Id="rId249" Type="http://schemas.openxmlformats.org/officeDocument/2006/relationships/image" Target="../media/image1175.png"/><Relationship Id="rId414" Type="http://schemas.openxmlformats.org/officeDocument/2006/relationships/customXml" Target="../ink/ink1310.xml"/><Relationship Id="rId456" Type="http://schemas.openxmlformats.org/officeDocument/2006/relationships/customXml" Target="../ink/ink1331.xml"/><Relationship Id="rId13" Type="http://schemas.openxmlformats.org/officeDocument/2006/relationships/image" Target="../media/image1056.png"/><Relationship Id="rId109" Type="http://schemas.openxmlformats.org/officeDocument/2006/relationships/image" Target="../media/image1105.png"/><Relationship Id="rId260" Type="http://schemas.openxmlformats.org/officeDocument/2006/relationships/customXml" Target="../ink/ink1233.xml"/><Relationship Id="rId316" Type="http://schemas.openxmlformats.org/officeDocument/2006/relationships/customXml" Target="../ink/ink1261.xml"/><Relationship Id="rId55" Type="http://schemas.openxmlformats.org/officeDocument/2006/relationships/image" Target="../media/image1077.png"/><Relationship Id="rId97" Type="http://schemas.openxmlformats.org/officeDocument/2006/relationships/image" Target="../media/image1098.png"/><Relationship Id="rId120" Type="http://schemas.openxmlformats.org/officeDocument/2006/relationships/customXml" Target="../ink/ink1163.xml"/><Relationship Id="rId358" Type="http://schemas.openxmlformats.org/officeDocument/2006/relationships/customXml" Target="../ink/ink1282.xml"/><Relationship Id="rId162" Type="http://schemas.openxmlformats.org/officeDocument/2006/relationships/customXml" Target="../ink/ink1184.xml"/><Relationship Id="rId218" Type="http://schemas.openxmlformats.org/officeDocument/2006/relationships/customXml" Target="../ink/ink1212.xml"/><Relationship Id="rId425" Type="http://schemas.openxmlformats.org/officeDocument/2006/relationships/image" Target="../media/image1263.png"/><Relationship Id="rId467" Type="http://schemas.openxmlformats.org/officeDocument/2006/relationships/image" Target="../media/image1284.png"/><Relationship Id="rId271" Type="http://schemas.openxmlformats.org/officeDocument/2006/relationships/image" Target="../media/image1186.png"/><Relationship Id="rId24" Type="http://schemas.openxmlformats.org/officeDocument/2006/relationships/customXml" Target="../ink/ink1115.xml"/><Relationship Id="rId66" Type="http://schemas.openxmlformats.org/officeDocument/2006/relationships/customXml" Target="../ink/ink1136.xml"/><Relationship Id="rId131" Type="http://schemas.openxmlformats.org/officeDocument/2006/relationships/image" Target="../media/image1116.png"/><Relationship Id="rId327" Type="http://schemas.openxmlformats.org/officeDocument/2006/relationships/image" Target="../media/image1214.png"/><Relationship Id="rId369" Type="http://schemas.openxmlformats.org/officeDocument/2006/relationships/image" Target="../media/image1235.png"/><Relationship Id="rId173" Type="http://schemas.openxmlformats.org/officeDocument/2006/relationships/image" Target="../media/image1137.png"/><Relationship Id="rId229" Type="http://schemas.openxmlformats.org/officeDocument/2006/relationships/image" Target="../media/image1165.png"/><Relationship Id="rId380" Type="http://schemas.openxmlformats.org/officeDocument/2006/relationships/customXml" Target="../ink/ink1293.xml"/><Relationship Id="rId436" Type="http://schemas.openxmlformats.org/officeDocument/2006/relationships/customXml" Target="../ink/ink1321.xml"/><Relationship Id="rId240" Type="http://schemas.openxmlformats.org/officeDocument/2006/relationships/customXml" Target="../ink/ink1223.xml"/><Relationship Id="rId478" Type="http://schemas.openxmlformats.org/officeDocument/2006/relationships/customXml" Target="../ink/ink1342.xml"/><Relationship Id="rId35" Type="http://schemas.openxmlformats.org/officeDocument/2006/relationships/image" Target="../media/image1067.png"/><Relationship Id="rId77" Type="http://schemas.openxmlformats.org/officeDocument/2006/relationships/image" Target="../media/image1088.png"/><Relationship Id="rId100" Type="http://schemas.openxmlformats.org/officeDocument/2006/relationships/customXml" Target="../ink/ink1153.xml"/><Relationship Id="rId282" Type="http://schemas.openxmlformats.org/officeDocument/2006/relationships/customXml" Target="../ink/ink1244.xml"/><Relationship Id="rId338" Type="http://schemas.openxmlformats.org/officeDocument/2006/relationships/customXml" Target="../ink/ink1272.xml"/><Relationship Id="rId8" Type="http://schemas.openxmlformats.org/officeDocument/2006/relationships/customXml" Target="../ink/ink1107.xml"/><Relationship Id="rId142" Type="http://schemas.openxmlformats.org/officeDocument/2006/relationships/customXml" Target="../ink/ink1174.xml"/><Relationship Id="rId184" Type="http://schemas.openxmlformats.org/officeDocument/2006/relationships/customXml" Target="../ink/ink1195.xml"/><Relationship Id="rId391" Type="http://schemas.openxmlformats.org/officeDocument/2006/relationships/image" Target="../media/image1246.png"/><Relationship Id="rId405" Type="http://schemas.openxmlformats.org/officeDocument/2006/relationships/image" Target="../media/image1253.png"/><Relationship Id="rId447" Type="http://schemas.openxmlformats.org/officeDocument/2006/relationships/image" Target="../media/image1274.png"/><Relationship Id="rId251" Type="http://schemas.openxmlformats.org/officeDocument/2006/relationships/image" Target="../media/image1176.png"/><Relationship Id="rId489" Type="http://schemas.openxmlformats.org/officeDocument/2006/relationships/image" Target="../media/image1295.png"/><Relationship Id="rId46" Type="http://schemas.openxmlformats.org/officeDocument/2006/relationships/customXml" Target="../ink/ink1126.xml"/><Relationship Id="rId293" Type="http://schemas.openxmlformats.org/officeDocument/2006/relationships/image" Target="../media/image1197.png"/><Relationship Id="rId307" Type="http://schemas.openxmlformats.org/officeDocument/2006/relationships/image" Target="../media/image1204.png"/><Relationship Id="rId349" Type="http://schemas.openxmlformats.org/officeDocument/2006/relationships/image" Target="../media/image1225.png"/><Relationship Id="rId88" Type="http://schemas.openxmlformats.org/officeDocument/2006/relationships/customXml" Target="../ink/ink1147.xml"/><Relationship Id="rId111" Type="http://schemas.openxmlformats.org/officeDocument/2006/relationships/image" Target="../media/image1106.png"/><Relationship Id="rId153" Type="http://schemas.openxmlformats.org/officeDocument/2006/relationships/image" Target="../media/image1127.png"/><Relationship Id="rId195" Type="http://schemas.openxmlformats.org/officeDocument/2006/relationships/image" Target="../media/image1148.png"/><Relationship Id="rId209" Type="http://schemas.openxmlformats.org/officeDocument/2006/relationships/image" Target="../media/image1155.png"/><Relationship Id="rId360" Type="http://schemas.openxmlformats.org/officeDocument/2006/relationships/customXml" Target="../ink/ink1283.xml"/><Relationship Id="rId416" Type="http://schemas.openxmlformats.org/officeDocument/2006/relationships/customXml" Target="../ink/ink1311.xml"/><Relationship Id="rId220" Type="http://schemas.openxmlformats.org/officeDocument/2006/relationships/customXml" Target="../ink/ink1213.xml"/><Relationship Id="rId458" Type="http://schemas.openxmlformats.org/officeDocument/2006/relationships/customXml" Target="../ink/ink1332.xml"/><Relationship Id="rId15" Type="http://schemas.openxmlformats.org/officeDocument/2006/relationships/image" Target="../media/image1057.png"/><Relationship Id="rId57" Type="http://schemas.openxmlformats.org/officeDocument/2006/relationships/image" Target="../media/image1078.png"/><Relationship Id="rId262" Type="http://schemas.openxmlformats.org/officeDocument/2006/relationships/customXml" Target="../ink/ink1234.xml"/><Relationship Id="rId318" Type="http://schemas.openxmlformats.org/officeDocument/2006/relationships/customXml" Target="../ink/ink1262.xml"/><Relationship Id="rId99" Type="http://schemas.openxmlformats.org/officeDocument/2006/relationships/image" Target="../media/image1099.png"/><Relationship Id="rId122" Type="http://schemas.openxmlformats.org/officeDocument/2006/relationships/customXml" Target="../ink/ink1164.xml"/><Relationship Id="rId164" Type="http://schemas.openxmlformats.org/officeDocument/2006/relationships/customXml" Target="../ink/ink1185.xml"/><Relationship Id="rId371" Type="http://schemas.openxmlformats.org/officeDocument/2006/relationships/image" Target="../media/image1236.png"/><Relationship Id="rId427" Type="http://schemas.openxmlformats.org/officeDocument/2006/relationships/image" Target="../media/image1264.png"/><Relationship Id="rId469" Type="http://schemas.openxmlformats.org/officeDocument/2006/relationships/image" Target="../media/image1285.png"/><Relationship Id="rId26" Type="http://schemas.openxmlformats.org/officeDocument/2006/relationships/customXml" Target="../ink/ink1116.xml"/><Relationship Id="rId231" Type="http://schemas.openxmlformats.org/officeDocument/2006/relationships/image" Target="../media/image1166.png"/><Relationship Id="rId273" Type="http://schemas.openxmlformats.org/officeDocument/2006/relationships/image" Target="../media/image1187.png"/><Relationship Id="rId329" Type="http://schemas.openxmlformats.org/officeDocument/2006/relationships/image" Target="../media/image1215.png"/><Relationship Id="rId480" Type="http://schemas.openxmlformats.org/officeDocument/2006/relationships/customXml" Target="../ink/ink1343.xml"/><Relationship Id="rId68" Type="http://schemas.openxmlformats.org/officeDocument/2006/relationships/customXml" Target="../ink/ink1137.xml"/><Relationship Id="rId133" Type="http://schemas.openxmlformats.org/officeDocument/2006/relationships/image" Target="../media/image1117.png"/><Relationship Id="rId175" Type="http://schemas.openxmlformats.org/officeDocument/2006/relationships/image" Target="../media/image1138.png"/><Relationship Id="rId340" Type="http://schemas.openxmlformats.org/officeDocument/2006/relationships/customXml" Target="../ink/ink1273.xml"/><Relationship Id="rId200" Type="http://schemas.openxmlformats.org/officeDocument/2006/relationships/customXml" Target="../ink/ink1203.xml"/><Relationship Id="rId382" Type="http://schemas.openxmlformats.org/officeDocument/2006/relationships/customXml" Target="../ink/ink1294.xml"/><Relationship Id="rId438" Type="http://schemas.openxmlformats.org/officeDocument/2006/relationships/customXml" Target="../ink/ink1322.xml"/><Relationship Id="rId242" Type="http://schemas.openxmlformats.org/officeDocument/2006/relationships/customXml" Target="../ink/ink1224.xml"/><Relationship Id="rId284" Type="http://schemas.openxmlformats.org/officeDocument/2006/relationships/customXml" Target="../ink/ink1245.xml"/><Relationship Id="rId37" Type="http://schemas.openxmlformats.org/officeDocument/2006/relationships/image" Target="../media/image1068.png"/><Relationship Id="rId79" Type="http://schemas.openxmlformats.org/officeDocument/2006/relationships/image" Target="../media/image1089.png"/><Relationship Id="rId102" Type="http://schemas.openxmlformats.org/officeDocument/2006/relationships/customXml" Target="../ink/ink1154.xml"/><Relationship Id="rId144" Type="http://schemas.openxmlformats.org/officeDocument/2006/relationships/customXml" Target="../ink/ink1175.xml"/><Relationship Id="rId90" Type="http://schemas.openxmlformats.org/officeDocument/2006/relationships/customXml" Target="../ink/ink1148.xml"/><Relationship Id="rId186" Type="http://schemas.openxmlformats.org/officeDocument/2006/relationships/customXml" Target="../ink/ink1196.xml"/><Relationship Id="rId351" Type="http://schemas.openxmlformats.org/officeDocument/2006/relationships/image" Target="../media/image1226.png"/><Relationship Id="rId393" Type="http://schemas.openxmlformats.org/officeDocument/2006/relationships/image" Target="../media/image1247.png"/><Relationship Id="rId407" Type="http://schemas.openxmlformats.org/officeDocument/2006/relationships/image" Target="../media/image1254.png"/><Relationship Id="rId449" Type="http://schemas.openxmlformats.org/officeDocument/2006/relationships/image" Target="../media/image1275.png"/><Relationship Id="rId211" Type="http://schemas.openxmlformats.org/officeDocument/2006/relationships/image" Target="../media/image1156.png"/><Relationship Id="rId253" Type="http://schemas.openxmlformats.org/officeDocument/2006/relationships/image" Target="../media/image1177.png"/><Relationship Id="rId295" Type="http://schemas.openxmlformats.org/officeDocument/2006/relationships/image" Target="../media/image1198.png"/><Relationship Id="rId309" Type="http://schemas.openxmlformats.org/officeDocument/2006/relationships/image" Target="../media/image1205.png"/><Relationship Id="rId460" Type="http://schemas.openxmlformats.org/officeDocument/2006/relationships/customXml" Target="../ink/ink1333.xml"/><Relationship Id="rId48" Type="http://schemas.openxmlformats.org/officeDocument/2006/relationships/customXml" Target="../ink/ink1127.xml"/><Relationship Id="rId113" Type="http://schemas.openxmlformats.org/officeDocument/2006/relationships/image" Target="../media/image1107.png"/><Relationship Id="rId320" Type="http://schemas.openxmlformats.org/officeDocument/2006/relationships/customXml" Target="../ink/ink1263.xml"/><Relationship Id="rId155" Type="http://schemas.openxmlformats.org/officeDocument/2006/relationships/image" Target="../media/image1128.png"/><Relationship Id="rId197" Type="http://schemas.openxmlformats.org/officeDocument/2006/relationships/image" Target="../media/image1149.png"/><Relationship Id="rId362" Type="http://schemas.openxmlformats.org/officeDocument/2006/relationships/customXml" Target="../ink/ink1284.xml"/><Relationship Id="rId418" Type="http://schemas.openxmlformats.org/officeDocument/2006/relationships/customXml" Target="../ink/ink1312.xml"/><Relationship Id="rId222" Type="http://schemas.openxmlformats.org/officeDocument/2006/relationships/customXml" Target="../ink/ink1214.xml"/><Relationship Id="rId264" Type="http://schemas.openxmlformats.org/officeDocument/2006/relationships/customXml" Target="../ink/ink1235.xml"/><Relationship Id="rId471" Type="http://schemas.openxmlformats.org/officeDocument/2006/relationships/image" Target="../media/image1286.png"/><Relationship Id="rId17" Type="http://schemas.openxmlformats.org/officeDocument/2006/relationships/image" Target="../media/image1058.png"/><Relationship Id="rId59" Type="http://schemas.openxmlformats.org/officeDocument/2006/relationships/image" Target="../media/image1079.png"/><Relationship Id="rId124" Type="http://schemas.openxmlformats.org/officeDocument/2006/relationships/customXml" Target="../ink/ink1165.xml"/><Relationship Id="rId70" Type="http://schemas.openxmlformats.org/officeDocument/2006/relationships/customXml" Target="../ink/ink1138.xml"/><Relationship Id="rId166" Type="http://schemas.openxmlformats.org/officeDocument/2006/relationships/customXml" Target="../ink/ink1186.xml"/><Relationship Id="rId331" Type="http://schemas.openxmlformats.org/officeDocument/2006/relationships/image" Target="../media/image1216.png"/><Relationship Id="rId373" Type="http://schemas.openxmlformats.org/officeDocument/2006/relationships/image" Target="../media/image1237.png"/><Relationship Id="rId429" Type="http://schemas.openxmlformats.org/officeDocument/2006/relationships/image" Target="../media/image126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167.png"/><Relationship Id="rId440" Type="http://schemas.openxmlformats.org/officeDocument/2006/relationships/customXml" Target="../ink/ink1323.xml"/><Relationship Id="rId28" Type="http://schemas.openxmlformats.org/officeDocument/2006/relationships/customXml" Target="../ink/ink1117.xml"/><Relationship Id="rId275" Type="http://schemas.openxmlformats.org/officeDocument/2006/relationships/image" Target="../media/image1188.png"/><Relationship Id="rId300" Type="http://schemas.openxmlformats.org/officeDocument/2006/relationships/customXml" Target="../ink/ink1253.xml"/><Relationship Id="rId482" Type="http://schemas.openxmlformats.org/officeDocument/2006/relationships/customXml" Target="../ink/ink1344.xml"/><Relationship Id="rId81" Type="http://schemas.openxmlformats.org/officeDocument/2006/relationships/image" Target="../media/image1090.png"/><Relationship Id="rId135" Type="http://schemas.openxmlformats.org/officeDocument/2006/relationships/image" Target="../media/image1118.png"/><Relationship Id="rId177" Type="http://schemas.openxmlformats.org/officeDocument/2006/relationships/image" Target="../media/image1139.png"/><Relationship Id="rId342" Type="http://schemas.openxmlformats.org/officeDocument/2006/relationships/customXml" Target="../ink/ink1274.xml"/><Relationship Id="rId384" Type="http://schemas.openxmlformats.org/officeDocument/2006/relationships/customXml" Target="../ink/ink1295.xml"/><Relationship Id="rId202" Type="http://schemas.openxmlformats.org/officeDocument/2006/relationships/customXml" Target="../ink/ink1204.xml"/><Relationship Id="rId244" Type="http://schemas.openxmlformats.org/officeDocument/2006/relationships/customXml" Target="../ink/ink1225.xml"/><Relationship Id="rId39" Type="http://schemas.openxmlformats.org/officeDocument/2006/relationships/image" Target="../media/image1069.png"/><Relationship Id="rId286" Type="http://schemas.openxmlformats.org/officeDocument/2006/relationships/customXml" Target="../ink/ink1246.xml"/><Relationship Id="rId451" Type="http://schemas.openxmlformats.org/officeDocument/2006/relationships/image" Target="../media/image1276.png"/><Relationship Id="rId50" Type="http://schemas.openxmlformats.org/officeDocument/2006/relationships/customXml" Target="../ink/ink1128.xml"/><Relationship Id="rId104" Type="http://schemas.openxmlformats.org/officeDocument/2006/relationships/customXml" Target="../ink/ink1155.xml"/><Relationship Id="rId146" Type="http://schemas.openxmlformats.org/officeDocument/2006/relationships/customXml" Target="../ink/ink1176.xml"/><Relationship Id="rId188" Type="http://schemas.openxmlformats.org/officeDocument/2006/relationships/customXml" Target="../ink/ink1197.xml"/><Relationship Id="rId311" Type="http://schemas.openxmlformats.org/officeDocument/2006/relationships/image" Target="../media/image1206.png"/><Relationship Id="rId353" Type="http://schemas.openxmlformats.org/officeDocument/2006/relationships/image" Target="../media/image1227.png"/><Relationship Id="rId395" Type="http://schemas.openxmlformats.org/officeDocument/2006/relationships/image" Target="../media/image1248.png"/><Relationship Id="rId409" Type="http://schemas.openxmlformats.org/officeDocument/2006/relationships/image" Target="../media/image1255.png"/><Relationship Id="rId92" Type="http://schemas.openxmlformats.org/officeDocument/2006/relationships/customXml" Target="../ink/ink1149.xml"/><Relationship Id="rId213" Type="http://schemas.openxmlformats.org/officeDocument/2006/relationships/image" Target="../media/image1157.png"/><Relationship Id="rId420" Type="http://schemas.openxmlformats.org/officeDocument/2006/relationships/customXml" Target="../ink/ink1313.xml"/><Relationship Id="rId255" Type="http://schemas.openxmlformats.org/officeDocument/2006/relationships/image" Target="../media/image1178.png"/><Relationship Id="rId297" Type="http://schemas.openxmlformats.org/officeDocument/2006/relationships/image" Target="../media/image1199.png"/><Relationship Id="rId462" Type="http://schemas.openxmlformats.org/officeDocument/2006/relationships/customXml" Target="../ink/ink1334.xml"/><Relationship Id="rId115" Type="http://schemas.openxmlformats.org/officeDocument/2006/relationships/image" Target="../media/image1108.png"/><Relationship Id="rId157" Type="http://schemas.openxmlformats.org/officeDocument/2006/relationships/image" Target="../media/image1129.png"/><Relationship Id="rId322" Type="http://schemas.openxmlformats.org/officeDocument/2006/relationships/customXml" Target="../ink/ink1264.xml"/><Relationship Id="rId364" Type="http://schemas.openxmlformats.org/officeDocument/2006/relationships/customXml" Target="../ink/ink1285.xml"/><Relationship Id="rId61" Type="http://schemas.openxmlformats.org/officeDocument/2006/relationships/image" Target="../media/image1080.png"/><Relationship Id="rId199" Type="http://schemas.openxmlformats.org/officeDocument/2006/relationships/image" Target="../media/image1150.png"/><Relationship Id="rId19" Type="http://schemas.openxmlformats.org/officeDocument/2006/relationships/image" Target="../media/image1059.png"/><Relationship Id="rId224" Type="http://schemas.openxmlformats.org/officeDocument/2006/relationships/customXml" Target="../ink/ink1215.xml"/><Relationship Id="rId266" Type="http://schemas.openxmlformats.org/officeDocument/2006/relationships/customXml" Target="../ink/ink1236.xml"/><Relationship Id="rId431" Type="http://schemas.openxmlformats.org/officeDocument/2006/relationships/image" Target="../media/image1266.png"/><Relationship Id="rId473" Type="http://schemas.openxmlformats.org/officeDocument/2006/relationships/image" Target="../media/image1287.png"/><Relationship Id="rId30" Type="http://schemas.openxmlformats.org/officeDocument/2006/relationships/customXml" Target="../ink/ink1118.xml"/><Relationship Id="rId126" Type="http://schemas.openxmlformats.org/officeDocument/2006/relationships/customXml" Target="../ink/ink1166.xml"/><Relationship Id="rId168" Type="http://schemas.openxmlformats.org/officeDocument/2006/relationships/customXml" Target="../ink/ink1187.xml"/><Relationship Id="rId333" Type="http://schemas.openxmlformats.org/officeDocument/2006/relationships/image" Target="../media/image1217.png"/><Relationship Id="rId72" Type="http://schemas.openxmlformats.org/officeDocument/2006/relationships/customXml" Target="../ink/ink1139.xml"/><Relationship Id="rId375" Type="http://schemas.openxmlformats.org/officeDocument/2006/relationships/image" Target="../media/image1238.png"/><Relationship Id="rId3" Type="http://schemas.openxmlformats.org/officeDocument/2006/relationships/image" Target="../media/image1051.png"/><Relationship Id="rId235" Type="http://schemas.openxmlformats.org/officeDocument/2006/relationships/image" Target="../media/image1168.png"/><Relationship Id="rId277" Type="http://schemas.openxmlformats.org/officeDocument/2006/relationships/image" Target="../media/image1189.png"/><Relationship Id="rId400" Type="http://schemas.openxmlformats.org/officeDocument/2006/relationships/customXml" Target="../ink/ink1303.xml"/><Relationship Id="rId442" Type="http://schemas.openxmlformats.org/officeDocument/2006/relationships/customXml" Target="../ink/ink1324.xml"/><Relationship Id="rId484" Type="http://schemas.openxmlformats.org/officeDocument/2006/relationships/customXml" Target="../ink/ink1345.xml"/><Relationship Id="rId137" Type="http://schemas.openxmlformats.org/officeDocument/2006/relationships/image" Target="../media/image1119.png"/><Relationship Id="rId302" Type="http://schemas.openxmlformats.org/officeDocument/2006/relationships/customXml" Target="../ink/ink1254.xml"/><Relationship Id="rId344" Type="http://schemas.openxmlformats.org/officeDocument/2006/relationships/customXml" Target="../ink/ink1275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53.png"/><Relationship Id="rId21" Type="http://schemas.openxmlformats.org/officeDocument/2006/relationships/image" Target="../media/image1305.png"/><Relationship Id="rId63" Type="http://schemas.openxmlformats.org/officeDocument/2006/relationships/image" Target="../media/image1326.png"/><Relationship Id="rId159" Type="http://schemas.openxmlformats.org/officeDocument/2006/relationships/image" Target="../media/image1374.png"/><Relationship Id="rId170" Type="http://schemas.openxmlformats.org/officeDocument/2006/relationships/customXml" Target="../ink/ink1432.xml"/><Relationship Id="rId226" Type="http://schemas.openxmlformats.org/officeDocument/2006/relationships/customXml" Target="../ink/ink1460.xml"/><Relationship Id="rId268" Type="http://schemas.openxmlformats.org/officeDocument/2006/relationships/customXml" Target="../ink/ink1481.xml"/><Relationship Id="rId32" Type="http://schemas.openxmlformats.org/officeDocument/2006/relationships/customXml" Target="../ink/ink1363.xml"/><Relationship Id="rId74" Type="http://schemas.openxmlformats.org/officeDocument/2006/relationships/customXml" Target="../ink/ink1384.xml"/><Relationship Id="rId128" Type="http://schemas.openxmlformats.org/officeDocument/2006/relationships/customXml" Target="../ink/ink1411.xml"/><Relationship Id="rId5" Type="http://schemas.openxmlformats.org/officeDocument/2006/relationships/image" Target="../media/image1297.png"/><Relationship Id="rId181" Type="http://schemas.openxmlformats.org/officeDocument/2006/relationships/image" Target="../media/image1385.png"/><Relationship Id="rId237" Type="http://schemas.openxmlformats.org/officeDocument/2006/relationships/image" Target="../media/image1413.png"/><Relationship Id="rId279" Type="http://schemas.openxmlformats.org/officeDocument/2006/relationships/image" Target="../media/image1434.png"/><Relationship Id="rId22" Type="http://schemas.openxmlformats.org/officeDocument/2006/relationships/customXml" Target="../ink/ink1358.xml"/><Relationship Id="rId43" Type="http://schemas.openxmlformats.org/officeDocument/2006/relationships/image" Target="../media/image1316.png"/><Relationship Id="rId64" Type="http://schemas.openxmlformats.org/officeDocument/2006/relationships/customXml" Target="../ink/ink1379.xml"/><Relationship Id="rId118" Type="http://schemas.openxmlformats.org/officeDocument/2006/relationships/customXml" Target="../ink/ink1406.xml"/><Relationship Id="rId139" Type="http://schemas.openxmlformats.org/officeDocument/2006/relationships/image" Target="../media/image1364.png"/><Relationship Id="rId85" Type="http://schemas.openxmlformats.org/officeDocument/2006/relationships/image" Target="../media/image1337.png"/><Relationship Id="rId150" Type="http://schemas.openxmlformats.org/officeDocument/2006/relationships/customXml" Target="../ink/ink1422.xml"/><Relationship Id="rId171" Type="http://schemas.openxmlformats.org/officeDocument/2006/relationships/image" Target="../media/image1380.png"/><Relationship Id="rId192" Type="http://schemas.openxmlformats.org/officeDocument/2006/relationships/customXml" Target="../ink/ink1443.xml"/><Relationship Id="rId206" Type="http://schemas.openxmlformats.org/officeDocument/2006/relationships/customXml" Target="../ink/ink1450.xml"/><Relationship Id="rId227" Type="http://schemas.openxmlformats.org/officeDocument/2006/relationships/image" Target="../media/image1408.png"/><Relationship Id="rId248" Type="http://schemas.openxmlformats.org/officeDocument/2006/relationships/customXml" Target="../ink/ink1471.xml"/><Relationship Id="rId269" Type="http://schemas.openxmlformats.org/officeDocument/2006/relationships/image" Target="../media/image1429.png"/><Relationship Id="rId12" Type="http://schemas.openxmlformats.org/officeDocument/2006/relationships/customXml" Target="../ink/ink1353.xml"/><Relationship Id="rId33" Type="http://schemas.openxmlformats.org/officeDocument/2006/relationships/image" Target="../media/image1311.png"/><Relationship Id="rId108" Type="http://schemas.openxmlformats.org/officeDocument/2006/relationships/customXml" Target="../ink/ink1401.xml"/><Relationship Id="rId129" Type="http://schemas.openxmlformats.org/officeDocument/2006/relationships/image" Target="../media/image1359.png"/><Relationship Id="rId280" Type="http://schemas.openxmlformats.org/officeDocument/2006/relationships/customXml" Target="../ink/ink1487.xml"/><Relationship Id="rId54" Type="http://schemas.openxmlformats.org/officeDocument/2006/relationships/customXml" Target="../ink/ink1374.xml"/><Relationship Id="rId75" Type="http://schemas.openxmlformats.org/officeDocument/2006/relationships/image" Target="../media/image1332.png"/><Relationship Id="rId96" Type="http://schemas.openxmlformats.org/officeDocument/2006/relationships/customXml" Target="../ink/ink1395.xml"/><Relationship Id="rId140" Type="http://schemas.openxmlformats.org/officeDocument/2006/relationships/customXml" Target="../ink/ink1417.xml"/><Relationship Id="rId161" Type="http://schemas.openxmlformats.org/officeDocument/2006/relationships/image" Target="../media/image1375.png"/><Relationship Id="rId182" Type="http://schemas.openxmlformats.org/officeDocument/2006/relationships/customXml" Target="../ink/ink1438.xml"/><Relationship Id="rId217" Type="http://schemas.openxmlformats.org/officeDocument/2006/relationships/image" Target="../media/image1403.png"/><Relationship Id="rId6" Type="http://schemas.openxmlformats.org/officeDocument/2006/relationships/customXml" Target="../ink/ink1350.xml"/><Relationship Id="rId238" Type="http://schemas.openxmlformats.org/officeDocument/2006/relationships/customXml" Target="../ink/ink1466.xml"/><Relationship Id="rId259" Type="http://schemas.openxmlformats.org/officeDocument/2006/relationships/image" Target="../media/image1424.png"/><Relationship Id="rId23" Type="http://schemas.openxmlformats.org/officeDocument/2006/relationships/image" Target="../media/image1306.png"/><Relationship Id="rId119" Type="http://schemas.openxmlformats.org/officeDocument/2006/relationships/image" Target="../media/image1354.png"/><Relationship Id="rId270" Type="http://schemas.openxmlformats.org/officeDocument/2006/relationships/customXml" Target="../ink/ink1482.xml"/><Relationship Id="rId44" Type="http://schemas.openxmlformats.org/officeDocument/2006/relationships/customXml" Target="../ink/ink1369.xml"/><Relationship Id="rId65" Type="http://schemas.openxmlformats.org/officeDocument/2006/relationships/image" Target="../media/image1327.png"/><Relationship Id="rId86" Type="http://schemas.openxmlformats.org/officeDocument/2006/relationships/customXml" Target="../ink/ink1390.xml"/><Relationship Id="rId130" Type="http://schemas.openxmlformats.org/officeDocument/2006/relationships/customXml" Target="../ink/ink1412.xml"/><Relationship Id="rId151" Type="http://schemas.openxmlformats.org/officeDocument/2006/relationships/image" Target="../media/image1370.png"/><Relationship Id="rId172" Type="http://schemas.openxmlformats.org/officeDocument/2006/relationships/customXml" Target="../ink/ink1433.xml"/><Relationship Id="rId193" Type="http://schemas.openxmlformats.org/officeDocument/2006/relationships/image" Target="../media/image1391.png"/><Relationship Id="rId207" Type="http://schemas.openxmlformats.org/officeDocument/2006/relationships/image" Target="../media/image1398.png"/><Relationship Id="rId228" Type="http://schemas.openxmlformats.org/officeDocument/2006/relationships/customXml" Target="../ink/ink1461.xml"/><Relationship Id="rId249" Type="http://schemas.openxmlformats.org/officeDocument/2006/relationships/image" Target="../media/image1419.png"/><Relationship Id="rId13" Type="http://schemas.openxmlformats.org/officeDocument/2006/relationships/image" Target="../media/image1301.png"/><Relationship Id="rId109" Type="http://schemas.openxmlformats.org/officeDocument/2006/relationships/image" Target="../media/image1349.png"/><Relationship Id="rId260" Type="http://schemas.openxmlformats.org/officeDocument/2006/relationships/customXml" Target="../ink/ink1477.xml"/><Relationship Id="rId281" Type="http://schemas.openxmlformats.org/officeDocument/2006/relationships/image" Target="../media/image1435.png"/><Relationship Id="rId34" Type="http://schemas.openxmlformats.org/officeDocument/2006/relationships/customXml" Target="../ink/ink1364.xml"/><Relationship Id="rId55" Type="http://schemas.openxmlformats.org/officeDocument/2006/relationships/image" Target="../media/image1322.png"/><Relationship Id="rId76" Type="http://schemas.openxmlformats.org/officeDocument/2006/relationships/customXml" Target="../ink/ink1385.xml"/><Relationship Id="rId97" Type="http://schemas.openxmlformats.org/officeDocument/2006/relationships/image" Target="../media/image1343.png"/><Relationship Id="rId120" Type="http://schemas.openxmlformats.org/officeDocument/2006/relationships/customXml" Target="../ink/ink1407.xml"/><Relationship Id="rId141" Type="http://schemas.openxmlformats.org/officeDocument/2006/relationships/image" Target="../media/image1365.png"/><Relationship Id="rId7" Type="http://schemas.openxmlformats.org/officeDocument/2006/relationships/image" Target="../media/image1298.png"/><Relationship Id="rId162" Type="http://schemas.openxmlformats.org/officeDocument/2006/relationships/customXml" Target="../ink/ink1428.xml"/><Relationship Id="rId183" Type="http://schemas.openxmlformats.org/officeDocument/2006/relationships/image" Target="../media/image1386.png"/><Relationship Id="rId218" Type="http://schemas.openxmlformats.org/officeDocument/2006/relationships/customXml" Target="../ink/ink1456.xml"/><Relationship Id="rId239" Type="http://schemas.openxmlformats.org/officeDocument/2006/relationships/image" Target="../media/image1414.png"/><Relationship Id="rId250" Type="http://schemas.openxmlformats.org/officeDocument/2006/relationships/customXml" Target="../ink/ink1472.xml"/><Relationship Id="rId271" Type="http://schemas.openxmlformats.org/officeDocument/2006/relationships/image" Target="../media/image1430.png"/><Relationship Id="rId24" Type="http://schemas.openxmlformats.org/officeDocument/2006/relationships/customXml" Target="../ink/ink1359.xml"/><Relationship Id="rId45" Type="http://schemas.openxmlformats.org/officeDocument/2006/relationships/image" Target="../media/image1317.png"/><Relationship Id="rId66" Type="http://schemas.openxmlformats.org/officeDocument/2006/relationships/customXml" Target="../ink/ink1380.xml"/><Relationship Id="rId87" Type="http://schemas.openxmlformats.org/officeDocument/2006/relationships/image" Target="../media/image1338.png"/><Relationship Id="rId110" Type="http://schemas.openxmlformats.org/officeDocument/2006/relationships/customXml" Target="../ink/ink1402.xml"/><Relationship Id="rId131" Type="http://schemas.openxmlformats.org/officeDocument/2006/relationships/image" Target="../media/image1360.png"/><Relationship Id="rId152" Type="http://schemas.openxmlformats.org/officeDocument/2006/relationships/customXml" Target="../ink/ink1423.xml"/><Relationship Id="rId173" Type="http://schemas.openxmlformats.org/officeDocument/2006/relationships/image" Target="../media/image1381.png"/><Relationship Id="rId194" Type="http://schemas.openxmlformats.org/officeDocument/2006/relationships/customXml" Target="../ink/ink1444.xml"/><Relationship Id="rId208" Type="http://schemas.openxmlformats.org/officeDocument/2006/relationships/customXml" Target="../ink/ink1451.xml"/><Relationship Id="rId229" Type="http://schemas.openxmlformats.org/officeDocument/2006/relationships/image" Target="../media/image1409.png"/><Relationship Id="rId240" Type="http://schemas.openxmlformats.org/officeDocument/2006/relationships/customXml" Target="../ink/ink1467.xml"/><Relationship Id="rId261" Type="http://schemas.openxmlformats.org/officeDocument/2006/relationships/image" Target="../media/image1425.png"/><Relationship Id="rId14" Type="http://schemas.openxmlformats.org/officeDocument/2006/relationships/customXml" Target="../ink/ink1354.xml"/><Relationship Id="rId35" Type="http://schemas.openxmlformats.org/officeDocument/2006/relationships/image" Target="../media/image1312.png"/><Relationship Id="rId56" Type="http://schemas.openxmlformats.org/officeDocument/2006/relationships/customXml" Target="../ink/ink1375.xml"/><Relationship Id="rId77" Type="http://schemas.openxmlformats.org/officeDocument/2006/relationships/image" Target="../media/image1333.png"/><Relationship Id="rId100" Type="http://schemas.openxmlformats.org/officeDocument/2006/relationships/customXml" Target="../ink/ink1397.xml"/><Relationship Id="rId282" Type="http://schemas.openxmlformats.org/officeDocument/2006/relationships/customXml" Target="../ink/ink1488.xml"/><Relationship Id="rId8" Type="http://schemas.openxmlformats.org/officeDocument/2006/relationships/customXml" Target="../ink/ink1351.xml"/><Relationship Id="rId98" Type="http://schemas.openxmlformats.org/officeDocument/2006/relationships/customXml" Target="../ink/ink1396.xml"/><Relationship Id="rId121" Type="http://schemas.openxmlformats.org/officeDocument/2006/relationships/image" Target="../media/image1355.png"/><Relationship Id="rId142" Type="http://schemas.openxmlformats.org/officeDocument/2006/relationships/customXml" Target="../ink/ink1418.xml"/><Relationship Id="rId163" Type="http://schemas.openxmlformats.org/officeDocument/2006/relationships/image" Target="../media/image1376.png"/><Relationship Id="rId184" Type="http://schemas.openxmlformats.org/officeDocument/2006/relationships/customXml" Target="../ink/ink1439.xml"/><Relationship Id="rId219" Type="http://schemas.openxmlformats.org/officeDocument/2006/relationships/image" Target="../media/image1404.png"/><Relationship Id="rId230" Type="http://schemas.openxmlformats.org/officeDocument/2006/relationships/customXml" Target="../ink/ink1462.xml"/><Relationship Id="rId251" Type="http://schemas.openxmlformats.org/officeDocument/2006/relationships/image" Target="../media/image1420.png"/><Relationship Id="rId25" Type="http://schemas.openxmlformats.org/officeDocument/2006/relationships/image" Target="../media/image1307.png"/><Relationship Id="rId46" Type="http://schemas.openxmlformats.org/officeDocument/2006/relationships/customXml" Target="../ink/ink1370.xml"/><Relationship Id="rId67" Type="http://schemas.openxmlformats.org/officeDocument/2006/relationships/image" Target="../media/image1328.png"/><Relationship Id="rId272" Type="http://schemas.openxmlformats.org/officeDocument/2006/relationships/customXml" Target="../ink/ink1483.xml"/><Relationship Id="rId88" Type="http://schemas.openxmlformats.org/officeDocument/2006/relationships/customXml" Target="../ink/ink1391.xml"/><Relationship Id="rId111" Type="http://schemas.openxmlformats.org/officeDocument/2006/relationships/image" Target="../media/image1350.png"/><Relationship Id="rId132" Type="http://schemas.openxmlformats.org/officeDocument/2006/relationships/customXml" Target="../ink/ink1413.xml"/><Relationship Id="rId153" Type="http://schemas.openxmlformats.org/officeDocument/2006/relationships/image" Target="../media/image1371.png"/><Relationship Id="rId174" Type="http://schemas.openxmlformats.org/officeDocument/2006/relationships/customXml" Target="../ink/ink1434.xml"/><Relationship Id="rId195" Type="http://schemas.openxmlformats.org/officeDocument/2006/relationships/image" Target="../media/image1392.png"/><Relationship Id="rId209" Type="http://schemas.openxmlformats.org/officeDocument/2006/relationships/image" Target="../media/image1399.png"/><Relationship Id="rId220" Type="http://schemas.openxmlformats.org/officeDocument/2006/relationships/customXml" Target="../ink/ink1457.xml"/><Relationship Id="rId241" Type="http://schemas.openxmlformats.org/officeDocument/2006/relationships/image" Target="../media/image1415.png"/><Relationship Id="rId15" Type="http://schemas.openxmlformats.org/officeDocument/2006/relationships/image" Target="../media/image1302.png"/><Relationship Id="rId36" Type="http://schemas.openxmlformats.org/officeDocument/2006/relationships/customXml" Target="../ink/ink1365.xml"/><Relationship Id="rId57" Type="http://schemas.openxmlformats.org/officeDocument/2006/relationships/image" Target="../media/image1323.png"/><Relationship Id="rId262" Type="http://schemas.openxmlformats.org/officeDocument/2006/relationships/customXml" Target="../ink/ink1478.xml"/><Relationship Id="rId283" Type="http://schemas.openxmlformats.org/officeDocument/2006/relationships/image" Target="../media/image1436.png"/><Relationship Id="rId78" Type="http://schemas.openxmlformats.org/officeDocument/2006/relationships/customXml" Target="../ink/ink1386.xml"/><Relationship Id="rId99" Type="http://schemas.openxmlformats.org/officeDocument/2006/relationships/image" Target="../media/image1344.png"/><Relationship Id="rId101" Type="http://schemas.openxmlformats.org/officeDocument/2006/relationships/image" Target="../media/image1345.png"/><Relationship Id="rId122" Type="http://schemas.openxmlformats.org/officeDocument/2006/relationships/customXml" Target="../ink/ink1408.xml"/><Relationship Id="rId143" Type="http://schemas.openxmlformats.org/officeDocument/2006/relationships/image" Target="../media/image1366.png"/><Relationship Id="rId164" Type="http://schemas.openxmlformats.org/officeDocument/2006/relationships/customXml" Target="../ink/ink1429.xml"/><Relationship Id="rId185" Type="http://schemas.openxmlformats.org/officeDocument/2006/relationships/image" Target="../media/image1387.png"/><Relationship Id="rId9" Type="http://schemas.openxmlformats.org/officeDocument/2006/relationships/image" Target="../media/image1299.png"/><Relationship Id="rId210" Type="http://schemas.openxmlformats.org/officeDocument/2006/relationships/customXml" Target="../ink/ink1452.xml"/><Relationship Id="rId26" Type="http://schemas.openxmlformats.org/officeDocument/2006/relationships/customXml" Target="../ink/ink1360.xml"/><Relationship Id="rId231" Type="http://schemas.openxmlformats.org/officeDocument/2006/relationships/image" Target="../media/image1410.png"/><Relationship Id="rId252" Type="http://schemas.openxmlformats.org/officeDocument/2006/relationships/customXml" Target="../ink/ink1473.xml"/><Relationship Id="rId273" Type="http://schemas.openxmlformats.org/officeDocument/2006/relationships/image" Target="../media/image1431.png"/><Relationship Id="rId47" Type="http://schemas.openxmlformats.org/officeDocument/2006/relationships/image" Target="../media/image1318.png"/><Relationship Id="rId68" Type="http://schemas.openxmlformats.org/officeDocument/2006/relationships/customXml" Target="../ink/ink1381.xml"/><Relationship Id="rId89" Type="http://schemas.openxmlformats.org/officeDocument/2006/relationships/image" Target="../media/image1339.png"/><Relationship Id="rId112" Type="http://schemas.openxmlformats.org/officeDocument/2006/relationships/customXml" Target="../ink/ink1403.xml"/><Relationship Id="rId133" Type="http://schemas.openxmlformats.org/officeDocument/2006/relationships/image" Target="../media/image1361.png"/><Relationship Id="rId154" Type="http://schemas.openxmlformats.org/officeDocument/2006/relationships/customXml" Target="../ink/ink1424.xml"/><Relationship Id="rId175" Type="http://schemas.openxmlformats.org/officeDocument/2006/relationships/image" Target="../media/image1382.png"/><Relationship Id="rId196" Type="http://schemas.openxmlformats.org/officeDocument/2006/relationships/customXml" Target="../ink/ink1445.xml"/><Relationship Id="rId200" Type="http://schemas.openxmlformats.org/officeDocument/2006/relationships/customXml" Target="../ink/ink1447.xml"/><Relationship Id="rId16" Type="http://schemas.openxmlformats.org/officeDocument/2006/relationships/customXml" Target="../ink/ink1355.xml"/><Relationship Id="rId221" Type="http://schemas.openxmlformats.org/officeDocument/2006/relationships/image" Target="../media/image1405.png"/><Relationship Id="rId242" Type="http://schemas.openxmlformats.org/officeDocument/2006/relationships/customXml" Target="../ink/ink1468.xml"/><Relationship Id="rId263" Type="http://schemas.openxmlformats.org/officeDocument/2006/relationships/image" Target="../media/image1426.png"/><Relationship Id="rId37" Type="http://schemas.openxmlformats.org/officeDocument/2006/relationships/image" Target="../media/image1313.png"/><Relationship Id="rId58" Type="http://schemas.openxmlformats.org/officeDocument/2006/relationships/customXml" Target="../ink/ink1376.xml"/><Relationship Id="rId79" Type="http://schemas.openxmlformats.org/officeDocument/2006/relationships/image" Target="../media/image1334.png"/><Relationship Id="rId102" Type="http://schemas.openxmlformats.org/officeDocument/2006/relationships/customXml" Target="../ink/ink1398.xml"/><Relationship Id="rId123" Type="http://schemas.openxmlformats.org/officeDocument/2006/relationships/image" Target="../media/image1356.png"/><Relationship Id="rId144" Type="http://schemas.openxmlformats.org/officeDocument/2006/relationships/customXml" Target="../ink/ink1419.xml"/><Relationship Id="rId90" Type="http://schemas.openxmlformats.org/officeDocument/2006/relationships/customXml" Target="../ink/ink1392.xml"/><Relationship Id="rId165" Type="http://schemas.openxmlformats.org/officeDocument/2006/relationships/image" Target="../media/image1377.png"/><Relationship Id="rId186" Type="http://schemas.openxmlformats.org/officeDocument/2006/relationships/customXml" Target="../ink/ink1440.xml"/><Relationship Id="rId211" Type="http://schemas.openxmlformats.org/officeDocument/2006/relationships/image" Target="../media/image1400.png"/><Relationship Id="rId232" Type="http://schemas.openxmlformats.org/officeDocument/2006/relationships/customXml" Target="../ink/ink1463.xml"/><Relationship Id="rId253" Type="http://schemas.openxmlformats.org/officeDocument/2006/relationships/image" Target="../media/image1421.png"/><Relationship Id="rId274" Type="http://schemas.openxmlformats.org/officeDocument/2006/relationships/customXml" Target="../ink/ink1484.xml"/><Relationship Id="rId27" Type="http://schemas.openxmlformats.org/officeDocument/2006/relationships/image" Target="../media/image1308.png"/><Relationship Id="rId48" Type="http://schemas.openxmlformats.org/officeDocument/2006/relationships/customXml" Target="../ink/ink1371.xml"/><Relationship Id="rId69" Type="http://schemas.openxmlformats.org/officeDocument/2006/relationships/image" Target="../media/image1329.png"/><Relationship Id="rId113" Type="http://schemas.openxmlformats.org/officeDocument/2006/relationships/image" Target="../media/image1351.png"/><Relationship Id="rId134" Type="http://schemas.openxmlformats.org/officeDocument/2006/relationships/customXml" Target="../ink/ink1414.xml"/><Relationship Id="rId80" Type="http://schemas.openxmlformats.org/officeDocument/2006/relationships/customXml" Target="../ink/ink1387.xml"/><Relationship Id="rId155" Type="http://schemas.openxmlformats.org/officeDocument/2006/relationships/image" Target="../media/image1372.png"/><Relationship Id="rId176" Type="http://schemas.openxmlformats.org/officeDocument/2006/relationships/customXml" Target="../ink/ink1435.xml"/><Relationship Id="rId197" Type="http://schemas.openxmlformats.org/officeDocument/2006/relationships/image" Target="../media/image1393.png"/><Relationship Id="rId201" Type="http://schemas.openxmlformats.org/officeDocument/2006/relationships/image" Target="../media/image1395.png"/><Relationship Id="rId222" Type="http://schemas.openxmlformats.org/officeDocument/2006/relationships/customXml" Target="../ink/ink1458.xml"/><Relationship Id="rId243" Type="http://schemas.openxmlformats.org/officeDocument/2006/relationships/image" Target="../media/image1416.png"/><Relationship Id="rId264" Type="http://schemas.openxmlformats.org/officeDocument/2006/relationships/customXml" Target="../ink/ink1479.xml"/><Relationship Id="rId17" Type="http://schemas.openxmlformats.org/officeDocument/2006/relationships/image" Target="../media/image1303.png"/><Relationship Id="rId38" Type="http://schemas.openxmlformats.org/officeDocument/2006/relationships/customXml" Target="../ink/ink1366.xml"/><Relationship Id="rId59" Type="http://schemas.openxmlformats.org/officeDocument/2006/relationships/image" Target="../media/image1324.png"/><Relationship Id="rId103" Type="http://schemas.openxmlformats.org/officeDocument/2006/relationships/image" Target="../media/image1346.png"/><Relationship Id="rId124" Type="http://schemas.openxmlformats.org/officeDocument/2006/relationships/customXml" Target="../ink/ink1409.xml"/><Relationship Id="rId70" Type="http://schemas.openxmlformats.org/officeDocument/2006/relationships/customXml" Target="../ink/ink1382.xml"/><Relationship Id="rId91" Type="http://schemas.openxmlformats.org/officeDocument/2006/relationships/image" Target="../media/image1340.png"/><Relationship Id="rId145" Type="http://schemas.openxmlformats.org/officeDocument/2006/relationships/image" Target="../media/image1367.png"/><Relationship Id="rId166" Type="http://schemas.openxmlformats.org/officeDocument/2006/relationships/customXml" Target="../ink/ink1430.xml"/><Relationship Id="rId187" Type="http://schemas.openxmlformats.org/officeDocument/2006/relationships/image" Target="../media/image138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53.xml"/><Relationship Id="rId233" Type="http://schemas.openxmlformats.org/officeDocument/2006/relationships/image" Target="../media/image1411.png"/><Relationship Id="rId254" Type="http://schemas.openxmlformats.org/officeDocument/2006/relationships/customXml" Target="../ink/ink1474.xml"/><Relationship Id="rId28" Type="http://schemas.openxmlformats.org/officeDocument/2006/relationships/customXml" Target="../ink/ink1361.xml"/><Relationship Id="rId49" Type="http://schemas.openxmlformats.org/officeDocument/2006/relationships/image" Target="../media/image1319.png"/><Relationship Id="rId114" Type="http://schemas.openxmlformats.org/officeDocument/2006/relationships/customXml" Target="../ink/ink1404.xml"/><Relationship Id="rId275" Type="http://schemas.openxmlformats.org/officeDocument/2006/relationships/image" Target="../media/image1432.png"/><Relationship Id="rId60" Type="http://schemas.openxmlformats.org/officeDocument/2006/relationships/customXml" Target="../ink/ink1377.xml"/><Relationship Id="rId81" Type="http://schemas.openxmlformats.org/officeDocument/2006/relationships/image" Target="../media/image1335.png"/><Relationship Id="rId135" Type="http://schemas.openxmlformats.org/officeDocument/2006/relationships/image" Target="../media/image1362.png"/><Relationship Id="rId156" Type="http://schemas.openxmlformats.org/officeDocument/2006/relationships/customXml" Target="../ink/ink1425.xml"/><Relationship Id="rId177" Type="http://schemas.openxmlformats.org/officeDocument/2006/relationships/image" Target="../media/image1383.png"/><Relationship Id="rId198" Type="http://schemas.openxmlformats.org/officeDocument/2006/relationships/customXml" Target="../ink/ink1446.xml"/><Relationship Id="rId202" Type="http://schemas.openxmlformats.org/officeDocument/2006/relationships/customXml" Target="../ink/ink1448.xml"/><Relationship Id="rId223" Type="http://schemas.openxmlformats.org/officeDocument/2006/relationships/image" Target="../media/image1406.png"/><Relationship Id="rId244" Type="http://schemas.openxmlformats.org/officeDocument/2006/relationships/customXml" Target="../ink/ink1469.xml"/><Relationship Id="rId18" Type="http://schemas.openxmlformats.org/officeDocument/2006/relationships/customXml" Target="../ink/ink1356.xml"/><Relationship Id="rId39" Type="http://schemas.openxmlformats.org/officeDocument/2006/relationships/image" Target="../media/image1314.png"/><Relationship Id="rId265" Type="http://schemas.openxmlformats.org/officeDocument/2006/relationships/image" Target="../media/image1427.png"/><Relationship Id="rId50" Type="http://schemas.openxmlformats.org/officeDocument/2006/relationships/customXml" Target="../ink/ink1372.xml"/><Relationship Id="rId104" Type="http://schemas.openxmlformats.org/officeDocument/2006/relationships/customXml" Target="../ink/ink1399.xml"/><Relationship Id="rId125" Type="http://schemas.openxmlformats.org/officeDocument/2006/relationships/image" Target="../media/image1357.png"/><Relationship Id="rId146" Type="http://schemas.openxmlformats.org/officeDocument/2006/relationships/customXml" Target="../ink/ink1420.xml"/><Relationship Id="rId167" Type="http://schemas.openxmlformats.org/officeDocument/2006/relationships/image" Target="../media/image1378.png"/><Relationship Id="rId188" Type="http://schemas.openxmlformats.org/officeDocument/2006/relationships/customXml" Target="../ink/ink1441.xml"/><Relationship Id="rId71" Type="http://schemas.openxmlformats.org/officeDocument/2006/relationships/image" Target="../media/image1330.png"/><Relationship Id="rId92" Type="http://schemas.openxmlformats.org/officeDocument/2006/relationships/customXml" Target="../ink/ink1393.xml"/><Relationship Id="rId213" Type="http://schemas.openxmlformats.org/officeDocument/2006/relationships/image" Target="../media/image1401.png"/><Relationship Id="rId234" Type="http://schemas.openxmlformats.org/officeDocument/2006/relationships/customXml" Target="../ink/ink1464.xml"/><Relationship Id="rId2" Type="http://schemas.openxmlformats.org/officeDocument/2006/relationships/customXml" Target="../ink/ink1348.xml"/><Relationship Id="rId29" Type="http://schemas.openxmlformats.org/officeDocument/2006/relationships/image" Target="../media/image1309.png"/><Relationship Id="rId255" Type="http://schemas.openxmlformats.org/officeDocument/2006/relationships/image" Target="../media/image1422.png"/><Relationship Id="rId276" Type="http://schemas.openxmlformats.org/officeDocument/2006/relationships/customXml" Target="../ink/ink1485.xml"/><Relationship Id="rId40" Type="http://schemas.openxmlformats.org/officeDocument/2006/relationships/customXml" Target="../ink/ink1367.xml"/><Relationship Id="rId115" Type="http://schemas.openxmlformats.org/officeDocument/2006/relationships/image" Target="../media/image1352.png"/><Relationship Id="rId136" Type="http://schemas.openxmlformats.org/officeDocument/2006/relationships/customXml" Target="../ink/ink1415.xml"/><Relationship Id="rId157" Type="http://schemas.openxmlformats.org/officeDocument/2006/relationships/image" Target="../media/image1373.png"/><Relationship Id="rId178" Type="http://schemas.openxmlformats.org/officeDocument/2006/relationships/customXml" Target="../ink/ink1436.xml"/><Relationship Id="rId61" Type="http://schemas.openxmlformats.org/officeDocument/2006/relationships/image" Target="../media/image1325.png"/><Relationship Id="rId82" Type="http://schemas.openxmlformats.org/officeDocument/2006/relationships/customXml" Target="../ink/ink1388.xml"/><Relationship Id="rId199" Type="http://schemas.openxmlformats.org/officeDocument/2006/relationships/image" Target="../media/image1394.png"/><Relationship Id="rId203" Type="http://schemas.openxmlformats.org/officeDocument/2006/relationships/image" Target="../media/image1396.png"/><Relationship Id="rId19" Type="http://schemas.openxmlformats.org/officeDocument/2006/relationships/image" Target="../media/image1304.png"/><Relationship Id="rId224" Type="http://schemas.openxmlformats.org/officeDocument/2006/relationships/customXml" Target="../ink/ink1459.xml"/><Relationship Id="rId245" Type="http://schemas.openxmlformats.org/officeDocument/2006/relationships/image" Target="../media/image1417.png"/><Relationship Id="rId266" Type="http://schemas.openxmlformats.org/officeDocument/2006/relationships/customXml" Target="../ink/ink1480.xml"/><Relationship Id="rId30" Type="http://schemas.openxmlformats.org/officeDocument/2006/relationships/customXml" Target="../ink/ink1362.xml"/><Relationship Id="rId105" Type="http://schemas.openxmlformats.org/officeDocument/2006/relationships/image" Target="../media/image1347.png"/><Relationship Id="rId126" Type="http://schemas.openxmlformats.org/officeDocument/2006/relationships/customXml" Target="../ink/ink1410.xml"/><Relationship Id="rId147" Type="http://schemas.openxmlformats.org/officeDocument/2006/relationships/image" Target="../media/image1368.png"/><Relationship Id="rId168" Type="http://schemas.openxmlformats.org/officeDocument/2006/relationships/customXml" Target="../ink/ink1431.xml"/><Relationship Id="rId51" Type="http://schemas.openxmlformats.org/officeDocument/2006/relationships/image" Target="../media/image1320.png"/><Relationship Id="rId72" Type="http://schemas.openxmlformats.org/officeDocument/2006/relationships/customXml" Target="../ink/ink1383.xml"/><Relationship Id="rId93" Type="http://schemas.openxmlformats.org/officeDocument/2006/relationships/image" Target="../media/image1341.png"/><Relationship Id="rId189" Type="http://schemas.openxmlformats.org/officeDocument/2006/relationships/image" Target="../media/image1389.png"/><Relationship Id="rId3" Type="http://schemas.openxmlformats.org/officeDocument/2006/relationships/image" Target="../media/image1296.png"/><Relationship Id="rId214" Type="http://schemas.openxmlformats.org/officeDocument/2006/relationships/customXml" Target="../ink/ink1454.xml"/><Relationship Id="rId235" Type="http://schemas.openxmlformats.org/officeDocument/2006/relationships/image" Target="../media/image1412.png"/><Relationship Id="rId256" Type="http://schemas.openxmlformats.org/officeDocument/2006/relationships/customXml" Target="../ink/ink1475.xml"/><Relationship Id="rId277" Type="http://schemas.openxmlformats.org/officeDocument/2006/relationships/image" Target="../media/image1433.png"/><Relationship Id="rId116" Type="http://schemas.openxmlformats.org/officeDocument/2006/relationships/customXml" Target="../ink/ink1405.xml"/><Relationship Id="rId137" Type="http://schemas.openxmlformats.org/officeDocument/2006/relationships/image" Target="../media/image1363.png"/><Relationship Id="rId158" Type="http://schemas.openxmlformats.org/officeDocument/2006/relationships/customXml" Target="../ink/ink1426.xml"/><Relationship Id="rId20" Type="http://schemas.openxmlformats.org/officeDocument/2006/relationships/customXml" Target="../ink/ink1357.xml"/><Relationship Id="rId41" Type="http://schemas.openxmlformats.org/officeDocument/2006/relationships/image" Target="../media/image1315.png"/><Relationship Id="rId62" Type="http://schemas.openxmlformats.org/officeDocument/2006/relationships/customXml" Target="../ink/ink1378.xml"/><Relationship Id="rId83" Type="http://schemas.openxmlformats.org/officeDocument/2006/relationships/image" Target="../media/image1336.png"/><Relationship Id="rId179" Type="http://schemas.openxmlformats.org/officeDocument/2006/relationships/image" Target="../media/image1384.png"/><Relationship Id="rId190" Type="http://schemas.openxmlformats.org/officeDocument/2006/relationships/customXml" Target="../ink/ink1442.xml"/><Relationship Id="rId204" Type="http://schemas.openxmlformats.org/officeDocument/2006/relationships/customXml" Target="../ink/ink1449.xml"/><Relationship Id="rId225" Type="http://schemas.openxmlformats.org/officeDocument/2006/relationships/image" Target="../media/image1407.png"/><Relationship Id="rId246" Type="http://schemas.openxmlformats.org/officeDocument/2006/relationships/customXml" Target="../ink/ink1470.xml"/><Relationship Id="rId267" Type="http://schemas.openxmlformats.org/officeDocument/2006/relationships/image" Target="../media/image1428.png"/><Relationship Id="rId106" Type="http://schemas.openxmlformats.org/officeDocument/2006/relationships/customXml" Target="../ink/ink1400.xml"/><Relationship Id="rId127" Type="http://schemas.openxmlformats.org/officeDocument/2006/relationships/image" Target="../media/image1358.png"/><Relationship Id="rId10" Type="http://schemas.openxmlformats.org/officeDocument/2006/relationships/customXml" Target="../ink/ink1352.xml"/><Relationship Id="rId31" Type="http://schemas.openxmlformats.org/officeDocument/2006/relationships/image" Target="../media/image1310.png"/><Relationship Id="rId52" Type="http://schemas.openxmlformats.org/officeDocument/2006/relationships/customXml" Target="../ink/ink1373.xml"/><Relationship Id="rId73" Type="http://schemas.openxmlformats.org/officeDocument/2006/relationships/image" Target="../media/image1331.png"/><Relationship Id="rId94" Type="http://schemas.openxmlformats.org/officeDocument/2006/relationships/customXml" Target="../ink/ink1394.xml"/><Relationship Id="rId148" Type="http://schemas.openxmlformats.org/officeDocument/2006/relationships/customXml" Target="../ink/ink1421.xml"/><Relationship Id="rId169" Type="http://schemas.openxmlformats.org/officeDocument/2006/relationships/image" Target="../media/image1379.png"/><Relationship Id="rId4" Type="http://schemas.openxmlformats.org/officeDocument/2006/relationships/customXml" Target="../ink/ink1349.xml"/><Relationship Id="rId180" Type="http://schemas.openxmlformats.org/officeDocument/2006/relationships/customXml" Target="../ink/ink1437.xml"/><Relationship Id="rId215" Type="http://schemas.openxmlformats.org/officeDocument/2006/relationships/image" Target="../media/image1402.png"/><Relationship Id="rId236" Type="http://schemas.openxmlformats.org/officeDocument/2006/relationships/customXml" Target="../ink/ink1465.xml"/><Relationship Id="rId257" Type="http://schemas.openxmlformats.org/officeDocument/2006/relationships/image" Target="../media/image1423.png"/><Relationship Id="rId278" Type="http://schemas.openxmlformats.org/officeDocument/2006/relationships/customXml" Target="../ink/ink1486.xml"/><Relationship Id="rId42" Type="http://schemas.openxmlformats.org/officeDocument/2006/relationships/customXml" Target="../ink/ink1368.xml"/><Relationship Id="rId84" Type="http://schemas.openxmlformats.org/officeDocument/2006/relationships/customXml" Target="../ink/ink1389.xml"/><Relationship Id="rId138" Type="http://schemas.openxmlformats.org/officeDocument/2006/relationships/customXml" Target="../ink/ink1416.xml"/><Relationship Id="rId191" Type="http://schemas.openxmlformats.org/officeDocument/2006/relationships/image" Target="../media/image1390.png"/><Relationship Id="rId205" Type="http://schemas.openxmlformats.org/officeDocument/2006/relationships/image" Target="../media/image1397.png"/><Relationship Id="rId247" Type="http://schemas.openxmlformats.org/officeDocument/2006/relationships/image" Target="../media/image1418.png"/><Relationship Id="rId107" Type="http://schemas.openxmlformats.org/officeDocument/2006/relationships/image" Target="../media/image1348.png"/><Relationship Id="rId11" Type="http://schemas.openxmlformats.org/officeDocument/2006/relationships/image" Target="../media/image1300.png"/><Relationship Id="rId53" Type="http://schemas.openxmlformats.org/officeDocument/2006/relationships/image" Target="../media/image1321.png"/><Relationship Id="rId149" Type="http://schemas.openxmlformats.org/officeDocument/2006/relationships/image" Target="../media/image1369.png"/><Relationship Id="rId95" Type="http://schemas.openxmlformats.org/officeDocument/2006/relationships/image" Target="../media/image1342.png"/><Relationship Id="rId160" Type="http://schemas.openxmlformats.org/officeDocument/2006/relationships/customXml" Target="../ink/ink1427.xml"/><Relationship Id="rId216" Type="http://schemas.openxmlformats.org/officeDocument/2006/relationships/customXml" Target="../ink/ink1455.xml"/><Relationship Id="rId258" Type="http://schemas.openxmlformats.org/officeDocument/2006/relationships/customXml" Target="../ink/ink1476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94.png"/><Relationship Id="rId21" Type="http://schemas.openxmlformats.org/officeDocument/2006/relationships/image" Target="../media/image1446.png"/><Relationship Id="rId42" Type="http://schemas.openxmlformats.org/officeDocument/2006/relationships/customXml" Target="../ink/ink1509.xml"/><Relationship Id="rId63" Type="http://schemas.openxmlformats.org/officeDocument/2006/relationships/image" Target="../media/image1467.png"/><Relationship Id="rId84" Type="http://schemas.openxmlformats.org/officeDocument/2006/relationships/customXml" Target="../ink/ink1530.xml"/><Relationship Id="rId138" Type="http://schemas.openxmlformats.org/officeDocument/2006/relationships/customXml" Target="../ink/ink1557.xml"/><Relationship Id="rId159" Type="http://schemas.openxmlformats.org/officeDocument/2006/relationships/image" Target="../media/image1515.png"/><Relationship Id="rId170" Type="http://schemas.openxmlformats.org/officeDocument/2006/relationships/customXml" Target="../ink/ink1573.xml"/><Relationship Id="rId191" Type="http://schemas.openxmlformats.org/officeDocument/2006/relationships/image" Target="../media/image1531.png"/><Relationship Id="rId205" Type="http://schemas.openxmlformats.org/officeDocument/2006/relationships/image" Target="../media/image1538.png"/><Relationship Id="rId226" Type="http://schemas.openxmlformats.org/officeDocument/2006/relationships/customXml" Target="../ink/ink1601.xml"/><Relationship Id="rId247" Type="http://schemas.openxmlformats.org/officeDocument/2006/relationships/image" Target="../media/image1559.png"/><Relationship Id="rId107" Type="http://schemas.openxmlformats.org/officeDocument/2006/relationships/image" Target="../media/image1489.png"/><Relationship Id="rId11" Type="http://schemas.openxmlformats.org/officeDocument/2006/relationships/image" Target="../media/image1441.png"/><Relationship Id="rId32" Type="http://schemas.openxmlformats.org/officeDocument/2006/relationships/customXml" Target="../ink/ink1504.xml"/><Relationship Id="rId53" Type="http://schemas.openxmlformats.org/officeDocument/2006/relationships/image" Target="../media/image1462.png"/><Relationship Id="rId74" Type="http://schemas.openxmlformats.org/officeDocument/2006/relationships/customXml" Target="../ink/ink1525.xml"/><Relationship Id="rId128" Type="http://schemas.openxmlformats.org/officeDocument/2006/relationships/customXml" Target="../ink/ink1552.xml"/><Relationship Id="rId149" Type="http://schemas.openxmlformats.org/officeDocument/2006/relationships/image" Target="../media/image1510.png"/><Relationship Id="rId5" Type="http://schemas.openxmlformats.org/officeDocument/2006/relationships/image" Target="../media/image1438.png"/><Relationship Id="rId95" Type="http://schemas.openxmlformats.org/officeDocument/2006/relationships/image" Target="../media/image1483.png"/><Relationship Id="rId160" Type="http://schemas.openxmlformats.org/officeDocument/2006/relationships/customXml" Target="../ink/ink1568.xml"/><Relationship Id="rId181" Type="http://schemas.openxmlformats.org/officeDocument/2006/relationships/image" Target="../media/image1526.png"/><Relationship Id="rId216" Type="http://schemas.openxmlformats.org/officeDocument/2006/relationships/customXml" Target="../ink/ink1596.xml"/><Relationship Id="rId237" Type="http://schemas.openxmlformats.org/officeDocument/2006/relationships/image" Target="../media/image1554.png"/><Relationship Id="rId258" Type="http://schemas.openxmlformats.org/officeDocument/2006/relationships/customXml" Target="../ink/ink1617.xml"/><Relationship Id="rId22" Type="http://schemas.openxmlformats.org/officeDocument/2006/relationships/customXml" Target="../ink/ink1499.xml"/><Relationship Id="rId43" Type="http://schemas.openxmlformats.org/officeDocument/2006/relationships/image" Target="../media/image1457.png"/><Relationship Id="rId64" Type="http://schemas.openxmlformats.org/officeDocument/2006/relationships/customXml" Target="../ink/ink1520.xml"/><Relationship Id="rId118" Type="http://schemas.openxmlformats.org/officeDocument/2006/relationships/customXml" Target="../ink/ink1547.xml"/><Relationship Id="rId139" Type="http://schemas.openxmlformats.org/officeDocument/2006/relationships/image" Target="../media/image1505.png"/><Relationship Id="rId85" Type="http://schemas.openxmlformats.org/officeDocument/2006/relationships/image" Target="../media/image1478.png"/><Relationship Id="rId150" Type="http://schemas.openxmlformats.org/officeDocument/2006/relationships/customXml" Target="../ink/ink1563.xml"/><Relationship Id="rId171" Type="http://schemas.openxmlformats.org/officeDocument/2006/relationships/image" Target="../media/image1521.png"/><Relationship Id="rId192" Type="http://schemas.openxmlformats.org/officeDocument/2006/relationships/customXml" Target="../ink/ink1584.xml"/><Relationship Id="rId206" Type="http://schemas.openxmlformats.org/officeDocument/2006/relationships/customXml" Target="../ink/ink1591.xml"/><Relationship Id="rId227" Type="http://schemas.openxmlformats.org/officeDocument/2006/relationships/image" Target="../media/image1549.png"/><Relationship Id="rId248" Type="http://schemas.openxmlformats.org/officeDocument/2006/relationships/customXml" Target="../ink/ink1612.xml"/><Relationship Id="rId12" Type="http://schemas.openxmlformats.org/officeDocument/2006/relationships/customXml" Target="../ink/ink1494.xml"/><Relationship Id="rId33" Type="http://schemas.openxmlformats.org/officeDocument/2006/relationships/image" Target="../media/image1452.png"/><Relationship Id="rId108" Type="http://schemas.openxmlformats.org/officeDocument/2006/relationships/customXml" Target="../ink/ink1542.xml"/><Relationship Id="rId129" Type="http://schemas.openxmlformats.org/officeDocument/2006/relationships/image" Target="../media/image1500.png"/><Relationship Id="rId54" Type="http://schemas.openxmlformats.org/officeDocument/2006/relationships/customXml" Target="../ink/ink1515.xml"/><Relationship Id="rId75" Type="http://schemas.openxmlformats.org/officeDocument/2006/relationships/image" Target="../media/image1473.png"/><Relationship Id="rId96" Type="http://schemas.openxmlformats.org/officeDocument/2006/relationships/customXml" Target="../ink/ink1536.xml"/><Relationship Id="rId140" Type="http://schemas.openxmlformats.org/officeDocument/2006/relationships/customXml" Target="../ink/ink1558.xml"/><Relationship Id="rId161" Type="http://schemas.openxmlformats.org/officeDocument/2006/relationships/image" Target="../media/image1516.png"/><Relationship Id="rId182" Type="http://schemas.openxmlformats.org/officeDocument/2006/relationships/customXml" Target="../ink/ink1579.xml"/><Relationship Id="rId217" Type="http://schemas.openxmlformats.org/officeDocument/2006/relationships/image" Target="../media/image1544.png"/><Relationship Id="rId6" Type="http://schemas.openxmlformats.org/officeDocument/2006/relationships/customXml" Target="../ink/ink1491.xml"/><Relationship Id="rId238" Type="http://schemas.openxmlformats.org/officeDocument/2006/relationships/customXml" Target="../ink/ink1607.xml"/><Relationship Id="rId259" Type="http://schemas.openxmlformats.org/officeDocument/2006/relationships/image" Target="../media/image1565.png"/><Relationship Id="rId23" Type="http://schemas.openxmlformats.org/officeDocument/2006/relationships/image" Target="../media/image1447.png"/><Relationship Id="rId119" Type="http://schemas.openxmlformats.org/officeDocument/2006/relationships/image" Target="../media/image1495.png"/><Relationship Id="rId44" Type="http://schemas.openxmlformats.org/officeDocument/2006/relationships/customXml" Target="../ink/ink1510.xml"/><Relationship Id="rId65" Type="http://schemas.openxmlformats.org/officeDocument/2006/relationships/image" Target="../media/image1468.png"/><Relationship Id="rId86" Type="http://schemas.openxmlformats.org/officeDocument/2006/relationships/customXml" Target="../ink/ink1531.xml"/><Relationship Id="rId130" Type="http://schemas.openxmlformats.org/officeDocument/2006/relationships/customXml" Target="../ink/ink1553.xml"/><Relationship Id="rId151" Type="http://schemas.openxmlformats.org/officeDocument/2006/relationships/image" Target="../media/image1511.png"/><Relationship Id="rId172" Type="http://schemas.openxmlformats.org/officeDocument/2006/relationships/customXml" Target="../ink/ink1574.xml"/><Relationship Id="rId193" Type="http://schemas.openxmlformats.org/officeDocument/2006/relationships/image" Target="../media/image1532.png"/><Relationship Id="rId207" Type="http://schemas.openxmlformats.org/officeDocument/2006/relationships/image" Target="../media/image1539.png"/><Relationship Id="rId228" Type="http://schemas.openxmlformats.org/officeDocument/2006/relationships/customXml" Target="../ink/ink1602.xml"/><Relationship Id="rId249" Type="http://schemas.openxmlformats.org/officeDocument/2006/relationships/image" Target="../media/image1560.png"/><Relationship Id="rId13" Type="http://schemas.openxmlformats.org/officeDocument/2006/relationships/image" Target="../media/image1442.png"/><Relationship Id="rId109" Type="http://schemas.openxmlformats.org/officeDocument/2006/relationships/image" Target="../media/image1490.png"/><Relationship Id="rId34" Type="http://schemas.openxmlformats.org/officeDocument/2006/relationships/customXml" Target="../ink/ink1505.xml"/><Relationship Id="rId55" Type="http://schemas.openxmlformats.org/officeDocument/2006/relationships/image" Target="../media/image1463.png"/><Relationship Id="rId76" Type="http://schemas.openxmlformats.org/officeDocument/2006/relationships/customXml" Target="../ink/ink1526.xml"/><Relationship Id="rId97" Type="http://schemas.openxmlformats.org/officeDocument/2006/relationships/image" Target="../media/image1484.png"/><Relationship Id="rId120" Type="http://schemas.openxmlformats.org/officeDocument/2006/relationships/customXml" Target="../ink/ink1548.xml"/><Relationship Id="rId141" Type="http://schemas.openxmlformats.org/officeDocument/2006/relationships/image" Target="../media/image1506.png"/><Relationship Id="rId7" Type="http://schemas.openxmlformats.org/officeDocument/2006/relationships/image" Target="../media/image1439.png"/><Relationship Id="rId162" Type="http://schemas.openxmlformats.org/officeDocument/2006/relationships/customXml" Target="../ink/ink1569.xml"/><Relationship Id="rId183" Type="http://schemas.openxmlformats.org/officeDocument/2006/relationships/image" Target="../media/image1527.png"/><Relationship Id="rId218" Type="http://schemas.openxmlformats.org/officeDocument/2006/relationships/customXml" Target="../ink/ink1597.xml"/><Relationship Id="rId239" Type="http://schemas.openxmlformats.org/officeDocument/2006/relationships/image" Target="../media/image1555.png"/><Relationship Id="rId250" Type="http://schemas.openxmlformats.org/officeDocument/2006/relationships/customXml" Target="../ink/ink1613.xml"/><Relationship Id="rId24" Type="http://schemas.openxmlformats.org/officeDocument/2006/relationships/customXml" Target="../ink/ink1500.xml"/><Relationship Id="rId45" Type="http://schemas.openxmlformats.org/officeDocument/2006/relationships/image" Target="../media/image1458.png"/><Relationship Id="rId66" Type="http://schemas.openxmlformats.org/officeDocument/2006/relationships/customXml" Target="../ink/ink1521.xml"/><Relationship Id="rId87" Type="http://schemas.openxmlformats.org/officeDocument/2006/relationships/image" Target="../media/image1479.png"/><Relationship Id="rId110" Type="http://schemas.openxmlformats.org/officeDocument/2006/relationships/customXml" Target="../ink/ink1543.xml"/><Relationship Id="rId131" Type="http://schemas.openxmlformats.org/officeDocument/2006/relationships/image" Target="../media/image1501.png"/><Relationship Id="rId152" Type="http://schemas.openxmlformats.org/officeDocument/2006/relationships/customXml" Target="../ink/ink1564.xml"/><Relationship Id="rId173" Type="http://schemas.openxmlformats.org/officeDocument/2006/relationships/image" Target="../media/image1522.png"/><Relationship Id="rId194" Type="http://schemas.openxmlformats.org/officeDocument/2006/relationships/customXml" Target="../ink/ink1585.xml"/><Relationship Id="rId208" Type="http://schemas.openxmlformats.org/officeDocument/2006/relationships/customXml" Target="../ink/ink1592.xml"/><Relationship Id="rId229" Type="http://schemas.openxmlformats.org/officeDocument/2006/relationships/image" Target="../media/image1550.png"/><Relationship Id="rId240" Type="http://schemas.openxmlformats.org/officeDocument/2006/relationships/customXml" Target="../ink/ink1608.xml"/><Relationship Id="rId14" Type="http://schemas.openxmlformats.org/officeDocument/2006/relationships/customXml" Target="../ink/ink1495.xml"/><Relationship Id="rId35" Type="http://schemas.openxmlformats.org/officeDocument/2006/relationships/image" Target="../media/image1453.png"/><Relationship Id="rId56" Type="http://schemas.openxmlformats.org/officeDocument/2006/relationships/customXml" Target="../ink/ink1516.xml"/><Relationship Id="rId77" Type="http://schemas.openxmlformats.org/officeDocument/2006/relationships/image" Target="../media/image1474.png"/><Relationship Id="rId100" Type="http://schemas.openxmlformats.org/officeDocument/2006/relationships/customXml" Target="../ink/ink1538.xml"/><Relationship Id="rId8" Type="http://schemas.openxmlformats.org/officeDocument/2006/relationships/customXml" Target="../ink/ink1492.xml"/><Relationship Id="rId98" Type="http://schemas.openxmlformats.org/officeDocument/2006/relationships/customXml" Target="../ink/ink1537.xml"/><Relationship Id="rId121" Type="http://schemas.openxmlformats.org/officeDocument/2006/relationships/image" Target="../media/image1496.png"/><Relationship Id="rId142" Type="http://schemas.openxmlformats.org/officeDocument/2006/relationships/customXml" Target="../ink/ink1559.xml"/><Relationship Id="rId163" Type="http://schemas.openxmlformats.org/officeDocument/2006/relationships/image" Target="../media/image1517.png"/><Relationship Id="rId184" Type="http://schemas.openxmlformats.org/officeDocument/2006/relationships/customXml" Target="../ink/ink1580.xml"/><Relationship Id="rId219" Type="http://schemas.openxmlformats.org/officeDocument/2006/relationships/image" Target="../media/image1545.png"/><Relationship Id="rId230" Type="http://schemas.openxmlformats.org/officeDocument/2006/relationships/customXml" Target="../ink/ink1603.xml"/><Relationship Id="rId251" Type="http://schemas.openxmlformats.org/officeDocument/2006/relationships/image" Target="../media/image1561.png"/><Relationship Id="rId25" Type="http://schemas.openxmlformats.org/officeDocument/2006/relationships/image" Target="../media/image1448.png"/><Relationship Id="rId46" Type="http://schemas.openxmlformats.org/officeDocument/2006/relationships/customXml" Target="../ink/ink1511.xml"/><Relationship Id="rId67" Type="http://schemas.openxmlformats.org/officeDocument/2006/relationships/image" Target="../media/image1469.png"/><Relationship Id="rId88" Type="http://schemas.openxmlformats.org/officeDocument/2006/relationships/customXml" Target="../ink/ink1532.xml"/><Relationship Id="rId111" Type="http://schemas.openxmlformats.org/officeDocument/2006/relationships/image" Target="../media/image1491.png"/><Relationship Id="rId132" Type="http://schemas.openxmlformats.org/officeDocument/2006/relationships/customXml" Target="../ink/ink1554.xml"/><Relationship Id="rId153" Type="http://schemas.openxmlformats.org/officeDocument/2006/relationships/image" Target="../media/image1512.png"/><Relationship Id="rId174" Type="http://schemas.openxmlformats.org/officeDocument/2006/relationships/customXml" Target="../ink/ink1575.xml"/><Relationship Id="rId195" Type="http://schemas.openxmlformats.org/officeDocument/2006/relationships/image" Target="../media/image1533.png"/><Relationship Id="rId209" Type="http://schemas.openxmlformats.org/officeDocument/2006/relationships/image" Target="../media/image1540.png"/><Relationship Id="rId220" Type="http://schemas.openxmlformats.org/officeDocument/2006/relationships/customXml" Target="../ink/ink1598.xml"/><Relationship Id="rId241" Type="http://schemas.openxmlformats.org/officeDocument/2006/relationships/image" Target="../media/image1556.png"/><Relationship Id="rId15" Type="http://schemas.openxmlformats.org/officeDocument/2006/relationships/image" Target="../media/image1443.png"/><Relationship Id="rId36" Type="http://schemas.openxmlformats.org/officeDocument/2006/relationships/customXml" Target="../ink/ink1506.xml"/><Relationship Id="rId57" Type="http://schemas.openxmlformats.org/officeDocument/2006/relationships/image" Target="../media/image1464.png"/><Relationship Id="rId78" Type="http://schemas.openxmlformats.org/officeDocument/2006/relationships/customXml" Target="../ink/ink1527.xml"/><Relationship Id="rId99" Type="http://schemas.openxmlformats.org/officeDocument/2006/relationships/image" Target="../media/image1485.png"/><Relationship Id="rId101" Type="http://schemas.openxmlformats.org/officeDocument/2006/relationships/image" Target="../media/image1486.png"/><Relationship Id="rId122" Type="http://schemas.openxmlformats.org/officeDocument/2006/relationships/customXml" Target="../ink/ink1549.xml"/><Relationship Id="rId143" Type="http://schemas.openxmlformats.org/officeDocument/2006/relationships/image" Target="../media/image1507.png"/><Relationship Id="rId164" Type="http://schemas.openxmlformats.org/officeDocument/2006/relationships/customXml" Target="../ink/ink1570.xml"/><Relationship Id="rId185" Type="http://schemas.openxmlformats.org/officeDocument/2006/relationships/image" Target="../media/image1528.png"/><Relationship Id="rId9" Type="http://schemas.openxmlformats.org/officeDocument/2006/relationships/image" Target="../media/image1440.png"/><Relationship Id="rId210" Type="http://schemas.openxmlformats.org/officeDocument/2006/relationships/customXml" Target="../ink/ink1593.xml"/><Relationship Id="rId26" Type="http://schemas.openxmlformats.org/officeDocument/2006/relationships/customXml" Target="../ink/ink1501.xml"/><Relationship Id="rId231" Type="http://schemas.openxmlformats.org/officeDocument/2006/relationships/image" Target="../media/image1551.png"/><Relationship Id="rId252" Type="http://schemas.openxmlformats.org/officeDocument/2006/relationships/customXml" Target="../ink/ink1614.xml"/><Relationship Id="rId47" Type="http://schemas.openxmlformats.org/officeDocument/2006/relationships/image" Target="../media/image1459.png"/><Relationship Id="rId68" Type="http://schemas.openxmlformats.org/officeDocument/2006/relationships/customXml" Target="../ink/ink1522.xml"/><Relationship Id="rId89" Type="http://schemas.openxmlformats.org/officeDocument/2006/relationships/image" Target="../media/image1480.png"/><Relationship Id="rId112" Type="http://schemas.openxmlformats.org/officeDocument/2006/relationships/customXml" Target="../ink/ink1544.xml"/><Relationship Id="rId133" Type="http://schemas.openxmlformats.org/officeDocument/2006/relationships/image" Target="../media/image1502.png"/><Relationship Id="rId154" Type="http://schemas.openxmlformats.org/officeDocument/2006/relationships/customXml" Target="../ink/ink1565.xml"/><Relationship Id="rId175" Type="http://schemas.openxmlformats.org/officeDocument/2006/relationships/image" Target="../media/image1523.png"/><Relationship Id="rId196" Type="http://schemas.openxmlformats.org/officeDocument/2006/relationships/customXml" Target="../ink/ink1586.xml"/><Relationship Id="rId200" Type="http://schemas.openxmlformats.org/officeDocument/2006/relationships/customXml" Target="../ink/ink1588.xml"/><Relationship Id="rId16" Type="http://schemas.openxmlformats.org/officeDocument/2006/relationships/customXml" Target="../ink/ink1496.xml"/><Relationship Id="rId221" Type="http://schemas.openxmlformats.org/officeDocument/2006/relationships/image" Target="../media/image1546.png"/><Relationship Id="rId242" Type="http://schemas.openxmlformats.org/officeDocument/2006/relationships/customXml" Target="../ink/ink1609.xml"/><Relationship Id="rId37" Type="http://schemas.openxmlformats.org/officeDocument/2006/relationships/image" Target="../media/image1454.png"/><Relationship Id="rId58" Type="http://schemas.openxmlformats.org/officeDocument/2006/relationships/customXml" Target="../ink/ink1517.xml"/><Relationship Id="rId79" Type="http://schemas.openxmlformats.org/officeDocument/2006/relationships/image" Target="../media/image1475.png"/><Relationship Id="rId102" Type="http://schemas.openxmlformats.org/officeDocument/2006/relationships/customXml" Target="../ink/ink1539.xml"/><Relationship Id="rId123" Type="http://schemas.openxmlformats.org/officeDocument/2006/relationships/image" Target="../media/image1497.png"/><Relationship Id="rId144" Type="http://schemas.openxmlformats.org/officeDocument/2006/relationships/customXml" Target="../ink/ink1560.xml"/><Relationship Id="rId90" Type="http://schemas.openxmlformats.org/officeDocument/2006/relationships/customXml" Target="../ink/ink1533.xml"/><Relationship Id="rId165" Type="http://schemas.openxmlformats.org/officeDocument/2006/relationships/image" Target="../media/image1518.png"/><Relationship Id="rId186" Type="http://schemas.openxmlformats.org/officeDocument/2006/relationships/customXml" Target="../ink/ink1581.xml"/><Relationship Id="rId211" Type="http://schemas.openxmlformats.org/officeDocument/2006/relationships/image" Target="../media/image1541.png"/><Relationship Id="rId232" Type="http://schemas.openxmlformats.org/officeDocument/2006/relationships/customXml" Target="../ink/ink1604.xml"/><Relationship Id="rId253" Type="http://schemas.openxmlformats.org/officeDocument/2006/relationships/image" Target="../media/image1562.png"/><Relationship Id="rId27" Type="http://schemas.openxmlformats.org/officeDocument/2006/relationships/image" Target="../media/image1449.png"/><Relationship Id="rId48" Type="http://schemas.openxmlformats.org/officeDocument/2006/relationships/customXml" Target="../ink/ink1512.xml"/><Relationship Id="rId69" Type="http://schemas.openxmlformats.org/officeDocument/2006/relationships/image" Target="../media/image1470.png"/><Relationship Id="rId113" Type="http://schemas.openxmlformats.org/officeDocument/2006/relationships/image" Target="../media/image1492.png"/><Relationship Id="rId134" Type="http://schemas.openxmlformats.org/officeDocument/2006/relationships/customXml" Target="../ink/ink1555.xml"/><Relationship Id="rId80" Type="http://schemas.openxmlformats.org/officeDocument/2006/relationships/customXml" Target="../ink/ink1528.xml"/><Relationship Id="rId155" Type="http://schemas.openxmlformats.org/officeDocument/2006/relationships/image" Target="../media/image1513.png"/><Relationship Id="rId176" Type="http://schemas.openxmlformats.org/officeDocument/2006/relationships/customXml" Target="../ink/ink1576.xml"/><Relationship Id="rId197" Type="http://schemas.openxmlformats.org/officeDocument/2006/relationships/image" Target="../media/image1534.png"/><Relationship Id="rId201" Type="http://schemas.openxmlformats.org/officeDocument/2006/relationships/image" Target="../media/image1536.png"/><Relationship Id="rId222" Type="http://schemas.openxmlformats.org/officeDocument/2006/relationships/customXml" Target="../ink/ink1599.xml"/><Relationship Id="rId243" Type="http://schemas.openxmlformats.org/officeDocument/2006/relationships/image" Target="../media/image1557.png"/><Relationship Id="rId17" Type="http://schemas.openxmlformats.org/officeDocument/2006/relationships/image" Target="../media/image1444.png"/><Relationship Id="rId38" Type="http://schemas.openxmlformats.org/officeDocument/2006/relationships/customXml" Target="../ink/ink1507.xml"/><Relationship Id="rId59" Type="http://schemas.openxmlformats.org/officeDocument/2006/relationships/image" Target="../media/image1465.png"/><Relationship Id="rId103" Type="http://schemas.openxmlformats.org/officeDocument/2006/relationships/image" Target="../media/image1487.png"/><Relationship Id="rId124" Type="http://schemas.openxmlformats.org/officeDocument/2006/relationships/customXml" Target="../ink/ink1550.xml"/><Relationship Id="rId70" Type="http://schemas.openxmlformats.org/officeDocument/2006/relationships/customXml" Target="../ink/ink1523.xml"/><Relationship Id="rId91" Type="http://schemas.openxmlformats.org/officeDocument/2006/relationships/image" Target="../media/image1481.png"/><Relationship Id="rId145" Type="http://schemas.openxmlformats.org/officeDocument/2006/relationships/image" Target="../media/image1508.png"/><Relationship Id="rId166" Type="http://schemas.openxmlformats.org/officeDocument/2006/relationships/customXml" Target="../ink/ink1571.xml"/><Relationship Id="rId187" Type="http://schemas.openxmlformats.org/officeDocument/2006/relationships/image" Target="../media/image152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594.xml"/><Relationship Id="rId233" Type="http://schemas.openxmlformats.org/officeDocument/2006/relationships/image" Target="../media/image1552.png"/><Relationship Id="rId254" Type="http://schemas.openxmlformats.org/officeDocument/2006/relationships/customXml" Target="../ink/ink1615.xml"/><Relationship Id="rId28" Type="http://schemas.openxmlformats.org/officeDocument/2006/relationships/customXml" Target="../ink/ink1502.xml"/><Relationship Id="rId49" Type="http://schemas.openxmlformats.org/officeDocument/2006/relationships/image" Target="../media/image1460.png"/><Relationship Id="rId114" Type="http://schemas.openxmlformats.org/officeDocument/2006/relationships/customXml" Target="../ink/ink1545.xml"/><Relationship Id="rId60" Type="http://schemas.openxmlformats.org/officeDocument/2006/relationships/customXml" Target="../ink/ink1518.xml"/><Relationship Id="rId81" Type="http://schemas.openxmlformats.org/officeDocument/2006/relationships/image" Target="../media/image1476.png"/><Relationship Id="rId135" Type="http://schemas.openxmlformats.org/officeDocument/2006/relationships/image" Target="../media/image1503.png"/><Relationship Id="rId156" Type="http://schemas.openxmlformats.org/officeDocument/2006/relationships/customXml" Target="../ink/ink1566.xml"/><Relationship Id="rId177" Type="http://schemas.openxmlformats.org/officeDocument/2006/relationships/image" Target="../media/image1524.png"/><Relationship Id="rId198" Type="http://schemas.openxmlformats.org/officeDocument/2006/relationships/customXml" Target="../ink/ink1587.xml"/><Relationship Id="rId202" Type="http://schemas.openxmlformats.org/officeDocument/2006/relationships/customXml" Target="../ink/ink1589.xml"/><Relationship Id="rId223" Type="http://schemas.openxmlformats.org/officeDocument/2006/relationships/image" Target="../media/image1547.png"/><Relationship Id="rId244" Type="http://schemas.openxmlformats.org/officeDocument/2006/relationships/customXml" Target="../ink/ink1610.xml"/><Relationship Id="rId18" Type="http://schemas.openxmlformats.org/officeDocument/2006/relationships/customXml" Target="../ink/ink1497.xml"/><Relationship Id="rId39" Type="http://schemas.openxmlformats.org/officeDocument/2006/relationships/image" Target="../media/image1455.png"/><Relationship Id="rId50" Type="http://schemas.openxmlformats.org/officeDocument/2006/relationships/customXml" Target="../ink/ink1513.xml"/><Relationship Id="rId104" Type="http://schemas.openxmlformats.org/officeDocument/2006/relationships/customXml" Target="../ink/ink1540.xml"/><Relationship Id="rId125" Type="http://schemas.openxmlformats.org/officeDocument/2006/relationships/image" Target="../media/image1498.png"/><Relationship Id="rId146" Type="http://schemas.openxmlformats.org/officeDocument/2006/relationships/customXml" Target="../ink/ink1561.xml"/><Relationship Id="rId167" Type="http://schemas.openxmlformats.org/officeDocument/2006/relationships/image" Target="../media/image1519.png"/><Relationship Id="rId188" Type="http://schemas.openxmlformats.org/officeDocument/2006/relationships/customXml" Target="../ink/ink1582.xml"/><Relationship Id="rId71" Type="http://schemas.openxmlformats.org/officeDocument/2006/relationships/image" Target="../media/image1471.png"/><Relationship Id="rId92" Type="http://schemas.openxmlformats.org/officeDocument/2006/relationships/customXml" Target="../ink/ink1534.xml"/><Relationship Id="rId213" Type="http://schemas.openxmlformats.org/officeDocument/2006/relationships/image" Target="../media/image1542.png"/><Relationship Id="rId234" Type="http://schemas.openxmlformats.org/officeDocument/2006/relationships/customXml" Target="../ink/ink1605.xml"/><Relationship Id="rId2" Type="http://schemas.openxmlformats.org/officeDocument/2006/relationships/customXml" Target="../ink/ink1489.xml"/><Relationship Id="rId29" Type="http://schemas.openxmlformats.org/officeDocument/2006/relationships/image" Target="../media/image1450.png"/><Relationship Id="rId255" Type="http://schemas.openxmlformats.org/officeDocument/2006/relationships/image" Target="../media/image1563.png"/><Relationship Id="rId40" Type="http://schemas.openxmlformats.org/officeDocument/2006/relationships/customXml" Target="../ink/ink1508.xml"/><Relationship Id="rId115" Type="http://schemas.openxmlformats.org/officeDocument/2006/relationships/image" Target="../media/image1493.png"/><Relationship Id="rId136" Type="http://schemas.openxmlformats.org/officeDocument/2006/relationships/customXml" Target="../ink/ink1556.xml"/><Relationship Id="rId157" Type="http://schemas.openxmlformats.org/officeDocument/2006/relationships/image" Target="../media/image1514.png"/><Relationship Id="rId178" Type="http://schemas.openxmlformats.org/officeDocument/2006/relationships/customXml" Target="../ink/ink1577.xml"/><Relationship Id="rId61" Type="http://schemas.openxmlformats.org/officeDocument/2006/relationships/image" Target="../media/image1466.png"/><Relationship Id="rId82" Type="http://schemas.openxmlformats.org/officeDocument/2006/relationships/customXml" Target="../ink/ink1529.xml"/><Relationship Id="rId199" Type="http://schemas.openxmlformats.org/officeDocument/2006/relationships/image" Target="../media/image1535.png"/><Relationship Id="rId203" Type="http://schemas.openxmlformats.org/officeDocument/2006/relationships/image" Target="../media/image1537.png"/><Relationship Id="rId19" Type="http://schemas.openxmlformats.org/officeDocument/2006/relationships/image" Target="../media/image1445.png"/><Relationship Id="rId224" Type="http://schemas.openxmlformats.org/officeDocument/2006/relationships/customXml" Target="../ink/ink1600.xml"/><Relationship Id="rId245" Type="http://schemas.openxmlformats.org/officeDocument/2006/relationships/image" Target="../media/image1558.png"/><Relationship Id="rId30" Type="http://schemas.openxmlformats.org/officeDocument/2006/relationships/customXml" Target="../ink/ink1503.xml"/><Relationship Id="rId105" Type="http://schemas.openxmlformats.org/officeDocument/2006/relationships/image" Target="../media/image1488.png"/><Relationship Id="rId126" Type="http://schemas.openxmlformats.org/officeDocument/2006/relationships/customXml" Target="../ink/ink1551.xml"/><Relationship Id="rId147" Type="http://schemas.openxmlformats.org/officeDocument/2006/relationships/image" Target="../media/image1509.png"/><Relationship Id="rId168" Type="http://schemas.openxmlformats.org/officeDocument/2006/relationships/customXml" Target="../ink/ink1572.xml"/><Relationship Id="rId51" Type="http://schemas.openxmlformats.org/officeDocument/2006/relationships/image" Target="../media/image1461.png"/><Relationship Id="rId72" Type="http://schemas.openxmlformats.org/officeDocument/2006/relationships/customXml" Target="../ink/ink1524.xml"/><Relationship Id="rId93" Type="http://schemas.openxmlformats.org/officeDocument/2006/relationships/image" Target="../media/image1482.png"/><Relationship Id="rId189" Type="http://schemas.openxmlformats.org/officeDocument/2006/relationships/image" Target="../media/image1530.png"/><Relationship Id="rId3" Type="http://schemas.openxmlformats.org/officeDocument/2006/relationships/image" Target="../media/image1437.png"/><Relationship Id="rId214" Type="http://schemas.openxmlformats.org/officeDocument/2006/relationships/customXml" Target="../ink/ink1595.xml"/><Relationship Id="rId235" Type="http://schemas.openxmlformats.org/officeDocument/2006/relationships/image" Target="../media/image1553.png"/><Relationship Id="rId256" Type="http://schemas.openxmlformats.org/officeDocument/2006/relationships/customXml" Target="../ink/ink1616.xml"/><Relationship Id="rId116" Type="http://schemas.openxmlformats.org/officeDocument/2006/relationships/customXml" Target="../ink/ink1546.xml"/><Relationship Id="rId137" Type="http://schemas.openxmlformats.org/officeDocument/2006/relationships/image" Target="../media/image1504.png"/><Relationship Id="rId158" Type="http://schemas.openxmlformats.org/officeDocument/2006/relationships/customXml" Target="../ink/ink1567.xml"/><Relationship Id="rId20" Type="http://schemas.openxmlformats.org/officeDocument/2006/relationships/customXml" Target="../ink/ink1498.xml"/><Relationship Id="rId41" Type="http://schemas.openxmlformats.org/officeDocument/2006/relationships/image" Target="../media/image1456.png"/><Relationship Id="rId62" Type="http://schemas.openxmlformats.org/officeDocument/2006/relationships/customXml" Target="../ink/ink1519.xml"/><Relationship Id="rId83" Type="http://schemas.openxmlformats.org/officeDocument/2006/relationships/image" Target="../media/image1477.png"/><Relationship Id="rId179" Type="http://schemas.openxmlformats.org/officeDocument/2006/relationships/image" Target="../media/image1525.png"/><Relationship Id="rId190" Type="http://schemas.openxmlformats.org/officeDocument/2006/relationships/customXml" Target="../ink/ink1583.xml"/><Relationship Id="rId204" Type="http://schemas.openxmlformats.org/officeDocument/2006/relationships/customXml" Target="../ink/ink1590.xml"/><Relationship Id="rId225" Type="http://schemas.openxmlformats.org/officeDocument/2006/relationships/image" Target="../media/image1548.png"/><Relationship Id="rId246" Type="http://schemas.openxmlformats.org/officeDocument/2006/relationships/customXml" Target="../ink/ink1611.xml"/><Relationship Id="rId106" Type="http://schemas.openxmlformats.org/officeDocument/2006/relationships/customXml" Target="../ink/ink1541.xml"/><Relationship Id="rId127" Type="http://schemas.openxmlformats.org/officeDocument/2006/relationships/image" Target="../media/image1499.png"/><Relationship Id="rId10" Type="http://schemas.openxmlformats.org/officeDocument/2006/relationships/customXml" Target="../ink/ink1493.xml"/><Relationship Id="rId31" Type="http://schemas.openxmlformats.org/officeDocument/2006/relationships/image" Target="../media/image1451.png"/><Relationship Id="rId52" Type="http://schemas.openxmlformats.org/officeDocument/2006/relationships/customXml" Target="../ink/ink1514.xml"/><Relationship Id="rId73" Type="http://schemas.openxmlformats.org/officeDocument/2006/relationships/image" Target="../media/image1472.png"/><Relationship Id="rId94" Type="http://schemas.openxmlformats.org/officeDocument/2006/relationships/customXml" Target="../ink/ink1535.xml"/><Relationship Id="rId148" Type="http://schemas.openxmlformats.org/officeDocument/2006/relationships/customXml" Target="../ink/ink1562.xml"/><Relationship Id="rId169" Type="http://schemas.openxmlformats.org/officeDocument/2006/relationships/image" Target="../media/image1520.png"/><Relationship Id="rId4" Type="http://schemas.openxmlformats.org/officeDocument/2006/relationships/customXml" Target="../ink/ink1490.xml"/><Relationship Id="rId180" Type="http://schemas.openxmlformats.org/officeDocument/2006/relationships/customXml" Target="../ink/ink1578.xml"/><Relationship Id="rId215" Type="http://schemas.openxmlformats.org/officeDocument/2006/relationships/image" Target="../media/image1543.png"/><Relationship Id="rId236" Type="http://schemas.openxmlformats.org/officeDocument/2006/relationships/customXml" Target="../ink/ink1606.xml"/><Relationship Id="rId257" Type="http://schemas.openxmlformats.org/officeDocument/2006/relationships/image" Target="../media/image1564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78.png"/><Relationship Id="rId21" Type="http://schemas.openxmlformats.org/officeDocument/2006/relationships/customXml" Target="../ink/ink1627.xml"/><Relationship Id="rId42" Type="http://schemas.openxmlformats.org/officeDocument/2006/relationships/image" Target="../media/image1586.png"/><Relationship Id="rId47" Type="http://schemas.openxmlformats.org/officeDocument/2006/relationships/customXml" Target="../ink/ink1640.xml"/><Relationship Id="rId63" Type="http://schemas.openxmlformats.org/officeDocument/2006/relationships/customXml" Target="../ink/ink1648.xml"/><Relationship Id="rId68" Type="http://schemas.openxmlformats.org/officeDocument/2006/relationships/image" Target="../media/image1599.png"/><Relationship Id="rId84" Type="http://schemas.openxmlformats.org/officeDocument/2006/relationships/image" Target="../media/image1607.png"/><Relationship Id="rId89" Type="http://schemas.openxmlformats.org/officeDocument/2006/relationships/customXml" Target="../ink/ink1661.xml"/><Relationship Id="rId16" Type="http://schemas.openxmlformats.org/officeDocument/2006/relationships/image" Target="../media/image1573.png"/><Relationship Id="rId107" Type="http://schemas.openxmlformats.org/officeDocument/2006/relationships/customXml" Target="../ink/ink1670.xml"/><Relationship Id="rId11" Type="http://schemas.openxmlformats.org/officeDocument/2006/relationships/customXml" Target="../ink/ink1622.xml"/><Relationship Id="rId32" Type="http://schemas.openxmlformats.org/officeDocument/2006/relationships/image" Target="../media/image1581.png"/><Relationship Id="rId37" Type="http://schemas.openxmlformats.org/officeDocument/2006/relationships/customXml" Target="../ink/ink1635.xml"/><Relationship Id="rId53" Type="http://schemas.openxmlformats.org/officeDocument/2006/relationships/customXml" Target="../ink/ink1643.xml"/><Relationship Id="rId58" Type="http://schemas.openxmlformats.org/officeDocument/2006/relationships/image" Target="../media/image1594.png"/><Relationship Id="rId74" Type="http://schemas.openxmlformats.org/officeDocument/2006/relationships/image" Target="../media/image1602.png"/><Relationship Id="rId79" Type="http://schemas.openxmlformats.org/officeDocument/2006/relationships/customXml" Target="../ink/ink1656.xml"/><Relationship Id="rId102" Type="http://schemas.openxmlformats.org/officeDocument/2006/relationships/image" Target="../media/image1616.png"/><Relationship Id="rId5" Type="http://schemas.openxmlformats.org/officeDocument/2006/relationships/customXml" Target="../ink/ink1619.xml"/><Relationship Id="rId90" Type="http://schemas.openxmlformats.org/officeDocument/2006/relationships/image" Target="../media/image1610.png"/><Relationship Id="rId95" Type="http://schemas.openxmlformats.org/officeDocument/2006/relationships/customXml" Target="../ink/ink1664.xml"/><Relationship Id="rId22" Type="http://schemas.openxmlformats.org/officeDocument/2006/relationships/image" Target="../media/image1576.png"/><Relationship Id="rId27" Type="http://schemas.openxmlformats.org/officeDocument/2006/relationships/customXml" Target="../ink/ink1630.xml"/><Relationship Id="rId43" Type="http://schemas.openxmlformats.org/officeDocument/2006/relationships/customXml" Target="../ink/ink1638.xml"/><Relationship Id="rId48" Type="http://schemas.openxmlformats.org/officeDocument/2006/relationships/image" Target="../media/image1589.png"/><Relationship Id="rId64" Type="http://schemas.openxmlformats.org/officeDocument/2006/relationships/image" Target="../media/image1597.png"/><Relationship Id="rId69" Type="http://schemas.openxmlformats.org/officeDocument/2006/relationships/customXml" Target="../ink/ink1651.xml"/><Relationship Id="rId80" Type="http://schemas.openxmlformats.org/officeDocument/2006/relationships/image" Target="../media/image1605.png"/><Relationship Id="rId85" Type="http://schemas.openxmlformats.org/officeDocument/2006/relationships/customXml" Target="../ink/ink1659.xml"/><Relationship Id="rId12" Type="http://schemas.openxmlformats.org/officeDocument/2006/relationships/image" Target="../media/image1571.png"/><Relationship Id="rId17" Type="http://schemas.openxmlformats.org/officeDocument/2006/relationships/customXml" Target="../ink/ink1625.xml"/><Relationship Id="rId33" Type="http://schemas.openxmlformats.org/officeDocument/2006/relationships/customXml" Target="../ink/ink1633.xml"/><Relationship Id="rId38" Type="http://schemas.openxmlformats.org/officeDocument/2006/relationships/image" Target="../media/image1584.png"/><Relationship Id="rId59" Type="http://schemas.openxmlformats.org/officeDocument/2006/relationships/customXml" Target="../ink/ink1646.xml"/><Relationship Id="rId103" Type="http://schemas.openxmlformats.org/officeDocument/2006/relationships/customXml" Target="../ink/ink1668.xml"/><Relationship Id="rId108" Type="http://schemas.openxmlformats.org/officeDocument/2006/relationships/image" Target="../media/image1619.png"/><Relationship Id="rId20" Type="http://schemas.openxmlformats.org/officeDocument/2006/relationships/image" Target="../media/image1575.png"/><Relationship Id="rId41" Type="http://schemas.openxmlformats.org/officeDocument/2006/relationships/customXml" Target="../ink/ink1637.xml"/><Relationship Id="rId54" Type="http://schemas.openxmlformats.org/officeDocument/2006/relationships/image" Target="../media/image1592.png"/><Relationship Id="rId62" Type="http://schemas.openxmlformats.org/officeDocument/2006/relationships/image" Target="../media/image1596.png"/><Relationship Id="rId70" Type="http://schemas.openxmlformats.org/officeDocument/2006/relationships/image" Target="../media/image1600.png"/><Relationship Id="rId75" Type="http://schemas.openxmlformats.org/officeDocument/2006/relationships/customXml" Target="../ink/ink1654.xml"/><Relationship Id="rId83" Type="http://schemas.openxmlformats.org/officeDocument/2006/relationships/customXml" Target="../ink/ink1658.xml"/><Relationship Id="rId88" Type="http://schemas.openxmlformats.org/officeDocument/2006/relationships/image" Target="../media/image1609.png"/><Relationship Id="rId91" Type="http://schemas.openxmlformats.org/officeDocument/2006/relationships/customXml" Target="../ink/ink1662.xml"/><Relationship Id="rId96" Type="http://schemas.openxmlformats.org/officeDocument/2006/relationships/image" Target="../media/image16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68.png"/><Relationship Id="rId15" Type="http://schemas.openxmlformats.org/officeDocument/2006/relationships/customXml" Target="../ink/ink1624.xml"/><Relationship Id="rId23" Type="http://schemas.openxmlformats.org/officeDocument/2006/relationships/customXml" Target="../ink/ink1628.xml"/><Relationship Id="rId28" Type="http://schemas.openxmlformats.org/officeDocument/2006/relationships/image" Target="../media/image1579.png"/><Relationship Id="rId36" Type="http://schemas.openxmlformats.org/officeDocument/2006/relationships/image" Target="../media/image1583.png"/><Relationship Id="rId49" Type="http://schemas.openxmlformats.org/officeDocument/2006/relationships/customXml" Target="../ink/ink1641.xml"/><Relationship Id="rId57" Type="http://schemas.openxmlformats.org/officeDocument/2006/relationships/customXml" Target="../ink/ink1645.xml"/><Relationship Id="rId106" Type="http://schemas.openxmlformats.org/officeDocument/2006/relationships/image" Target="../media/image1618.png"/><Relationship Id="rId10" Type="http://schemas.openxmlformats.org/officeDocument/2006/relationships/image" Target="../media/image1570.png"/><Relationship Id="rId31" Type="http://schemas.openxmlformats.org/officeDocument/2006/relationships/customXml" Target="../ink/ink1632.xml"/><Relationship Id="rId44" Type="http://schemas.openxmlformats.org/officeDocument/2006/relationships/image" Target="../media/image1587.png"/><Relationship Id="rId52" Type="http://schemas.openxmlformats.org/officeDocument/2006/relationships/image" Target="../media/image1591.png"/><Relationship Id="rId60" Type="http://schemas.openxmlformats.org/officeDocument/2006/relationships/image" Target="../media/image1595.png"/><Relationship Id="rId65" Type="http://schemas.openxmlformats.org/officeDocument/2006/relationships/customXml" Target="../ink/ink1649.xml"/><Relationship Id="rId73" Type="http://schemas.openxmlformats.org/officeDocument/2006/relationships/customXml" Target="../ink/ink1653.xml"/><Relationship Id="rId78" Type="http://schemas.openxmlformats.org/officeDocument/2006/relationships/image" Target="../media/image1604.png"/><Relationship Id="rId81" Type="http://schemas.openxmlformats.org/officeDocument/2006/relationships/customXml" Target="../ink/ink1657.xml"/><Relationship Id="rId86" Type="http://schemas.openxmlformats.org/officeDocument/2006/relationships/image" Target="../media/image1608.png"/><Relationship Id="rId94" Type="http://schemas.openxmlformats.org/officeDocument/2006/relationships/image" Target="../media/image1612.png"/><Relationship Id="rId99" Type="http://schemas.openxmlformats.org/officeDocument/2006/relationships/customXml" Target="../ink/ink1666.xml"/><Relationship Id="rId101" Type="http://schemas.openxmlformats.org/officeDocument/2006/relationships/customXml" Target="../ink/ink1667.xml"/><Relationship Id="rId4" Type="http://schemas.openxmlformats.org/officeDocument/2006/relationships/image" Target="../media/image1567.png"/><Relationship Id="rId9" Type="http://schemas.openxmlformats.org/officeDocument/2006/relationships/customXml" Target="../ink/ink1621.xml"/><Relationship Id="rId13" Type="http://schemas.openxmlformats.org/officeDocument/2006/relationships/customXml" Target="../ink/ink1623.xml"/><Relationship Id="rId18" Type="http://schemas.openxmlformats.org/officeDocument/2006/relationships/image" Target="../media/image1574.png"/><Relationship Id="rId39" Type="http://schemas.openxmlformats.org/officeDocument/2006/relationships/customXml" Target="../ink/ink1636.xml"/><Relationship Id="rId34" Type="http://schemas.openxmlformats.org/officeDocument/2006/relationships/image" Target="../media/image1582.png"/><Relationship Id="rId50" Type="http://schemas.openxmlformats.org/officeDocument/2006/relationships/image" Target="../media/image1590.png"/><Relationship Id="rId55" Type="http://schemas.openxmlformats.org/officeDocument/2006/relationships/customXml" Target="../ink/ink1644.xml"/><Relationship Id="rId76" Type="http://schemas.openxmlformats.org/officeDocument/2006/relationships/image" Target="../media/image1603.png"/><Relationship Id="rId97" Type="http://schemas.openxmlformats.org/officeDocument/2006/relationships/customXml" Target="../ink/ink1665.xml"/><Relationship Id="rId104" Type="http://schemas.openxmlformats.org/officeDocument/2006/relationships/image" Target="../media/image1617.png"/><Relationship Id="rId7" Type="http://schemas.openxmlformats.org/officeDocument/2006/relationships/customXml" Target="../ink/ink1620.xml"/><Relationship Id="rId71" Type="http://schemas.openxmlformats.org/officeDocument/2006/relationships/customXml" Target="../ink/ink1652.xml"/><Relationship Id="rId92" Type="http://schemas.openxmlformats.org/officeDocument/2006/relationships/image" Target="../media/image1611.png"/><Relationship Id="rId2" Type="http://schemas.openxmlformats.org/officeDocument/2006/relationships/image" Target="../media/image264.emf"/><Relationship Id="rId29" Type="http://schemas.openxmlformats.org/officeDocument/2006/relationships/customXml" Target="../ink/ink1631.xml"/><Relationship Id="rId24" Type="http://schemas.openxmlformats.org/officeDocument/2006/relationships/image" Target="../media/image1577.png"/><Relationship Id="rId40" Type="http://schemas.openxmlformats.org/officeDocument/2006/relationships/image" Target="../media/image1585.png"/><Relationship Id="rId45" Type="http://schemas.openxmlformats.org/officeDocument/2006/relationships/customXml" Target="../ink/ink1639.xml"/><Relationship Id="rId66" Type="http://schemas.openxmlformats.org/officeDocument/2006/relationships/image" Target="../media/image1598.png"/><Relationship Id="rId87" Type="http://schemas.openxmlformats.org/officeDocument/2006/relationships/customXml" Target="../ink/ink1660.xml"/><Relationship Id="rId61" Type="http://schemas.openxmlformats.org/officeDocument/2006/relationships/customXml" Target="../ink/ink1647.xml"/><Relationship Id="rId82" Type="http://schemas.openxmlformats.org/officeDocument/2006/relationships/image" Target="../media/image1606.png"/><Relationship Id="rId19" Type="http://schemas.openxmlformats.org/officeDocument/2006/relationships/customXml" Target="../ink/ink1626.xml"/><Relationship Id="rId14" Type="http://schemas.openxmlformats.org/officeDocument/2006/relationships/image" Target="../media/image1572.png"/><Relationship Id="rId30" Type="http://schemas.openxmlformats.org/officeDocument/2006/relationships/image" Target="../media/image1580.png"/><Relationship Id="rId35" Type="http://schemas.openxmlformats.org/officeDocument/2006/relationships/customXml" Target="../ink/ink1634.xml"/><Relationship Id="rId56" Type="http://schemas.openxmlformats.org/officeDocument/2006/relationships/image" Target="../media/image1593.png"/><Relationship Id="rId77" Type="http://schemas.openxmlformats.org/officeDocument/2006/relationships/customXml" Target="../ink/ink1655.xml"/><Relationship Id="rId100" Type="http://schemas.openxmlformats.org/officeDocument/2006/relationships/image" Target="../media/image1615.png"/><Relationship Id="rId105" Type="http://schemas.openxmlformats.org/officeDocument/2006/relationships/customXml" Target="../ink/ink1669.xml"/><Relationship Id="rId8" Type="http://schemas.openxmlformats.org/officeDocument/2006/relationships/image" Target="../media/image1569.png"/><Relationship Id="rId51" Type="http://schemas.openxmlformats.org/officeDocument/2006/relationships/customXml" Target="../ink/ink1642.xml"/><Relationship Id="rId72" Type="http://schemas.openxmlformats.org/officeDocument/2006/relationships/image" Target="../media/image1601.png"/><Relationship Id="rId93" Type="http://schemas.openxmlformats.org/officeDocument/2006/relationships/customXml" Target="../ink/ink1663.xml"/><Relationship Id="rId98" Type="http://schemas.openxmlformats.org/officeDocument/2006/relationships/image" Target="../media/image1614.png"/><Relationship Id="rId3" Type="http://schemas.openxmlformats.org/officeDocument/2006/relationships/customXml" Target="../ink/ink1618.xml"/><Relationship Id="rId25" Type="http://schemas.openxmlformats.org/officeDocument/2006/relationships/customXml" Target="../ink/ink1629.xml"/><Relationship Id="rId46" Type="http://schemas.openxmlformats.org/officeDocument/2006/relationships/image" Target="../media/image1588.png"/><Relationship Id="rId67" Type="http://schemas.openxmlformats.org/officeDocument/2006/relationships/customXml" Target="../ink/ink165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76.xml"/><Relationship Id="rId18" Type="http://schemas.openxmlformats.org/officeDocument/2006/relationships/image" Target="../media/image1627.png"/><Relationship Id="rId26" Type="http://schemas.openxmlformats.org/officeDocument/2006/relationships/image" Target="../media/image1631.png"/><Relationship Id="rId39" Type="http://schemas.openxmlformats.org/officeDocument/2006/relationships/customXml" Target="../ink/ink1689.xml"/><Relationship Id="rId21" Type="http://schemas.openxmlformats.org/officeDocument/2006/relationships/customXml" Target="../ink/ink1680.xml"/><Relationship Id="rId34" Type="http://schemas.openxmlformats.org/officeDocument/2006/relationships/image" Target="../media/image1635.png"/><Relationship Id="rId7" Type="http://schemas.openxmlformats.org/officeDocument/2006/relationships/customXml" Target="../ink/ink1673.xml"/><Relationship Id="rId12" Type="http://schemas.openxmlformats.org/officeDocument/2006/relationships/image" Target="../media/image1624.png"/><Relationship Id="rId17" Type="http://schemas.openxmlformats.org/officeDocument/2006/relationships/customXml" Target="../ink/ink1678.xml"/><Relationship Id="rId25" Type="http://schemas.openxmlformats.org/officeDocument/2006/relationships/customXml" Target="../ink/ink1682.xml"/><Relationship Id="rId33" Type="http://schemas.openxmlformats.org/officeDocument/2006/relationships/customXml" Target="../ink/ink1686.xml"/><Relationship Id="rId38" Type="http://schemas.openxmlformats.org/officeDocument/2006/relationships/image" Target="../media/image1637.png"/><Relationship Id="rId2" Type="http://schemas.openxmlformats.org/officeDocument/2006/relationships/image" Target="../media/image1566.png"/><Relationship Id="rId16" Type="http://schemas.openxmlformats.org/officeDocument/2006/relationships/image" Target="../media/image1626.png"/><Relationship Id="rId20" Type="http://schemas.openxmlformats.org/officeDocument/2006/relationships/image" Target="../media/image1628.png"/><Relationship Id="rId29" Type="http://schemas.openxmlformats.org/officeDocument/2006/relationships/customXml" Target="../ink/ink168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21.png"/><Relationship Id="rId11" Type="http://schemas.openxmlformats.org/officeDocument/2006/relationships/customXml" Target="../ink/ink1675.xml"/><Relationship Id="rId24" Type="http://schemas.openxmlformats.org/officeDocument/2006/relationships/image" Target="../media/image1630.png"/><Relationship Id="rId32" Type="http://schemas.openxmlformats.org/officeDocument/2006/relationships/image" Target="../media/image1634.png"/><Relationship Id="rId37" Type="http://schemas.openxmlformats.org/officeDocument/2006/relationships/customXml" Target="../ink/ink1688.xml"/><Relationship Id="rId40" Type="http://schemas.openxmlformats.org/officeDocument/2006/relationships/image" Target="../media/image1638.png"/><Relationship Id="rId5" Type="http://schemas.openxmlformats.org/officeDocument/2006/relationships/customXml" Target="../ink/ink1672.xml"/><Relationship Id="rId15" Type="http://schemas.openxmlformats.org/officeDocument/2006/relationships/customXml" Target="../ink/ink1677.xml"/><Relationship Id="rId23" Type="http://schemas.openxmlformats.org/officeDocument/2006/relationships/customXml" Target="../ink/ink1681.xml"/><Relationship Id="rId28" Type="http://schemas.openxmlformats.org/officeDocument/2006/relationships/image" Target="../media/image1632.png"/><Relationship Id="rId36" Type="http://schemas.openxmlformats.org/officeDocument/2006/relationships/image" Target="../media/image1636.png"/><Relationship Id="rId10" Type="http://schemas.openxmlformats.org/officeDocument/2006/relationships/image" Target="../media/image1623.png"/><Relationship Id="rId19" Type="http://schemas.openxmlformats.org/officeDocument/2006/relationships/customXml" Target="../ink/ink1679.xml"/><Relationship Id="rId31" Type="http://schemas.openxmlformats.org/officeDocument/2006/relationships/customXml" Target="../ink/ink1685.xml"/><Relationship Id="rId4" Type="http://schemas.openxmlformats.org/officeDocument/2006/relationships/image" Target="../media/image1620.png"/><Relationship Id="rId9" Type="http://schemas.openxmlformats.org/officeDocument/2006/relationships/customXml" Target="../ink/ink1674.xml"/><Relationship Id="rId14" Type="http://schemas.openxmlformats.org/officeDocument/2006/relationships/image" Target="../media/image1625.png"/><Relationship Id="rId22" Type="http://schemas.openxmlformats.org/officeDocument/2006/relationships/image" Target="../media/image1629.png"/><Relationship Id="rId27" Type="http://schemas.openxmlformats.org/officeDocument/2006/relationships/customXml" Target="../ink/ink1683.xml"/><Relationship Id="rId30" Type="http://schemas.openxmlformats.org/officeDocument/2006/relationships/image" Target="../media/image1633.png"/><Relationship Id="rId35" Type="http://schemas.openxmlformats.org/officeDocument/2006/relationships/customXml" Target="../ink/ink1687.xml"/><Relationship Id="rId8" Type="http://schemas.openxmlformats.org/officeDocument/2006/relationships/image" Target="../media/image1622.png"/><Relationship Id="rId3" Type="http://schemas.openxmlformats.org/officeDocument/2006/relationships/customXml" Target="../ink/ink167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702.png"/><Relationship Id="rId299" Type="http://schemas.openxmlformats.org/officeDocument/2006/relationships/image" Target="../media/image1802.png"/><Relationship Id="rId21" Type="http://schemas.openxmlformats.org/officeDocument/2006/relationships/image" Target="../media/image1648.png"/><Relationship Id="rId63" Type="http://schemas.openxmlformats.org/officeDocument/2006/relationships/image" Target="../media/image1672.png"/><Relationship Id="rId159" Type="http://schemas.openxmlformats.org/officeDocument/2006/relationships/image" Target="../media/image1725.png"/><Relationship Id="rId324" Type="http://schemas.openxmlformats.org/officeDocument/2006/relationships/customXml" Target="../ink/ink1851.xml"/><Relationship Id="rId366" Type="http://schemas.openxmlformats.org/officeDocument/2006/relationships/customXml" Target="../ink/ink1872.xml"/><Relationship Id="rId170" Type="http://schemas.openxmlformats.org/officeDocument/2006/relationships/customXml" Target="../ink/ink1774.xml"/><Relationship Id="rId226" Type="http://schemas.openxmlformats.org/officeDocument/2006/relationships/customXml" Target="../ink/ink1802.xml"/><Relationship Id="rId268" Type="http://schemas.openxmlformats.org/officeDocument/2006/relationships/customXml" Target="../ink/ink1823.xml"/><Relationship Id="rId32" Type="http://schemas.openxmlformats.org/officeDocument/2006/relationships/customXml" Target="../ink/ink1705.xml"/><Relationship Id="rId74" Type="http://schemas.openxmlformats.org/officeDocument/2006/relationships/customXml" Target="../ink/ink1726.xml"/><Relationship Id="rId128" Type="http://schemas.openxmlformats.org/officeDocument/2006/relationships/customXml" Target="../ink/ink1753.xml"/><Relationship Id="rId335" Type="http://schemas.openxmlformats.org/officeDocument/2006/relationships/image" Target="../media/image1820.png"/><Relationship Id="rId377" Type="http://schemas.openxmlformats.org/officeDocument/2006/relationships/image" Target="../media/image1841.png"/><Relationship Id="rId5" Type="http://schemas.openxmlformats.org/officeDocument/2006/relationships/image" Target="../media/image1640.png"/><Relationship Id="rId181" Type="http://schemas.openxmlformats.org/officeDocument/2006/relationships/image" Target="../media/image1737.png"/><Relationship Id="rId237" Type="http://schemas.openxmlformats.org/officeDocument/2006/relationships/image" Target="../media/image1768.png"/><Relationship Id="rId279" Type="http://schemas.openxmlformats.org/officeDocument/2006/relationships/image" Target="../media/image1792.png"/><Relationship Id="rId43" Type="http://schemas.openxmlformats.org/officeDocument/2006/relationships/image" Target="../media/image1661.png"/><Relationship Id="rId139" Type="http://schemas.openxmlformats.org/officeDocument/2006/relationships/image" Target="../media/image1714.png"/><Relationship Id="rId290" Type="http://schemas.openxmlformats.org/officeDocument/2006/relationships/customXml" Target="../ink/ink1834.xml"/><Relationship Id="rId304" Type="http://schemas.openxmlformats.org/officeDocument/2006/relationships/customXml" Target="../ink/ink1841.xml"/><Relationship Id="rId346" Type="http://schemas.openxmlformats.org/officeDocument/2006/relationships/customXml" Target="../ink/ink1862.xml"/><Relationship Id="rId388" Type="http://schemas.openxmlformats.org/officeDocument/2006/relationships/customXml" Target="../ink/ink1883.xml"/><Relationship Id="rId85" Type="http://schemas.openxmlformats.org/officeDocument/2006/relationships/image" Target="../media/image1684.png"/><Relationship Id="rId150" Type="http://schemas.openxmlformats.org/officeDocument/2006/relationships/customXml" Target="../ink/ink1764.xml"/><Relationship Id="rId192" Type="http://schemas.openxmlformats.org/officeDocument/2006/relationships/customXml" Target="../ink/ink1785.xml"/><Relationship Id="rId206" Type="http://schemas.openxmlformats.org/officeDocument/2006/relationships/customXml" Target="../ink/ink1792.xml"/><Relationship Id="rId248" Type="http://schemas.openxmlformats.org/officeDocument/2006/relationships/customXml" Target="../ink/ink1813.xml"/><Relationship Id="rId12" Type="http://schemas.openxmlformats.org/officeDocument/2006/relationships/customXml" Target="../ink/ink1695.xml"/><Relationship Id="rId108" Type="http://schemas.openxmlformats.org/officeDocument/2006/relationships/customXml" Target="../ink/ink1743.xml"/><Relationship Id="rId315" Type="http://schemas.openxmlformats.org/officeDocument/2006/relationships/image" Target="../media/image1810.png"/><Relationship Id="rId357" Type="http://schemas.openxmlformats.org/officeDocument/2006/relationships/image" Target="../media/image1831.png"/><Relationship Id="rId54" Type="http://schemas.openxmlformats.org/officeDocument/2006/relationships/customXml" Target="../ink/ink1716.xml"/><Relationship Id="rId96" Type="http://schemas.openxmlformats.org/officeDocument/2006/relationships/customXml" Target="../ink/ink1737.xml"/><Relationship Id="rId161" Type="http://schemas.openxmlformats.org/officeDocument/2006/relationships/image" Target="../media/image1726.png"/><Relationship Id="rId217" Type="http://schemas.openxmlformats.org/officeDocument/2006/relationships/image" Target="../media/image1757.png"/><Relationship Id="rId259" Type="http://schemas.openxmlformats.org/officeDocument/2006/relationships/image" Target="../media/image1781.png"/><Relationship Id="rId23" Type="http://schemas.openxmlformats.org/officeDocument/2006/relationships/image" Target="../media/image1649.png"/><Relationship Id="rId119" Type="http://schemas.openxmlformats.org/officeDocument/2006/relationships/image" Target="../media/image1703.png"/><Relationship Id="rId270" Type="http://schemas.openxmlformats.org/officeDocument/2006/relationships/customXml" Target="../ink/ink1824.xml"/><Relationship Id="rId326" Type="http://schemas.openxmlformats.org/officeDocument/2006/relationships/customXml" Target="../ink/ink1852.xml"/><Relationship Id="rId65" Type="http://schemas.openxmlformats.org/officeDocument/2006/relationships/image" Target="../media/image1673.png"/><Relationship Id="rId130" Type="http://schemas.openxmlformats.org/officeDocument/2006/relationships/customXml" Target="../ink/ink1754.xml"/><Relationship Id="rId368" Type="http://schemas.openxmlformats.org/officeDocument/2006/relationships/customXml" Target="../ink/ink1873.xml"/><Relationship Id="rId172" Type="http://schemas.openxmlformats.org/officeDocument/2006/relationships/customXml" Target="../ink/ink1775.xml"/><Relationship Id="rId228" Type="http://schemas.openxmlformats.org/officeDocument/2006/relationships/customXml" Target="../ink/ink1803.xml"/><Relationship Id="rId281" Type="http://schemas.openxmlformats.org/officeDocument/2006/relationships/image" Target="../media/image1793.png"/><Relationship Id="rId337" Type="http://schemas.openxmlformats.org/officeDocument/2006/relationships/image" Target="../media/image1821.png"/><Relationship Id="rId34" Type="http://schemas.openxmlformats.org/officeDocument/2006/relationships/customXml" Target="../ink/ink1706.xml"/><Relationship Id="rId76" Type="http://schemas.openxmlformats.org/officeDocument/2006/relationships/customXml" Target="../ink/ink1727.xml"/><Relationship Id="rId141" Type="http://schemas.openxmlformats.org/officeDocument/2006/relationships/image" Target="../media/image1715.png"/><Relationship Id="rId379" Type="http://schemas.openxmlformats.org/officeDocument/2006/relationships/image" Target="../media/image1842.png"/><Relationship Id="rId7" Type="http://schemas.openxmlformats.org/officeDocument/2006/relationships/image" Target="../media/image1641.png"/><Relationship Id="rId183" Type="http://schemas.openxmlformats.org/officeDocument/2006/relationships/image" Target="../media/image1738.png"/><Relationship Id="rId239" Type="http://schemas.openxmlformats.org/officeDocument/2006/relationships/image" Target="../media/image1769.png"/><Relationship Id="rId390" Type="http://schemas.openxmlformats.org/officeDocument/2006/relationships/customXml" Target="../ink/ink1884.xml"/><Relationship Id="rId250" Type="http://schemas.openxmlformats.org/officeDocument/2006/relationships/customXml" Target="../ink/ink1814.xml"/><Relationship Id="rId292" Type="http://schemas.openxmlformats.org/officeDocument/2006/relationships/customXml" Target="../ink/ink1835.xml"/><Relationship Id="rId306" Type="http://schemas.openxmlformats.org/officeDocument/2006/relationships/customXml" Target="../ink/ink1842.xml"/><Relationship Id="rId45" Type="http://schemas.openxmlformats.org/officeDocument/2006/relationships/image" Target="../media/image1662.png"/><Relationship Id="rId87" Type="http://schemas.openxmlformats.org/officeDocument/2006/relationships/image" Target="../media/image1685.png"/><Relationship Id="rId110" Type="http://schemas.openxmlformats.org/officeDocument/2006/relationships/customXml" Target="../ink/ink1744.xml"/><Relationship Id="rId348" Type="http://schemas.openxmlformats.org/officeDocument/2006/relationships/customXml" Target="../ink/ink1863.xml"/><Relationship Id="rId152" Type="http://schemas.openxmlformats.org/officeDocument/2006/relationships/customXml" Target="../ink/ink1765.xml"/><Relationship Id="rId194" Type="http://schemas.openxmlformats.org/officeDocument/2006/relationships/customXml" Target="../ink/ink1786.xml"/><Relationship Id="rId208" Type="http://schemas.openxmlformats.org/officeDocument/2006/relationships/customXml" Target="../ink/ink1793.xml"/><Relationship Id="rId261" Type="http://schemas.openxmlformats.org/officeDocument/2006/relationships/image" Target="../media/image1782.png"/><Relationship Id="rId14" Type="http://schemas.openxmlformats.org/officeDocument/2006/relationships/customXml" Target="../ink/ink1696.xml"/><Relationship Id="rId56" Type="http://schemas.openxmlformats.org/officeDocument/2006/relationships/customXml" Target="../ink/ink1717.xml"/><Relationship Id="rId317" Type="http://schemas.openxmlformats.org/officeDocument/2006/relationships/image" Target="../media/image1811.png"/><Relationship Id="rId359" Type="http://schemas.openxmlformats.org/officeDocument/2006/relationships/image" Target="../media/image1832.png"/><Relationship Id="rId98" Type="http://schemas.openxmlformats.org/officeDocument/2006/relationships/customXml" Target="../ink/ink1738.xml"/><Relationship Id="rId121" Type="http://schemas.openxmlformats.org/officeDocument/2006/relationships/image" Target="../media/image1704.png"/><Relationship Id="rId163" Type="http://schemas.openxmlformats.org/officeDocument/2006/relationships/image" Target="../media/image1727.png"/><Relationship Id="rId219" Type="http://schemas.openxmlformats.org/officeDocument/2006/relationships/image" Target="../media/image1758.png"/><Relationship Id="rId370" Type="http://schemas.openxmlformats.org/officeDocument/2006/relationships/customXml" Target="../ink/ink1874.xml"/><Relationship Id="rId230" Type="http://schemas.openxmlformats.org/officeDocument/2006/relationships/customXml" Target="../ink/ink1804.xml"/><Relationship Id="rId25" Type="http://schemas.openxmlformats.org/officeDocument/2006/relationships/image" Target="../media/image1651.png"/><Relationship Id="rId67" Type="http://schemas.openxmlformats.org/officeDocument/2006/relationships/image" Target="../media/image1674.png"/><Relationship Id="rId272" Type="http://schemas.openxmlformats.org/officeDocument/2006/relationships/customXml" Target="../ink/ink1825.xml"/><Relationship Id="rId328" Type="http://schemas.openxmlformats.org/officeDocument/2006/relationships/customXml" Target="../ink/ink1853.xml"/><Relationship Id="rId132" Type="http://schemas.openxmlformats.org/officeDocument/2006/relationships/customXml" Target="../ink/ink1755.xml"/><Relationship Id="rId174" Type="http://schemas.openxmlformats.org/officeDocument/2006/relationships/customXml" Target="../ink/ink1776.xml"/><Relationship Id="rId381" Type="http://schemas.openxmlformats.org/officeDocument/2006/relationships/image" Target="../media/image1843.png"/><Relationship Id="rId241" Type="http://schemas.openxmlformats.org/officeDocument/2006/relationships/image" Target="../media/image1771.png"/><Relationship Id="rId36" Type="http://schemas.openxmlformats.org/officeDocument/2006/relationships/customXml" Target="../ink/ink1707.xml"/><Relationship Id="rId283" Type="http://schemas.openxmlformats.org/officeDocument/2006/relationships/image" Target="../media/image1794.png"/><Relationship Id="rId339" Type="http://schemas.openxmlformats.org/officeDocument/2006/relationships/image" Target="../media/image1822.png"/><Relationship Id="rId78" Type="http://schemas.openxmlformats.org/officeDocument/2006/relationships/customXml" Target="../ink/ink1728.xml"/><Relationship Id="rId101" Type="http://schemas.openxmlformats.org/officeDocument/2006/relationships/image" Target="../media/image1693.png"/><Relationship Id="rId143" Type="http://schemas.openxmlformats.org/officeDocument/2006/relationships/image" Target="../media/image1716.png"/><Relationship Id="rId185" Type="http://schemas.openxmlformats.org/officeDocument/2006/relationships/image" Target="../media/image1739.png"/><Relationship Id="rId350" Type="http://schemas.openxmlformats.org/officeDocument/2006/relationships/customXml" Target="../ink/ink1864.xml"/><Relationship Id="rId9" Type="http://schemas.openxmlformats.org/officeDocument/2006/relationships/image" Target="../media/image1642.png"/><Relationship Id="rId210" Type="http://schemas.openxmlformats.org/officeDocument/2006/relationships/customXml" Target="../ink/ink1794.xml"/><Relationship Id="rId392" Type="http://schemas.openxmlformats.org/officeDocument/2006/relationships/customXml" Target="../ink/ink1885.xml"/><Relationship Id="rId252" Type="http://schemas.openxmlformats.org/officeDocument/2006/relationships/customXml" Target="../ink/ink1815.xml"/><Relationship Id="rId294" Type="http://schemas.openxmlformats.org/officeDocument/2006/relationships/customXml" Target="../ink/ink1836.xml"/><Relationship Id="rId308" Type="http://schemas.openxmlformats.org/officeDocument/2006/relationships/customXml" Target="../ink/ink1843.xml"/><Relationship Id="rId47" Type="http://schemas.openxmlformats.org/officeDocument/2006/relationships/image" Target="../media/image1663.png"/><Relationship Id="rId89" Type="http://schemas.openxmlformats.org/officeDocument/2006/relationships/image" Target="../media/image1686.png"/><Relationship Id="rId112" Type="http://schemas.openxmlformats.org/officeDocument/2006/relationships/customXml" Target="../ink/ink1745.xml"/><Relationship Id="rId154" Type="http://schemas.openxmlformats.org/officeDocument/2006/relationships/customXml" Target="../ink/ink1766.xml"/><Relationship Id="rId361" Type="http://schemas.openxmlformats.org/officeDocument/2006/relationships/image" Target="../media/image1833.png"/><Relationship Id="rId196" Type="http://schemas.openxmlformats.org/officeDocument/2006/relationships/customXml" Target="../ink/ink1787.xml"/><Relationship Id="rId16" Type="http://schemas.openxmlformats.org/officeDocument/2006/relationships/customXml" Target="../ink/ink1697.xml"/><Relationship Id="rId221" Type="http://schemas.openxmlformats.org/officeDocument/2006/relationships/image" Target="../media/image1759.png"/><Relationship Id="rId263" Type="http://schemas.openxmlformats.org/officeDocument/2006/relationships/image" Target="../media/image1783.png"/><Relationship Id="rId319" Type="http://schemas.openxmlformats.org/officeDocument/2006/relationships/image" Target="../media/image1812.png"/><Relationship Id="rId37" Type="http://schemas.openxmlformats.org/officeDocument/2006/relationships/image" Target="../media/image1657.png"/><Relationship Id="rId58" Type="http://schemas.openxmlformats.org/officeDocument/2006/relationships/customXml" Target="../ink/ink1718.xml"/><Relationship Id="rId79" Type="http://schemas.openxmlformats.org/officeDocument/2006/relationships/image" Target="../media/image1681.png"/><Relationship Id="rId102" Type="http://schemas.openxmlformats.org/officeDocument/2006/relationships/customXml" Target="../ink/ink1740.xml"/><Relationship Id="rId123" Type="http://schemas.openxmlformats.org/officeDocument/2006/relationships/image" Target="../media/image1705.png"/><Relationship Id="rId144" Type="http://schemas.openxmlformats.org/officeDocument/2006/relationships/customXml" Target="../ink/ink1761.xml"/><Relationship Id="rId330" Type="http://schemas.openxmlformats.org/officeDocument/2006/relationships/customXml" Target="../ink/ink1854.xml"/><Relationship Id="rId90" Type="http://schemas.openxmlformats.org/officeDocument/2006/relationships/customXml" Target="../ink/ink1734.xml"/><Relationship Id="rId165" Type="http://schemas.openxmlformats.org/officeDocument/2006/relationships/image" Target="../media/image1728.png"/><Relationship Id="rId186" Type="http://schemas.openxmlformats.org/officeDocument/2006/relationships/customXml" Target="../ink/ink1782.xml"/><Relationship Id="rId351" Type="http://schemas.openxmlformats.org/officeDocument/2006/relationships/image" Target="../media/image1828.png"/><Relationship Id="rId372" Type="http://schemas.openxmlformats.org/officeDocument/2006/relationships/customXml" Target="../ink/ink1875.xml"/><Relationship Id="rId393" Type="http://schemas.openxmlformats.org/officeDocument/2006/relationships/image" Target="../media/image1849.png"/><Relationship Id="rId211" Type="http://schemas.openxmlformats.org/officeDocument/2006/relationships/image" Target="../media/image1754.png"/><Relationship Id="rId232" Type="http://schemas.openxmlformats.org/officeDocument/2006/relationships/customXml" Target="../ink/ink1805.xml"/><Relationship Id="rId253" Type="http://schemas.openxmlformats.org/officeDocument/2006/relationships/image" Target="../media/image1777.png"/><Relationship Id="rId274" Type="http://schemas.openxmlformats.org/officeDocument/2006/relationships/customXml" Target="../ink/ink1826.xml"/><Relationship Id="rId295" Type="http://schemas.openxmlformats.org/officeDocument/2006/relationships/image" Target="../media/image1800.png"/><Relationship Id="rId309" Type="http://schemas.openxmlformats.org/officeDocument/2006/relationships/image" Target="../media/image1807.png"/><Relationship Id="rId27" Type="http://schemas.openxmlformats.org/officeDocument/2006/relationships/image" Target="../media/image1652.png"/><Relationship Id="rId48" Type="http://schemas.openxmlformats.org/officeDocument/2006/relationships/customXml" Target="../ink/ink1713.xml"/><Relationship Id="rId69" Type="http://schemas.openxmlformats.org/officeDocument/2006/relationships/image" Target="../media/image1675.png"/><Relationship Id="rId113" Type="http://schemas.openxmlformats.org/officeDocument/2006/relationships/image" Target="../media/image1699.png"/><Relationship Id="rId134" Type="http://schemas.openxmlformats.org/officeDocument/2006/relationships/customXml" Target="../ink/ink1756.xml"/><Relationship Id="rId320" Type="http://schemas.openxmlformats.org/officeDocument/2006/relationships/customXml" Target="../ink/ink1849.xml"/><Relationship Id="rId80" Type="http://schemas.openxmlformats.org/officeDocument/2006/relationships/customXml" Target="../ink/ink1729.xml"/><Relationship Id="rId155" Type="http://schemas.openxmlformats.org/officeDocument/2006/relationships/image" Target="../media/image1723.png"/><Relationship Id="rId176" Type="http://schemas.openxmlformats.org/officeDocument/2006/relationships/customXml" Target="../ink/ink1777.xml"/><Relationship Id="rId197" Type="http://schemas.openxmlformats.org/officeDocument/2006/relationships/image" Target="../media/image1746.png"/><Relationship Id="rId341" Type="http://schemas.openxmlformats.org/officeDocument/2006/relationships/image" Target="../media/image1823.png"/><Relationship Id="rId362" Type="http://schemas.openxmlformats.org/officeDocument/2006/relationships/customXml" Target="../ink/ink1870.xml"/><Relationship Id="rId383" Type="http://schemas.openxmlformats.org/officeDocument/2006/relationships/image" Target="../media/image1844.png"/><Relationship Id="rId201" Type="http://schemas.openxmlformats.org/officeDocument/2006/relationships/image" Target="../media/image1748.png"/><Relationship Id="rId222" Type="http://schemas.openxmlformats.org/officeDocument/2006/relationships/customXml" Target="../ink/ink1800.xml"/><Relationship Id="rId243" Type="http://schemas.openxmlformats.org/officeDocument/2006/relationships/image" Target="../media/image1772.png"/><Relationship Id="rId264" Type="http://schemas.openxmlformats.org/officeDocument/2006/relationships/customXml" Target="../ink/ink1821.xml"/><Relationship Id="rId285" Type="http://schemas.openxmlformats.org/officeDocument/2006/relationships/image" Target="../media/image1795.png"/><Relationship Id="rId17" Type="http://schemas.openxmlformats.org/officeDocument/2006/relationships/image" Target="../media/image1646.png"/><Relationship Id="rId38" Type="http://schemas.openxmlformats.org/officeDocument/2006/relationships/customXml" Target="../ink/ink1708.xml"/><Relationship Id="rId59" Type="http://schemas.openxmlformats.org/officeDocument/2006/relationships/image" Target="../media/image1669.png"/><Relationship Id="rId103" Type="http://schemas.openxmlformats.org/officeDocument/2006/relationships/image" Target="../media/image1694.png"/><Relationship Id="rId124" Type="http://schemas.openxmlformats.org/officeDocument/2006/relationships/customXml" Target="../ink/ink1751.xml"/><Relationship Id="rId310" Type="http://schemas.openxmlformats.org/officeDocument/2006/relationships/customXml" Target="../ink/ink1844.xml"/><Relationship Id="rId70" Type="http://schemas.openxmlformats.org/officeDocument/2006/relationships/customXml" Target="../ink/ink1724.xml"/><Relationship Id="rId91" Type="http://schemas.openxmlformats.org/officeDocument/2006/relationships/image" Target="../media/image1687.png"/><Relationship Id="rId145" Type="http://schemas.openxmlformats.org/officeDocument/2006/relationships/image" Target="../media/image1717.png"/><Relationship Id="rId166" Type="http://schemas.openxmlformats.org/officeDocument/2006/relationships/customXml" Target="../ink/ink1772.xml"/><Relationship Id="rId187" Type="http://schemas.openxmlformats.org/officeDocument/2006/relationships/image" Target="../media/image1741.png"/><Relationship Id="rId331" Type="http://schemas.openxmlformats.org/officeDocument/2006/relationships/image" Target="../media/image1818.png"/><Relationship Id="rId352" Type="http://schemas.openxmlformats.org/officeDocument/2006/relationships/customXml" Target="../ink/ink1865.xml"/><Relationship Id="rId373" Type="http://schemas.openxmlformats.org/officeDocument/2006/relationships/image" Target="../media/image1839.png"/><Relationship Id="rId394" Type="http://schemas.openxmlformats.org/officeDocument/2006/relationships/customXml" Target="../ink/ink188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95.xml"/><Relationship Id="rId233" Type="http://schemas.openxmlformats.org/officeDocument/2006/relationships/image" Target="../media/image1766.png"/><Relationship Id="rId254" Type="http://schemas.openxmlformats.org/officeDocument/2006/relationships/customXml" Target="../ink/ink1816.xml"/><Relationship Id="rId28" Type="http://schemas.openxmlformats.org/officeDocument/2006/relationships/customXml" Target="../ink/ink1703.xml"/><Relationship Id="rId49" Type="http://schemas.openxmlformats.org/officeDocument/2006/relationships/image" Target="../media/image1664.png"/><Relationship Id="rId114" Type="http://schemas.openxmlformats.org/officeDocument/2006/relationships/customXml" Target="../ink/ink1746.xml"/><Relationship Id="rId275" Type="http://schemas.openxmlformats.org/officeDocument/2006/relationships/image" Target="../media/image1789.png"/><Relationship Id="rId296" Type="http://schemas.openxmlformats.org/officeDocument/2006/relationships/customXml" Target="../ink/ink1837.xml"/><Relationship Id="rId300" Type="http://schemas.openxmlformats.org/officeDocument/2006/relationships/customXml" Target="../ink/ink1839.xml"/><Relationship Id="rId60" Type="http://schemas.openxmlformats.org/officeDocument/2006/relationships/customXml" Target="../ink/ink1719.xml"/><Relationship Id="rId81" Type="http://schemas.openxmlformats.org/officeDocument/2006/relationships/image" Target="../media/image1682.png"/><Relationship Id="rId135" Type="http://schemas.openxmlformats.org/officeDocument/2006/relationships/image" Target="../media/image1712.png"/><Relationship Id="rId156" Type="http://schemas.openxmlformats.org/officeDocument/2006/relationships/customXml" Target="../ink/ink1767.xml"/><Relationship Id="rId177" Type="http://schemas.openxmlformats.org/officeDocument/2006/relationships/image" Target="../media/image1735.png"/><Relationship Id="rId198" Type="http://schemas.openxmlformats.org/officeDocument/2006/relationships/customXml" Target="../ink/ink1788.xml"/><Relationship Id="rId321" Type="http://schemas.openxmlformats.org/officeDocument/2006/relationships/image" Target="../media/image1813.png"/><Relationship Id="rId342" Type="http://schemas.openxmlformats.org/officeDocument/2006/relationships/customXml" Target="../ink/ink1860.xml"/><Relationship Id="rId363" Type="http://schemas.openxmlformats.org/officeDocument/2006/relationships/image" Target="../media/image1834.png"/><Relationship Id="rId384" Type="http://schemas.openxmlformats.org/officeDocument/2006/relationships/customXml" Target="../ink/ink1881.xml"/><Relationship Id="rId202" Type="http://schemas.openxmlformats.org/officeDocument/2006/relationships/customXml" Target="../ink/ink1790.xml"/><Relationship Id="rId223" Type="http://schemas.openxmlformats.org/officeDocument/2006/relationships/image" Target="../media/image1761.png"/><Relationship Id="rId244" Type="http://schemas.openxmlformats.org/officeDocument/2006/relationships/customXml" Target="../ink/ink1811.xml"/><Relationship Id="rId18" Type="http://schemas.openxmlformats.org/officeDocument/2006/relationships/customXml" Target="../ink/ink1698.xml"/><Relationship Id="rId39" Type="http://schemas.openxmlformats.org/officeDocument/2006/relationships/image" Target="../media/image1658.png"/><Relationship Id="rId265" Type="http://schemas.openxmlformats.org/officeDocument/2006/relationships/image" Target="../media/image1784.png"/><Relationship Id="rId286" Type="http://schemas.openxmlformats.org/officeDocument/2006/relationships/customXml" Target="../ink/ink1832.xml"/><Relationship Id="rId50" Type="http://schemas.openxmlformats.org/officeDocument/2006/relationships/customXml" Target="../ink/ink1714.xml"/><Relationship Id="rId104" Type="http://schemas.openxmlformats.org/officeDocument/2006/relationships/customXml" Target="../ink/ink1741.xml"/><Relationship Id="rId125" Type="http://schemas.openxmlformats.org/officeDocument/2006/relationships/image" Target="../media/image1706.png"/><Relationship Id="rId146" Type="http://schemas.openxmlformats.org/officeDocument/2006/relationships/customXml" Target="../ink/ink1762.xml"/><Relationship Id="rId167" Type="http://schemas.openxmlformats.org/officeDocument/2006/relationships/image" Target="../media/image1729.png"/><Relationship Id="rId188" Type="http://schemas.openxmlformats.org/officeDocument/2006/relationships/customXml" Target="../ink/ink1783.xml"/><Relationship Id="rId311" Type="http://schemas.openxmlformats.org/officeDocument/2006/relationships/image" Target="../media/image1808.png"/><Relationship Id="rId332" Type="http://schemas.openxmlformats.org/officeDocument/2006/relationships/customXml" Target="../ink/ink1855.xml"/><Relationship Id="rId353" Type="http://schemas.openxmlformats.org/officeDocument/2006/relationships/image" Target="../media/image1829.png"/><Relationship Id="rId374" Type="http://schemas.openxmlformats.org/officeDocument/2006/relationships/customXml" Target="../ink/ink1876.xml"/><Relationship Id="rId395" Type="http://schemas.openxmlformats.org/officeDocument/2006/relationships/image" Target="../media/image1850.png"/><Relationship Id="rId71" Type="http://schemas.openxmlformats.org/officeDocument/2006/relationships/image" Target="../media/image1676.png"/><Relationship Id="rId92" Type="http://schemas.openxmlformats.org/officeDocument/2006/relationships/customXml" Target="../ink/ink1735.xml"/><Relationship Id="rId213" Type="http://schemas.openxmlformats.org/officeDocument/2006/relationships/image" Target="../media/image1755.png"/><Relationship Id="rId234" Type="http://schemas.openxmlformats.org/officeDocument/2006/relationships/customXml" Target="../ink/ink1806.xml"/><Relationship Id="rId2" Type="http://schemas.openxmlformats.org/officeDocument/2006/relationships/customXml" Target="../ink/ink1690.xml"/><Relationship Id="rId29" Type="http://schemas.openxmlformats.org/officeDocument/2006/relationships/image" Target="../media/image1653.png"/><Relationship Id="rId255" Type="http://schemas.openxmlformats.org/officeDocument/2006/relationships/image" Target="../media/image1778.png"/><Relationship Id="rId276" Type="http://schemas.openxmlformats.org/officeDocument/2006/relationships/customXml" Target="../ink/ink1827.xml"/><Relationship Id="rId297" Type="http://schemas.openxmlformats.org/officeDocument/2006/relationships/image" Target="../media/image1801.png"/><Relationship Id="rId40" Type="http://schemas.openxmlformats.org/officeDocument/2006/relationships/customXml" Target="../ink/ink1709.xml"/><Relationship Id="rId115" Type="http://schemas.openxmlformats.org/officeDocument/2006/relationships/image" Target="../media/image1701.png"/><Relationship Id="rId136" Type="http://schemas.openxmlformats.org/officeDocument/2006/relationships/customXml" Target="../ink/ink1757.xml"/><Relationship Id="rId157" Type="http://schemas.openxmlformats.org/officeDocument/2006/relationships/image" Target="../media/image1724.png"/><Relationship Id="rId178" Type="http://schemas.openxmlformats.org/officeDocument/2006/relationships/customXml" Target="../ink/ink1778.xml"/><Relationship Id="rId301" Type="http://schemas.openxmlformats.org/officeDocument/2006/relationships/image" Target="../media/image1803.png"/><Relationship Id="rId322" Type="http://schemas.openxmlformats.org/officeDocument/2006/relationships/customXml" Target="../ink/ink1850.xml"/><Relationship Id="rId343" Type="http://schemas.openxmlformats.org/officeDocument/2006/relationships/image" Target="../media/image1824.png"/><Relationship Id="rId364" Type="http://schemas.openxmlformats.org/officeDocument/2006/relationships/customXml" Target="../ink/ink1871.xml"/><Relationship Id="rId61" Type="http://schemas.openxmlformats.org/officeDocument/2006/relationships/image" Target="../media/image1671.png"/><Relationship Id="rId82" Type="http://schemas.openxmlformats.org/officeDocument/2006/relationships/customXml" Target="../ink/ink1730.xml"/><Relationship Id="rId199" Type="http://schemas.openxmlformats.org/officeDocument/2006/relationships/image" Target="../media/image1747.png"/><Relationship Id="rId203" Type="http://schemas.openxmlformats.org/officeDocument/2006/relationships/image" Target="../media/image1749.png"/><Relationship Id="rId385" Type="http://schemas.openxmlformats.org/officeDocument/2006/relationships/image" Target="../media/image1845.png"/><Relationship Id="rId19" Type="http://schemas.openxmlformats.org/officeDocument/2006/relationships/image" Target="../media/image1647.png"/><Relationship Id="rId224" Type="http://schemas.openxmlformats.org/officeDocument/2006/relationships/customXml" Target="../ink/ink1801.xml"/><Relationship Id="rId245" Type="http://schemas.openxmlformats.org/officeDocument/2006/relationships/image" Target="../media/image1773.png"/><Relationship Id="rId266" Type="http://schemas.openxmlformats.org/officeDocument/2006/relationships/customXml" Target="../ink/ink1822.xml"/><Relationship Id="rId287" Type="http://schemas.openxmlformats.org/officeDocument/2006/relationships/image" Target="../media/image1796.png"/><Relationship Id="rId30" Type="http://schemas.openxmlformats.org/officeDocument/2006/relationships/customXml" Target="../ink/ink1704.xml"/><Relationship Id="rId105" Type="http://schemas.openxmlformats.org/officeDocument/2006/relationships/image" Target="../media/image1695.png"/><Relationship Id="rId126" Type="http://schemas.openxmlformats.org/officeDocument/2006/relationships/customXml" Target="../ink/ink1752.xml"/><Relationship Id="rId147" Type="http://schemas.openxmlformats.org/officeDocument/2006/relationships/image" Target="../media/image1718.png"/><Relationship Id="rId168" Type="http://schemas.openxmlformats.org/officeDocument/2006/relationships/customXml" Target="../ink/ink1773.xml"/><Relationship Id="rId312" Type="http://schemas.openxmlformats.org/officeDocument/2006/relationships/customXml" Target="../ink/ink1845.xml"/><Relationship Id="rId333" Type="http://schemas.openxmlformats.org/officeDocument/2006/relationships/image" Target="../media/image1819.png"/><Relationship Id="rId354" Type="http://schemas.openxmlformats.org/officeDocument/2006/relationships/customXml" Target="../ink/ink1866.xml"/><Relationship Id="rId51" Type="http://schemas.openxmlformats.org/officeDocument/2006/relationships/image" Target="../media/image1665.png"/><Relationship Id="rId72" Type="http://schemas.openxmlformats.org/officeDocument/2006/relationships/customXml" Target="../ink/ink1725.xml"/><Relationship Id="rId93" Type="http://schemas.openxmlformats.org/officeDocument/2006/relationships/image" Target="../media/image1688.png"/><Relationship Id="rId189" Type="http://schemas.openxmlformats.org/officeDocument/2006/relationships/image" Target="../media/image1742.png"/><Relationship Id="rId375" Type="http://schemas.openxmlformats.org/officeDocument/2006/relationships/image" Target="../media/image1840.png"/><Relationship Id="rId396" Type="http://schemas.openxmlformats.org/officeDocument/2006/relationships/customXml" Target="../ink/ink1887.xml"/><Relationship Id="rId3" Type="http://schemas.openxmlformats.org/officeDocument/2006/relationships/image" Target="../media/image1639.png"/><Relationship Id="rId214" Type="http://schemas.openxmlformats.org/officeDocument/2006/relationships/customXml" Target="../ink/ink1796.xml"/><Relationship Id="rId235" Type="http://schemas.openxmlformats.org/officeDocument/2006/relationships/image" Target="../media/image1767.png"/><Relationship Id="rId256" Type="http://schemas.openxmlformats.org/officeDocument/2006/relationships/customXml" Target="../ink/ink1817.xml"/><Relationship Id="rId277" Type="http://schemas.openxmlformats.org/officeDocument/2006/relationships/image" Target="../media/image1791.png"/><Relationship Id="rId298" Type="http://schemas.openxmlformats.org/officeDocument/2006/relationships/customXml" Target="../ink/ink1838.xml"/><Relationship Id="rId116" Type="http://schemas.openxmlformats.org/officeDocument/2006/relationships/customXml" Target="../ink/ink1747.xml"/><Relationship Id="rId137" Type="http://schemas.openxmlformats.org/officeDocument/2006/relationships/image" Target="../media/image1713.png"/><Relationship Id="rId158" Type="http://schemas.openxmlformats.org/officeDocument/2006/relationships/customXml" Target="../ink/ink1768.xml"/><Relationship Id="rId302" Type="http://schemas.openxmlformats.org/officeDocument/2006/relationships/customXml" Target="../ink/ink1840.xml"/><Relationship Id="rId323" Type="http://schemas.openxmlformats.org/officeDocument/2006/relationships/image" Target="../media/image1814.png"/><Relationship Id="rId344" Type="http://schemas.openxmlformats.org/officeDocument/2006/relationships/customXml" Target="../ink/ink1861.xml"/><Relationship Id="rId20" Type="http://schemas.openxmlformats.org/officeDocument/2006/relationships/customXml" Target="../ink/ink1699.xml"/><Relationship Id="rId41" Type="http://schemas.openxmlformats.org/officeDocument/2006/relationships/image" Target="../media/image1659.png"/><Relationship Id="rId62" Type="http://schemas.openxmlformats.org/officeDocument/2006/relationships/customXml" Target="../ink/ink1720.xml"/><Relationship Id="rId83" Type="http://schemas.openxmlformats.org/officeDocument/2006/relationships/image" Target="../media/image1683.png"/><Relationship Id="rId179" Type="http://schemas.openxmlformats.org/officeDocument/2006/relationships/image" Target="../media/image1736.png"/><Relationship Id="rId365" Type="http://schemas.openxmlformats.org/officeDocument/2006/relationships/image" Target="../media/image1835.png"/><Relationship Id="rId386" Type="http://schemas.openxmlformats.org/officeDocument/2006/relationships/customXml" Target="../ink/ink1882.xml"/><Relationship Id="rId190" Type="http://schemas.openxmlformats.org/officeDocument/2006/relationships/customXml" Target="../ink/ink1784.xml"/><Relationship Id="rId204" Type="http://schemas.openxmlformats.org/officeDocument/2006/relationships/customXml" Target="../ink/ink1791.xml"/><Relationship Id="rId225" Type="http://schemas.openxmlformats.org/officeDocument/2006/relationships/image" Target="../media/image1762.png"/><Relationship Id="rId246" Type="http://schemas.openxmlformats.org/officeDocument/2006/relationships/customXml" Target="../ink/ink1812.xml"/><Relationship Id="rId267" Type="http://schemas.openxmlformats.org/officeDocument/2006/relationships/image" Target="../media/image1785.png"/><Relationship Id="rId288" Type="http://schemas.openxmlformats.org/officeDocument/2006/relationships/customXml" Target="../ink/ink1833.xml"/><Relationship Id="rId106" Type="http://schemas.openxmlformats.org/officeDocument/2006/relationships/customXml" Target="../ink/ink1742.xml"/><Relationship Id="rId127" Type="http://schemas.openxmlformats.org/officeDocument/2006/relationships/image" Target="../media/image1707.png"/><Relationship Id="rId313" Type="http://schemas.openxmlformats.org/officeDocument/2006/relationships/image" Target="../media/image1809.png"/><Relationship Id="rId10" Type="http://schemas.openxmlformats.org/officeDocument/2006/relationships/customXml" Target="../ink/ink1694.xml"/><Relationship Id="rId31" Type="http://schemas.openxmlformats.org/officeDocument/2006/relationships/image" Target="../media/image1654.png"/><Relationship Id="rId52" Type="http://schemas.openxmlformats.org/officeDocument/2006/relationships/customXml" Target="../ink/ink1715.xml"/><Relationship Id="rId73" Type="http://schemas.openxmlformats.org/officeDocument/2006/relationships/image" Target="../media/image1677.png"/><Relationship Id="rId94" Type="http://schemas.openxmlformats.org/officeDocument/2006/relationships/customXml" Target="../ink/ink1736.xml"/><Relationship Id="rId148" Type="http://schemas.openxmlformats.org/officeDocument/2006/relationships/customXml" Target="../ink/ink1763.xml"/><Relationship Id="rId169" Type="http://schemas.openxmlformats.org/officeDocument/2006/relationships/image" Target="../media/image1731.png"/><Relationship Id="rId334" Type="http://schemas.openxmlformats.org/officeDocument/2006/relationships/customXml" Target="../ink/ink1856.xml"/><Relationship Id="rId355" Type="http://schemas.openxmlformats.org/officeDocument/2006/relationships/image" Target="../media/image1830.png"/><Relationship Id="rId376" Type="http://schemas.openxmlformats.org/officeDocument/2006/relationships/customXml" Target="../ink/ink1877.xml"/><Relationship Id="rId397" Type="http://schemas.openxmlformats.org/officeDocument/2006/relationships/image" Target="../media/image1851.png"/><Relationship Id="rId4" Type="http://schemas.openxmlformats.org/officeDocument/2006/relationships/customXml" Target="../ink/ink1691.xml"/><Relationship Id="rId180" Type="http://schemas.openxmlformats.org/officeDocument/2006/relationships/customXml" Target="../ink/ink1779.xml"/><Relationship Id="rId215" Type="http://schemas.openxmlformats.org/officeDocument/2006/relationships/image" Target="../media/image1756.png"/><Relationship Id="rId236" Type="http://schemas.openxmlformats.org/officeDocument/2006/relationships/customXml" Target="../ink/ink1807.xml"/><Relationship Id="rId257" Type="http://schemas.openxmlformats.org/officeDocument/2006/relationships/image" Target="../media/image1779.png"/><Relationship Id="rId278" Type="http://schemas.openxmlformats.org/officeDocument/2006/relationships/customXml" Target="../ink/ink1828.xml"/><Relationship Id="rId303" Type="http://schemas.openxmlformats.org/officeDocument/2006/relationships/image" Target="../media/image1804.png"/><Relationship Id="rId42" Type="http://schemas.openxmlformats.org/officeDocument/2006/relationships/customXml" Target="../ink/ink1710.xml"/><Relationship Id="rId84" Type="http://schemas.openxmlformats.org/officeDocument/2006/relationships/customXml" Target="../ink/ink1731.xml"/><Relationship Id="rId138" Type="http://schemas.openxmlformats.org/officeDocument/2006/relationships/customXml" Target="../ink/ink1758.xml"/><Relationship Id="rId345" Type="http://schemas.openxmlformats.org/officeDocument/2006/relationships/image" Target="../media/image1825.png"/><Relationship Id="rId387" Type="http://schemas.openxmlformats.org/officeDocument/2006/relationships/image" Target="../media/image1846.png"/><Relationship Id="rId191" Type="http://schemas.openxmlformats.org/officeDocument/2006/relationships/image" Target="../media/image1743.png"/><Relationship Id="rId205" Type="http://schemas.openxmlformats.org/officeDocument/2006/relationships/image" Target="../media/image1751.png"/><Relationship Id="rId247" Type="http://schemas.openxmlformats.org/officeDocument/2006/relationships/image" Target="../media/image1774.png"/><Relationship Id="rId107" Type="http://schemas.openxmlformats.org/officeDocument/2006/relationships/image" Target="../media/image1696.png"/><Relationship Id="rId289" Type="http://schemas.openxmlformats.org/officeDocument/2006/relationships/image" Target="../media/image1797.png"/><Relationship Id="rId11" Type="http://schemas.openxmlformats.org/officeDocument/2006/relationships/image" Target="../media/image1643.png"/><Relationship Id="rId53" Type="http://schemas.openxmlformats.org/officeDocument/2006/relationships/image" Target="../media/image1666.png"/><Relationship Id="rId149" Type="http://schemas.openxmlformats.org/officeDocument/2006/relationships/image" Target="../media/image1719.png"/><Relationship Id="rId314" Type="http://schemas.openxmlformats.org/officeDocument/2006/relationships/customXml" Target="../ink/ink1846.xml"/><Relationship Id="rId356" Type="http://schemas.openxmlformats.org/officeDocument/2006/relationships/customXml" Target="../ink/ink1867.xml"/><Relationship Id="rId95" Type="http://schemas.openxmlformats.org/officeDocument/2006/relationships/image" Target="../media/image1689.png"/><Relationship Id="rId160" Type="http://schemas.openxmlformats.org/officeDocument/2006/relationships/customXml" Target="../ink/ink1769.xml"/><Relationship Id="rId216" Type="http://schemas.openxmlformats.org/officeDocument/2006/relationships/customXml" Target="../ink/ink1797.xml"/><Relationship Id="rId258" Type="http://schemas.openxmlformats.org/officeDocument/2006/relationships/customXml" Target="../ink/ink1818.xml"/><Relationship Id="rId22" Type="http://schemas.openxmlformats.org/officeDocument/2006/relationships/customXml" Target="../ink/ink1700.xml"/><Relationship Id="rId64" Type="http://schemas.openxmlformats.org/officeDocument/2006/relationships/customXml" Target="../ink/ink1721.xml"/><Relationship Id="rId118" Type="http://schemas.openxmlformats.org/officeDocument/2006/relationships/customXml" Target="../ink/ink1748.xml"/><Relationship Id="rId325" Type="http://schemas.openxmlformats.org/officeDocument/2006/relationships/image" Target="../media/image1815.png"/><Relationship Id="rId367" Type="http://schemas.openxmlformats.org/officeDocument/2006/relationships/image" Target="../media/image1836.png"/><Relationship Id="rId171" Type="http://schemas.openxmlformats.org/officeDocument/2006/relationships/image" Target="../media/image1732.png"/><Relationship Id="rId227" Type="http://schemas.openxmlformats.org/officeDocument/2006/relationships/image" Target="../media/image1763.png"/><Relationship Id="rId269" Type="http://schemas.openxmlformats.org/officeDocument/2006/relationships/image" Target="../media/image1786.png"/><Relationship Id="rId33" Type="http://schemas.openxmlformats.org/officeDocument/2006/relationships/image" Target="../media/image1655.png"/><Relationship Id="rId129" Type="http://schemas.openxmlformats.org/officeDocument/2006/relationships/image" Target="../media/image1708.png"/><Relationship Id="rId280" Type="http://schemas.openxmlformats.org/officeDocument/2006/relationships/customXml" Target="../ink/ink1829.xml"/><Relationship Id="rId336" Type="http://schemas.openxmlformats.org/officeDocument/2006/relationships/customXml" Target="../ink/ink1857.xml"/><Relationship Id="rId75" Type="http://schemas.openxmlformats.org/officeDocument/2006/relationships/image" Target="../media/image1678.png"/><Relationship Id="rId140" Type="http://schemas.openxmlformats.org/officeDocument/2006/relationships/customXml" Target="../ink/ink1759.xml"/><Relationship Id="rId182" Type="http://schemas.openxmlformats.org/officeDocument/2006/relationships/customXml" Target="../ink/ink1780.xml"/><Relationship Id="rId378" Type="http://schemas.openxmlformats.org/officeDocument/2006/relationships/customXml" Target="../ink/ink1878.xml"/><Relationship Id="rId6" Type="http://schemas.openxmlformats.org/officeDocument/2006/relationships/customXml" Target="../ink/ink1692.xml"/><Relationship Id="rId238" Type="http://schemas.openxmlformats.org/officeDocument/2006/relationships/customXml" Target="../ink/ink1808.xml"/><Relationship Id="rId291" Type="http://schemas.openxmlformats.org/officeDocument/2006/relationships/image" Target="../media/image1798.png"/><Relationship Id="rId305" Type="http://schemas.openxmlformats.org/officeDocument/2006/relationships/image" Target="../media/image1805.png"/><Relationship Id="rId347" Type="http://schemas.openxmlformats.org/officeDocument/2006/relationships/image" Target="../media/image1826.png"/><Relationship Id="rId44" Type="http://schemas.openxmlformats.org/officeDocument/2006/relationships/customXml" Target="../ink/ink1711.xml"/><Relationship Id="rId86" Type="http://schemas.openxmlformats.org/officeDocument/2006/relationships/customXml" Target="../ink/ink1732.xml"/><Relationship Id="rId151" Type="http://schemas.openxmlformats.org/officeDocument/2006/relationships/image" Target="../media/image1721.png"/><Relationship Id="rId389" Type="http://schemas.openxmlformats.org/officeDocument/2006/relationships/image" Target="../media/image1847.png"/><Relationship Id="rId193" Type="http://schemas.openxmlformats.org/officeDocument/2006/relationships/image" Target="../media/image1744.png"/><Relationship Id="rId207" Type="http://schemas.openxmlformats.org/officeDocument/2006/relationships/image" Target="../media/image1752.png"/><Relationship Id="rId249" Type="http://schemas.openxmlformats.org/officeDocument/2006/relationships/image" Target="../media/image1775.png"/><Relationship Id="rId13" Type="http://schemas.openxmlformats.org/officeDocument/2006/relationships/image" Target="../media/image1644.png"/><Relationship Id="rId109" Type="http://schemas.openxmlformats.org/officeDocument/2006/relationships/image" Target="../media/image1697.png"/><Relationship Id="rId260" Type="http://schemas.openxmlformats.org/officeDocument/2006/relationships/customXml" Target="../ink/ink1819.xml"/><Relationship Id="rId316" Type="http://schemas.openxmlformats.org/officeDocument/2006/relationships/customXml" Target="../ink/ink1847.xml"/><Relationship Id="rId55" Type="http://schemas.openxmlformats.org/officeDocument/2006/relationships/image" Target="../media/image1667.png"/><Relationship Id="rId97" Type="http://schemas.openxmlformats.org/officeDocument/2006/relationships/image" Target="../media/image1691.png"/><Relationship Id="rId120" Type="http://schemas.openxmlformats.org/officeDocument/2006/relationships/customXml" Target="../ink/ink1749.xml"/><Relationship Id="rId358" Type="http://schemas.openxmlformats.org/officeDocument/2006/relationships/customXml" Target="../ink/ink1868.xml"/><Relationship Id="rId162" Type="http://schemas.openxmlformats.org/officeDocument/2006/relationships/customXml" Target="../ink/ink1770.xml"/><Relationship Id="rId218" Type="http://schemas.openxmlformats.org/officeDocument/2006/relationships/customXml" Target="../ink/ink1798.xml"/><Relationship Id="rId271" Type="http://schemas.openxmlformats.org/officeDocument/2006/relationships/image" Target="../media/image1787.png"/><Relationship Id="rId24" Type="http://schemas.openxmlformats.org/officeDocument/2006/relationships/customXml" Target="../ink/ink1701.xml"/><Relationship Id="rId66" Type="http://schemas.openxmlformats.org/officeDocument/2006/relationships/customXml" Target="../ink/ink1722.xml"/><Relationship Id="rId131" Type="http://schemas.openxmlformats.org/officeDocument/2006/relationships/image" Target="../media/image1709.png"/><Relationship Id="rId327" Type="http://schemas.openxmlformats.org/officeDocument/2006/relationships/image" Target="../media/image1816.png"/><Relationship Id="rId369" Type="http://schemas.openxmlformats.org/officeDocument/2006/relationships/image" Target="../media/image1837.png"/><Relationship Id="rId173" Type="http://schemas.openxmlformats.org/officeDocument/2006/relationships/image" Target="../media/image1733.png"/><Relationship Id="rId229" Type="http://schemas.openxmlformats.org/officeDocument/2006/relationships/image" Target="../media/image1764.png"/><Relationship Id="rId380" Type="http://schemas.openxmlformats.org/officeDocument/2006/relationships/customXml" Target="../ink/ink1879.xml"/><Relationship Id="rId240" Type="http://schemas.openxmlformats.org/officeDocument/2006/relationships/customXml" Target="../ink/ink1809.xml"/><Relationship Id="rId35" Type="http://schemas.openxmlformats.org/officeDocument/2006/relationships/image" Target="../media/image1656.png"/><Relationship Id="rId77" Type="http://schemas.openxmlformats.org/officeDocument/2006/relationships/image" Target="../media/image1679.png"/><Relationship Id="rId100" Type="http://schemas.openxmlformats.org/officeDocument/2006/relationships/customXml" Target="../ink/ink1739.xml"/><Relationship Id="rId282" Type="http://schemas.openxmlformats.org/officeDocument/2006/relationships/customXml" Target="../ink/ink1830.xml"/><Relationship Id="rId338" Type="http://schemas.openxmlformats.org/officeDocument/2006/relationships/customXml" Target="../ink/ink1858.xml"/><Relationship Id="rId8" Type="http://schemas.openxmlformats.org/officeDocument/2006/relationships/customXml" Target="../ink/ink1693.xml"/><Relationship Id="rId142" Type="http://schemas.openxmlformats.org/officeDocument/2006/relationships/customXml" Target="../ink/ink1760.xml"/><Relationship Id="rId184" Type="http://schemas.openxmlformats.org/officeDocument/2006/relationships/customXml" Target="../ink/ink1781.xml"/><Relationship Id="rId391" Type="http://schemas.openxmlformats.org/officeDocument/2006/relationships/image" Target="../media/image1848.png"/><Relationship Id="rId251" Type="http://schemas.openxmlformats.org/officeDocument/2006/relationships/image" Target="../media/image1776.png"/><Relationship Id="rId46" Type="http://schemas.openxmlformats.org/officeDocument/2006/relationships/customXml" Target="../ink/ink1712.xml"/><Relationship Id="rId293" Type="http://schemas.openxmlformats.org/officeDocument/2006/relationships/image" Target="../media/image1799.png"/><Relationship Id="rId307" Type="http://schemas.openxmlformats.org/officeDocument/2006/relationships/image" Target="../media/image1806.png"/><Relationship Id="rId349" Type="http://schemas.openxmlformats.org/officeDocument/2006/relationships/image" Target="../media/image1827.png"/><Relationship Id="rId88" Type="http://schemas.openxmlformats.org/officeDocument/2006/relationships/customXml" Target="../ink/ink1733.xml"/><Relationship Id="rId111" Type="http://schemas.openxmlformats.org/officeDocument/2006/relationships/image" Target="../media/image1698.png"/><Relationship Id="rId153" Type="http://schemas.openxmlformats.org/officeDocument/2006/relationships/image" Target="../media/image1722.png"/><Relationship Id="rId195" Type="http://schemas.openxmlformats.org/officeDocument/2006/relationships/image" Target="../media/image1745.png"/><Relationship Id="rId209" Type="http://schemas.openxmlformats.org/officeDocument/2006/relationships/image" Target="../media/image1753.png"/><Relationship Id="rId360" Type="http://schemas.openxmlformats.org/officeDocument/2006/relationships/customXml" Target="../ink/ink1869.xml"/><Relationship Id="rId220" Type="http://schemas.openxmlformats.org/officeDocument/2006/relationships/customXml" Target="../ink/ink1799.xml"/><Relationship Id="rId15" Type="http://schemas.openxmlformats.org/officeDocument/2006/relationships/image" Target="../media/image1645.png"/><Relationship Id="rId57" Type="http://schemas.openxmlformats.org/officeDocument/2006/relationships/image" Target="../media/image1668.png"/><Relationship Id="rId262" Type="http://schemas.openxmlformats.org/officeDocument/2006/relationships/customXml" Target="../ink/ink1820.xml"/><Relationship Id="rId318" Type="http://schemas.openxmlformats.org/officeDocument/2006/relationships/customXml" Target="../ink/ink1848.xml"/><Relationship Id="rId99" Type="http://schemas.openxmlformats.org/officeDocument/2006/relationships/image" Target="../media/image1692.png"/><Relationship Id="rId122" Type="http://schemas.openxmlformats.org/officeDocument/2006/relationships/customXml" Target="../ink/ink1750.xml"/><Relationship Id="rId164" Type="http://schemas.openxmlformats.org/officeDocument/2006/relationships/customXml" Target="../ink/ink1771.xml"/><Relationship Id="rId371" Type="http://schemas.openxmlformats.org/officeDocument/2006/relationships/image" Target="../media/image1838.png"/><Relationship Id="rId26" Type="http://schemas.openxmlformats.org/officeDocument/2006/relationships/customXml" Target="../ink/ink1702.xml"/><Relationship Id="rId231" Type="http://schemas.openxmlformats.org/officeDocument/2006/relationships/image" Target="../media/image1765.png"/><Relationship Id="rId273" Type="http://schemas.openxmlformats.org/officeDocument/2006/relationships/image" Target="../media/image1788.png"/><Relationship Id="rId329" Type="http://schemas.openxmlformats.org/officeDocument/2006/relationships/image" Target="../media/image1817.png"/><Relationship Id="rId68" Type="http://schemas.openxmlformats.org/officeDocument/2006/relationships/customXml" Target="../ink/ink1723.xml"/><Relationship Id="rId133" Type="http://schemas.openxmlformats.org/officeDocument/2006/relationships/image" Target="../media/image1711.png"/><Relationship Id="rId175" Type="http://schemas.openxmlformats.org/officeDocument/2006/relationships/image" Target="../media/image1734.png"/><Relationship Id="rId340" Type="http://schemas.openxmlformats.org/officeDocument/2006/relationships/customXml" Target="../ink/ink1859.xml"/><Relationship Id="rId200" Type="http://schemas.openxmlformats.org/officeDocument/2006/relationships/customXml" Target="../ink/ink1789.xml"/><Relationship Id="rId382" Type="http://schemas.openxmlformats.org/officeDocument/2006/relationships/customXml" Target="../ink/ink1880.xml"/><Relationship Id="rId242" Type="http://schemas.openxmlformats.org/officeDocument/2006/relationships/customXml" Target="../ink/ink1810.xml"/><Relationship Id="rId284" Type="http://schemas.openxmlformats.org/officeDocument/2006/relationships/customXml" Target="../ink/ink1831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00.xml"/><Relationship Id="rId21" Type="http://schemas.openxmlformats.org/officeDocument/2006/relationships/image" Target="../media/image1861.png"/><Relationship Id="rId42" Type="http://schemas.openxmlformats.org/officeDocument/2006/relationships/customXml" Target="../ink/ink1908.xml"/><Relationship Id="rId47" Type="http://schemas.openxmlformats.org/officeDocument/2006/relationships/image" Target="../media/image1874.png"/><Relationship Id="rId63" Type="http://schemas.openxmlformats.org/officeDocument/2006/relationships/image" Target="../media/image1882.png"/><Relationship Id="rId68" Type="http://schemas.openxmlformats.org/officeDocument/2006/relationships/customXml" Target="../ink/ink1921.xml"/><Relationship Id="rId84" Type="http://schemas.openxmlformats.org/officeDocument/2006/relationships/customXml" Target="../ink/ink1929.xml"/><Relationship Id="rId89" Type="http://schemas.openxmlformats.org/officeDocument/2006/relationships/image" Target="../media/image1895.png"/><Relationship Id="rId16" Type="http://schemas.openxmlformats.org/officeDocument/2006/relationships/customXml" Target="../ink/ink1895.xml"/><Relationship Id="rId11" Type="http://schemas.openxmlformats.org/officeDocument/2006/relationships/image" Target="../media/image1856.png"/><Relationship Id="rId32" Type="http://schemas.openxmlformats.org/officeDocument/2006/relationships/customXml" Target="../ink/ink1903.xml"/><Relationship Id="rId37" Type="http://schemas.openxmlformats.org/officeDocument/2006/relationships/image" Target="../media/image1869.png"/><Relationship Id="rId53" Type="http://schemas.openxmlformats.org/officeDocument/2006/relationships/image" Target="../media/image1877.png"/><Relationship Id="rId58" Type="http://schemas.openxmlformats.org/officeDocument/2006/relationships/customXml" Target="../ink/ink1916.xml"/><Relationship Id="rId74" Type="http://schemas.openxmlformats.org/officeDocument/2006/relationships/customXml" Target="../ink/ink1924.xml"/><Relationship Id="rId79" Type="http://schemas.openxmlformats.org/officeDocument/2006/relationships/image" Target="../media/image1890.png"/><Relationship Id="rId5" Type="http://schemas.openxmlformats.org/officeDocument/2006/relationships/image" Target="../media/image1853.png"/><Relationship Id="rId90" Type="http://schemas.openxmlformats.org/officeDocument/2006/relationships/customXml" Target="../ink/ink1932.xml"/><Relationship Id="rId95" Type="http://schemas.openxmlformats.org/officeDocument/2006/relationships/image" Target="../media/image1898.png"/><Relationship Id="rId22" Type="http://schemas.openxmlformats.org/officeDocument/2006/relationships/customXml" Target="../ink/ink1898.xml"/><Relationship Id="rId27" Type="http://schemas.openxmlformats.org/officeDocument/2006/relationships/image" Target="../media/image1864.png"/><Relationship Id="rId43" Type="http://schemas.openxmlformats.org/officeDocument/2006/relationships/image" Target="../media/image1872.png"/><Relationship Id="rId48" Type="http://schemas.openxmlformats.org/officeDocument/2006/relationships/customXml" Target="../ink/ink1911.xml"/><Relationship Id="rId64" Type="http://schemas.openxmlformats.org/officeDocument/2006/relationships/customXml" Target="../ink/ink1919.xml"/><Relationship Id="rId69" Type="http://schemas.openxmlformats.org/officeDocument/2006/relationships/image" Target="../media/image1885.png"/><Relationship Id="rId8" Type="http://schemas.openxmlformats.org/officeDocument/2006/relationships/customXml" Target="../ink/ink1891.xml"/><Relationship Id="rId51" Type="http://schemas.openxmlformats.org/officeDocument/2006/relationships/image" Target="../media/image1876.png"/><Relationship Id="rId72" Type="http://schemas.openxmlformats.org/officeDocument/2006/relationships/customXml" Target="../ink/ink1923.xml"/><Relationship Id="rId80" Type="http://schemas.openxmlformats.org/officeDocument/2006/relationships/customXml" Target="../ink/ink1927.xml"/><Relationship Id="rId85" Type="http://schemas.openxmlformats.org/officeDocument/2006/relationships/image" Target="../media/image1893.png"/><Relationship Id="rId93" Type="http://schemas.openxmlformats.org/officeDocument/2006/relationships/image" Target="../media/image1897.png"/><Relationship Id="rId3" Type="http://schemas.openxmlformats.org/officeDocument/2006/relationships/image" Target="../media/image1852.png"/><Relationship Id="rId12" Type="http://schemas.openxmlformats.org/officeDocument/2006/relationships/customXml" Target="../ink/ink1893.xml"/><Relationship Id="rId17" Type="http://schemas.openxmlformats.org/officeDocument/2006/relationships/image" Target="../media/image1859.png"/><Relationship Id="rId25" Type="http://schemas.openxmlformats.org/officeDocument/2006/relationships/image" Target="../media/image1863.png"/><Relationship Id="rId33" Type="http://schemas.openxmlformats.org/officeDocument/2006/relationships/image" Target="../media/image1867.png"/><Relationship Id="rId38" Type="http://schemas.openxmlformats.org/officeDocument/2006/relationships/customXml" Target="../ink/ink1906.xml"/><Relationship Id="rId46" Type="http://schemas.openxmlformats.org/officeDocument/2006/relationships/customXml" Target="../ink/ink1910.xml"/><Relationship Id="rId59" Type="http://schemas.openxmlformats.org/officeDocument/2006/relationships/image" Target="../media/image1880.png"/><Relationship Id="rId67" Type="http://schemas.openxmlformats.org/officeDocument/2006/relationships/image" Target="../media/image1884.png"/><Relationship Id="rId20" Type="http://schemas.openxmlformats.org/officeDocument/2006/relationships/customXml" Target="../ink/ink1897.xml"/><Relationship Id="rId41" Type="http://schemas.openxmlformats.org/officeDocument/2006/relationships/image" Target="../media/image1871.png"/><Relationship Id="rId54" Type="http://schemas.openxmlformats.org/officeDocument/2006/relationships/customXml" Target="../ink/ink1914.xml"/><Relationship Id="rId62" Type="http://schemas.openxmlformats.org/officeDocument/2006/relationships/customXml" Target="../ink/ink1918.xml"/><Relationship Id="rId70" Type="http://schemas.openxmlformats.org/officeDocument/2006/relationships/customXml" Target="../ink/ink1922.xml"/><Relationship Id="rId75" Type="http://schemas.openxmlformats.org/officeDocument/2006/relationships/image" Target="../media/image1888.png"/><Relationship Id="rId83" Type="http://schemas.openxmlformats.org/officeDocument/2006/relationships/image" Target="../media/image1892.png"/><Relationship Id="rId88" Type="http://schemas.openxmlformats.org/officeDocument/2006/relationships/customXml" Target="../ink/ink1931.xml"/><Relationship Id="rId91" Type="http://schemas.openxmlformats.org/officeDocument/2006/relationships/image" Target="../media/image189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90.xml"/><Relationship Id="rId15" Type="http://schemas.openxmlformats.org/officeDocument/2006/relationships/image" Target="../media/image1858.png"/><Relationship Id="rId23" Type="http://schemas.openxmlformats.org/officeDocument/2006/relationships/image" Target="../media/image1862.png"/><Relationship Id="rId28" Type="http://schemas.openxmlformats.org/officeDocument/2006/relationships/customXml" Target="../ink/ink1901.xml"/><Relationship Id="rId36" Type="http://schemas.openxmlformats.org/officeDocument/2006/relationships/customXml" Target="../ink/ink1905.xml"/><Relationship Id="rId49" Type="http://schemas.openxmlformats.org/officeDocument/2006/relationships/image" Target="../media/image1875.png"/><Relationship Id="rId57" Type="http://schemas.openxmlformats.org/officeDocument/2006/relationships/image" Target="../media/image1879.png"/><Relationship Id="rId10" Type="http://schemas.openxmlformats.org/officeDocument/2006/relationships/customXml" Target="../ink/ink1892.xml"/><Relationship Id="rId31" Type="http://schemas.openxmlformats.org/officeDocument/2006/relationships/image" Target="../media/image1866.png"/><Relationship Id="rId44" Type="http://schemas.openxmlformats.org/officeDocument/2006/relationships/customXml" Target="../ink/ink1909.xml"/><Relationship Id="rId52" Type="http://schemas.openxmlformats.org/officeDocument/2006/relationships/customXml" Target="../ink/ink1913.xml"/><Relationship Id="rId60" Type="http://schemas.openxmlformats.org/officeDocument/2006/relationships/customXml" Target="../ink/ink1917.xml"/><Relationship Id="rId65" Type="http://schemas.openxmlformats.org/officeDocument/2006/relationships/image" Target="../media/image1883.png"/><Relationship Id="rId73" Type="http://schemas.openxmlformats.org/officeDocument/2006/relationships/image" Target="../media/image1887.png"/><Relationship Id="rId78" Type="http://schemas.openxmlformats.org/officeDocument/2006/relationships/customXml" Target="../ink/ink1926.xml"/><Relationship Id="rId81" Type="http://schemas.openxmlformats.org/officeDocument/2006/relationships/image" Target="../media/image1891.png"/><Relationship Id="rId86" Type="http://schemas.openxmlformats.org/officeDocument/2006/relationships/customXml" Target="../ink/ink1930.xml"/><Relationship Id="rId94" Type="http://schemas.openxmlformats.org/officeDocument/2006/relationships/customXml" Target="../ink/ink1934.xml"/><Relationship Id="rId4" Type="http://schemas.openxmlformats.org/officeDocument/2006/relationships/customXml" Target="../ink/ink1889.xml"/><Relationship Id="rId9" Type="http://schemas.openxmlformats.org/officeDocument/2006/relationships/image" Target="../media/image1855.png"/><Relationship Id="rId13" Type="http://schemas.openxmlformats.org/officeDocument/2006/relationships/image" Target="../media/image1857.png"/><Relationship Id="rId18" Type="http://schemas.openxmlformats.org/officeDocument/2006/relationships/customXml" Target="../ink/ink1896.xml"/><Relationship Id="rId39" Type="http://schemas.openxmlformats.org/officeDocument/2006/relationships/image" Target="../media/image1870.png"/><Relationship Id="rId34" Type="http://schemas.openxmlformats.org/officeDocument/2006/relationships/customXml" Target="../ink/ink1904.xml"/><Relationship Id="rId50" Type="http://schemas.openxmlformats.org/officeDocument/2006/relationships/customXml" Target="../ink/ink1912.xml"/><Relationship Id="rId55" Type="http://schemas.openxmlformats.org/officeDocument/2006/relationships/image" Target="../media/image1878.png"/><Relationship Id="rId76" Type="http://schemas.openxmlformats.org/officeDocument/2006/relationships/customXml" Target="../ink/ink1925.xml"/><Relationship Id="rId7" Type="http://schemas.openxmlformats.org/officeDocument/2006/relationships/image" Target="../media/image1854.png"/><Relationship Id="rId71" Type="http://schemas.openxmlformats.org/officeDocument/2006/relationships/image" Target="../media/image1886.png"/><Relationship Id="rId92" Type="http://schemas.openxmlformats.org/officeDocument/2006/relationships/customXml" Target="../ink/ink1933.xml"/><Relationship Id="rId2" Type="http://schemas.openxmlformats.org/officeDocument/2006/relationships/customXml" Target="../ink/ink1888.xml"/><Relationship Id="rId29" Type="http://schemas.openxmlformats.org/officeDocument/2006/relationships/image" Target="../media/image1865.png"/><Relationship Id="rId24" Type="http://schemas.openxmlformats.org/officeDocument/2006/relationships/customXml" Target="../ink/ink1899.xml"/><Relationship Id="rId40" Type="http://schemas.openxmlformats.org/officeDocument/2006/relationships/customXml" Target="../ink/ink1907.xml"/><Relationship Id="rId45" Type="http://schemas.openxmlformats.org/officeDocument/2006/relationships/image" Target="../media/image1873.png"/><Relationship Id="rId66" Type="http://schemas.openxmlformats.org/officeDocument/2006/relationships/customXml" Target="../ink/ink1920.xml"/><Relationship Id="rId87" Type="http://schemas.openxmlformats.org/officeDocument/2006/relationships/image" Target="../media/image1894.png"/><Relationship Id="rId61" Type="http://schemas.openxmlformats.org/officeDocument/2006/relationships/image" Target="../media/image1881.png"/><Relationship Id="rId82" Type="http://schemas.openxmlformats.org/officeDocument/2006/relationships/customXml" Target="../ink/ink1928.xml"/><Relationship Id="rId19" Type="http://schemas.openxmlformats.org/officeDocument/2006/relationships/image" Target="../media/image1860.png"/><Relationship Id="rId14" Type="http://schemas.openxmlformats.org/officeDocument/2006/relationships/customXml" Target="../ink/ink1894.xml"/><Relationship Id="rId30" Type="http://schemas.openxmlformats.org/officeDocument/2006/relationships/customXml" Target="../ink/ink1902.xml"/><Relationship Id="rId35" Type="http://schemas.openxmlformats.org/officeDocument/2006/relationships/image" Target="../media/image1868.png"/><Relationship Id="rId56" Type="http://schemas.openxmlformats.org/officeDocument/2006/relationships/customXml" Target="../ink/ink1915.xml"/><Relationship Id="rId77" Type="http://schemas.openxmlformats.org/officeDocument/2006/relationships/image" Target="../media/image1889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10.png"/><Relationship Id="rId42" Type="http://schemas.openxmlformats.org/officeDocument/2006/relationships/customXml" Target="../ink/ink22.xml"/><Relationship Id="rId63" Type="http://schemas.openxmlformats.org/officeDocument/2006/relationships/customXml" Target="../ink/ink32.xml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59" Type="http://schemas.openxmlformats.org/officeDocument/2006/relationships/customXml" Target="../ink/ink80.xml"/><Relationship Id="rId170" Type="http://schemas.openxmlformats.org/officeDocument/2006/relationships/image" Target="../media/image85.png"/><Relationship Id="rId191" Type="http://schemas.openxmlformats.org/officeDocument/2006/relationships/customXml" Target="../ink/ink96.xml"/><Relationship Id="rId205" Type="http://schemas.openxmlformats.org/officeDocument/2006/relationships/customXml" Target="../ink/ink103.xml"/><Relationship Id="rId107" Type="http://schemas.openxmlformats.org/officeDocument/2006/relationships/customXml" Target="../ink/ink54.xml"/><Relationship Id="rId11" Type="http://schemas.openxmlformats.org/officeDocument/2006/relationships/image" Target="../media/image5.png"/><Relationship Id="rId32" Type="http://schemas.openxmlformats.org/officeDocument/2006/relationships/customXml" Target="../ink/ink17.xml"/><Relationship Id="rId53" Type="http://schemas.openxmlformats.org/officeDocument/2006/relationships/customXml" Target="../ink/ink27.xml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149" Type="http://schemas.openxmlformats.org/officeDocument/2006/relationships/customXml" Target="../ink/ink75.xml"/><Relationship Id="rId5" Type="http://schemas.openxmlformats.org/officeDocument/2006/relationships/image" Target="../media/image2.png"/><Relationship Id="rId95" Type="http://schemas.openxmlformats.org/officeDocument/2006/relationships/customXml" Target="../ink/ink48.xml"/><Relationship Id="rId160" Type="http://schemas.openxmlformats.org/officeDocument/2006/relationships/image" Target="../media/image80.png"/><Relationship Id="rId181" Type="http://schemas.openxmlformats.org/officeDocument/2006/relationships/customXml" Target="../ink/ink91.xml"/><Relationship Id="rId22" Type="http://schemas.openxmlformats.org/officeDocument/2006/relationships/customXml" Target="../ink/ink12.xml"/><Relationship Id="rId43" Type="http://schemas.openxmlformats.org/officeDocument/2006/relationships/image" Target="../media/image21.png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70.xml"/><Relationship Id="rId85" Type="http://schemas.openxmlformats.org/officeDocument/2006/relationships/customXml" Target="../ink/ink43.xml"/><Relationship Id="rId150" Type="http://schemas.openxmlformats.org/officeDocument/2006/relationships/image" Target="../media/image75.png"/><Relationship Id="rId171" Type="http://schemas.openxmlformats.org/officeDocument/2006/relationships/customXml" Target="../ink/ink86.xml"/><Relationship Id="rId192" Type="http://schemas.openxmlformats.org/officeDocument/2006/relationships/image" Target="../media/image96.png"/><Relationship Id="rId206" Type="http://schemas.openxmlformats.org/officeDocument/2006/relationships/image" Target="../media/image103.png"/><Relationship Id="rId12" Type="http://schemas.openxmlformats.org/officeDocument/2006/relationships/customXml" Target="../ink/ink7.xml"/><Relationship Id="rId33" Type="http://schemas.openxmlformats.org/officeDocument/2006/relationships/image" Target="../media/image16.png"/><Relationship Id="rId108" Type="http://schemas.openxmlformats.org/officeDocument/2006/relationships/image" Target="../media/image54.png"/><Relationship Id="rId129" Type="http://schemas.openxmlformats.org/officeDocument/2006/relationships/customXml" Target="../ink/ink65.xml"/><Relationship Id="rId54" Type="http://schemas.openxmlformats.org/officeDocument/2006/relationships/image" Target="../media/image27.png"/><Relationship Id="rId75" Type="http://schemas.openxmlformats.org/officeDocument/2006/relationships/customXml" Target="../ink/ink38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customXml" Target="../ink/ink81.xml"/><Relationship Id="rId182" Type="http://schemas.openxmlformats.org/officeDocument/2006/relationships/image" Target="../media/image91.png"/><Relationship Id="rId6" Type="http://schemas.openxmlformats.org/officeDocument/2006/relationships/customXml" Target="../ink/ink4.xml"/><Relationship Id="rId23" Type="http://schemas.openxmlformats.org/officeDocument/2006/relationships/image" Target="../media/image11.png"/><Relationship Id="rId119" Type="http://schemas.openxmlformats.org/officeDocument/2006/relationships/customXml" Target="../ink/ink60.xml"/><Relationship Id="rId44" Type="http://schemas.openxmlformats.org/officeDocument/2006/relationships/customXml" Target="../ink/ink23.xml"/><Relationship Id="rId65" Type="http://schemas.openxmlformats.org/officeDocument/2006/relationships/customXml" Target="../ink/ink33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customXml" Target="../ink/ink76.xml"/><Relationship Id="rId172" Type="http://schemas.openxmlformats.org/officeDocument/2006/relationships/image" Target="../media/image86.png"/><Relationship Id="rId193" Type="http://schemas.openxmlformats.org/officeDocument/2006/relationships/customXml" Target="../ink/ink97.xml"/><Relationship Id="rId207" Type="http://schemas.openxmlformats.org/officeDocument/2006/relationships/customXml" Target="../ink/ink104.xml"/><Relationship Id="rId13" Type="http://schemas.openxmlformats.org/officeDocument/2006/relationships/image" Target="../media/image6.png"/><Relationship Id="rId109" Type="http://schemas.openxmlformats.org/officeDocument/2006/relationships/customXml" Target="../ink/ink55.xml"/><Relationship Id="rId34" Type="http://schemas.openxmlformats.org/officeDocument/2006/relationships/customXml" Target="../ink/ink18.xml"/><Relationship Id="rId55" Type="http://schemas.openxmlformats.org/officeDocument/2006/relationships/customXml" Target="../ink/ink28.xml"/><Relationship Id="rId76" Type="http://schemas.openxmlformats.org/officeDocument/2006/relationships/image" Target="../media/image38.png"/><Relationship Id="rId97" Type="http://schemas.openxmlformats.org/officeDocument/2006/relationships/customXml" Target="../ink/ink49.xml"/><Relationship Id="rId120" Type="http://schemas.openxmlformats.org/officeDocument/2006/relationships/image" Target="../media/image60.png"/><Relationship Id="rId141" Type="http://schemas.openxmlformats.org/officeDocument/2006/relationships/customXml" Target="../ink/ink71.xml"/><Relationship Id="rId7" Type="http://schemas.openxmlformats.org/officeDocument/2006/relationships/image" Target="../media/image3.png"/><Relationship Id="rId162" Type="http://schemas.openxmlformats.org/officeDocument/2006/relationships/image" Target="../media/image81.png"/><Relationship Id="rId183" Type="http://schemas.openxmlformats.org/officeDocument/2006/relationships/customXml" Target="../ink/ink92.xml"/><Relationship Id="rId24" Type="http://schemas.openxmlformats.org/officeDocument/2006/relationships/customXml" Target="../ink/ink13.xml"/><Relationship Id="rId45" Type="http://schemas.openxmlformats.org/officeDocument/2006/relationships/image" Target="../media/image22.png"/><Relationship Id="rId66" Type="http://schemas.openxmlformats.org/officeDocument/2006/relationships/image" Target="../media/image33.png"/><Relationship Id="rId87" Type="http://schemas.openxmlformats.org/officeDocument/2006/relationships/customXml" Target="../ink/ink44.xml"/><Relationship Id="rId110" Type="http://schemas.openxmlformats.org/officeDocument/2006/relationships/image" Target="../media/image55.png"/><Relationship Id="rId131" Type="http://schemas.openxmlformats.org/officeDocument/2006/relationships/customXml" Target="../ink/ink66.xml"/><Relationship Id="rId152" Type="http://schemas.openxmlformats.org/officeDocument/2006/relationships/image" Target="../media/image76.png"/><Relationship Id="rId173" Type="http://schemas.openxmlformats.org/officeDocument/2006/relationships/customXml" Target="../ink/ink87.xml"/><Relationship Id="rId194" Type="http://schemas.openxmlformats.org/officeDocument/2006/relationships/image" Target="../media/image97.png"/><Relationship Id="rId208" Type="http://schemas.openxmlformats.org/officeDocument/2006/relationships/image" Target="../media/image104.png"/><Relationship Id="rId19" Type="http://schemas.openxmlformats.org/officeDocument/2006/relationships/image" Target="../media/image9.png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../media/image17.png"/><Relationship Id="rId56" Type="http://schemas.openxmlformats.org/officeDocument/2006/relationships/image" Target="../media/image28.png"/><Relationship Id="rId77" Type="http://schemas.openxmlformats.org/officeDocument/2006/relationships/customXml" Target="../ink/ink39.xml"/><Relationship Id="rId100" Type="http://schemas.openxmlformats.org/officeDocument/2006/relationships/image" Target="../media/image50.png"/><Relationship Id="rId105" Type="http://schemas.openxmlformats.org/officeDocument/2006/relationships/customXml" Target="../ink/ink53.xml"/><Relationship Id="rId126" Type="http://schemas.openxmlformats.org/officeDocument/2006/relationships/image" Target="../media/image63.png"/><Relationship Id="rId147" Type="http://schemas.openxmlformats.org/officeDocument/2006/relationships/customXml" Target="../ink/ink74.xml"/><Relationship Id="rId168" Type="http://schemas.openxmlformats.org/officeDocument/2006/relationships/image" Target="../media/image84.png"/><Relationship Id="rId8" Type="http://schemas.openxmlformats.org/officeDocument/2006/relationships/customXml" Target="../ink/ink5.xml"/><Relationship Id="rId51" Type="http://schemas.openxmlformats.org/officeDocument/2006/relationships/customXml" Target="../ink/ink26.xml"/><Relationship Id="rId72" Type="http://schemas.openxmlformats.org/officeDocument/2006/relationships/image" Target="../media/image36.png"/><Relationship Id="rId93" Type="http://schemas.openxmlformats.org/officeDocument/2006/relationships/customXml" Target="../ink/ink47.xml"/><Relationship Id="rId98" Type="http://schemas.openxmlformats.org/officeDocument/2006/relationships/image" Target="../media/image49.png"/><Relationship Id="rId121" Type="http://schemas.openxmlformats.org/officeDocument/2006/relationships/customXml" Target="../ink/ink61.xml"/><Relationship Id="rId142" Type="http://schemas.openxmlformats.org/officeDocument/2006/relationships/image" Target="../media/image71.png"/><Relationship Id="rId163" Type="http://schemas.openxmlformats.org/officeDocument/2006/relationships/customXml" Target="../ink/ink82.xml"/><Relationship Id="rId184" Type="http://schemas.openxmlformats.org/officeDocument/2006/relationships/image" Target="../media/image92.png"/><Relationship Id="rId189" Type="http://schemas.openxmlformats.org/officeDocument/2006/relationships/customXml" Target="../ink/ink95.xml"/><Relationship Id="rId3" Type="http://schemas.openxmlformats.org/officeDocument/2006/relationships/image" Target="../media/image1100.png"/><Relationship Id="rId214" Type="http://schemas.openxmlformats.org/officeDocument/2006/relationships/image" Target="../media/image107.png"/><Relationship Id="rId25" Type="http://schemas.openxmlformats.org/officeDocument/2006/relationships/image" Target="../media/image12.png"/><Relationship Id="rId46" Type="http://schemas.openxmlformats.org/officeDocument/2006/relationships/customXml" Target="../ink/ink24.xml"/><Relationship Id="rId67" Type="http://schemas.openxmlformats.org/officeDocument/2006/relationships/customXml" Target="../ink/ink34.xml"/><Relationship Id="rId116" Type="http://schemas.openxmlformats.org/officeDocument/2006/relationships/image" Target="../media/image58.png"/><Relationship Id="rId137" Type="http://schemas.openxmlformats.org/officeDocument/2006/relationships/customXml" Target="../ink/ink69.xml"/><Relationship Id="rId158" Type="http://schemas.openxmlformats.org/officeDocument/2006/relationships/image" Target="../media/image79.png"/><Relationship Id="rId20" Type="http://schemas.openxmlformats.org/officeDocument/2006/relationships/customXml" Target="../ink/ink11.xml"/><Relationship Id="rId41" Type="http://schemas.openxmlformats.org/officeDocument/2006/relationships/image" Target="../media/image20.png"/><Relationship Id="rId62" Type="http://schemas.openxmlformats.org/officeDocument/2006/relationships/image" Target="../media/image31.png"/><Relationship Id="rId83" Type="http://schemas.openxmlformats.org/officeDocument/2006/relationships/customXml" Target="../ink/ink42.xml"/><Relationship Id="rId88" Type="http://schemas.openxmlformats.org/officeDocument/2006/relationships/image" Target="../media/image44.png"/><Relationship Id="rId111" Type="http://schemas.openxmlformats.org/officeDocument/2006/relationships/customXml" Target="../ink/ink56.xml"/><Relationship Id="rId132" Type="http://schemas.openxmlformats.org/officeDocument/2006/relationships/image" Target="../media/image66.png"/><Relationship Id="rId153" Type="http://schemas.openxmlformats.org/officeDocument/2006/relationships/customXml" Target="../ink/ink77.xml"/><Relationship Id="rId174" Type="http://schemas.openxmlformats.org/officeDocument/2006/relationships/image" Target="../media/image87.png"/><Relationship Id="rId179" Type="http://schemas.openxmlformats.org/officeDocument/2006/relationships/customXml" Target="../ink/ink90.xml"/><Relationship Id="rId195" Type="http://schemas.openxmlformats.org/officeDocument/2006/relationships/customXml" Target="../ink/ink98.xml"/><Relationship Id="rId209" Type="http://schemas.openxmlformats.org/officeDocument/2006/relationships/customXml" Target="../ink/ink105.xml"/><Relationship Id="rId190" Type="http://schemas.openxmlformats.org/officeDocument/2006/relationships/image" Target="../media/image95.png"/><Relationship Id="rId204" Type="http://schemas.openxmlformats.org/officeDocument/2006/relationships/image" Target="../media/image102.png"/><Relationship Id="rId15" Type="http://schemas.openxmlformats.org/officeDocument/2006/relationships/image" Target="../media/image7.png"/><Relationship Id="rId36" Type="http://schemas.openxmlformats.org/officeDocument/2006/relationships/customXml" Target="../ink/ink19.xml"/><Relationship Id="rId57" Type="http://schemas.openxmlformats.org/officeDocument/2006/relationships/customXml" Target="../ink/ink29.xml"/><Relationship Id="rId106" Type="http://schemas.openxmlformats.org/officeDocument/2006/relationships/image" Target="../media/image53.png"/><Relationship Id="rId127" Type="http://schemas.openxmlformats.org/officeDocument/2006/relationships/customXml" Target="../ink/ink64.xml"/><Relationship Id="rId10" Type="http://schemas.openxmlformats.org/officeDocument/2006/relationships/customXml" Target="../ink/ink6.xml"/><Relationship Id="rId31" Type="http://schemas.openxmlformats.org/officeDocument/2006/relationships/image" Target="../media/image15.png"/><Relationship Id="rId52" Type="http://schemas.openxmlformats.org/officeDocument/2006/relationships/image" Target="../media/image26.png"/><Relationship Id="rId73" Type="http://schemas.openxmlformats.org/officeDocument/2006/relationships/customXml" Target="../ink/ink37.xml"/><Relationship Id="rId78" Type="http://schemas.openxmlformats.org/officeDocument/2006/relationships/image" Target="../media/image39.png"/><Relationship Id="rId94" Type="http://schemas.openxmlformats.org/officeDocument/2006/relationships/image" Target="../media/image47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61.png"/><Relationship Id="rId143" Type="http://schemas.openxmlformats.org/officeDocument/2006/relationships/customXml" Target="../ink/ink72.xml"/><Relationship Id="rId148" Type="http://schemas.openxmlformats.org/officeDocument/2006/relationships/image" Target="../media/image74.png"/><Relationship Id="rId164" Type="http://schemas.openxmlformats.org/officeDocument/2006/relationships/image" Target="../media/image82.png"/><Relationship Id="rId169" Type="http://schemas.openxmlformats.org/officeDocument/2006/relationships/customXml" Target="../ink/ink85.xml"/><Relationship Id="rId185" Type="http://schemas.openxmlformats.org/officeDocument/2006/relationships/customXml" Target="../ink/ink93.xml"/><Relationship Id="rId4" Type="http://schemas.openxmlformats.org/officeDocument/2006/relationships/customXml" Target="../ink/ink3.xml"/><Relationship Id="rId9" Type="http://schemas.openxmlformats.org/officeDocument/2006/relationships/image" Target="../media/image4.png"/><Relationship Id="rId180" Type="http://schemas.openxmlformats.org/officeDocument/2006/relationships/image" Target="../media/image90.png"/><Relationship Id="rId210" Type="http://schemas.openxmlformats.org/officeDocument/2006/relationships/image" Target="../media/image105.png"/><Relationship Id="rId26" Type="http://schemas.openxmlformats.org/officeDocument/2006/relationships/customXml" Target="../ink/ink14.xml"/><Relationship Id="rId47" Type="http://schemas.openxmlformats.org/officeDocument/2006/relationships/image" Target="../media/image23.png"/><Relationship Id="rId68" Type="http://schemas.openxmlformats.org/officeDocument/2006/relationships/image" Target="../media/image34.png"/><Relationship Id="rId89" Type="http://schemas.openxmlformats.org/officeDocument/2006/relationships/customXml" Target="../ink/ink45.xml"/><Relationship Id="rId112" Type="http://schemas.openxmlformats.org/officeDocument/2006/relationships/image" Target="../media/image56.png"/><Relationship Id="rId133" Type="http://schemas.openxmlformats.org/officeDocument/2006/relationships/customXml" Target="../ink/ink67.xml"/><Relationship Id="rId154" Type="http://schemas.openxmlformats.org/officeDocument/2006/relationships/image" Target="../media/image77.png"/><Relationship Id="rId175" Type="http://schemas.openxmlformats.org/officeDocument/2006/relationships/customXml" Target="../ink/ink88.xml"/><Relationship Id="rId196" Type="http://schemas.openxmlformats.org/officeDocument/2006/relationships/image" Target="../media/image98.png"/><Relationship Id="rId200" Type="http://schemas.openxmlformats.org/officeDocument/2006/relationships/image" Target="../media/image100.png"/><Relationship Id="rId16" Type="http://schemas.openxmlformats.org/officeDocument/2006/relationships/customXml" Target="../ink/ink9.xml"/><Relationship Id="rId37" Type="http://schemas.openxmlformats.org/officeDocument/2006/relationships/image" Target="../media/image18.png"/><Relationship Id="rId58" Type="http://schemas.openxmlformats.org/officeDocument/2006/relationships/image" Target="../media/image29.png"/><Relationship Id="rId79" Type="http://schemas.openxmlformats.org/officeDocument/2006/relationships/customXml" Target="../ink/ink40.xml"/><Relationship Id="rId102" Type="http://schemas.openxmlformats.org/officeDocument/2006/relationships/image" Target="../media/image51.png"/><Relationship Id="rId123" Type="http://schemas.openxmlformats.org/officeDocument/2006/relationships/customXml" Target="../ink/ink62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customXml" Target="../ink/ink83.xml"/><Relationship Id="rId186" Type="http://schemas.openxmlformats.org/officeDocument/2006/relationships/image" Target="../media/image93.png"/><Relationship Id="rId211" Type="http://schemas.openxmlformats.org/officeDocument/2006/relationships/customXml" Target="../ink/ink106.xml"/><Relationship Id="rId27" Type="http://schemas.openxmlformats.org/officeDocument/2006/relationships/image" Target="../media/image13.png"/><Relationship Id="rId48" Type="http://schemas.openxmlformats.org/officeDocument/2006/relationships/image" Target="../media/image24.png"/><Relationship Id="rId69" Type="http://schemas.openxmlformats.org/officeDocument/2006/relationships/customXml" Target="../ink/ink35.xml"/><Relationship Id="rId113" Type="http://schemas.openxmlformats.org/officeDocument/2006/relationships/customXml" Target="../ink/ink57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customXml" Target="../ink/ink78.xml"/><Relationship Id="rId176" Type="http://schemas.openxmlformats.org/officeDocument/2006/relationships/image" Target="../media/image88.png"/><Relationship Id="rId197" Type="http://schemas.openxmlformats.org/officeDocument/2006/relationships/customXml" Target="../ink/ink99.xml"/><Relationship Id="rId201" Type="http://schemas.openxmlformats.org/officeDocument/2006/relationships/customXml" Target="../ink/ink101.xml"/><Relationship Id="rId17" Type="http://schemas.openxmlformats.org/officeDocument/2006/relationships/image" Target="../media/image8.png"/><Relationship Id="rId38" Type="http://schemas.openxmlformats.org/officeDocument/2006/relationships/customXml" Target="../ink/ink20.xml"/><Relationship Id="rId59" Type="http://schemas.openxmlformats.org/officeDocument/2006/relationships/customXml" Target="../ink/ink30.xml"/><Relationship Id="rId103" Type="http://schemas.openxmlformats.org/officeDocument/2006/relationships/customXml" Target="../ink/ink52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6.xml"/><Relationship Id="rId145" Type="http://schemas.openxmlformats.org/officeDocument/2006/relationships/customXml" Target="../ink/ink73.xml"/><Relationship Id="rId166" Type="http://schemas.openxmlformats.org/officeDocument/2006/relationships/image" Target="../media/image83.png"/><Relationship Id="rId187" Type="http://schemas.openxmlformats.org/officeDocument/2006/relationships/customXml" Target="../ink/ink9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6.png"/><Relationship Id="rId28" Type="http://schemas.openxmlformats.org/officeDocument/2006/relationships/customXml" Target="../ink/ink15.xml"/><Relationship Id="rId49" Type="http://schemas.openxmlformats.org/officeDocument/2006/relationships/customXml" Target="../ink/ink25.xml"/><Relationship Id="rId114" Type="http://schemas.openxmlformats.org/officeDocument/2006/relationships/image" Target="../media/image57.png"/><Relationship Id="rId60" Type="http://schemas.openxmlformats.org/officeDocument/2006/relationships/image" Target="../media/image30.png"/><Relationship Id="rId81" Type="http://schemas.openxmlformats.org/officeDocument/2006/relationships/customXml" Target="../ink/ink41.xml"/><Relationship Id="rId135" Type="http://schemas.openxmlformats.org/officeDocument/2006/relationships/customXml" Target="../ink/ink68.xml"/><Relationship Id="rId156" Type="http://schemas.openxmlformats.org/officeDocument/2006/relationships/image" Target="../media/image78.png"/><Relationship Id="rId177" Type="http://schemas.openxmlformats.org/officeDocument/2006/relationships/customXml" Target="../ink/ink89.xml"/><Relationship Id="rId198" Type="http://schemas.openxmlformats.org/officeDocument/2006/relationships/image" Target="../media/image99.png"/><Relationship Id="rId202" Type="http://schemas.openxmlformats.org/officeDocument/2006/relationships/image" Target="../media/image101.png"/><Relationship Id="rId18" Type="http://schemas.openxmlformats.org/officeDocument/2006/relationships/customXml" Target="../ink/ink10.xml"/><Relationship Id="rId39" Type="http://schemas.openxmlformats.org/officeDocument/2006/relationships/image" Target="../media/image19.png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63.xml"/><Relationship Id="rId146" Type="http://schemas.openxmlformats.org/officeDocument/2006/relationships/image" Target="../media/image73.png"/><Relationship Id="rId167" Type="http://schemas.openxmlformats.org/officeDocument/2006/relationships/customXml" Target="../ink/ink84.xml"/><Relationship Id="rId188" Type="http://schemas.openxmlformats.org/officeDocument/2006/relationships/image" Target="../media/image94.png"/><Relationship Id="rId71" Type="http://schemas.openxmlformats.org/officeDocument/2006/relationships/customXml" Target="../ink/ink36.xml"/><Relationship Id="rId92" Type="http://schemas.openxmlformats.org/officeDocument/2006/relationships/image" Target="../media/image46.png"/><Relationship Id="rId213" Type="http://schemas.openxmlformats.org/officeDocument/2006/relationships/customXml" Target="../ink/ink107.xml"/><Relationship Id="rId2" Type="http://schemas.openxmlformats.org/officeDocument/2006/relationships/customXml" Target="../ink/ink2.xml"/><Relationship Id="rId29" Type="http://schemas.openxmlformats.org/officeDocument/2006/relationships/image" Target="../media/image14.png"/><Relationship Id="rId40" Type="http://schemas.openxmlformats.org/officeDocument/2006/relationships/customXml" Target="../ink/ink21.xml"/><Relationship Id="rId115" Type="http://schemas.openxmlformats.org/officeDocument/2006/relationships/customXml" Target="../ink/ink58.xml"/><Relationship Id="rId136" Type="http://schemas.openxmlformats.org/officeDocument/2006/relationships/image" Target="../media/image68.png"/><Relationship Id="rId157" Type="http://schemas.openxmlformats.org/officeDocument/2006/relationships/customXml" Target="../ink/ink79.xml"/><Relationship Id="rId178" Type="http://schemas.openxmlformats.org/officeDocument/2006/relationships/image" Target="../media/image89.png"/><Relationship Id="rId61" Type="http://schemas.openxmlformats.org/officeDocument/2006/relationships/customXml" Target="../ink/ink31.xml"/><Relationship Id="rId82" Type="http://schemas.openxmlformats.org/officeDocument/2006/relationships/image" Target="../media/image41.png"/><Relationship Id="rId199" Type="http://schemas.openxmlformats.org/officeDocument/2006/relationships/customXml" Target="../ink/ink100.xml"/><Relationship Id="rId203" Type="http://schemas.openxmlformats.org/officeDocument/2006/relationships/customXml" Target="../ink/ink10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5.png"/><Relationship Id="rId21" Type="http://schemas.openxmlformats.org/officeDocument/2006/relationships/customXml" Target="../ink/ink117.xml"/><Relationship Id="rId42" Type="http://schemas.openxmlformats.org/officeDocument/2006/relationships/image" Target="../media/image127.png"/><Relationship Id="rId63" Type="http://schemas.openxmlformats.org/officeDocument/2006/relationships/customXml" Target="../ink/ink138.xml"/><Relationship Id="rId84" Type="http://schemas.openxmlformats.org/officeDocument/2006/relationships/image" Target="../media/image148.png"/><Relationship Id="rId138" Type="http://schemas.openxmlformats.org/officeDocument/2006/relationships/customXml" Target="../ink/ink175.xml"/><Relationship Id="rId107" Type="http://schemas.openxmlformats.org/officeDocument/2006/relationships/image" Target="../media/image160.png"/><Relationship Id="rId11" Type="http://schemas.openxmlformats.org/officeDocument/2006/relationships/customXml" Target="../ink/ink112.xml"/><Relationship Id="rId32" Type="http://schemas.openxmlformats.org/officeDocument/2006/relationships/image" Target="../media/image122.png"/><Relationship Id="rId53" Type="http://schemas.openxmlformats.org/officeDocument/2006/relationships/customXml" Target="../ink/ink133.xml"/><Relationship Id="rId74" Type="http://schemas.openxmlformats.org/officeDocument/2006/relationships/image" Target="../media/image143.png"/><Relationship Id="rId128" Type="http://schemas.openxmlformats.org/officeDocument/2006/relationships/customXml" Target="../ink/ink170.xml"/><Relationship Id="rId5" Type="http://schemas.openxmlformats.org/officeDocument/2006/relationships/customXml" Target="../ink/ink109.xml"/><Relationship Id="rId90" Type="http://schemas.openxmlformats.org/officeDocument/2006/relationships/image" Target="../media/image151.png"/><Relationship Id="rId95" Type="http://schemas.openxmlformats.org/officeDocument/2006/relationships/customXml" Target="../ink/ink154.xml"/><Relationship Id="rId22" Type="http://schemas.openxmlformats.org/officeDocument/2006/relationships/image" Target="../media/image117.png"/><Relationship Id="rId27" Type="http://schemas.openxmlformats.org/officeDocument/2006/relationships/customXml" Target="../ink/ink120.xml"/><Relationship Id="rId43" Type="http://schemas.openxmlformats.org/officeDocument/2006/relationships/customXml" Target="../ink/ink128.xml"/><Relationship Id="rId48" Type="http://schemas.openxmlformats.org/officeDocument/2006/relationships/image" Target="../media/image130.png"/><Relationship Id="rId64" Type="http://schemas.openxmlformats.org/officeDocument/2006/relationships/image" Target="../media/image138.png"/><Relationship Id="rId69" Type="http://schemas.openxmlformats.org/officeDocument/2006/relationships/customXml" Target="../ink/ink141.xml"/><Relationship Id="rId113" Type="http://schemas.openxmlformats.org/officeDocument/2006/relationships/image" Target="../media/image163.png"/><Relationship Id="rId118" Type="http://schemas.openxmlformats.org/officeDocument/2006/relationships/customXml" Target="../ink/ink165.xml"/><Relationship Id="rId134" Type="http://schemas.openxmlformats.org/officeDocument/2006/relationships/customXml" Target="../ink/ink173.xml"/><Relationship Id="rId139" Type="http://schemas.openxmlformats.org/officeDocument/2006/relationships/image" Target="../media/image176.png"/><Relationship Id="rId80" Type="http://schemas.openxmlformats.org/officeDocument/2006/relationships/image" Target="../media/image146.png"/><Relationship Id="rId85" Type="http://schemas.openxmlformats.org/officeDocument/2006/relationships/customXml" Target="../ink/ink149.xml"/><Relationship Id="rId12" Type="http://schemas.openxmlformats.org/officeDocument/2006/relationships/image" Target="../media/image112.png"/><Relationship Id="rId17" Type="http://schemas.openxmlformats.org/officeDocument/2006/relationships/customXml" Target="../ink/ink115.xml"/><Relationship Id="rId33" Type="http://schemas.openxmlformats.org/officeDocument/2006/relationships/customXml" Target="../ink/ink123.xml"/><Relationship Id="rId38" Type="http://schemas.openxmlformats.org/officeDocument/2006/relationships/image" Target="../media/image125.png"/><Relationship Id="rId59" Type="http://schemas.openxmlformats.org/officeDocument/2006/relationships/customXml" Target="../ink/ink136.xml"/><Relationship Id="rId103" Type="http://schemas.openxmlformats.org/officeDocument/2006/relationships/image" Target="../media/image158.png"/><Relationship Id="rId108" Type="http://schemas.openxmlformats.org/officeDocument/2006/relationships/customXml" Target="../ink/ink160.xml"/><Relationship Id="rId124" Type="http://schemas.openxmlformats.org/officeDocument/2006/relationships/customXml" Target="../ink/ink168.xml"/><Relationship Id="rId129" Type="http://schemas.openxmlformats.org/officeDocument/2006/relationships/image" Target="../media/image171.png"/><Relationship Id="rId54" Type="http://schemas.openxmlformats.org/officeDocument/2006/relationships/image" Target="../media/image133.png"/><Relationship Id="rId70" Type="http://schemas.openxmlformats.org/officeDocument/2006/relationships/image" Target="../media/image141.png"/><Relationship Id="rId75" Type="http://schemas.openxmlformats.org/officeDocument/2006/relationships/customXml" Target="../ink/ink144.xml"/><Relationship Id="rId91" Type="http://schemas.openxmlformats.org/officeDocument/2006/relationships/customXml" Target="../ink/ink152.xml"/><Relationship Id="rId96" Type="http://schemas.openxmlformats.org/officeDocument/2006/relationships/image" Target="../media/image154.png"/><Relationship Id="rId140" Type="http://schemas.openxmlformats.org/officeDocument/2006/relationships/customXml" Target="../ink/ink176.xml"/><Relationship Id="rId145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23" Type="http://schemas.openxmlformats.org/officeDocument/2006/relationships/customXml" Target="../ink/ink118.xml"/><Relationship Id="rId28" Type="http://schemas.openxmlformats.org/officeDocument/2006/relationships/image" Target="../media/image120.png"/><Relationship Id="rId49" Type="http://schemas.openxmlformats.org/officeDocument/2006/relationships/customXml" Target="../ink/ink131.xml"/><Relationship Id="rId114" Type="http://schemas.openxmlformats.org/officeDocument/2006/relationships/customXml" Target="../ink/ink163.xml"/><Relationship Id="rId119" Type="http://schemas.openxmlformats.org/officeDocument/2006/relationships/image" Target="../media/image166.png"/><Relationship Id="rId44" Type="http://schemas.openxmlformats.org/officeDocument/2006/relationships/image" Target="../media/image128.png"/><Relationship Id="rId60" Type="http://schemas.openxmlformats.org/officeDocument/2006/relationships/image" Target="../media/image136.png"/><Relationship Id="rId65" Type="http://schemas.openxmlformats.org/officeDocument/2006/relationships/customXml" Target="../ink/ink139.xml"/><Relationship Id="rId81" Type="http://schemas.openxmlformats.org/officeDocument/2006/relationships/customXml" Target="../ink/ink147.xml"/><Relationship Id="rId86" Type="http://schemas.openxmlformats.org/officeDocument/2006/relationships/image" Target="../media/image149.png"/><Relationship Id="rId130" Type="http://schemas.openxmlformats.org/officeDocument/2006/relationships/customXml" Target="../ink/ink171.xml"/><Relationship Id="rId135" Type="http://schemas.openxmlformats.org/officeDocument/2006/relationships/image" Target="../media/image174.png"/><Relationship Id="rId13" Type="http://schemas.openxmlformats.org/officeDocument/2006/relationships/customXml" Target="../ink/ink113.xml"/><Relationship Id="rId18" Type="http://schemas.openxmlformats.org/officeDocument/2006/relationships/image" Target="../media/image115.png"/><Relationship Id="rId39" Type="http://schemas.openxmlformats.org/officeDocument/2006/relationships/customXml" Target="../ink/ink126.xml"/><Relationship Id="rId109" Type="http://schemas.openxmlformats.org/officeDocument/2006/relationships/image" Target="../media/image161.png"/><Relationship Id="rId34" Type="http://schemas.openxmlformats.org/officeDocument/2006/relationships/image" Target="../media/image123.png"/><Relationship Id="rId50" Type="http://schemas.openxmlformats.org/officeDocument/2006/relationships/image" Target="../media/image131.png"/><Relationship Id="rId55" Type="http://schemas.openxmlformats.org/officeDocument/2006/relationships/customXml" Target="../ink/ink134.xml"/><Relationship Id="rId76" Type="http://schemas.openxmlformats.org/officeDocument/2006/relationships/image" Target="../media/image144.png"/><Relationship Id="rId97" Type="http://schemas.openxmlformats.org/officeDocument/2006/relationships/customXml" Target="../ink/ink155.xml"/><Relationship Id="rId104" Type="http://schemas.openxmlformats.org/officeDocument/2006/relationships/customXml" Target="../ink/ink158.xml"/><Relationship Id="rId120" Type="http://schemas.openxmlformats.org/officeDocument/2006/relationships/customXml" Target="../ink/ink166.xml"/><Relationship Id="rId125" Type="http://schemas.openxmlformats.org/officeDocument/2006/relationships/image" Target="../media/image169.png"/><Relationship Id="rId141" Type="http://schemas.openxmlformats.org/officeDocument/2006/relationships/image" Target="../media/image177.png"/><Relationship Id="rId7" Type="http://schemas.openxmlformats.org/officeDocument/2006/relationships/customXml" Target="../ink/ink110.xml"/><Relationship Id="rId71" Type="http://schemas.openxmlformats.org/officeDocument/2006/relationships/customXml" Target="../ink/ink142.xml"/><Relationship Id="rId92" Type="http://schemas.openxmlformats.org/officeDocument/2006/relationships/image" Target="../media/image152.png"/><Relationship Id="rId2" Type="http://schemas.openxmlformats.org/officeDocument/2006/relationships/image" Target="../media/image24.png"/><Relationship Id="rId29" Type="http://schemas.openxmlformats.org/officeDocument/2006/relationships/customXml" Target="../ink/ink121.xml"/><Relationship Id="rId24" Type="http://schemas.openxmlformats.org/officeDocument/2006/relationships/image" Target="../media/image118.png"/><Relationship Id="rId40" Type="http://schemas.openxmlformats.org/officeDocument/2006/relationships/image" Target="../media/image126.png"/><Relationship Id="rId45" Type="http://schemas.openxmlformats.org/officeDocument/2006/relationships/customXml" Target="../ink/ink129.xml"/><Relationship Id="rId66" Type="http://schemas.openxmlformats.org/officeDocument/2006/relationships/image" Target="../media/image139.png"/><Relationship Id="rId87" Type="http://schemas.openxmlformats.org/officeDocument/2006/relationships/customXml" Target="../ink/ink150.xml"/><Relationship Id="rId110" Type="http://schemas.openxmlformats.org/officeDocument/2006/relationships/customXml" Target="../ink/ink161.xml"/><Relationship Id="rId115" Type="http://schemas.openxmlformats.org/officeDocument/2006/relationships/image" Target="../media/image164.png"/><Relationship Id="rId131" Type="http://schemas.openxmlformats.org/officeDocument/2006/relationships/image" Target="../media/image172.png"/><Relationship Id="rId136" Type="http://schemas.openxmlformats.org/officeDocument/2006/relationships/customXml" Target="../ink/ink174.xml"/><Relationship Id="rId61" Type="http://schemas.openxmlformats.org/officeDocument/2006/relationships/customXml" Target="../ink/ink137.xml"/><Relationship Id="rId82" Type="http://schemas.openxmlformats.org/officeDocument/2006/relationships/image" Target="../media/image147.png"/><Relationship Id="rId19" Type="http://schemas.openxmlformats.org/officeDocument/2006/relationships/customXml" Target="../ink/ink116.xml"/><Relationship Id="rId14" Type="http://schemas.openxmlformats.org/officeDocument/2006/relationships/image" Target="../media/image113.png"/><Relationship Id="rId30" Type="http://schemas.openxmlformats.org/officeDocument/2006/relationships/image" Target="../media/image121.png"/><Relationship Id="rId35" Type="http://schemas.openxmlformats.org/officeDocument/2006/relationships/customXml" Target="../ink/ink124.xml"/><Relationship Id="rId56" Type="http://schemas.openxmlformats.org/officeDocument/2006/relationships/image" Target="../media/image134.png"/><Relationship Id="rId77" Type="http://schemas.openxmlformats.org/officeDocument/2006/relationships/customXml" Target="../ink/ink145.xml"/><Relationship Id="rId100" Type="http://schemas.openxmlformats.org/officeDocument/2006/relationships/image" Target="../media/image156.png"/><Relationship Id="rId105" Type="http://schemas.openxmlformats.org/officeDocument/2006/relationships/image" Target="../media/image159.png"/><Relationship Id="rId126" Type="http://schemas.openxmlformats.org/officeDocument/2006/relationships/customXml" Target="../ink/ink169.xml"/><Relationship Id="rId8" Type="http://schemas.openxmlformats.org/officeDocument/2006/relationships/image" Target="../media/image110.png"/><Relationship Id="rId51" Type="http://schemas.openxmlformats.org/officeDocument/2006/relationships/customXml" Target="../ink/ink132.xml"/><Relationship Id="rId72" Type="http://schemas.openxmlformats.org/officeDocument/2006/relationships/image" Target="../media/image142.png"/><Relationship Id="rId93" Type="http://schemas.openxmlformats.org/officeDocument/2006/relationships/customXml" Target="../ink/ink153.xml"/><Relationship Id="rId98" Type="http://schemas.openxmlformats.org/officeDocument/2006/relationships/image" Target="../media/image155.png"/><Relationship Id="rId121" Type="http://schemas.openxmlformats.org/officeDocument/2006/relationships/image" Target="../media/image167.png"/><Relationship Id="rId142" Type="http://schemas.openxmlformats.org/officeDocument/2006/relationships/customXml" Target="../ink/ink177.xml"/><Relationship Id="rId3" Type="http://schemas.openxmlformats.org/officeDocument/2006/relationships/customXml" Target="../ink/ink108.xml"/><Relationship Id="rId25" Type="http://schemas.openxmlformats.org/officeDocument/2006/relationships/customXml" Target="../ink/ink119.xml"/><Relationship Id="rId46" Type="http://schemas.openxmlformats.org/officeDocument/2006/relationships/image" Target="../media/image129.png"/><Relationship Id="rId67" Type="http://schemas.openxmlformats.org/officeDocument/2006/relationships/customXml" Target="../ink/ink140.xml"/><Relationship Id="rId116" Type="http://schemas.openxmlformats.org/officeDocument/2006/relationships/customXml" Target="../ink/ink164.xml"/><Relationship Id="rId137" Type="http://schemas.openxmlformats.org/officeDocument/2006/relationships/image" Target="../media/image175.png"/><Relationship Id="rId20" Type="http://schemas.openxmlformats.org/officeDocument/2006/relationships/image" Target="../media/image116.png"/><Relationship Id="rId41" Type="http://schemas.openxmlformats.org/officeDocument/2006/relationships/customXml" Target="../ink/ink127.xml"/><Relationship Id="rId62" Type="http://schemas.openxmlformats.org/officeDocument/2006/relationships/image" Target="../media/image137.png"/><Relationship Id="rId83" Type="http://schemas.openxmlformats.org/officeDocument/2006/relationships/customXml" Target="../ink/ink148.xml"/><Relationship Id="rId88" Type="http://schemas.openxmlformats.org/officeDocument/2006/relationships/image" Target="../media/image150.png"/><Relationship Id="rId111" Type="http://schemas.openxmlformats.org/officeDocument/2006/relationships/image" Target="../media/image162.png"/><Relationship Id="rId132" Type="http://schemas.openxmlformats.org/officeDocument/2006/relationships/customXml" Target="../ink/ink172.xml"/><Relationship Id="rId15" Type="http://schemas.openxmlformats.org/officeDocument/2006/relationships/customXml" Target="../ink/ink114.xml"/><Relationship Id="rId36" Type="http://schemas.openxmlformats.org/officeDocument/2006/relationships/image" Target="../media/image124.png"/><Relationship Id="rId57" Type="http://schemas.openxmlformats.org/officeDocument/2006/relationships/customXml" Target="../ink/ink135.xml"/><Relationship Id="rId106" Type="http://schemas.openxmlformats.org/officeDocument/2006/relationships/customXml" Target="../ink/ink159.xml"/><Relationship Id="rId127" Type="http://schemas.openxmlformats.org/officeDocument/2006/relationships/image" Target="../media/image170.png"/><Relationship Id="rId10" Type="http://schemas.openxmlformats.org/officeDocument/2006/relationships/image" Target="../media/image111.png"/><Relationship Id="rId31" Type="http://schemas.openxmlformats.org/officeDocument/2006/relationships/customXml" Target="../ink/ink122.xml"/><Relationship Id="rId52" Type="http://schemas.openxmlformats.org/officeDocument/2006/relationships/image" Target="../media/image132.png"/><Relationship Id="rId73" Type="http://schemas.openxmlformats.org/officeDocument/2006/relationships/customXml" Target="../ink/ink143.xml"/><Relationship Id="rId78" Type="http://schemas.openxmlformats.org/officeDocument/2006/relationships/image" Target="../media/image145.png"/><Relationship Id="rId94" Type="http://schemas.openxmlformats.org/officeDocument/2006/relationships/image" Target="../media/image153.png"/><Relationship Id="rId99" Type="http://schemas.openxmlformats.org/officeDocument/2006/relationships/customXml" Target="../ink/ink156.xml"/><Relationship Id="rId101" Type="http://schemas.openxmlformats.org/officeDocument/2006/relationships/customXml" Target="../ink/ink157.xml"/><Relationship Id="rId122" Type="http://schemas.openxmlformats.org/officeDocument/2006/relationships/customXml" Target="../ink/ink167.xml"/><Relationship Id="rId143" Type="http://schemas.openxmlformats.org/officeDocument/2006/relationships/image" Target="../media/image178.png"/><Relationship Id="rId4" Type="http://schemas.openxmlformats.org/officeDocument/2006/relationships/image" Target="../media/image108.png"/><Relationship Id="rId9" Type="http://schemas.openxmlformats.org/officeDocument/2006/relationships/customXml" Target="../ink/ink111.xml"/><Relationship Id="rId26" Type="http://schemas.openxmlformats.org/officeDocument/2006/relationships/image" Target="../media/image119.png"/><Relationship Id="rId47" Type="http://schemas.openxmlformats.org/officeDocument/2006/relationships/customXml" Target="../ink/ink130.xml"/><Relationship Id="rId68" Type="http://schemas.openxmlformats.org/officeDocument/2006/relationships/image" Target="../media/image140.png"/><Relationship Id="rId89" Type="http://schemas.openxmlformats.org/officeDocument/2006/relationships/customXml" Target="../ink/ink151.xml"/><Relationship Id="rId112" Type="http://schemas.openxmlformats.org/officeDocument/2006/relationships/customXml" Target="../ink/ink162.xml"/><Relationship Id="rId133" Type="http://schemas.openxmlformats.org/officeDocument/2006/relationships/image" Target="../media/image173.png"/><Relationship Id="rId16" Type="http://schemas.openxmlformats.org/officeDocument/2006/relationships/image" Target="../media/image114.png"/><Relationship Id="rId37" Type="http://schemas.openxmlformats.org/officeDocument/2006/relationships/customXml" Target="../ink/ink125.xml"/><Relationship Id="rId58" Type="http://schemas.openxmlformats.org/officeDocument/2006/relationships/image" Target="../media/image135.png"/><Relationship Id="rId79" Type="http://schemas.openxmlformats.org/officeDocument/2006/relationships/customXml" Target="../ink/ink146.xml"/><Relationship Id="rId102" Type="http://schemas.openxmlformats.org/officeDocument/2006/relationships/image" Target="../media/image157.png"/><Relationship Id="rId123" Type="http://schemas.openxmlformats.org/officeDocument/2006/relationships/image" Target="../media/image168.png"/><Relationship Id="rId144" Type="http://schemas.openxmlformats.org/officeDocument/2006/relationships/customXml" Target="../ink/ink17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6.xml"/><Relationship Id="rId21" Type="http://schemas.openxmlformats.org/officeDocument/2006/relationships/image" Target="../media/image1740.png"/><Relationship Id="rId42" Type="http://schemas.openxmlformats.org/officeDocument/2006/relationships/customXml" Target="../ink/ink199.xml"/><Relationship Id="rId63" Type="http://schemas.openxmlformats.org/officeDocument/2006/relationships/image" Target="../media/image195.png"/><Relationship Id="rId84" Type="http://schemas.openxmlformats.org/officeDocument/2006/relationships/image" Target="../media/image205.png"/><Relationship Id="rId138" Type="http://schemas.openxmlformats.org/officeDocument/2006/relationships/customXml" Target="../ink/ink246.xml"/><Relationship Id="rId107" Type="http://schemas.openxmlformats.org/officeDocument/2006/relationships/customXml" Target="../ink/ink231.xml"/><Relationship Id="rId11" Type="http://schemas.openxmlformats.org/officeDocument/2006/relationships/image" Target="../media/image1690.png"/><Relationship Id="rId32" Type="http://schemas.openxmlformats.org/officeDocument/2006/relationships/customXml" Target="../ink/ink194.xml"/><Relationship Id="rId53" Type="http://schemas.openxmlformats.org/officeDocument/2006/relationships/image" Target="../media/image190.png"/><Relationship Id="rId74" Type="http://schemas.openxmlformats.org/officeDocument/2006/relationships/customXml" Target="../ink/ink215.xml"/><Relationship Id="rId128" Type="http://schemas.openxmlformats.org/officeDocument/2006/relationships/image" Target="../media/image227.png"/><Relationship Id="rId5" Type="http://schemas.openxmlformats.org/officeDocument/2006/relationships/image" Target="../media/image1660.png"/><Relationship Id="rId90" Type="http://schemas.openxmlformats.org/officeDocument/2006/relationships/image" Target="../media/image208.png"/><Relationship Id="rId95" Type="http://schemas.openxmlformats.org/officeDocument/2006/relationships/customXml" Target="../ink/ink225.xml"/><Relationship Id="rId22" Type="http://schemas.openxmlformats.org/officeDocument/2006/relationships/customXml" Target="../ink/ink189.xml"/><Relationship Id="rId27" Type="http://schemas.openxmlformats.org/officeDocument/2006/relationships/image" Target="../media/image1770.png"/><Relationship Id="rId43" Type="http://schemas.openxmlformats.org/officeDocument/2006/relationships/image" Target="../media/image185.png"/><Relationship Id="rId48" Type="http://schemas.openxmlformats.org/officeDocument/2006/relationships/customXml" Target="../ink/ink202.xml"/><Relationship Id="rId64" Type="http://schemas.openxmlformats.org/officeDocument/2006/relationships/customXml" Target="../ink/ink210.xml"/><Relationship Id="rId69" Type="http://schemas.openxmlformats.org/officeDocument/2006/relationships/image" Target="../media/image198.png"/><Relationship Id="rId113" Type="http://schemas.openxmlformats.org/officeDocument/2006/relationships/customXml" Target="../ink/ink234.xml"/><Relationship Id="rId118" Type="http://schemas.openxmlformats.org/officeDocument/2006/relationships/image" Target="../media/image222.png"/><Relationship Id="rId134" Type="http://schemas.openxmlformats.org/officeDocument/2006/relationships/customXml" Target="../ink/ink244.xml"/><Relationship Id="rId139" Type="http://schemas.openxmlformats.org/officeDocument/2006/relationships/image" Target="../media/image232.png"/><Relationship Id="rId80" Type="http://schemas.openxmlformats.org/officeDocument/2006/relationships/image" Target="../media/image203.png"/><Relationship Id="rId85" Type="http://schemas.openxmlformats.org/officeDocument/2006/relationships/customXml" Target="../ink/ink220.xml"/><Relationship Id="rId12" Type="http://schemas.openxmlformats.org/officeDocument/2006/relationships/customXml" Target="../ink/ink184.xml"/><Relationship Id="rId17" Type="http://schemas.openxmlformats.org/officeDocument/2006/relationships/image" Target="../media/image1720.png"/><Relationship Id="rId33" Type="http://schemas.openxmlformats.org/officeDocument/2006/relationships/image" Target="../media/image180.png"/><Relationship Id="rId38" Type="http://schemas.openxmlformats.org/officeDocument/2006/relationships/customXml" Target="../ink/ink197.xml"/><Relationship Id="rId59" Type="http://schemas.openxmlformats.org/officeDocument/2006/relationships/image" Target="../media/image193.png"/><Relationship Id="rId103" Type="http://schemas.openxmlformats.org/officeDocument/2006/relationships/customXml" Target="../ink/ink229.xml"/><Relationship Id="rId108" Type="http://schemas.openxmlformats.org/officeDocument/2006/relationships/image" Target="../media/image217.png"/><Relationship Id="rId124" Type="http://schemas.openxmlformats.org/officeDocument/2006/relationships/image" Target="../media/image225.png"/><Relationship Id="rId129" Type="http://schemas.openxmlformats.org/officeDocument/2006/relationships/image" Target="../media/image24.png"/><Relationship Id="rId54" Type="http://schemas.openxmlformats.org/officeDocument/2006/relationships/customXml" Target="../ink/ink205.xml"/><Relationship Id="rId70" Type="http://schemas.openxmlformats.org/officeDocument/2006/relationships/customXml" Target="../ink/ink213.xml"/><Relationship Id="rId75" Type="http://schemas.openxmlformats.org/officeDocument/2006/relationships/image" Target="../media/image201.png"/><Relationship Id="rId91" Type="http://schemas.openxmlformats.org/officeDocument/2006/relationships/customXml" Target="../ink/ink223.xml"/><Relationship Id="rId96" Type="http://schemas.openxmlformats.org/officeDocument/2006/relationships/image" Target="../media/image211.png"/><Relationship Id="rId140" Type="http://schemas.openxmlformats.org/officeDocument/2006/relationships/customXml" Target="../ink/ink247.xml"/><Relationship Id="rId145" Type="http://schemas.openxmlformats.org/officeDocument/2006/relationships/image" Target="../media/image23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1.xml"/><Relationship Id="rId23" Type="http://schemas.openxmlformats.org/officeDocument/2006/relationships/image" Target="../media/image1750.png"/><Relationship Id="rId28" Type="http://schemas.openxmlformats.org/officeDocument/2006/relationships/customXml" Target="../ink/ink192.xml"/><Relationship Id="rId49" Type="http://schemas.openxmlformats.org/officeDocument/2006/relationships/image" Target="../media/image188.png"/><Relationship Id="rId114" Type="http://schemas.openxmlformats.org/officeDocument/2006/relationships/image" Target="../media/image220.png"/><Relationship Id="rId119" Type="http://schemas.openxmlformats.org/officeDocument/2006/relationships/customXml" Target="../ink/ink237.xml"/><Relationship Id="rId44" Type="http://schemas.openxmlformats.org/officeDocument/2006/relationships/customXml" Target="../ink/ink200.xml"/><Relationship Id="rId60" Type="http://schemas.openxmlformats.org/officeDocument/2006/relationships/customXml" Target="../ink/ink208.xml"/><Relationship Id="rId65" Type="http://schemas.openxmlformats.org/officeDocument/2006/relationships/image" Target="../media/image196.png"/><Relationship Id="rId81" Type="http://schemas.openxmlformats.org/officeDocument/2006/relationships/customXml" Target="../ink/ink218.xml"/><Relationship Id="rId86" Type="http://schemas.openxmlformats.org/officeDocument/2006/relationships/image" Target="../media/image206.png"/><Relationship Id="rId130" Type="http://schemas.openxmlformats.org/officeDocument/2006/relationships/customXml" Target="../ink/ink242.xml"/><Relationship Id="rId135" Type="http://schemas.openxmlformats.org/officeDocument/2006/relationships/image" Target="../media/image230.png"/><Relationship Id="rId13" Type="http://schemas.openxmlformats.org/officeDocument/2006/relationships/image" Target="../media/image1700.png"/><Relationship Id="rId18" Type="http://schemas.openxmlformats.org/officeDocument/2006/relationships/customXml" Target="../ink/ink187.xml"/><Relationship Id="rId39" Type="http://schemas.openxmlformats.org/officeDocument/2006/relationships/image" Target="../media/image183.png"/><Relationship Id="rId109" Type="http://schemas.openxmlformats.org/officeDocument/2006/relationships/customXml" Target="../ink/ink232.xml"/><Relationship Id="rId34" Type="http://schemas.openxmlformats.org/officeDocument/2006/relationships/customXml" Target="../ink/ink195.xml"/><Relationship Id="rId50" Type="http://schemas.openxmlformats.org/officeDocument/2006/relationships/customXml" Target="../ink/ink203.xml"/><Relationship Id="rId55" Type="http://schemas.openxmlformats.org/officeDocument/2006/relationships/image" Target="../media/image191.png"/><Relationship Id="rId76" Type="http://schemas.openxmlformats.org/officeDocument/2006/relationships/image" Target="../media/image158.png"/><Relationship Id="rId97" Type="http://schemas.openxmlformats.org/officeDocument/2006/relationships/customXml" Target="../ink/ink226.xml"/><Relationship Id="rId104" Type="http://schemas.openxmlformats.org/officeDocument/2006/relationships/image" Target="../media/image215.png"/><Relationship Id="rId120" Type="http://schemas.openxmlformats.org/officeDocument/2006/relationships/image" Target="../media/image223.png"/><Relationship Id="rId125" Type="http://schemas.openxmlformats.org/officeDocument/2006/relationships/customXml" Target="../ink/ink240.xml"/><Relationship Id="rId141" Type="http://schemas.openxmlformats.org/officeDocument/2006/relationships/image" Target="../media/image233.png"/><Relationship Id="rId146" Type="http://schemas.openxmlformats.org/officeDocument/2006/relationships/customXml" Target="../ink/ink250.xml"/><Relationship Id="rId7" Type="http://schemas.openxmlformats.org/officeDocument/2006/relationships/image" Target="../media/image1670.png"/><Relationship Id="rId71" Type="http://schemas.openxmlformats.org/officeDocument/2006/relationships/image" Target="../media/image199.png"/><Relationship Id="rId92" Type="http://schemas.openxmlformats.org/officeDocument/2006/relationships/image" Target="../media/image209.png"/><Relationship Id="rId2" Type="http://schemas.openxmlformats.org/officeDocument/2006/relationships/customXml" Target="../ink/ink179.xml"/><Relationship Id="rId29" Type="http://schemas.openxmlformats.org/officeDocument/2006/relationships/image" Target="../media/image1780.png"/><Relationship Id="rId24" Type="http://schemas.openxmlformats.org/officeDocument/2006/relationships/customXml" Target="../ink/ink190.xml"/><Relationship Id="rId40" Type="http://schemas.openxmlformats.org/officeDocument/2006/relationships/customXml" Target="../ink/ink198.xml"/><Relationship Id="rId45" Type="http://schemas.openxmlformats.org/officeDocument/2006/relationships/image" Target="../media/image186.png"/><Relationship Id="rId66" Type="http://schemas.openxmlformats.org/officeDocument/2006/relationships/customXml" Target="../ink/ink211.xml"/><Relationship Id="rId87" Type="http://schemas.openxmlformats.org/officeDocument/2006/relationships/customXml" Target="../ink/ink221.xml"/><Relationship Id="rId110" Type="http://schemas.openxmlformats.org/officeDocument/2006/relationships/image" Target="../media/image218.png"/><Relationship Id="rId115" Type="http://schemas.openxmlformats.org/officeDocument/2006/relationships/customXml" Target="../ink/ink235.xml"/><Relationship Id="rId131" Type="http://schemas.openxmlformats.org/officeDocument/2006/relationships/image" Target="../media/image228.png"/><Relationship Id="rId136" Type="http://schemas.openxmlformats.org/officeDocument/2006/relationships/customXml" Target="../ink/ink245.xml"/><Relationship Id="rId61" Type="http://schemas.openxmlformats.org/officeDocument/2006/relationships/image" Target="../media/image194.png"/><Relationship Id="rId82" Type="http://schemas.openxmlformats.org/officeDocument/2006/relationships/image" Target="../media/image204.png"/><Relationship Id="rId19" Type="http://schemas.openxmlformats.org/officeDocument/2006/relationships/image" Target="../media/image1730.png"/><Relationship Id="rId14" Type="http://schemas.openxmlformats.org/officeDocument/2006/relationships/customXml" Target="../ink/ink185.xml"/><Relationship Id="rId30" Type="http://schemas.openxmlformats.org/officeDocument/2006/relationships/customXml" Target="../ink/ink193.xml"/><Relationship Id="rId35" Type="http://schemas.openxmlformats.org/officeDocument/2006/relationships/image" Target="../media/image181.png"/><Relationship Id="rId56" Type="http://schemas.openxmlformats.org/officeDocument/2006/relationships/customXml" Target="../ink/ink206.xml"/><Relationship Id="rId77" Type="http://schemas.openxmlformats.org/officeDocument/2006/relationships/customXml" Target="../ink/ink216.xml"/><Relationship Id="rId100" Type="http://schemas.openxmlformats.org/officeDocument/2006/relationships/image" Target="../media/image213.png"/><Relationship Id="rId105" Type="http://schemas.openxmlformats.org/officeDocument/2006/relationships/customXml" Target="../ink/ink230.xml"/><Relationship Id="rId126" Type="http://schemas.openxmlformats.org/officeDocument/2006/relationships/image" Target="../media/image226.png"/><Relationship Id="rId147" Type="http://schemas.openxmlformats.org/officeDocument/2006/relationships/image" Target="../media/image236.png"/><Relationship Id="rId8" Type="http://schemas.openxmlformats.org/officeDocument/2006/relationships/customXml" Target="../ink/ink182.xml"/><Relationship Id="rId51" Type="http://schemas.openxmlformats.org/officeDocument/2006/relationships/image" Target="../media/image189.png"/><Relationship Id="rId72" Type="http://schemas.openxmlformats.org/officeDocument/2006/relationships/customXml" Target="../ink/ink214.xml"/><Relationship Id="rId93" Type="http://schemas.openxmlformats.org/officeDocument/2006/relationships/customXml" Target="../ink/ink224.xml"/><Relationship Id="rId98" Type="http://schemas.openxmlformats.org/officeDocument/2006/relationships/image" Target="../media/image212.png"/><Relationship Id="rId121" Type="http://schemas.openxmlformats.org/officeDocument/2006/relationships/customXml" Target="../ink/ink238.xml"/><Relationship Id="rId142" Type="http://schemas.openxmlformats.org/officeDocument/2006/relationships/customXml" Target="../ink/ink248.xml"/><Relationship Id="rId3" Type="http://schemas.openxmlformats.org/officeDocument/2006/relationships/image" Target="../media/image1650.png"/><Relationship Id="rId25" Type="http://schemas.openxmlformats.org/officeDocument/2006/relationships/image" Target="../media/image1760.png"/><Relationship Id="rId46" Type="http://schemas.openxmlformats.org/officeDocument/2006/relationships/customXml" Target="../ink/ink201.xml"/><Relationship Id="rId67" Type="http://schemas.openxmlformats.org/officeDocument/2006/relationships/image" Target="../media/image197.png"/><Relationship Id="rId116" Type="http://schemas.openxmlformats.org/officeDocument/2006/relationships/image" Target="../media/image221.png"/><Relationship Id="rId137" Type="http://schemas.openxmlformats.org/officeDocument/2006/relationships/image" Target="../media/image231.png"/><Relationship Id="rId20" Type="http://schemas.openxmlformats.org/officeDocument/2006/relationships/customXml" Target="../ink/ink188.xml"/><Relationship Id="rId41" Type="http://schemas.openxmlformats.org/officeDocument/2006/relationships/image" Target="../media/image184.png"/><Relationship Id="rId62" Type="http://schemas.openxmlformats.org/officeDocument/2006/relationships/customXml" Target="../ink/ink209.xml"/><Relationship Id="rId83" Type="http://schemas.openxmlformats.org/officeDocument/2006/relationships/customXml" Target="../ink/ink219.xml"/><Relationship Id="rId88" Type="http://schemas.openxmlformats.org/officeDocument/2006/relationships/image" Target="../media/image207.png"/><Relationship Id="rId111" Type="http://schemas.openxmlformats.org/officeDocument/2006/relationships/customXml" Target="../ink/ink233.xml"/><Relationship Id="rId132" Type="http://schemas.openxmlformats.org/officeDocument/2006/relationships/customXml" Target="../ink/ink243.xml"/><Relationship Id="rId15" Type="http://schemas.openxmlformats.org/officeDocument/2006/relationships/image" Target="../media/image1710.png"/><Relationship Id="rId36" Type="http://schemas.openxmlformats.org/officeDocument/2006/relationships/customXml" Target="../ink/ink196.xml"/><Relationship Id="rId57" Type="http://schemas.openxmlformats.org/officeDocument/2006/relationships/image" Target="../media/image192.png"/><Relationship Id="rId106" Type="http://schemas.openxmlformats.org/officeDocument/2006/relationships/image" Target="../media/image216.png"/><Relationship Id="rId127" Type="http://schemas.openxmlformats.org/officeDocument/2006/relationships/customXml" Target="../ink/ink241.xml"/><Relationship Id="rId10" Type="http://schemas.openxmlformats.org/officeDocument/2006/relationships/customXml" Target="../ink/ink183.xml"/><Relationship Id="rId31" Type="http://schemas.openxmlformats.org/officeDocument/2006/relationships/image" Target="../media/image1790.png"/><Relationship Id="rId52" Type="http://schemas.openxmlformats.org/officeDocument/2006/relationships/customXml" Target="../ink/ink204.xml"/><Relationship Id="rId73" Type="http://schemas.openxmlformats.org/officeDocument/2006/relationships/image" Target="../media/image200.png"/><Relationship Id="rId78" Type="http://schemas.openxmlformats.org/officeDocument/2006/relationships/image" Target="../media/image202.png"/><Relationship Id="rId94" Type="http://schemas.openxmlformats.org/officeDocument/2006/relationships/image" Target="../media/image210.png"/><Relationship Id="rId99" Type="http://schemas.openxmlformats.org/officeDocument/2006/relationships/customXml" Target="../ink/ink227.xml"/><Relationship Id="rId101" Type="http://schemas.openxmlformats.org/officeDocument/2006/relationships/customXml" Target="../ink/ink228.xml"/><Relationship Id="rId122" Type="http://schemas.openxmlformats.org/officeDocument/2006/relationships/image" Target="../media/image224.png"/><Relationship Id="rId143" Type="http://schemas.openxmlformats.org/officeDocument/2006/relationships/image" Target="../media/image234.png"/><Relationship Id="rId4" Type="http://schemas.openxmlformats.org/officeDocument/2006/relationships/customXml" Target="../ink/ink180.xml"/><Relationship Id="rId9" Type="http://schemas.openxmlformats.org/officeDocument/2006/relationships/image" Target="../media/image1680.png"/><Relationship Id="rId26" Type="http://schemas.openxmlformats.org/officeDocument/2006/relationships/customXml" Target="../ink/ink191.xml"/><Relationship Id="rId47" Type="http://schemas.openxmlformats.org/officeDocument/2006/relationships/image" Target="../media/image187.png"/><Relationship Id="rId68" Type="http://schemas.openxmlformats.org/officeDocument/2006/relationships/customXml" Target="../ink/ink212.xml"/><Relationship Id="rId89" Type="http://schemas.openxmlformats.org/officeDocument/2006/relationships/customXml" Target="../ink/ink222.xml"/><Relationship Id="rId112" Type="http://schemas.openxmlformats.org/officeDocument/2006/relationships/image" Target="../media/image219.png"/><Relationship Id="rId133" Type="http://schemas.openxmlformats.org/officeDocument/2006/relationships/image" Target="../media/image229.png"/><Relationship Id="rId16" Type="http://schemas.openxmlformats.org/officeDocument/2006/relationships/customXml" Target="../ink/ink186.xml"/><Relationship Id="rId37" Type="http://schemas.openxmlformats.org/officeDocument/2006/relationships/image" Target="../media/image182.png"/><Relationship Id="rId58" Type="http://schemas.openxmlformats.org/officeDocument/2006/relationships/customXml" Target="../ink/ink207.xml"/><Relationship Id="rId79" Type="http://schemas.openxmlformats.org/officeDocument/2006/relationships/customXml" Target="../ink/ink217.xml"/><Relationship Id="rId102" Type="http://schemas.openxmlformats.org/officeDocument/2006/relationships/image" Target="../media/image214.png"/><Relationship Id="rId123" Type="http://schemas.openxmlformats.org/officeDocument/2006/relationships/customXml" Target="../ink/ink239.xml"/><Relationship Id="rId144" Type="http://schemas.openxmlformats.org/officeDocument/2006/relationships/customXml" Target="../ink/ink24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3.xml"/><Relationship Id="rId21" Type="http://schemas.openxmlformats.org/officeDocument/2006/relationships/image" Target="../media/image237.png"/><Relationship Id="rId42" Type="http://schemas.openxmlformats.org/officeDocument/2006/relationships/customXml" Target="../ink/ink271.xml"/><Relationship Id="rId47" Type="http://schemas.openxmlformats.org/officeDocument/2006/relationships/image" Target="../media/image250.png"/><Relationship Id="rId63" Type="http://schemas.openxmlformats.org/officeDocument/2006/relationships/image" Target="../media/image258.png"/><Relationship Id="rId68" Type="http://schemas.openxmlformats.org/officeDocument/2006/relationships/customXml" Target="../ink/ink284.xml"/><Relationship Id="rId84" Type="http://schemas.openxmlformats.org/officeDocument/2006/relationships/image" Target="../media/image269.png"/><Relationship Id="rId89" Type="http://schemas.openxmlformats.org/officeDocument/2006/relationships/customXml" Target="../ink/ink294.xml"/><Relationship Id="rId16" Type="http://schemas.openxmlformats.org/officeDocument/2006/relationships/customXml" Target="../ink/ink258.xml"/><Relationship Id="rId107" Type="http://schemas.openxmlformats.org/officeDocument/2006/relationships/customXml" Target="../ink/ink303.xml"/><Relationship Id="rId11" Type="http://schemas.openxmlformats.org/officeDocument/2006/relationships/image" Target="../media/image2320.png"/><Relationship Id="rId32" Type="http://schemas.openxmlformats.org/officeDocument/2006/relationships/customXml" Target="../ink/ink266.xml"/><Relationship Id="rId37" Type="http://schemas.openxmlformats.org/officeDocument/2006/relationships/image" Target="../media/image245.png"/><Relationship Id="rId53" Type="http://schemas.openxmlformats.org/officeDocument/2006/relationships/image" Target="../media/image253.png"/><Relationship Id="rId58" Type="http://schemas.openxmlformats.org/officeDocument/2006/relationships/customXml" Target="../ink/ink279.xml"/><Relationship Id="rId74" Type="http://schemas.openxmlformats.org/officeDocument/2006/relationships/image" Target="../media/image264.png"/><Relationship Id="rId79" Type="http://schemas.openxmlformats.org/officeDocument/2006/relationships/customXml" Target="../ink/ink289.xml"/><Relationship Id="rId102" Type="http://schemas.openxmlformats.org/officeDocument/2006/relationships/image" Target="../media/image278.png"/><Relationship Id="rId5" Type="http://schemas.openxmlformats.org/officeDocument/2006/relationships/image" Target="../media/image2290.png"/><Relationship Id="rId90" Type="http://schemas.openxmlformats.org/officeDocument/2006/relationships/image" Target="../media/image272.png"/><Relationship Id="rId95" Type="http://schemas.openxmlformats.org/officeDocument/2006/relationships/customXml" Target="../ink/ink297.xml"/><Relationship Id="rId22" Type="http://schemas.openxmlformats.org/officeDocument/2006/relationships/customXml" Target="../ink/ink261.xml"/><Relationship Id="rId27" Type="http://schemas.openxmlformats.org/officeDocument/2006/relationships/image" Target="../media/image240.png"/><Relationship Id="rId43" Type="http://schemas.openxmlformats.org/officeDocument/2006/relationships/image" Target="../media/image248.png"/><Relationship Id="rId48" Type="http://schemas.openxmlformats.org/officeDocument/2006/relationships/customXml" Target="../ink/ink274.xml"/><Relationship Id="rId64" Type="http://schemas.openxmlformats.org/officeDocument/2006/relationships/customXml" Target="../ink/ink282.xml"/><Relationship Id="rId69" Type="http://schemas.openxmlformats.org/officeDocument/2006/relationships/image" Target="../media/image261.png"/><Relationship Id="rId80" Type="http://schemas.openxmlformats.org/officeDocument/2006/relationships/image" Target="../media/image267.png"/><Relationship Id="rId85" Type="http://schemas.openxmlformats.org/officeDocument/2006/relationships/customXml" Target="../ink/ink292.xml"/><Relationship Id="rId12" Type="http://schemas.openxmlformats.org/officeDocument/2006/relationships/customXml" Target="../ink/ink256.xml"/><Relationship Id="rId17" Type="http://schemas.openxmlformats.org/officeDocument/2006/relationships/image" Target="../media/image2350.png"/><Relationship Id="rId33" Type="http://schemas.openxmlformats.org/officeDocument/2006/relationships/image" Target="../media/image243.png"/><Relationship Id="rId38" Type="http://schemas.openxmlformats.org/officeDocument/2006/relationships/customXml" Target="../ink/ink269.xml"/><Relationship Id="rId59" Type="http://schemas.openxmlformats.org/officeDocument/2006/relationships/image" Target="../media/image256.png"/><Relationship Id="rId103" Type="http://schemas.openxmlformats.org/officeDocument/2006/relationships/customXml" Target="../ink/ink301.xml"/><Relationship Id="rId108" Type="http://schemas.openxmlformats.org/officeDocument/2006/relationships/image" Target="../media/image281.png"/><Relationship Id="rId20" Type="http://schemas.openxmlformats.org/officeDocument/2006/relationships/customXml" Target="../ink/ink260.xml"/><Relationship Id="rId41" Type="http://schemas.openxmlformats.org/officeDocument/2006/relationships/image" Target="../media/image247.png"/><Relationship Id="rId54" Type="http://schemas.openxmlformats.org/officeDocument/2006/relationships/customXml" Target="../ink/ink277.xml"/><Relationship Id="rId62" Type="http://schemas.openxmlformats.org/officeDocument/2006/relationships/customXml" Target="../ink/ink281.xml"/><Relationship Id="rId70" Type="http://schemas.openxmlformats.org/officeDocument/2006/relationships/customXml" Target="../ink/ink285.xml"/><Relationship Id="rId75" Type="http://schemas.openxmlformats.org/officeDocument/2006/relationships/customXml" Target="../ink/ink287.xml"/><Relationship Id="rId83" Type="http://schemas.openxmlformats.org/officeDocument/2006/relationships/customXml" Target="../ink/ink291.xml"/><Relationship Id="rId88" Type="http://schemas.openxmlformats.org/officeDocument/2006/relationships/image" Target="../media/image271.png"/><Relationship Id="rId91" Type="http://schemas.openxmlformats.org/officeDocument/2006/relationships/customXml" Target="../ink/ink295.xml"/><Relationship Id="rId96" Type="http://schemas.openxmlformats.org/officeDocument/2006/relationships/image" Target="../media/image27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53.xml"/><Relationship Id="rId15" Type="http://schemas.openxmlformats.org/officeDocument/2006/relationships/image" Target="../media/image2340.png"/><Relationship Id="rId23" Type="http://schemas.openxmlformats.org/officeDocument/2006/relationships/image" Target="../media/image238.png"/><Relationship Id="rId28" Type="http://schemas.openxmlformats.org/officeDocument/2006/relationships/customXml" Target="../ink/ink264.xml"/><Relationship Id="rId36" Type="http://schemas.openxmlformats.org/officeDocument/2006/relationships/customXml" Target="../ink/ink268.xml"/><Relationship Id="rId49" Type="http://schemas.openxmlformats.org/officeDocument/2006/relationships/image" Target="../media/image251.png"/><Relationship Id="rId57" Type="http://schemas.openxmlformats.org/officeDocument/2006/relationships/image" Target="../media/image255.png"/><Relationship Id="rId106" Type="http://schemas.openxmlformats.org/officeDocument/2006/relationships/image" Target="../media/image280.png"/><Relationship Id="rId10" Type="http://schemas.openxmlformats.org/officeDocument/2006/relationships/customXml" Target="../ink/ink255.xml"/><Relationship Id="rId31" Type="http://schemas.openxmlformats.org/officeDocument/2006/relationships/image" Target="../media/image242.png"/><Relationship Id="rId44" Type="http://schemas.openxmlformats.org/officeDocument/2006/relationships/customXml" Target="../ink/ink272.xml"/><Relationship Id="rId52" Type="http://schemas.openxmlformats.org/officeDocument/2006/relationships/customXml" Target="../ink/ink276.xml"/><Relationship Id="rId60" Type="http://schemas.openxmlformats.org/officeDocument/2006/relationships/customXml" Target="../ink/ink280.xml"/><Relationship Id="rId65" Type="http://schemas.openxmlformats.org/officeDocument/2006/relationships/image" Target="../media/image259.png"/><Relationship Id="rId73" Type="http://schemas.openxmlformats.org/officeDocument/2006/relationships/customXml" Target="../ink/ink286.xml"/><Relationship Id="rId78" Type="http://schemas.openxmlformats.org/officeDocument/2006/relationships/image" Target="../media/image266.png"/><Relationship Id="rId81" Type="http://schemas.openxmlformats.org/officeDocument/2006/relationships/customXml" Target="../ink/ink290.xml"/><Relationship Id="rId86" Type="http://schemas.openxmlformats.org/officeDocument/2006/relationships/image" Target="../media/image270.png"/><Relationship Id="rId94" Type="http://schemas.openxmlformats.org/officeDocument/2006/relationships/image" Target="../media/image274.png"/><Relationship Id="rId99" Type="http://schemas.openxmlformats.org/officeDocument/2006/relationships/customXml" Target="../ink/ink299.xml"/><Relationship Id="rId101" Type="http://schemas.openxmlformats.org/officeDocument/2006/relationships/customXml" Target="../ink/ink300.xml"/><Relationship Id="rId4" Type="http://schemas.openxmlformats.org/officeDocument/2006/relationships/customXml" Target="../ink/ink252.xml"/><Relationship Id="rId9" Type="http://schemas.openxmlformats.org/officeDocument/2006/relationships/image" Target="../media/image2310.png"/><Relationship Id="rId13" Type="http://schemas.openxmlformats.org/officeDocument/2006/relationships/image" Target="../media/image2330.png"/><Relationship Id="rId18" Type="http://schemas.openxmlformats.org/officeDocument/2006/relationships/customXml" Target="../ink/ink259.xml"/><Relationship Id="rId39" Type="http://schemas.openxmlformats.org/officeDocument/2006/relationships/image" Target="../media/image246.png"/><Relationship Id="rId34" Type="http://schemas.openxmlformats.org/officeDocument/2006/relationships/customXml" Target="../ink/ink267.xml"/><Relationship Id="rId50" Type="http://schemas.openxmlformats.org/officeDocument/2006/relationships/customXml" Target="../ink/ink275.xml"/><Relationship Id="rId55" Type="http://schemas.openxmlformats.org/officeDocument/2006/relationships/image" Target="../media/image254.png"/><Relationship Id="rId76" Type="http://schemas.openxmlformats.org/officeDocument/2006/relationships/image" Target="../media/image265.png"/><Relationship Id="rId97" Type="http://schemas.openxmlformats.org/officeDocument/2006/relationships/customXml" Target="../ink/ink298.xml"/><Relationship Id="rId104" Type="http://schemas.openxmlformats.org/officeDocument/2006/relationships/image" Target="../media/image279.png"/><Relationship Id="rId7" Type="http://schemas.openxmlformats.org/officeDocument/2006/relationships/image" Target="../media/image2300.png"/><Relationship Id="rId71" Type="http://schemas.openxmlformats.org/officeDocument/2006/relationships/image" Target="../media/image262.png"/><Relationship Id="rId92" Type="http://schemas.openxmlformats.org/officeDocument/2006/relationships/image" Target="../media/image273.png"/><Relationship Id="rId2" Type="http://schemas.openxmlformats.org/officeDocument/2006/relationships/customXml" Target="../ink/ink251.xml"/><Relationship Id="rId29" Type="http://schemas.openxmlformats.org/officeDocument/2006/relationships/image" Target="../media/image241.png"/><Relationship Id="rId24" Type="http://schemas.openxmlformats.org/officeDocument/2006/relationships/customXml" Target="../ink/ink262.xml"/><Relationship Id="rId40" Type="http://schemas.openxmlformats.org/officeDocument/2006/relationships/customXml" Target="../ink/ink270.xml"/><Relationship Id="rId45" Type="http://schemas.openxmlformats.org/officeDocument/2006/relationships/image" Target="../media/image249.png"/><Relationship Id="rId66" Type="http://schemas.openxmlformats.org/officeDocument/2006/relationships/customXml" Target="../ink/ink283.xml"/><Relationship Id="rId87" Type="http://schemas.openxmlformats.org/officeDocument/2006/relationships/customXml" Target="../ink/ink293.xml"/><Relationship Id="rId61" Type="http://schemas.openxmlformats.org/officeDocument/2006/relationships/image" Target="../media/image257.png"/><Relationship Id="rId82" Type="http://schemas.openxmlformats.org/officeDocument/2006/relationships/image" Target="../media/image268.png"/><Relationship Id="rId19" Type="http://schemas.openxmlformats.org/officeDocument/2006/relationships/image" Target="../media/image2360.png"/><Relationship Id="rId14" Type="http://schemas.openxmlformats.org/officeDocument/2006/relationships/customXml" Target="../ink/ink257.xml"/><Relationship Id="rId30" Type="http://schemas.openxmlformats.org/officeDocument/2006/relationships/customXml" Target="../ink/ink265.xml"/><Relationship Id="rId35" Type="http://schemas.openxmlformats.org/officeDocument/2006/relationships/image" Target="../media/image244.png"/><Relationship Id="rId56" Type="http://schemas.openxmlformats.org/officeDocument/2006/relationships/customXml" Target="../ink/ink278.xml"/><Relationship Id="rId77" Type="http://schemas.openxmlformats.org/officeDocument/2006/relationships/customXml" Target="../ink/ink288.xml"/><Relationship Id="rId100" Type="http://schemas.openxmlformats.org/officeDocument/2006/relationships/image" Target="../media/image277.png"/><Relationship Id="rId105" Type="http://schemas.openxmlformats.org/officeDocument/2006/relationships/customXml" Target="../ink/ink302.xml"/><Relationship Id="rId8" Type="http://schemas.openxmlformats.org/officeDocument/2006/relationships/customXml" Target="../ink/ink254.xml"/><Relationship Id="rId51" Type="http://schemas.openxmlformats.org/officeDocument/2006/relationships/image" Target="../media/image252.png"/><Relationship Id="rId72" Type="http://schemas.openxmlformats.org/officeDocument/2006/relationships/image" Target="../media/image263.png"/><Relationship Id="rId93" Type="http://schemas.openxmlformats.org/officeDocument/2006/relationships/customXml" Target="../ink/ink296.xml"/><Relationship Id="rId98" Type="http://schemas.openxmlformats.org/officeDocument/2006/relationships/image" Target="../media/image276.png"/><Relationship Id="rId3" Type="http://schemas.openxmlformats.org/officeDocument/2006/relationships/image" Target="../media/image2280.png"/><Relationship Id="rId25" Type="http://schemas.openxmlformats.org/officeDocument/2006/relationships/image" Target="../media/image239.png"/><Relationship Id="rId46" Type="http://schemas.openxmlformats.org/officeDocument/2006/relationships/customXml" Target="../ink/ink273.xml"/><Relationship Id="rId67" Type="http://schemas.openxmlformats.org/officeDocument/2006/relationships/image" Target="../media/image260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810.png"/><Relationship Id="rId21" Type="http://schemas.openxmlformats.org/officeDocument/2006/relationships/customXml" Target="../ink/ink313.xml"/><Relationship Id="rId42" Type="http://schemas.openxmlformats.org/officeDocument/2006/relationships/image" Target="../media/image289.png"/><Relationship Id="rId47" Type="http://schemas.openxmlformats.org/officeDocument/2006/relationships/customXml" Target="../ink/ink326.xml"/><Relationship Id="rId63" Type="http://schemas.openxmlformats.org/officeDocument/2006/relationships/customXml" Target="../ink/ink334.xml"/><Relationship Id="rId68" Type="http://schemas.openxmlformats.org/officeDocument/2006/relationships/image" Target="../media/image302.png"/><Relationship Id="rId84" Type="http://schemas.openxmlformats.org/officeDocument/2006/relationships/image" Target="../media/image310.png"/><Relationship Id="rId89" Type="http://schemas.openxmlformats.org/officeDocument/2006/relationships/customXml" Target="../ink/ink347.xml"/><Relationship Id="rId16" Type="http://schemas.openxmlformats.org/officeDocument/2006/relationships/image" Target="../media/image2760.png"/><Relationship Id="rId11" Type="http://schemas.openxmlformats.org/officeDocument/2006/relationships/customXml" Target="../ink/ink308.xml"/><Relationship Id="rId32" Type="http://schemas.openxmlformats.org/officeDocument/2006/relationships/image" Target="../media/image284.png"/><Relationship Id="rId37" Type="http://schemas.openxmlformats.org/officeDocument/2006/relationships/customXml" Target="../ink/ink321.xml"/><Relationship Id="rId53" Type="http://schemas.openxmlformats.org/officeDocument/2006/relationships/customXml" Target="../ink/ink329.xml"/><Relationship Id="rId58" Type="http://schemas.openxmlformats.org/officeDocument/2006/relationships/image" Target="../media/image297.png"/><Relationship Id="rId74" Type="http://schemas.openxmlformats.org/officeDocument/2006/relationships/image" Target="../media/image305.png"/><Relationship Id="rId79" Type="http://schemas.openxmlformats.org/officeDocument/2006/relationships/customXml" Target="../ink/ink342.xml"/><Relationship Id="rId5" Type="http://schemas.openxmlformats.org/officeDocument/2006/relationships/customXml" Target="../ink/ink305.xml"/><Relationship Id="rId90" Type="http://schemas.openxmlformats.org/officeDocument/2006/relationships/image" Target="../media/image313.png"/><Relationship Id="rId95" Type="http://schemas.openxmlformats.org/officeDocument/2006/relationships/customXml" Target="../ink/ink350.xml"/><Relationship Id="rId22" Type="http://schemas.openxmlformats.org/officeDocument/2006/relationships/image" Target="../media/image2790.png"/><Relationship Id="rId27" Type="http://schemas.openxmlformats.org/officeDocument/2006/relationships/customXml" Target="../ink/ink316.xml"/><Relationship Id="rId43" Type="http://schemas.openxmlformats.org/officeDocument/2006/relationships/customXml" Target="../ink/ink324.xml"/><Relationship Id="rId48" Type="http://schemas.openxmlformats.org/officeDocument/2006/relationships/image" Target="../media/image292.png"/><Relationship Id="rId64" Type="http://schemas.openxmlformats.org/officeDocument/2006/relationships/image" Target="../media/image300.png"/><Relationship Id="rId69" Type="http://schemas.openxmlformats.org/officeDocument/2006/relationships/customXml" Target="../ink/ink337.xml"/><Relationship Id="rId80" Type="http://schemas.openxmlformats.org/officeDocument/2006/relationships/image" Target="../media/image308.png"/><Relationship Id="rId85" Type="http://schemas.openxmlformats.org/officeDocument/2006/relationships/customXml" Target="../ink/ink345.xml"/><Relationship Id="rId3" Type="http://schemas.openxmlformats.org/officeDocument/2006/relationships/customXml" Target="../ink/ink304.xml"/><Relationship Id="rId12" Type="http://schemas.openxmlformats.org/officeDocument/2006/relationships/image" Target="../media/image2740.png"/><Relationship Id="rId17" Type="http://schemas.openxmlformats.org/officeDocument/2006/relationships/customXml" Target="../ink/ink311.xml"/><Relationship Id="rId25" Type="http://schemas.openxmlformats.org/officeDocument/2006/relationships/customXml" Target="../ink/ink315.xml"/><Relationship Id="rId33" Type="http://schemas.openxmlformats.org/officeDocument/2006/relationships/customXml" Target="../ink/ink319.xml"/><Relationship Id="rId38" Type="http://schemas.openxmlformats.org/officeDocument/2006/relationships/image" Target="../media/image287.png"/><Relationship Id="rId46" Type="http://schemas.openxmlformats.org/officeDocument/2006/relationships/image" Target="../media/image291.png"/><Relationship Id="rId59" Type="http://schemas.openxmlformats.org/officeDocument/2006/relationships/customXml" Target="../ink/ink332.xml"/><Relationship Id="rId67" Type="http://schemas.openxmlformats.org/officeDocument/2006/relationships/customXml" Target="../ink/ink336.xml"/><Relationship Id="rId20" Type="http://schemas.openxmlformats.org/officeDocument/2006/relationships/image" Target="../media/image2780.png"/><Relationship Id="rId41" Type="http://schemas.openxmlformats.org/officeDocument/2006/relationships/customXml" Target="../ink/ink323.xml"/><Relationship Id="rId54" Type="http://schemas.openxmlformats.org/officeDocument/2006/relationships/image" Target="../media/image295.png"/><Relationship Id="rId62" Type="http://schemas.openxmlformats.org/officeDocument/2006/relationships/image" Target="../media/image299.png"/><Relationship Id="rId70" Type="http://schemas.openxmlformats.org/officeDocument/2006/relationships/image" Target="../media/image303.png"/><Relationship Id="rId75" Type="http://schemas.openxmlformats.org/officeDocument/2006/relationships/customXml" Target="../ink/ink340.xml"/><Relationship Id="rId83" Type="http://schemas.openxmlformats.org/officeDocument/2006/relationships/customXml" Target="../ink/ink344.xml"/><Relationship Id="rId88" Type="http://schemas.openxmlformats.org/officeDocument/2006/relationships/image" Target="../media/image312.png"/><Relationship Id="rId91" Type="http://schemas.openxmlformats.org/officeDocument/2006/relationships/customXml" Target="../ink/ink348.xml"/><Relationship Id="rId96" Type="http://schemas.openxmlformats.org/officeDocument/2006/relationships/image" Target="../media/image3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10.png"/><Relationship Id="rId15" Type="http://schemas.openxmlformats.org/officeDocument/2006/relationships/customXml" Target="../ink/ink310.xml"/><Relationship Id="rId23" Type="http://schemas.openxmlformats.org/officeDocument/2006/relationships/customXml" Target="../ink/ink314.xml"/><Relationship Id="rId28" Type="http://schemas.openxmlformats.org/officeDocument/2006/relationships/image" Target="../media/image282.png"/><Relationship Id="rId36" Type="http://schemas.openxmlformats.org/officeDocument/2006/relationships/image" Target="../media/image286.png"/><Relationship Id="rId49" Type="http://schemas.openxmlformats.org/officeDocument/2006/relationships/customXml" Target="../ink/ink327.xml"/><Relationship Id="rId57" Type="http://schemas.openxmlformats.org/officeDocument/2006/relationships/customXml" Target="../ink/ink331.xml"/><Relationship Id="rId10" Type="http://schemas.openxmlformats.org/officeDocument/2006/relationships/image" Target="../media/image2730.png"/><Relationship Id="rId31" Type="http://schemas.openxmlformats.org/officeDocument/2006/relationships/customXml" Target="../ink/ink318.xml"/><Relationship Id="rId44" Type="http://schemas.openxmlformats.org/officeDocument/2006/relationships/image" Target="../media/image290.png"/><Relationship Id="rId52" Type="http://schemas.openxmlformats.org/officeDocument/2006/relationships/image" Target="../media/image294.png"/><Relationship Id="rId60" Type="http://schemas.openxmlformats.org/officeDocument/2006/relationships/image" Target="../media/image298.png"/><Relationship Id="rId65" Type="http://schemas.openxmlformats.org/officeDocument/2006/relationships/customXml" Target="../ink/ink335.xml"/><Relationship Id="rId73" Type="http://schemas.openxmlformats.org/officeDocument/2006/relationships/customXml" Target="../ink/ink339.xml"/><Relationship Id="rId78" Type="http://schemas.openxmlformats.org/officeDocument/2006/relationships/image" Target="../media/image307.png"/><Relationship Id="rId81" Type="http://schemas.openxmlformats.org/officeDocument/2006/relationships/customXml" Target="../ink/ink343.xml"/><Relationship Id="rId86" Type="http://schemas.openxmlformats.org/officeDocument/2006/relationships/image" Target="../media/image311.png"/><Relationship Id="rId94" Type="http://schemas.openxmlformats.org/officeDocument/2006/relationships/image" Target="../media/image315.png"/><Relationship Id="rId4" Type="http://schemas.openxmlformats.org/officeDocument/2006/relationships/image" Target="../media/image2700.png"/><Relationship Id="rId9" Type="http://schemas.openxmlformats.org/officeDocument/2006/relationships/customXml" Target="../ink/ink307.xml"/><Relationship Id="rId13" Type="http://schemas.openxmlformats.org/officeDocument/2006/relationships/customXml" Target="../ink/ink309.xml"/><Relationship Id="rId18" Type="http://schemas.openxmlformats.org/officeDocument/2006/relationships/image" Target="../media/image2770.png"/><Relationship Id="rId39" Type="http://schemas.openxmlformats.org/officeDocument/2006/relationships/customXml" Target="../ink/ink322.xml"/><Relationship Id="rId34" Type="http://schemas.openxmlformats.org/officeDocument/2006/relationships/image" Target="../media/image285.png"/><Relationship Id="rId50" Type="http://schemas.openxmlformats.org/officeDocument/2006/relationships/image" Target="../media/image293.png"/><Relationship Id="rId55" Type="http://schemas.openxmlformats.org/officeDocument/2006/relationships/customXml" Target="../ink/ink330.xml"/><Relationship Id="rId76" Type="http://schemas.openxmlformats.org/officeDocument/2006/relationships/image" Target="../media/image306.png"/><Relationship Id="rId97" Type="http://schemas.openxmlformats.org/officeDocument/2006/relationships/customXml" Target="../ink/ink351.xml"/><Relationship Id="rId7" Type="http://schemas.openxmlformats.org/officeDocument/2006/relationships/customXml" Target="../ink/ink306.xml"/><Relationship Id="rId71" Type="http://schemas.openxmlformats.org/officeDocument/2006/relationships/customXml" Target="../ink/ink338.xml"/><Relationship Id="rId92" Type="http://schemas.openxmlformats.org/officeDocument/2006/relationships/image" Target="../media/image314.png"/><Relationship Id="rId2" Type="http://schemas.openxmlformats.org/officeDocument/2006/relationships/image" Target="../media/image24.png"/><Relationship Id="rId29" Type="http://schemas.openxmlformats.org/officeDocument/2006/relationships/customXml" Target="../ink/ink317.xml"/><Relationship Id="rId24" Type="http://schemas.openxmlformats.org/officeDocument/2006/relationships/image" Target="../media/image2800.png"/><Relationship Id="rId40" Type="http://schemas.openxmlformats.org/officeDocument/2006/relationships/image" Target="../media/image288.png"/><Relationship Id="rId45" Type="http://schemas.openxmlformats.org/officeDocument/2006/relationships/customXml" Target="../ink/ink325.xml"/><Relationship Id="rId66" Type="http://schemas.openxmlformats.org/officeDocument/2006/relationships/image" Target="../media/image301.png"/><Relationship Id="rId87" Type="http://schemas.openxmlformats.org/officeDocument/2006/relationships/customXml" Target="../ink/ink346.xml"/><Relationship Id="rId61" Type="http://schemas.openxmlformats.org/officeDocument/2006/relationships/customXml" Target="../ink/ink333.xml"/><Relationship Id="rId82" Type="http://schemas.openxmlformats.org/officeDocument/2006/relationships/image" Target="../media/image309.png"/><Relationship Id="rId19" Type="http://schemas.openxmlformats.org/officeDocument/2006/relationships/customXml" Target="../ink/ink312.xml"/><Relationship Id="rId14" Type="http://schemas.openxmlformats.org/officeDocument/2006/relationships/image" Target="../media/image2750.png"/><Relationship Id="rId30" Type="http://schemas.openxmlformats.org/officeDocument/2006/relationships/image" Target="../media/image283.png"/><Relationship Id="rId35" Type="http://schemas.openxmlformats.org/officeDocument/2006/relationships/customXml" Target="../ink/ink320.xml"/><Relationship Id="rId56" Type="http://schemas.openxmlformats.org/officeDocument/2006/relationships/image" Target="../media/image296.png"/><Relationship Id="rId77" Type="http://schemas.openxmlformats.org/officeDocument/2006/relationships/customXml" Target="../ink/ink341.xml"/><Relationship Id="rId8" Type="http://schemas.openxmlformats.org/officeDocument/2006/relationships/image" Target="../media/image2720.png"/><Relationship Id="rId51" Type="http://schemas.openxmlformats.org/officeDocument/2006/relationships/customXml" Target="../ink/ink328.xml"/><Relationship Id="rId72" Type="http://schemas.openxmlformats.org/officeDocument/2006/relationships/image" Target="../media/image304.png"/><Relationship Id="rId93" Type="http://schemas.openxmlformats.org/officeDocument/2006/relationships/customXml" Target="../ink/ink349.xml"/><Relationship Id="rId98" Type="http://schemas.openxmlformats.org/officeDocument/2006/relationships/image" Target="../media/image317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5.png"/><Relationship Id="rId21" Type="http://schemas.openxmlformats.org/officeDocument/2006/relationships/image" Target="../media/image327.png"/><Relationship Id="rId63" Type="http://schemas.openxmlformats.org/officeDocument/2006/relationships/image" Target="../media/image348.png"/><Relationship Id="rId159" Type="http://schemas.openxmlformats.org/officeDocument/2006/relationships/image" Target="../media/image396.png"/><Relationship Id="rId170" Type="http://schemas.openxmlformats.org/officeDocument/2006/relationships/customXml" Target="../ink/ink436.xml"/><Relationship Id="rId226" Type="http://schemas.openxmlformats.org/officeDocument/2006/relationships/customXml" Target="../ink/ink464.xml"/><Relationship Id="rId268" Type="http://schemas.openxmlformats.org/officeDocument/2006/relationships/customXml" Target="../ink/ink485.xml"/><Relationship Id="rId11" Type="http://schemas.openxmlformats.org/officeDocument/2006/relationships/image" Target="../media/image322.png"/><Relationship Id="rId32" Type="http://schemas.openxmlformats.org/officeDocument/2006/relationships/customXml" Target="../ink/ink367.xml"/><Relationship Id="rId53" Type="http://schemas.openxmlformats.org/officeDocument/2006/relationships/image" Target="../media/image343.png"/><Relationship Id="rId74" Type="http://schemas.openxmlformats.org/officeDocument/2006/relationships/customXml" Target="../ink/ink388.xml"/><Relationship Id="rId128" Type="http://schemas.openxmlformats.org/officeDocument/2006/relationships/customXml" Target="../ink/ink415.xml"/><Relationship Id="rId149" Type="http://schemas.openxmlformats.org/officeDocument/2006/relationships/image" Target="../media/image391.png"/><Relationship Id="rId5" Type="http://schemas.openxmlformats.org/officeDocument/2006/relationships/image" Target="../media/image319.png"/><Relationship Id="rId95" Type="http://schemas.openxmlformats.org/officeDocument/2006/relationships/image" Target="../media/image364.png"/><Relationship Id="rId160" Type="http://schemas.openxmlformats.org/officeDocument/2006/relationships/customXml" Target="../ink/ink431.xml"/><Relationship Id="rId181" Type="http://schemas.openxmlformats.org/officeDocument/2006/relationships/image" Target="../media/image407.png"/><Relationship Id="rId216" Type="http://schemas.openxmlformats.org/officeDocument/2006/relationships/customXml" Target="../ink/ink459.xml"/><Relationship Id="rId237" Type="http://schemas.openxmlformats.org/officeDocument/2006/relationships/image" Target="../media/image435.png"/><Relationship Id="rId258" Type="http://schemas.openxmlformats.org/officeDocument/2006/relationships/customXml" Target="../ink/ink480.xml"/><Relationship Id="rId22" Type="http://schemas.openxmlformats.org/officeDocument/2006/relationships/customXml" Target="../ink/ink362.xml"/><Relationship Id="rId43" Type="http://schemas.openxmlformats.org/officeDocument/2006/relationships/image" Target="../media/image338.png"/><Relationship Id="rId64" Type="http://schemas.openxmlformats.org/officeDocument/2006/relationships/customXml" Target="../ink/ink383.xml"/><Relationship Id="rId118" Type="http://schemas.openxmlformats.org/officeDocument/2006/relationships/customXml" Target="../ink/ink410.xml"/><Relationship Id="rId139" Type="http://schemas.openxmlformats.org/officeDocument/2006/relationships/image" Target="../media/image386.png"/><Relationship Id="rId85" Type="http://schemas.openxmlformats.org/officeDocument/2006/relationships/image" Target="../media/image359.png"/><Relationship Id="rId150" Type="http://schemas.openxmlformats.org/officeDocument/2006/relationships/customXml" Target="../ink/ink426.xml"/><Relationship Id="rId171" Type="http://schemas.openxmlformats.org/officeDocument/2006/relationships/image" Target="../media/image402.png"/><Relationship Id="rId192" Type="http://schemas.openxmlformats.org/officeDocument/2006/relationships/customXml" Target="../ink/ink447.xml"/><Relationship Id="rId206" Type="http://schemas.openxmlformats.org/officeDocument/2006/relationships/customXml" Target="../ink/ink454.xml"/><Relationship Id="rId227" Type="http://schemas.openxmlformats.org/officeDocument/2006/relationships/image" Target="../media/image430.png"/><Relationship Id="rId248" Type="http://schemas.openxmlformats.org/officeDocument/2006/relationships/customXml" Target="../ink/ink475.xml"/><Relationship Id="rId269" Type="http://schemas.openxmlformats.org/officeDocument/2006/relationships/image" Target="../media/image451.png"/><Relationship Id="rId12" Type="http://schemas.openxmlformats.org/officeDocument/2006/relationships/customXml" Target="../ink/ink357.xml"/><Relationship Id="rId33" Type="http://schemas.openxmlformats.org/officeDocument/2006/relationships/image" Target="../media/image333.png"/><Relationship Id="rId108" Type="http://schemas.openxmlformats.org/officeDocument/2006/relationships/customXml" Target="../ink/ink405.xml"/><Relationship Id="rId129" Type="http://schemas.openxmlformats.org/officeDocument/2006/relationships/image" Target="../media/image381.png"/><Relationship Id="rId54" Type="http://schemas.openxmlformats.org/officeDocument/2006/relationships/customXml" Target="../ink/ink378.xml"/><Relationship Id="rId75" Type="http://schemas.openxmlformats.org/officeDocument/2006/relationships/image" Target="../media/image354.png"/><Relationship Id="rId96" Type="http://schemas.openxmlformats.org/officeDocument/2006/relationships/customXml" Target="../ink/ink399.xml"/><Relationship Id="rId140" Type="http://schemas.openxmlformats.org/officeDocument/2006/relationships/customXml" Target="../ink/ink421.xml"/><Relationship Id="rId161" Type="http://schemas.openxmlformats.org/officeDocument/2006/relationships/image" Target="../media/image397.png"/><Relationship Id="rId182" Type="http://schemas.openxmlformats.org/officeDocument/2006/relationships/customXml" Target="../ink/ink442.xml"/><Relationship Id="rId217" Type="http://schemas.openxmlformats.org/officeDocument/2006/relationships/image" Target="../media/image425.png"/><Relationship Id="rId6" Type="http://schemas.openxmlformats.org/officeDocument/2006/relationships/customXml" Target="../ink/ink354.xml"/><Relationship Id="rId238" Type="http://schemas.openxmlformats.org/officeDocument/2006/relationships/customXml" Target="../ink/ink470.xml"/><Relationship Id="rId259" Type="http://schemas.openxmlformats.org/officeDocument/2006/relationships/image" Target="../media/image446.png"/><Relationship Id="rId23" Type="http://schemas.openxmlformats.org/officeDocument/2006/relationships/image" Target="../media/image328.png"/><Relationship Id="rId119" Type="http://schemas.openxmlformats.org/officeDocument/2006/relationships/image" Target="../media/image376.png"/><Relationship Id="rId44" Type="http://schemas.openxmlformats.org/officeDocument/2006/relationships/customXml" Target="../ink/ink373.xml"/><Relationship Id="rId65" Type="http://schemas.openxmlformats.org/officeDocument/2006/relationships/image" Target="../media/image349.png"/><Relationship Id="rId86" Type="http://schemas.openxmlformats.org/officeDocument/2006/relationships/customXml" Target="../ink/ink394.xml"/><Relationship Id="rId130" Type="http://schemas.openxmlformats.org/officeDocument/2006/relationships/customXml" Target="../ink/ink416.xml"/><Relationship Id="rId151" Type="http://schemas.openxmlformats.org/officeDocument/2006/relationships/image" Target="../media/image392.png"/><Relationship Id="rId172" Type="http://schemas.openxmlformats.org/officeDocument/2006/relationships/customXml" Target="../ink/ink437.xml"/><Relationship Id="rId193" Type="http://schemas.openxmlformats.org/officeDocument/2006/relationships/image" Target="../media/image413.png"/><Relationship Id="rId207" Type="http://schemas.openxmlformats.org/officeDocument/2006/relationships/image" Target="../media/image420.png"/><Relationship Id="rId228" Type="http://schemas.openxmlformats.org/officeDocument/2006/relationships/customXml" Target="../ink/ink465.xml"/><Relationship Id="rId249" Type="http://schemas.openxmlformats.org/officeDocument/2006/relationships/image" Target="../media/image441.png"/><Relationship Id="rId13" Type="http://schemas.openxmlformats.org/officeDocument/2006/relationships/image" Target="../media/image323.png"/><Relationship Id="rId109" Type="http://schemas.openxmlformats.org/officeDocument/2006/relationships/image" Target="../media/image371.png"/><Relationship Id="rId260" Type="http://schemas.openxmlformats.org/officeDocument/2006/relationships/customXml" Target="../ink/ink481.xml"/><Relationship Id="rId34" Type="http://schemas.openxmlformats.org/officeDocument/2006/relationships/customXml" Target="../ink/ink368.xml"/><Relationship Id="rId55" Type="http://schemas.openxmlformats.org/officeDocument/2006/relationships/image" Target="../media/image344.png"/><Relationship Id="rId76" Type="http://schemas.openxmlformats.org/officeDocument/2006/relationships/customXml" Target="../ink/ink389.xml"/><Relationship Id="rId97" Type="http://schemas.openxmlformats.org/officeDocument/2006/relationships/image" Target="../media/image365.png"/><Relationship Id="rId120" Type="http://schemas.openxmlformats.org/officeDocument/2006/relationships/customXml" Target="../ink/ink411.xml"/><Relationship Id="rId141" Type="http://schemas.openxmlformats.org/officeDocument/2006/relationships/image" Target="../media/image387.png"/><Relationship Id="rId7" Type="http://schemas.openxmlformats.org/officeDocument/2006/relationships/image" Target="../media/image320.png"/><Relationship Id="rId162" Type="http://schemas.openxmlformats.org/officeDocument/2006/relationships/customXml" Target="../ink/ink432.xml"/><Relationship Id="rId183" Type="http://schemas.openxmlformats.org/officeDocument/2006/relationships/image" Target="../media/image408.png"/><Relationship Id="rId218" Type="http://schemas.openxmlformats.org/officeDocument/2006/relationships/customXml" Target="../ink/ink460.xml"/><Relationship Id="rId239" Type="http://schemas.openxmlformats.org/officeDocument/2006/relationships/image" Target="../media/image436.png"/><Relationship Id="rId250" Type="http://schemas.openxmlformats.org/officeDocument/2006/relationships/customXml" Target="../ink/ink476.xml"/><Relationship Id="rId24" Type="http://schemas.openxmlformats.org/officeDocument/2006/relationships/customXml" Target="../ink/ink363.xml"/><Relationship Id="rId45" Type="http://schemas.openxmlformats.org/officeDocument/2006/relationships/image" Target="../media/image339.png"/><Relationship Id="rId66" Type="http://schemas.openxmlformats.org/officeDocument/2006/relationships/customXml" Target="../ink/ink384.xml"/><Relationship Id="rId87" Type="http://schemas.openxmlformats.org/officeDocument/2006/relationships/image" Target="../media/image360.png"/><Relationship Id="rId110" Type="http://schemas.openxmlformats.org/officeDocument/2006/relationships/customXml" Target="../ink/ink406.xml"/><Relationship Id="rId131" Type="http://schemas.openxmlformats.org/officeDocument/2006/relationships/image" Target="../media/image382.png"/><Relationship Id="rId152" Type="http://schemas.openxmlformats.org/officeDocument/2006/relationships/customXml" Target="../ink/ink427.xml"/><Relationship Id="rId173" Type="http://schemas.openxmlformats.org/officeDocument/2006/relationships/image" Target="../media/image403.png"/><Relationship Id="rId194" Type="http://schemas.openxmlformats.org/officeDocument/2006/relationships/customXml" Target="../ink/ink448.xml"/><Relationship Id="rId208" Type="http://schemas.openxmlformats.org/officeDocument/2006/relationships/customXml" Target="../ink/ink455.xml"/><Relationship Id="rId229" Type="http://schemas.openxmlformats.org/officeDocument/2006/relationships/image" Target="../media/image431.png"/><Relationship Id="rId240" Type="http://schemas.openxmlformats.org/officeDocument/2006/relationships/customXml" Target="../ink/ink471.xml"/><Relationship Id="rId261" Type="http://schemas.openxmlformats.org/officeDocument/2006/relationships/image" Target="../media/image447.png"/><Relationship Id="rId14" Type="http://schemas.openxmlformats.org/officeDocument/2006/relationships/customXml" Target="../ink/ink358.xml"/><Relationship Id="rId35" Type="http://schemas.openxmlformats.org/officeDocument/2006/relationships/image" Target="../media/image334.png"/><Relationship Id="rId56" Type="http://schemas.openxmlformats.org/officeDocument/2006/relationships/customXml" Target="../ink/ink379.xml"/><Relationship Id="rId77" Type="http://schemas.openxmlformats.org/officeDocument/2006/relationships/image" Target="../media/image355.png"/><Relationship Id="rId100" Type="http://schemas.openxmlformats.org/officeDocument/2006/relationships/customXml" Target="../ink/ink401.xml"/><Relationship Id="rId8" Type="http://schemas.openxmlformats.org/officeDocument/2006/relationships/customXml" Target="../ink/ink355.xml"/><Relationship Id="rId98" Type="http://schemas.openxmlformats.org/officeDocument/2006/relationships/customXml" Target="../ink/ink400.xml"/><Relationship Id="rId121" Type="http://schemas.openxmlformats.org/officeDocument/2006/relationships/image" Target="../media/image377.png"/><Relationship Id="rId142" Type="http://schemas.openxmlformats.org/officeDocument/2006/relationships/customXml" Target="../ink/ink422.xml"/><Relationship Id="rId163" Type="http://schemas.openxmlformats.org/officeDocument/2006/relationships/image" Target="../media/image398.png"/><Relationship Id="rId184" Type="http://schemas.openxmlformats.org/officeDocument/2006/relationships/customXml" Target="../ink/ink443.xml"/><Relationship Id="rId219" Type="http://schemas.openxmlformats.org/officeDocument/2006/relationships/image" Target="../media/image426.png"/><Relationship Id="rId230" Type="http://schemas.openxmlformats.org/officeDocument/2006/relationships/customXml" Target="../ink/ink466.xml"/><Relationship Id="rId251" Type="http://schemas.openxmlformats.org/officeDocument/2006/relationships/image" Target="../media/image442.png"/><Relationship Id="rId25" Type="http://schemas.openxmlformats.org/officeDocument/2006/relationships/image" Target="../media/image329.png"/><Relationship Id="rId46" Type="http://schemas.openxmlformats.org/officeDocument/2006/relationships/customXml" Target="../ink/ink374.xml"/><Relationship Id="rId67" Type="http://schemas.openxmlformats.org/officeDocument/2006/relationships/image" Target="../media/image350.png"/><Relationship Id="rId88" Type="http://schemas.openxmlformats.org/officeDocument/2006/relationships/customXml" Target="../ink/ink395.xml"/><Relationship Id="rId111" Type="http://schemas.openxmlformats.org/officeDocument/2006/relationships/image" Target="../media/image372.png"/><Relationship Id="rId132" Type="http://schemas.openxmlformats.org/officeDocument/2006/relationships/customXml" Target="../ink/ink417.xml"/><Relationship Id="rId153" Type="http://schemas.openxmlformats.org/officeDocument/2006/relationships/image" Target="../media/image393.png"/><Relationship Id="rId174" Type="http://schemas.openxmlformats.org/officeDocument/2006/relationships/customXml" Target="../ink/ink438.xml"/><Relationship Id="rId195" Type="http://schemas.openxmlformats.org/officeDocument/2006/relationships/image" Target="../media/image414.png"/><Relationship Id="rId209" Type="http://schemas.openxmlformats.org/officeDocument/2006/relationships/image" Target="../media/image421.png"/><Relationship Id="rId220" Type="http://schemas.openxmlformats.org/officeDocument/2006/relationships/customXml" Target="../ink/ink461.xml"/><Relationship Id="rId241" Type="http://schemas.openxmlformats.org/officeDocument/2006/relationships/image" Target="../media/image437.png"/><Relationship Id="rId15" Type="http://schemas.openxmlformats.org/officeDocument/2006/relationships/image" Target="../media/image324.png"/><Relationship Id="rId36" Type="http://schemas.openxmlformats.org/officeDocument/2006/relationships/customXml" Target="../ink/ink369.xml"/><Relationship Id="rId57" Type="http://schemas.openxmlformats.org/officeDocument/2006/relationships/image" Target="../media/image345.png"/><Relationship Id="rId262" Type="http://schemas.openxmlformats.org/officeDocument/2006/relationships/customXml" Target="../ink/ink482.xml"/><Relationship Id="rId78" Type="http://schemas.openxmlformats.org/officeDocument/2006/relationships/customXml" Target="../ink/ink390.xml"/><Relationship Id="rId99" Type="http://schemas.openxmlformats.org/officeDocument/2006/relationships/image" Target="../media/image366.png"/><Relationship Id="rId101" Type="http://schemas.openxmlformats.org/officeDocument/2006/relationships/image" Target="../media/image367.png"/><Relationship Id="rId122" Type="http://schemas.openxmlformats.org/officeDocument/2006/relationships/customXml" Target="../ink/ink412.xml"/><Relationship Id="rId143" Type="http://schemas.openxmlformats.org/officeDocument/2006/relationships/image" Target="../media/image388.png"/><Relationship Id="rId164" Type="http://schemas.openxmlformats.org/officeDocument/2006/relationships/customXml" Target="../ink/ink433.xml"/><Relationship Id="rId185" Type="http://schemas.openxmlformats.org/officeDocument/2006/relationships/image" Target="../media/image409.png"/><Relationship Id="rId9" Type="http://schemas.openxmlformats.org/officeDocument/2006/relationships/image" Target="../media/image321.png"/><Relationship Id="rId210" Type="http://schemas.openxmlformats.org/officeDocument/2006/relationships/customXml" Target="../ink/ink456.xml"/><Relationship Id="rId26" Type="http://schemas.openxmlformats.org/officeDocument/2006/relationships/customXml" Target="../ink/ink364.xml"/><Relationship Id="rId231" Type="http://schemas.openxmlformats.org/officeDocument/2006/relationships/image" Target="../media/image432.png"/><Relationship Id="rId252" Type="http://schemas.openxmlformats.org/officeDocument/2006/relationships/customXml" Target="../ink/ink477.xml"/><Relationship Id="rId47" Type="http://schemas.openxmlformats.org/officeDocument/2006/relationships/image" Target="../media/image340.png"/><Relationship Id="rId68" Type="http://schemas.openxmlformats.org/officeDocument/2006/relationships/customXml" Target="../ink/ink385.xml"/><Relationship Id="rId89" Type="http://schemas.openxmlformats.org/officeDocument/2006/relationships/image" Target="../media/image361.png"/><Relationship Id="rId112" Type="http://schemas.openxmlformats.org/officeDocument/2006/relationships/customXml" Target="../ink/ink407.xml"/><Relationship Id="rId133" Type="http://schemas.openxmlformats.org/officeDocument/2006/relationships/image" Target="../media/image383.png"/><Relationship Id="rId154" Type="http://schemas.openxmlformats.org/officeDocument/2006/relationships/customXml" Target="../ink/ink428.xml"/><Relationship Id="rId175" Type="http://schemas.openxmlformats.org/officeDocument/2006/relationships/image" Target="../media/image404.png"/><Relationship Id="rId196" Type="http://schemas.openxmlformats.org/officeDocument/2006/relationships/customXml" Target="../ink/ink449.xml"/><Relationship Id="rId200" Type="http://schemas.openxmlformats.org/officeDocument/2006/relationships/customXml" Target="../ink/ink451.xml"/><Relationship Id="rId16" Type="http://schemas.openxmlformats.org/officeDocument/2006/relationships/customXml" Target="../ink/ink359.xml"/><Relationship Id="rId221" Type="http://schemas.openxmlformats.org/officeDocument/2006/relationships/image" Target="../media/image427.png"/><Relationship Id="rId242" Type="http://schemas.openxmlformats.org/officeDocument/2006/relationships/customXml" Target="../ink/ink472.xml"/><Relationship Id="rId263" Type="http://schemas.openxmlformats.org/officeDocument/2006/relationships/image" Target="../media/image448.png"/><Relationship Id="rId37" Type="http://schemas.openxmlformats.org/officeDocument/2006/relationships/image" Target="../media/image335.png"/><Relationship Id="rId58" Type="http://schemas.openxmlformats.org/officeDocument/2006/relationships/customXml" Target="../ink/ink380.xml"/><Relationship Id="rId79" Type="http://schemas.openxmlformats.org/officeDocument/2006/relationships/image" Target="../media/image356.png"/><Relationship Id="rId102" Type="http://schemas.openxmlformats.org/officeDocument/2006/relationships/customXml" Target="../ink/ink402.xml"/><Relationship Id="rId123" Type="http://schemas.openxmlformats.org/officeDocument/2006/relationships/image" Target="../media/image378.png"/><Relationship Id="rId144" Type="http://schemas.openxmlformats.org/officeDocument/2006/relationships/customXml" Target="../ink/ink423.xml"/><Relationship Id="rId90" Type="http://schemas.openxmlformats.org/officeDocument/2006/relationships/customXml" Target="../ink/ink396.xml"/><Relationship Id="rId165" Type="http://schemas.openxmlformats.org/officeDocument/2006/relationships/image" Target="../media/image399.png"/><Relationship Id="rId186" Type="http://schemas.openxmlformats.org/officeDocument/2006/relationships/customXml" Target="../ink/ink444.xml"/><Relationship Id="rId211" Type="http://schemas.openxmlformats.org/officeDocument/2006/relationships/image" Target="../media/image422.png"/><Relationship Id="rId232" Type="http://schemas.openxmlformats.org/officeDocument/2006/relationships/customXml" Target="../ink/ink467.xml"/><Relationship Id="rId253" Type="http://schemas.openxmlformats.org/officeDocument/2006/relationships/image" Target="../media/image443.png"/><Relationship Id="rId27" Type="http://schemas.openxmlformats.org/officeDocument/2006/relationships/image" Target="../media/image330.png"/><Relationship Id="rId48" Type="http://schemas.openxmlformats.org/officeDocument/2006/relationships/customXml" Target="../ink/ink375.xml"/><Relationship Id="rId69" Type="http://schemas.openxmlformats.org/officeDocument/2006/relationships/image" Target="../media/image351.png"/><Relationship Id="rId113" Type="http://schemas.openxmlformats.org/officeDocument/2006/relationships/image" Target="../media/image373.png"/><Relationship Id="rId134" Type="http://schemas.openxmlformats.org/officeDocument/2006/relationships/customXml" Target="../ink/ink418.xml"/><Relationship Id="rId80" Type="http://schemas.openxmlformats.org/officeDocument/2006/relationships/customXml" Target="../ink/ink391.xml"/><Relationship Id="rId155" Type="http://schemas.openxmlformats.org/officeDocument/2006/relationships/image" Target="../media/image394.png"/><Relationship Id="rId176" Type="http://schemas.openxmlformats.org/officeDocument/2006/relationships/customXml" Target="../ink/ink439.xml"/><Relationship Id="rId197" Type="http://schemas.openxmlformats.org/officeDocument/2006/relationships/image" Target="../media/image415.png"/><Relationship Id="rId201" Type="http://schemas.openxmlformats.org/officeDocument/2006/relationships/image" Target="../media/image417.png"/><Relationship Id="rId222" Type="http://schemas.openxmlformats.org/officeDocument/2006/relationships/customXml" Target="../ink/ink462.xml"/><Relationship Id="rId243" Type="http://schemas.openxmlformats.org/officeDocument/2006/relationships/image" Target="../media/image438.png"/><Relationship Id="rId264" Type="http://schemas.openxmlformats.org/officeDocument/2006/relationships/customXml" Target="../ink/ink483.xml"/><Relationship Id="rId17" Type="http://schemas.openxmlformats.org/officeDocument/2006/relationships/image" Target="../media/image325.png"/><Relationship Id="rId38" Type="http://schemas.openxmlformats.org/officeDocument/2006/relationships/customXml" Target="../ink/ink370.xml"/><Relationship Id="rId59" Type="http://schemas.openxmlformats.org/officeDocument/2006/relationships/image" Target="../media/image346.png"/><Relationship Id="rId103" Type="http://schemas.openxmlformats.org/officeDocument/2006/relationships/image" Target="../media/image368.png"/><Relationship Id="rId124" Type="http://schemas.openxmlformats.org/officeDocument/2006/relationships/customXml" Target="../ink/ink413.xml"/><Relationship Id="rId70" Type="http://schemas.openxmlformats.org/officeDocument/2006/relationships/customXml" Target="../ink/ink386.xml"/><Relationship Id="rId91" Type="http://schemas.openxmlformats.org/officeDocument/2006/relationships/image" Target="../media/image362.png"/><Relationship Id="rId145" Type="http://schemas.openxmlformats.org/officeDocument/2006/relationships/image" Target="../media/image389.png"/><Relationship Id="rId166" Type="http://schemas.openxmlformats.org/officeDocument/2006/relationships/customXml" Target="../ink/ink434.xml"/><Relationship Id="rId187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57.xml"/><Relationship Id="rId233" Type="http://schemas.openxmlformats.org/officeDocument/2006/relationships/image" Target="../media/image433.png"/><Relationship Id="rId254" Type="http://schemas.openxmlformats.org/officeDocument/2006/relationships/customXml" Target="../ink/ink478.xml"/><Relationship Id="rId28" Type="http://schemas.openxmlformats.org/officeDocument/2006/relationships/customXml" Target="../ink/ink365.xml"/><Relationship Id="rId49" Type="http://schemas.openxmlformats.org/officeDocument/2006/relationships/image" Target="../media/image341.png"/><Relationship Id="rId114" Type="http://schemas.openxmlformats.org/officeDocument/2006/relationships/customXml" Target="../ink/ink408.xml"/><Relationship Id="rId60" Type="http://schemas.openxmlformats.org/officeDocument/2006/relationships/customXml" Target="../ink/ink381.xml"/><Relationship Id="rId81" Type="http://schemas.openxmlformats.org/officeDocument/2006/relationships/image" Target="../media/image357.png"/><Relationship Id="rId135" Type="http://schemas.openxmlformats.org/officeDocument/2006/relationships/image" Target="../media/image384.png"/><Relationship Id="rId156" Type="http://schemas.openxmlformats.org/officeDocument/2006/relationships/customXml" Target="../ink/ink429.xml"/><Relationship Id="rId177" Type="http://schemas.openxmlformats.org/officeDocument/2006/relationships/image" Target="../media/image405.png"/><Relationship Id="rId198" Type="http://schemas.openxmlformats.org/officeDocument/2006/relationships/customXml" Target="../ink/ink450.xml"/><Relationship Id="rId202" Type="http://schemas.openxmlformats.org/officeDocument/2006/relationships/customXml" Target="../ink/ink452.xml"/><Relationship Id="rId223" Type="http://schemas.openxmlformats.org/officeDocument/2006/relationships/image" Target="../media/image428.png"/><Relationship Id="rId244" Type="http://schemas.openxmlformats.org/officeDocument/2006/relationships/customXml" Target="../ink/ink473.xml"/><Relationship Id="rId18" Type="http://schemas.openxmlformats.org/officeDocument/2006/relationships/customXml" Target="../ink/ink360.xml"/><Relationship Id="rId39" Type="http://schemas.openxmlformats.org/officeDocument/2006/relationships/image" Target="../media/image336.png"/><Relationship Id="rId265" Type="http://schemas.openxmlformats.org/officeDocument/2006/relationships/image" Target="../media/image449.png"/><Relationship Id="rId50" Type="http://schemas.openxmlformats.org/officeDocument/2006/relationships/customXml" Target="../ink/ink376.xml"/><Relationship Id="rId104" Type="http://schemas.openxmlformats.org/officeDocument/2006/relationships/customXml" Target="../ink/ink403.xml"/><Relationship Id="rId125" Type="http://schemas.openxmlformats.org/officeDocument/2006/relationships/image" Target="../media/image379.png"/><Relationship Id="rId146" Type="http://schemas.openxmlformats.org/officeDocument/2006/relationships/customXml" Target="../ink/ink424.xml"/><Relationship Id="rId167" Type="http://schemas.openxmlformats.org/officeDocument/2006/relationships/image" Target="../media/image400.png"/><Relationship Id="rId188" Type="http://schemas.openxmlformats.org/officeDocument/2006/relationships/customXml" Target="../ink/ink445.xml"/><Relationship Id="rId71" Type="http://schemas.openxmlformats.org/officeDocument/2006/relationships/image" Target="../media/image352.png"/><Relationship Id="rId92" Type="http://schemas.openxmlformats.org/officeDocument/2006/relationships/customXml" Target="../ink/ink397.xml"/><Relationship Id="rId213" Type="http://schemas.openxmlformats.org/officeDocument/2006/relationships/image" Target="../media/image423.png"/><Relationship Id="rId234" Type="http://schemas.openxmlformats.org/officeDocument/2006/relationships/customXml" Target="../ink/ink468.xml"/><Relationship Id="rId2" Type="http://schemas.openxmlformats.org/officeDocument/2006/relationships/customXml" Target="../ink/ink352.xml"/><Relationship Id="rId29" Type="http://schemas.openxmlformats.org/officeDocument/2006/relationships/image" Target="../media/image331.png"/><Relationship Id="rId255" Type="http://schemas.openxmlformats.org/officeDocument/2006/relationships/image" Target="../media/image444.png"/><Relationship Id="rId40" Type="http://schemas.openxmlformats.org/officeDocument/2006/relationships/customXml" Target="../ink/ink371.xml"/><Relationship Id="rId115" Type="http://schemas.openxmlformats.org/officeDocument/2006/relationships/image" Target="../media/image374.png"/><Relationship Id="rId136" Type="http://schemas.openxmlformats.org/officeDocument/2006/relationships/customXml" Target="../ink/ink419.xml"/><Relationship Id="rId157" Type="http://schemas.openxmlformats.org/officeDocument/2006/relationships/image" Target="../media/image395.png"/><Relationship Id="rId178" Type="http://schemas.openxmlformats.org/officeDocument/2006/relationships/customXml" Target="../ink/ink440.xml"/><Relationship Id="rId61" Type="http://schemas.openxmlformats.org/officeDocument/2006/relationships/image" Target="../media/image347.png"/><Relationship Id="rId82" Type="http://schemas.openxmlformats.org/officeDocument/2006/relationships/customXml" Target="../ink/ink392.xml"/><Relationship Id="rId199" Type="http://schemas.openxmlformats.org/officeDocument/2006/relationships/image" Target="../media/image416.png"/><Relationship Id="rId203" Type="http://schemas.openxmlformats.org/officeDocument/2006/relationships/image" Target="../media/image418.png"/><Relationship Id="rId19" Type="http://schemas.openxmlformats.org/officeDocument/2006/relationships/image" Target="../media/image326.png"/><Relationship Id="rId224" Type="http://schemas.openxmlformats.org/officeDocument/2006/relationships/customXml" Target="../ink/ink463.xml"/><Relationship Id="rId245" Type="http://schemas.openxmlformats.org/officeDocument/2006/relationships/image" Target="../media/image439.png"/><Relationship Id="rId266" Type="http://schemas.openxmlformats.org/officeDocument/2006/relationships/customXml" Target="../ink/ink484.xml"/><Relationship Id="rId30" Type="http://schemas.openxmlformats.org/officeDocument/2006/relationships/customXml" Target="../ink/ink366.xml"/><Relationship Id="rId105" Type="http://schemas.openxmlformats.org/officeDocument/2006/relationships/image" Target="../media/image369.png"/><Relationship Id="rId126" Type="http://schemas.openxmlformats.org/officeDocument/2006/relationships/customXml" Target="../ink/ink414.xml"/><Relationship Id="rId147" Type="http://schemas.openxmlformats.org/officeDocument/2006/relationships/image" Target="../media/image390.png"/><Relationship Id="rId168" Type="http://schemas.openxmlformats.org/officeDocument/2006/relationships/customXml" Target="../ink/ink435.xml"/><Relationship Id="rId51" Type="http://schemas.openxmlformats.org/officeDocument/2006/relationships/image" Target="../media/image342.png"/><Relationship Id="rId72" Type="http://schemas.openxmlformats.org/officeDocument/2006/relationships/customXml" Target="../ink/ink387.xml"/><Relationship Id="rId93" Type="http://schemas.openxmlformats.org/officeDocument/2006/relationships/image" Target="../media/image363.png"/><Relationship Id="rId189" Type="http://schemas.openxmlformats.org/officeDocument/2006/relationships/image" Target="../media/image411.png"/><Relationship Id="rId3" Type="http://schemas.openxmlformats.org/officeDocument/2006/relationships/image" Target="../media/image318.png"/><Relationship Id="rId214" Type="http://schemas.openxmlformats.org/officeDocument/2006/relationships/customXml" Target="../ink/ink458.xml"/><Relationship Id="rId235" Type="http://schemas.openxmlformats.org/officeDocument/2006/relationships/image" Target="../media/image434.png"/><Relationship Id="rId256" Type="http://schemas.openxmlformats.org/officeDocument/2006/relationships/customXml" Target="../ink/ink479.xml"/><Relationship Id="rId116" Type="http://schemas.openxmlformats.org/officeDocument/2006/relationships/customXml" Target="../ink/ink409.xml"/><Relationship Id="rId137" Type="http://schemas.openxmlformats.org/officeDocument/2006/relationships/image" Target="../media/image385.png"/><Relationship Id="rId158" Type="http://schemas.openxmlformats.org/officeDocument/2006/relationships/customXml" Target="../ink/ink430.xml"/><Relationship Id="rId20" Type="http://schemas.openxmlformats.org/officeDocument/2006/relationships/customXml" Target="../ink/ink361.xml"/><Relationship Id="rId41" Type="http://schemas.openxmlformats.org/officeDocument/2006/relationships/image" Target="../media/image337.png"/><Relationship Id="rId62" Type="http://schemas.openxmlformats.org/officeDocument/2006/relationships/customXml" Target="../ink/ink382.xml"/><Relationship Id="rId83" Type="http://schemas.openxmlformats.org/officeDocument/2006/relationships/image" Target="../media/image358.png"/><Relationship Id="rId179" Type="http://schemas.openxmlformats.org/officeDocument/2006/relationships/image" Target="../media/image406.png"/><Relationship Id="rId190" Type="http://schemas.openxmlformats.org/officeDocument/2006/relationships/customXml" Target="../ink/ink446.xml"/><Relationship Id="rId204" Type="http://schemas.openxmlformats.org/officeDocument/2006/relationships/customXml" Target="../ink/ink453.xml"/><Relationship Id="rId225" Type="http://schemas.openxmlformats.org/officeDocument/2006/relationships/image" Target="../media/image429.png"/><Relationship Id="rId246" Type="http://schemas.openxmlformats.org/officeDocument/2006/relationships/customXml" Target="../ink/ink474.xml"/><Relationship Id="rId267" Type="http://schemas.openxmlformats.org/officeDocument/2006/relationships/image" Target="../media/image450.png"/><Relationship Id="rId106" Type="http://schemas.openxmlformats.org/officeDocument/2006/relationships/customXml" Target="../ink/ink404.xml"/><Relationship Id="rId127" Type="http://schemas.openxmlformats.org/officeDocument/2006/relationships/image" Target="../media/image380.png"/><Relationship Id="rId10" Type="http://schemas.openxmlformats.org/officeDocument/2006/relationships/customXml" Target="../ink/ink356.xml"/><Relationship Id="rId31" Type="http://schemas.openxmlformats.org/officeDocument/2006/relationships/image" Target="../media/image332.png"/><Relationship Id="rId52" Type="http://schemas.openxmlformats.org/officeDocument/2006/relationships/customXml" Target="../ink/ink377.xml"/><Relationship Id="rId73" Type="http://schemas.openxmlformats.org/officeDocument/2006/relationships/image" Target="../media/image353.png"/><Relationship Id="rId94" Type="http://schemas.openxmlformats.org/officeDocument/2006/relationships/customXml" Target="../ink/ink398.xml"/><Relationship Id="rId148" Type="http://schemas.openxmlformats.org/officeDocument/2006/relationships/customXml" Target="../ink/ink425.xml"/><Relationship Id="rId169" Type="http://schemas.openxmlformats.org/officeDocument/2006/relationships/image" Target="../media/image401.png"/><Relationship Id="rId4" Type="http://schemas.openxmlformats.org/officeDocument/2006/relationships/customXml" Target="../ink/ink353.xml"/><Relationship Id="rId180" Type="http://schemas.openxmlformats.org/officeDocument/2006/relationships/customXml" Target="../ink/ink441.xml"/><Relationship Id="rId215" Type="http://schemas.openxmlformats.org/officeDocument/2006/relationships/image" Target="../media/image424.png"/><Relationship Id="rId236" Type="http://schemas.openxmlformats.org/officeDocument/2006/relationships/customXml" Target="../ink/ink469.xml"/><Relationship Id="rId257" Type="http://schemas.openxmlformats.org/officeDocument/2006/relationships/image" Target="../media/image445.png"/><Relationship Id="rId42" Type="http://schemas.openxmlformats.org/officeDocument/2006/relationships/customXml" Target="../ink/ink372.xml"/><Relationship Id="rId84" Type="http://schemas.openxmlformats.org/officeDocument/2006/relationships/customXml" Target="../ink/ink393.xml"/><Relationship Id="rId138" Type="http://schemas.openxmlformats.org/officeDocument/2006/relationships/customXml" Target="../ink/ink420.xml"/><Relationship Id="rId191" Type="http://schemas.openxmlformats.org/officeDocument/2006/relationships/image" Target="../media/image412.png"/><Relationship Id="rId205" Type="http://schemas.openxmlformats.org/officeDocument/2006/relationships/image" Target="../media/image419.png"/><Relationship Id="rId247" Type="http://schemas.openxmlformats.org/officeDocument/2006/relationships/image" Target="../media/image440.png"/><Relationship Id="rId107" Type="http://schemas.openxmlformats.org/officeDocument/2006/relationships/image" Target="../media/image37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08.png"/><Relationship Id="rId299" Type="http://schemas.openxmlformats.org/officeDocument/2006/relationships/image" Target="../media/image599.png"/><Relationship Id="rId21" Type="http://schemas.openxmlformats.org/officeDocument/2006/relationships/image" Target="../media/image460.png"/><Relationship Id="rId63" Type="http://schemas.openxmlformats.org/officeDocument/2006/relationships/image" Target="../media/image481.png"/><Relationship Id="rId159" Type="http://schemas.openxmlformats.org/officeDocument/2006/relationships/image" Target="../media/image529.png"/><Relationship Id="rId324" Type="http://schemas.openxmlformats.org/officeDocument/2006/relationships/customXml" Target="../ink/ink641.xml"/><Relationship Id="rId366" Type="http://schemas.openxmlformats.org/officeDocument/2006/relationships/customXml" Target="../ink/ink662.xml"/><Relationship Id="rId170" Type="http://schemas.openxmlformats.org/officeDocument/2006/relationships/customXml" Target="../ink/ink569.xml"/><Relationship Id="rId226" Type="http://schemas.openxmlformats.org/officeDocument/2006/relationships/customXml" Target="../ink/ink592.xml"/><Relationship Id="rId268" Type="http://schemas.openxmlformats.org/officeDocument/2006/relationships/customXml" Target="../ink/ink613.xml"/><Relationship Id="rId32" Type="http://schemas.openxmlformats.org/officeDocument/2006/relationships/customXml" Target="../ink/ink501.xml"/><Relationship Id="rId74" Type="http://schemas.openxmlformats.org/officeDocument/2006/relationships/customXml" Target="../ink/ink522.xml"/><Relationship Id="rId128" Type="http://schemas.openxmlformats.org/officeDocument/2006/relationships/customXml" Target="../ink/ink549.xml"/><Relationship Id="rId335" Type="http://schemas.openxmlformats.org/officeDocument/2006/relationships/image" Target="../media/image617.png"/><Relationship Id="rId377" Type="http://schemas.openxmlformats.org/officeDocument/2006/relationships/image" Target="../media/image638.png"/><Relationship Id="rId5" Type="http://schemas.openxmlformats.org/officeDocument/2006/relationships/image" Target="../media/image452.png"/><Relationship Id="rId181" Type="http://schemas.openxmlformats.org/officeDocument/2006/relationships/image" Target="../media/image540.png"/><Relationship Id="rId237" Type="http://schemas.openxmlformats.org/officeDocument/2006/relationships/image" Target="../media/image568.png"/><Relationship Id="rId402" Type="http://schemas.openxmlformats.org/officeDocument/2006/relationships/customXml" Target="../ink/ink680.xml"/><Relationship Id="rId279" Type="http://schemas.openxmlformats.org/officeDocument/2006/relationships/image" Target="../media/image589.png"/><Relationship Id="rId43" Type="http://schemas.openxmlformats.org/officeDocument/2006/relationships/image" Target="../media/image471.png"/><Relationship Id="rId139" Type="http://schemas.openxmlformats.org/officeDocument/2006/relationships/image" Target="../media/image519.png"/><Relationship Id="rId290" Type="http://schemas.openxmlformats.org/officeDocument/2006/relationships/customXml" Target="../ink/ink624.xml"/><Relationship Id="rId304" Type="http://schemas.openxmlformats.org/officeDocument/2006/relationships/customXml" Target="../ink/ink631.xml"/><Relationship Id="rId346" Type="http://schemas.openxmlformats.org/officeDocument/2006/relationships/customXml" Target="../ink/ink652.xml"/><Relationship Id="rId388" Type="http://schemas.openxmlformats.org/officeDocument/2006/relationships/customXml" Target="../ink/ink673.xml"/><Relationship Id="rId85" Type="http://schemas.openxmlformats.org/officeDocument/2006/relationships/image" Target="../media/image492.png"/><Relationship Id="rId150" Type="http://schemas.openxmlformats.org/officeDocument/2006/relationships/customXml" Target="../ink/ink560.xml"/><Relationship Id="rId206" Type="http://schemas.openxmlformats.org/officeDocument/2006/relationships/customXml" Target="../ink/ink582.xml"/><Relationship Id="rId413" Type="http://schemas.openxmlformats.org/officeDocument/2006/relationships/image" Target="../media/image650.png"/><Relationship Id="rId248" Type="http://schemas.openxmlformats.org/officeDocument/2006/relationships/customXml" Target="../ink/ink603.xml"/><Relationship Id="rId12" Type="http://schemas.openxmlformats.org/officeDocument/2006/relationships/customXml" Target="../ink/ink491.xml"/><Relationship Id="rId108" Type="http://schemas.openxmlformats.org/officeDocument/2006/relationships/customXml" Target="../ink/ink539.xml"/><Relationship Id="rId315" Type="http://schemas.openxmlformats.org/officeDocument/2006/relationships/image" Target="../media/image607.png"/><Relationship Id="rId357" Type="http://schemas.openxmlformats.org/officeDocument/2006/relationships/image" Target="../media/image628.png"/><Relationship Id="rId54" Type="http://schemas.openxmlformats.org/officeDocument/2006/relationships/customXml" Target="../ink/ink512.xml"/><Relationship Id="rId96" Type="http://schemas.openxmlformats.org/officeDocument/2006/relationships/customXml" Target="../ink/ink533.xml"/><Relationship Id="rId161" Type="http://schemas.openxmlformats.org/officeDocument/2006/relationships/image" Target="../media/image530.png"/><Relationship Id="rId217" Type="http://schemas.openxmlformats.org/officeDocument/2006/relationships/image" Target="../media/image558.png"/><Relationship Id="rId399" Type="http://schemas.openxmlformats.org/officeDocument/2006/relationships/image" Target="../media/image643.png"/><Relationship Id="rId259" Type="http://schemas.openxmlformats.org/officeDocument/2006/relationships/image" Target="../media/image579.png"/><Relationship Id="rId424" Type="http://schemas.openxmlformats.org/officeDocument/2006/relationships/customXml" Target="../ink/ink691.xml"/><Relationship Id="rId23" Type="http://schemas.openxmlformats.org/officeDocument/2006/relationships/image" Target="../media/image461.png"/><Relationship Id="rId119" Type="http://schemas.openxmlformats.org/officeDocument/2006/relationships/image" Target="../media/image509.png"/><Relationship Id="rId270" Type="http://schemas.openxmlformats.org/officeDocument/2006/relationships/customXml" Target="../ink/ink614.xml"/><Relationship Id="rId326" Type="http://schemas.openxmlformats.org/officeDocument/2006/relationships/customXml" Target="../ink/ink642.xml"/><Relationship Id="rId65" Type="http://schemas.openxmlformats.org/officeDocument/2006/relationships/image" Target="../media/image482.png"/><Relationship Id="rId130" Type="http://schemas.openxmlformats.org/officeDocument/2006/relationships/customXml" Target="../ink/ink550.xml"/><Relationship Id="rId368" Type="http://schemas.openxmlformats.org/officeDocument/2006/relationships/customXml" Target="../ink/ink663.xml"/><Relationship Id="rId172" Type="http://schemas.openxmlformats.org/officeDocument/2006/relationships/customXml" Target="../ink/ink570.xml"/><Relationship Id="rId228" Type="http://schemas.openxmlformats.org/officeDocument/2006/relationships/customXml" Target="../ink/ink593.xml"/><Relationship Id="rId281" Type="http://schemas.openxmlformats.org/officeDocument/2006/relationships/image" Target="../media/image590.png"/><Relationship Id="rId337" Type="http://schemas.openxmlformats.org/officeDocument/2006/relationships/image" Target="../media/image618.png"/><Relationship Id="rId34" Type="http://schemas.openxmlformats.org/officeDocument/2006/relationships/customXml" Target="../ink/ink502.xml"/><Relationship Id="rId76" Type="http://schemas.openxmlformats.org/officeDocument/2006/relationships/customXml" Target="../ink/ink523.xml"/><Relationship Id="rId141" Type="http://schemas.openxmlformats.org/officeDocument/2006/relationships/image" Target="../media/image520.png"/><Relationship Id="rId379" Type="http://schemas.openxmlformats.org/officeDocument/2006/relationships/image" Target="../media/image639.png"/><Relationship Id="rId7" Type="http://schemas.openxmlformats.org/officeDocument/2006/relationships/image" Target="../media/image453.png"/><Relationship Id="rId183" Type="http://schemas.openxmlformats.org/officeDocument/2006/relationships/image" Target="../media/image541.png"/><Relationship Id="rId239" Type="http://schemas.openxmlformats.org/officeDocument/2006/relationships/image" Target="../media/image569.png"/><Relationship Id="rId390" Type="http://schemas.openxmlformats.org/officeDocument/2006/relationships/customXml" Target="../ink/ink674.xml"/><Relationship Id="rId404" Type="http://schemas.openxmlformats.org/officeDocument/2006/relationships/customXml" Target="../ink/ink681.xml"/><Relationship Id="rId250" Type="http://schemas.openxmlformats.org/officeDocument/2006/relationships/customXml" Target="../ink/ink604.xml"/><Relationship Id="rId292" Type="http://schemas.openxmlformats.org/officeDocument/2006/relationships/customXml" Target="../ink/ink625.xml"/><Relationship Id="rId306" Type="http://schemas.openxmlformats.org/officeDocument/2006/relationships/customXml" Target="../ink/ink632.xml"/><Relationship Id="rId45" Type="http://schemas.openxmlformats.org/officeDocument/2006/relationships/image" Target="../media/image472.png"/><Relationship Id="rId87" Type="http://schemas.openxmlformats.org/officeDocument/2006/relationships/image" Target="../media/image493.png"/><Relationship Id="rId110" Type="http://schemas.openxmlformats.org/officeDocument/2006/relationships/customXml" Target="../ink/ink540.xml"/><Relationship Id="rId348" Type="http://schemas.openxmlformats.org/officeDocument/2006/relationships/customXml" Target="../ink/ink653.xml"/><Relationship Id="rId152" Type="http://schemas.openxmlformats.org/officeDocument/2006/relationships/customXml" Target="../ink/ink561.xml"/><Relationship Id="rId208" Type="http://schemas.openxmlformats.org/officeDocument/2006/relationships/customXml" Target="../ink/ink583.xml"/><Relationship Id="rId415" Type="http://schemas.openxmlformats.org/officeDocument/2006/relationships/image" Target="../media/image651.png"/><Relationship Id="rId261" Type="http://schemas.openxmlformats.org/officeDocument/2006/relationships/image" Target="../media/image580.png"/><Relationship Id="rId14" Type="http://schemas.openxmlformats.org/officeDocument/2006/relationships/customXml" Target="../ink/ink492.xml"/><Relationship Id="rId56" Type="http://schemas.openxmlformats.org/officeDocument/2006/relationships/customXml" Target="../ink/ink513.xml"/><Relationship Id="rId317" Type="http://schemas.openxmlformats.org/officeDocument/2006/relationships/image" Target="../media/image608.png"/><Relationship Id="rId359" Type="http://schemas.openxmlformats.org/officeDocument/2006/relationships/image" Target="../media/image629.png"/><Relationship Id="rId98" Type="http://schemas.openxmlformats.org/officeDocument/2006/relationships/customXml" Target="../ink/ink534.xml"/><Relationship Id="rId121" Type="http://schemas.openxmlformats.org/officeDocument/2006/relationships/image" Target="../media/image510.png"/><Relationship Id="rId163" Type="http://schemas.openxmlformats.org/officeDocument/2006/relationships/image" Target="../media/image531.png"/><Relationship Id="rId219" Type="http://schemas.openxmlformats.org/officeDocument/2006/relationships/image" Target="../media/image559.png"/><Relationship Id="rId370" Type="http://schemas.openxmlformats.org/officeDocument/2006/relationships/customXml" Target="../ink/ink664.xml"/><Relationship Id="rId426" Type="http://schemas.openxmlformats.org/officeDocument/2006/relationships/customXml" Target="../ink/ink692.xml"/><Relationship Id="rId230" Type="http://schemas.openxmlformats.org/officeDocument/2006/relationships/customXml" Target="../ink/ink594.xml"/><Relationship Id="rId25" Type="http://schemas.openxmlformats.org/officeDocument/2006/relationships/image" Target="../media/image462.png"/><Relationship Id="rId67" Type="http://schemas.openxmlformats.org/officeDocument/2006/relationships/image" Target="../media/image483.png"/><Relationship Id="rId272" Type="http://schemas.openxmlformats.org/officeDocument/2006/relationships/customXml" Target="../ink/ink615.xml"/><Relationship Id="rId328" Type="http://schemas.openxmlformats.org/officeDocument/2006/relationships/customXml" Target="../ink/ink643.xml"/><Relationship Id="rId132" Type="http://schemas.openxmlformats.org/officeDocument/2006/relationships/customXml" Target="../ink/ink551.xml"/><Relationship Id="rId174" Type="http://schemas.openxmlformats.org/officeDocument/2006/relationships/customXml" Target="../ink/ink571.xml"/><Relationship Id="rId381" Type="http://schemas.openxmlformats.org/officeDocument/2006/relationships/image" Target="../media/image640.png"/><Relationship Id="rId241" Type="http://schemas.openxmlformats.org/officeDocument/2006/relationships/image" Target="../media/image570.png"/><Relationship Id="rId36" Type="http://schemas.openxmlformats.org/officeDocument/2006/relationships/customXml" Target="../ink/ink503.xml"/><Relationship Id="rId283" Type="http://schemas.openxmlformats.org/officeDocument/2006/relationships/image" Target="../media/image591.png"/><Relationship Id="rId339" Type="http://schemas.openxmlformats.org/officeDocument/2006/relationships/image" Target="../media/image619.png"/><Relationship Id="rId78" Type="http://schemas.openxmlformats.org/officeDocument/2006/relationships/customXml" Target="../ink/ink524.xml"/><Relationship Id="rId101" Type="http://schemas.openxmlformats.org/officeDocument/2006/relationships/image" Target="../media/image500.png"/><Relationship Id="rId143" Type="http://schemas.openxmlformats.org/officeDocument/2006/relationships/image" Target="../media/image521.png"/><Relationship Id="rId350" Type="http://schemas.openxmlformats.org/officeDocument/2006/relationships/customXml" Target="../ink/ink654.xml"/><Relationship Id="rId406" Type="http://schemas.openxmlformats.org/officeDocument/2006/relationships/customXml" Target="../ink/ink682.xml"/><Relationship Id="rId9" Type="http://schemas.openxmlformats.org/officeDocument/2006/relationships/image" Target="../media/image454.png"/><Relationship Id="rId210" Type="http://schemas.openxmlformats.org/officeDocument/2006/relationships/customXml" Target="../ink/ink584.xml"/><Relationship Id="rId392" Type="http://schemas.openxmlformats.org/officeDocument/2006/relationships/customXml" Target="../ink/ink675.xml"/><Relationship Id="rId252" Type="http://schemas.openxmlformats.org/officeDocument/2006/relationships/customXml" Target="../ink/ink605.xml"/><Relationship Id="rId294" Type="http://schemas.openxmlformats.org/officeDocument/2006/relationships/customXml" Target="../ink/ink626.xml"/><Relationship Id="rId308" Type="http://schemas.openxmlformats.org/officeDocument/2006/relationships/customXml" Target="../ink/ink633.xml"/><Relationship Id="rId47" Type="http://schemas.openxmlformats.org/officeDocument/2006/relationships/image" Target="../media/image473.png"/><Relationship Id="rId89" Type="http://schemas.openxmlformats.org/officeDocument/2006/relationships/image" Target="../media/image494.png"/><Relationship Id="rId112" Type="http://schemas.openxmlformats.org/officeDocument/2006/relationships/customXml" Target="../ink/ink541.xml"/><Relationship Id="rId361" Type="http://schemas.openxmlformats.org/officeDocument/2006/relationships/image" Target="../media/image630.png"/><Relationship Id="rId196" Type="http://schemas.openxmlformats.org/officeDocument/2006/relationships/customXml" Target="../ink/ink577.xml"/><Relationship Id="rId417" Type="http://schemas.openxmlformats.org/officeDocument/2006/relationships/image" Target="../media/image652.png"/><Relationship Id="rId16" Type="http://schemas.openxmlformats.org/officeDocument/2006/relationships/customXml" Target="../ink/ink493.xml"/><Relationship Id="rId221" Type="http://schemas.openxmlformats.org/officeDocument/2006/relationships/image" Target="../media/image560.png"/><Relationship Id="rId263" Type="http://schemas.openxmlformats.org/officeDocument/2006/relationships/image" Target="../media/image581.png"/><Relationship Id="rId319" Type="http://schemas.openxmlformats.org/officeDocument/2006/relationships/image" Target="../media/image609.png"/><Relationship Id="rId58" Type="http://schemas.openxmlformats.org/officeDocument/2006/relationships/customXml" Target="../ink/ink514.xml"/><Relationship Id="rId123" Type="http://schemas.openxmlformats.org/officeDocument/2006/relationships/image" Target="../media/image511.png"/><Relationship Id="rId330" Type="http://schemas.openxmlformats.org/officeDocument/2006/relationships/customXml" Target="../ink/ink644.xml"/><Relationship Id="rId165" Type="http://schemas.openxmlformats.org/officeDocument/2006/relationships/image" Target="../media/image532.png"/><Relationship Id="rId372" Type="http://schemas.openxmlformats.org/officeDocument/2006/relationships/customXml" Target="../ink/ink665.xml"/><Relationship Id="rId428" Type="http://schemas.openxmlformats.org/officeDocument/2006/relationships/customXml" Target="../ink/ink693.xml"/><Relationship Id="rId232" Type="http://schemas.openxmlformats.org/officeDocument/2006/relationships/customXml" Target="../ink/ink595.xml"/><Relationship Id="rId274" Type="http://schemas.openxmlformats.org/officeDocument/2006/relationships/customXml" Target="../ink/ink616.xml"/><Relationship Id="rId27" Type="http://schemas.openxmlformats.org/officeDocument/2006/relationships/image" Target="../media/image463.png"/><Relationship Id="rId69" Type="http://schemas.openxmlformats.org/officeDocument/2006/relationships/image" Target="../media/image484.png"/><Relationship Id="rId134" Type="http://schemas.openxmlformats.org/officeDocument/2006/relationships/customXml" Target="../ink/ink552.xml"/><Relationship Id="rId80" Type="http://schemas.openxmlformats.org/officeDocument/2006/relationships/customXml" Target="../ink/ink525.xml"/><Relationship Id="rId176" Type="http://schemas.openxmlformats.org/officeDocument/2006/relationships/customXml" Target="../ink/ink572.xml"/><Relationship Id="rId341" Type="http://schemas.openxmlformats.org/officeDocument/2006/relationships/image" Target="../media/image620.png"/><Relationship Id="rId383" Type="http://schemas.openxmlformats.org/officeDocument/2006/relationships/image" Target="../media/image641.png"/><Relationship Id="rId201" Type="http://schemas.openxmlformats.org/officeDocument/2006/relationships/image" Target="../media/image550.png"/><Relationship Id="rId222" Type="http://schemas.openxmlformats.org/officeDocument/2006/relationships/customXml" Target="../ink/ink590.xml"/><Relationship Id="rId243" Type="http://schemas.openxmlformats.org/officeDocument/2006/relationships/image" Target="../media/image571.png"/><Relationship Id="rId264" Type="http://schemas.openxmlformats.org/officeDocument/2006/relationships/customXml" Target="../ink/ink611.xml"/><Relationship Id="rId285" Type="http://schemas.openxmlformats.org/officeDocument/2006/relationships/image" Target="../media/image592.png"/><Relationship Id="rId17" Type="http://schemas.openxmlformats.org/officeDocument/2006/relationships/image" Target="../media/image458.png"/><Relationship Id="rId38" Type="http://schemas.openxmlformats.org/officeDocument/2006/relationships/customXml" Target="../ink/ink504.xml"/><Relationship Id="rId59" Type="http://schemas.openxmlformats.org/officeDocument/2006/relationships/image" Target="../media/image479.png"/><Relationship Id="rId103" Type="http://schemas.openxmlformats.org/officeDocument/2006/relationships/image" Target="../media/image501.png"/><Relationship Id="rId124" Type="http://schemas.openxmlformats.org/officeDocument/2006/relationships/customXml" Target="../ink/ink547.xml"/><Relationship Id="rId310" Type="http://schemas.openxmlformats.org/officeDocument/2006/relationships/customXml" Target="../ink/ink634.xml"/><Relationship Id="rId70" Type="http://schemas.openxmlformats.org/officeDocument/2006/relationships/customXml" Target="../ink/ink520.xml"/><Relationship Id="rId91" Type="http://schemas.openxmlformats.org/officeDocument/2006/relationships/image" Target="../media/image495.png"/><Relationship Id="rId145" Type="http://schemas.openxmlformats.org/officeDocument/2006/relationships/image" Target="../media/image522.png"/><Relationship Id="rId166" Type="http://schemas.openxmlformats.org/officeDocument/2006/relationships/customXml" Target="../ink/ink567.xml"/><Relationship Id="rId331" Type="http://schemas.openxmlformats.org/officeDocument/2006/relationships/image" Target="../media/image615.png"/><Relationship Id="rId352" Type="http://schemas.openxmlformats.org/officeDocument/2006/relationships/customXml" Target="../ink/ink655.xml"/><Relationship Id="rId373" Type="http://schemas.openxmlformats.org/officeDocument/2006/relationships/image" Target="../media/image636.png"/><Relationship Id="rId394" Type="http://schemas.openxmlformats.org/officeDocument/2006/relationships/customXml" Target="../ink/ink676.xml"/><Relationship Id="rId408" Type="http://schemas.openxmlformats.org/officeDocument/2006/relationships/customXml" Target="../ink/ink683.xml"/><Relationship Id="rId429" Type="http://schemas.openxmlformats.org/officeDocument/2006/relationships/image" Target="../media/image65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85.xml"/><Relationship Id="rId233" Type="http://schemas.openxmlformats.org/officeDocument/2006/relationships/image" Target="../media/image566.png"/><Relationship Id="rId254" Type="http://schemas.openxmlformats.org/officeDocument/2006/relationships/customXml" Target="../ink/ink606.xml"/><Relationship Id="rId28" Type="http://schemas.openxmlformats.org/officeDocument/2006/relationships/customXml" Target="../ink/ink499.xml"/><Relationship Id="rId49" Type="http://schemas.openxmlformats.org/officeDocument/2006/relationships/image" Target="../media/image474.png"/><Relationship Id="rId114" Type="http://schemas.openxmlformats.org/officeDocument/2006/relationships/customXml" Target="../ink/ink542.xml"/><Relationship Id="rId275" Type="http://schemas.openxmlformats.org/officeDocument/2006/relationships/image" Target="../media/image587.png"/><Relationship Id="rId296" Type="http://schemas.openxmlformats.org/officeDocument/2006/relationships/customXml" Target="../ink/ink627.xml"/><Relationship Id="rId300" Type="http://schemas.openxmlformats.org/officeDocument/2006/relationships/customXml" Target="../ink/ink629.xml"/><Relationship Id="rId60" Type="http://schemas.openxmlformats.org/officeDocument/2006/relationships/customXml" Target="../ink/ink515.xml"/><Relationship Id="rId81" Type="http://schemas.openxmlformats.org/officeDocument/2006/relationships/image" Target="../media/image490.png"/><Relationship Id="rId135" Type="http://schemas.openxmlformats.org/officeDocument/2006/relationships/image" Target="../media/image517.png"/><Relationship Id="rId156" Type="http://schemas.openxmlformats.org/officeDocument/2006/relationships/customXml" Target="../ink/ink562.xml"/><Relationship Id="rId177" Type="http://schemas.openxmlformats.org/officeDocument/2006/relationships/image" Target="../media/image538.png"/><Relationship Id="rId198" Type="http://schemas.openxmlformats.org/officeDocument/2006/relationships/customXml" Target="../ink/ink578.xml"/><Relationship Id="rId321" Type="http://schemas.openxmlformats.org/officeDocument/2006/relationships/image" Target="../media/image610.png"/><Relationship Id="rId342" Type="http://schemas.openxmlformats.org/officeDocument/2006/relationships/customXml" Target="../ink/ink650.xml"/><Relationship Id="rId363" Type="http://schemas.openxmlformats.org/officeDocument/2006/relationships/image" Target="../media/image631.png"/><Relationship Id="rId384" Type="http://schemas.openxmlformats.org/officeDocument/2006/relationships/customXml" Target="../ink/ink671.xml"/><Relationship Id="rId419" Type="http://schemas.openxmlformats.org/officeDocument/2006/relationships/image" Target="../media/image653.png"/><Relationship Id="rId202" Type="http://schemas.openxmlformats.org/officeDocument/2006/relationships/customXml" Target="../ink/ink580.xml"/><Relationship Id="rId223" Type="http://schemas.openxmlformats.org/officeDocument/2006/relationships/image" Target="../media/image561.png"/><Relationship Id="rId244" Type="http://schemas.openxmlformats.org/officeDocument/2006/relationships/customXml" Target="../ink/ink601.xml"/><Relationship Id="rId430" Type="http://schemas.openxmlformats.org/officeDocument/2006/relationships/customXml" Target="../ink/ink694.xml"/><Relationship Id="rId18" Type="http://schemas.openxmlformats.org/officeDocument/2006/relationships/customXml" Target="../ink/ink494.xml"/><Relationship Id="rId39" Type="http://schemas.openxmlformats.org/officeDocument/2006/relationships/image" Target="../media/image469.png"/><Relationship Id="rId265" Type="http://schemas.openxmlformats.org/officeDocument/2006/relationships/image" Target="../media/image582.png"/><Relationship Id="rId286" Type="http://schemas.openxmlformats.org/officeDocument/2006/relationships/customXml" Target="../ink/ink622.xml"/><Relationship Id="rId50" Type="http://schemas.openxmlformats.org/officeDocument/2006/relationships/customXml" Target="../ink/ink510.xml"/><Relationship Id="rId104" Type="http://schemas.openxmlformats.org/officeDocument/2006/relationships/customXml" Target="../ink/ink537.xml"/><Relationship Id="rId125" Type="http://schemas.openxmlformats.org/officeDocument/2006/relationships/image" Target="../media/image512.png"/><Relationship Id="rId146" Type="http://schemas.openxmlformats.org/officeDocument/2006/relationships/customXml" Target="../ink/ink558.xml"/><Relationship Id="rId167" Type="http://schemas.openxmlformats.org/officeDocument/2006/relationships/image" Target="../media/image533.png"/><Relationship Id="rId311" Type="http://schemas.openxmlformats.org/officeDocument/2006/relationships/image" Target="../media/image605.png"/><Relationship Id="rId332" Type="http://schemas.openxmlformats.org/officeDocument/2006/relationships/customXml" Target="../ink/ink645.xml"/><Relationship Id="rId353" Type="http://schemas.openxmlformats.org/officeDocument/2006/relationships/image" Target="../media/image626.png"/><Relationship Id="rId374" Type="http://schemas.openxmlformats.org/officeDocument/2006/relationships/customXml" Target="../ink/ink666.xml"/><Relationship Id="rId395" Type="http://schemas.openxmlformats.org/officeDocument/2006/relationships/image" Target="../media/image546.png"/><Relationship Id="rId409" Type="http://schemas.openxmlformats.org/officeDocument/2006/relationships/image" Target="../media/image648.png"/><Relationship Id="rId71" Type="http://schemas.openxmlformats.org/officeDocument/2006/relationships/image" Target="../media/image485.png"/><Relationship Id="rId92" Type="http://schemas.openxmlformats.org/officeDocument/2006/relationships/customXml" Target="../ink/ink531.xml"/><Relationship Id="rId213" Type="http://schemas.openxmlformats.org/officeDocument/2006/relationships/image" Target="../media/image556.png"/><Relationship Id="rId234" Type="http://schemas.openxmlformats.org/officeDocument/2006/relationships/customXml" Target="../ink/ink596.xml"/><Relationship Id="rId420" Type="http://schemas.openxmlformats.org/officeDocument/2006/relationships/customXml" Target="../ink/ink689.xml"/><Relationship Id="rId2" Type="http://schemas.openxmlformats.org/officeDocument/2006/relationships/customXml" Target="../ink/ink486.xml"/><Relationship Id="rId29" Type="http://schemas.openxmlformats.org/officeDocument/2006/relationships/image" Target="../media/image464.png"/><Relationship Id="rId255" Type="http://schemas.openxmlformats.org/officeDocument/2006/relationships/image" Target="../media/image577.png"/><Relationship Id="rId276" Type="http://schemas.openxmlformats.org/officeDocument/2006/relationships/customXml" Target="../ink/ink617.xml"/><Relationship Id="rId297" Type="http://schemas.openxmlformats.org/officeDocument/2006/relationships/image" Target="../media/image598.png"/><Relationship Id="rId40" Type="http://schemas.openxmlformats.org/officeDocument/2006/relationships/customXml" Target="../ink/ink505.xml"/><Relationship Id="rId115" Type="http://schemas.openxmlformats.org/officeDocument/2006/relationships/image" Target="../media/image507.png"/><Relationship Id="rId136" Type="http://schemas.openxmlformats.org/officeDocument/2006/relationships/customXml" Target="../ink/ink553.xml"/><Relationship Id="rId157" Type="http://schemas.openxmlformats.org/officeDocument/2006/relationships/image" Target="../media/image528.png"/><Relationship Id="rId178" Type="http://schemas.openxmlformats.org/officeDocument/2006/relationships/customXml" Target="../ink/ink573.xml"/><Relationship Id="rId301" Type="http://schemas.openxmlformats.org/officeDocument/2006/relationships/image" Target="../media/image600.png"/><Relationship Id="rId322" Type="http://schemas.openxmlformats.org/officeDocument/2006/relationships/customXml" Target="../ink/ink640.xml"/><Relationship Id="rId343" Type="http://schemas.openxmlformats.org/officeDocument/2006/relationships/image" Target="../media/image621.png"/><Relationship Id="rId364" Type="http://schemas.openxmlformats.org/officeDocument/2006/relationships/customXml" Target="../ink/ink661.xml"/><Relationship Id="rId61" Type="http://schemas.openxmlformats.org/officeDocument/2006/relationships/image" Target="../media/image480.png"/><Relationship Id="rId82" Type="http://schemas.openxmlformats.org/officeDocument/2006/relationships/customXml" Target="../ink/ink526.xml"/><Relationship Id="rId199" Type="http://schemas.openxmlformats.org/officeDocument/2006/relationships/image" Target="../media/image549.png"/><Relationship Id="rId203" Type="http://schemas.openxmlformats.org/officeDocument/2006/relationships/image" Target="../media/image551.png"/><Relationship Id="rId385" Type="http://schemas.openxmlformats.org/officeDocument/2006/relationships/image" Target="../media/image526.png"/><Relationship Id="rId19" Type="http://schemas.openxmlformats.org/officeDocument/2006/relationships/image" Target="../media/image459.png"/><Relationship Id="rId224" Type="http://schemas.openxmlformats.org/officeDocument/2006/relationships/customXml" Target="../ink/ink591.xml"/><Relationship Id="rId245" Type="http://schemas.openxmlformats.org/officeDocument/2006/relationships/image" Target="../media/image572.png"/><Relationship Id="rId266" Type="http://schemas.openxmlformats.org/officeDocument/2006/relationships/customXml" Target="../ink/ink612.xml"/><Relationship Id="rId287" Type="http://schemas.openxmlformats.org/officeDocument/2006/relationships/image" Target="../media/image593.png"/><Relationship Id="rId410" Type="http://schemas.openxmlformats.org/officeDocument/2006/relationships/customXml" Target="../ink/ink684.xml"/><Relationship Id="rId431" Type="http://schemas.openxmlformats.org/officeDocument/2006/relationships/image" Target="../media/image659.png"/><Relationship Id="rId30" Type="http://schemas.openxmlformats.org/officeDocument/2006/relationships/customXml" Target="../ink/ink500.xml"/><Relationship Id="rId105" Type="http://schemas.openxmlformats.org/officeDocument/2006/relationships/image" Target="../media/image502.png"/><Relationship Id="rId126" Type="http://schemas.openxmlformats.org/officeDocument/2006/relationships/customXml" Target="../ink/ink548.xml"/><Relationship Id="rId147" Type="http://schemas.openxmlformats.org/officeDocument/2006/relationships/image" Target="../media/image523.png"/><Relationship Id="rId168" Type="http://schemas.openxmlformats.org/officeDocument/2006/relationships/customXml" Target="../ink/ink568.xml"/><Relationship Id="rId312" Type="http://schemas.openxmlformats.org/officeDocument/2006/relationships/customXml" Target="../ink/ink635.xml"/><Relationship Id="rId333" Type="http://schemas.openxmlformats.org/officeDocument/2006/relationships/image" Target="../media/image616.png"/><Relationship Id="rId354" Type="http://schemas.openxmlformats.org/officeDocument/2006/relationships/customXml" Target="../ink/ink656.xml"/><Relationship Id="rId51" Type="http://schemas.openxmlformats.org/officeDocument/2006/relationships/image" Target="../media/image475.png"/><Relationship Id="rId72" Type="http://schemas.openxmlformats.org/officeDocument/2006/relationships/customXml" Target="../ink/ink521.xml"/><Relationship Id="rId93" Type="http://schemas.openxmlformats.org/officeDocument/2006/relationships/image" Target="../media/image496.png"/><Relationship Id="rId375" Type="http://schemas.openxmlformats.org/officeDocument/2006/relationships/image" Target="../media/image637.png"/><Relationship Id="rId396" Type="http://schemas.openxmlformats.org/officeDocument/2006/relationships/customXml" Target="../ink/ink677.xml"/><Relationship Id="rId3" Type="http://schemas.openxmlformats.org/officeDocument/2006/relationships/image" Target="../media/image4510.png"/><Relationship Id="rId214" Type="http://schemas.openxmlformats.org/officeDocument/2006/relationships/customXml" Target="../ink/ink586.xml"/><Relationship Id="rId235" Type="http://schemas.openxmlformats.org/officeDocument/2006/relationships/image" Target="../media/image567.png"/><Relationship Id="rId256" Type="http://schemas.openxmlformats.org/officeDocument/2006/relationships/customXml" Target="../ink/ink607.xml"/><Relationship Id="rId277" Type="http://schemas.openxmlformats.org/officeDocument/2006/relationships/image" Target="../media/image588.png"/><Relationship Id="rId298" Type="http://schemas.openxmlformats.org/officeDocument/2006/relationships/customXml" Target="../ink/ink628.xml"/><Relationship Id="rId400" Type="http://schemas.openxmlformats.org/officeDocument/2006/relationships/customXml" Target="../ink/ink679.xml"/><Relationship Id="rId421" Type="http://schemas.openxmlformats.org/officeDocument/2006/relationships/image" Target="../media/image654.png"/><Relationship Id="rId116" Type="http://schemas.openxmlformats.org/officeDocument/2006/relationships/customXml" Target="../ink/ink543.xml"/><Relationship Id="rId137" Type="http://schemas.openxmlformats.org/officeDocument/2006/relationships/image" Target="../media/image518.png"/><Relationship Id="rId158" Type="http://schemas.openxmlformats.org/officeDocument/2006/relationships/customXml" Target="../ink/ink563.xml"/><Relationship Id="rId302" Type="http://schemas.openxmlformats.org/officeDocument/2006/relationships/customXml" Target="../ink/ink630.xml"/><Relationship Id="rId323" Type="http://schemas.openxmlformats.org/officeDocument/2006/relationships/image" Target="../media/image611.png"/><Relationship Id="rId344" Type="http://schemas.openxmlformats.org/officeDocument/2006/relationships/customXml" Target="../ink/ink651.xml"/><Relationship Id="rId20" Type="http://schemas.openxmlformats.org/officeDocument/2006/relationships/customXml" Target="../ink/ink495.xml"/><Relationship Id="rId41" Type="http://schemas.openxmlformats.org/officeDocument/2006/relationships/image" Target="../media/image470.png"/><Relationship Id="rId62" Type="http://schemas.openxmlformats.org/officeDocument/2006/relationships/customXml" Target="../ink/ink516.xml"/><Relationship Id="rId83" Type="http://schemas.openxmlformats.org/officeDocument/2006/relationships/image" Target="../media/image491.png"/><Relationship Id="rId179" Type="http://schemas.openxmlformats.org/officeDocument/2006/relationships/image" Target="../media/image539.png"/><Relationship Id="rId365" Type="http://schemas.openxmlformats.org/officeDocument/2006/relationships/image" Target="../media/image632.png"/><Relationship Id="rId386" Type="http://schemas.openxmlformats.org/officeDocument/2006/relationships/customXml" Target="../ink/ink672.xml"/><Relationship Id="rId204" Type="http://schemas.openxmlformats.org/officeDocument/2006/relationships/customXml" Target="../ink/ink581.xml"/><Relationship Id="rId225" Type="http://schemas.openxmlformats.org/officeDocument/2006/relationships/image" Target="../media/image562.png"/><Relationship Id="rId246" Type="http://schemas.openxmlformats.org/officeDocument/2006/relationships/customXml" Target="../ink/ink602.xml"/><Relationship Id="rId267" Type="http://schemas.openxmlformats.org/officeDocument/2006/relationships/image" Target="../media/image583.png"/><Relationship Id="rId288" Type="http://schemas.openxmlformats.org/officeDocument/2006/relationships/customXml" Target="../ink/ink623.xml"/><Relationship Id="rId411" Type="http://schemas.openxmlformats.org/officeDocument/2006/relationships/image" Target="../media/image649.png"/><Relationship Id="rId106" Type="http://schemas.openxmlformats.org/officeDocument/2006/relationships/customXml" Target="../ink/ink538.xml"/><Relationship Id="rId127" Type="http://schemas.openxmlformats.org/officeDocument/2006/relationships/image" Target="../media/image513.png"/><Relationship Id="rId313" Type="http://schemas.openxmlformats.org/officeDocument/2006/relationships/image" Target="../media/image606.png"/><Relationship Id="rId10" Type="http://schemas.openxmlformats.org/officeDocument/2006/relationships/customXml" Target="../ink/ink490.xml"/><Relationship Id="rId31" Type="http://schemas.openxmlformats.org/officeDocument/2006/relationships/image" Target="../media/image465.png"/><Relationship Id="rId52" Type="http://schemas.openxmlformats.org/officeDocument/2006/relationships/customXml" Target="../ink/ink511.xml"/><Relationship Id="rId73" Type="http://schemas.openxmlformats.org/officeDocument/2006/relationships/image" Target="../media/image486.png"/><Relationship Id="rId94" Type="http://schemas.openxmlformats.org/officeDocument/2006/relationships/customXml" Target="../ink/ink532.xml"/><Relationship Id="rId148" Type="http://schemas.openxmlformats.org/officeDocument/2006/relationships/customXml" Target="../ink/ink559.xml"/><Relationship Id="rId169" Type="http://schemas.openxmlformats.org/officeDocument/2006/relationships/image" Target="../media/image534.png"/><Relationship Id="rId334" Type="http://schemas.openxmlformats.org/officeDocument/2006/relationships/customXml" Target="../ink/ink646.xml"/><Relationship Id="rId355" Type="http://schemas.openxmlformats.org/officeDocument/2006/relationships/image" Target="../media/image627.png"/><Relationship Id="rId376" Type="http://schemas.openxmlformats.org/officeDocument/2006/relationships/customXml" Target="../ink/ink667.xml"/><Relationship Id="rId397" Type="http://schemas.openxmlformats.org/officeDocument/2006/relationships/image" Target="../media/image642.png"/><Relationship Id="rId4" Type="http://schemas.openxmlformats.org/officeDocument/2006/relationships/customXml" Target="../ink/ink487.xml"/><Relationship Id="rId180" Type="http://schemas.openxmlformats.org/officeDocument/2006/relationships/customXml" Target="../ink/ink574.xml"/><Relationship Id="rId215" Type="http://schemas.openxmlformats.org/officeDocument/2006/relationships/image" Target="../media/image557.png"/><Relationship Id="rId236" Type="http://schemas.openxmlformats.org/officeDocument/2006/relationships/customXml" Target="../ink/ink597.xml"/><Relationship Id="rId257" Type="http://schemas.openxmlformats.org/officeDocument/2006/relationships/image" Target="../media/image578.png"/><Relationship Id="rId278" Type="http://schemas.openxmlformats.org/officeDocument/2006/relationships/customXml" Target="../ink/ink618.xml"/><Relationship Id="rId401" Type="http://schemas.openxmlformats.org/officeDocument/2006/relationships/image" Target="../media/image644.png"/><Relationship Id="rId422" Type="http://schemas.openxmlformats.org/officeDocument/2006/relationships/customXml" Target="../ink/ink690.xml"/><Relationship Id="rId303" Type="http://schemas.openxmlformats.org/officeDocument/2006/relationships/image" Target="../media/image601.png"/><Relationship Id="rId42" Type="http://schemas.openxmlformats.org/officeDocument/2006/relationships/customXml" Target="../ink/ink506.xml"/><Relationship Id="rId84" Type="http://schemas.openxmlformats.org/officeDocument/2006/relationships/customXml" Target="../ink/ink527.xml"/><Relationship Id="rId138" Type="http://schemas.openxmlformats.org/officeDocument/2006/relationships/customXml" Target="../ink/ink554.xml"/><Relationship Id="rId345" Type="http://schemas.openxmlformats.org/officeDocument/2006/relationships/image" Target="../media/image622.png"/><Relationship Id="rId387" Type="http://schemas.openxmlformats.org/officeDocument/2006/relationships/image" Target="../media/image542.png"/><Relationship Id="rId205" Type="http://schemas.openxmlformats.org/officeDocument/2006/relationships/image" Target="../media/image552.png"/><Relationship Id="rId247" Type="http://schemas.openxmlformats.org/officeDocument/2006/relationships/image" Target="../media/image573.png"/><Relationship Id="rId412" Type="http://schemas.openxmlformats.org/officeDocument/2006/relationships/customXml" Target="../ink/ink685.xml"/><Relationship Id="rId107" Type="http://schemas.openxmlformats.org/officeDocument/2006/relationships/image" Target="../media/image503.png"/><Relationship Id="rId289" Type="http://schemas.openxmlformats.org/officeDocument/2006/relationships/image" Target="../media/image594.png"/><Relationship Id="rId11" Type="http://schemas.openxmlformats.org/officeDocument/2006/relationships/image" Target="../media/image455.png"/><Relationship Id="rId53" Type="http://schemas.openxmlformats.org/officeDocument/2006/relationships/image" Target="../media/image476.png"/><Relationship Id="rId149" Type="http://schemas.openxmlformats.org/officeDocument/2006/relationships/image" Target="../media/image524.png"/><Relationship Id="rId314" Type="http://schemas.openxmlformats.org/officeDocument/2006/relationships/customXml" Target="../ink/ink636.xml"/><Relationship Id="rId356" Type="http://schemas.openxmlformats.org/officeDocument/2006/relationships/customXml" Target="../ink/ink657.xml"/><Relationship Id="rId398" Type="http://schemas.openxmlformats.org/officeDocument/2006/relationships/customXml" Target="../ink/ink678.xml"/><Relationship Id="rId95" Type="http://schemas.openxmlformats.org/officeDocument/2006/relationships/image" Target="../media/image497.png"/><Relationship Id="rId160" Type="http://schemas.openxmlformats.org/officeDocument/2006/relationships/customXml" Target="../ink/ink564.xml"/><Relationship Id="rId216" Type="http://schemas.openxmlformats.org/officeDocument/2006/relationships/customXml" Target="../ink/ink587.xml"/><Relationship Id="rId423" Type="http://schemas.openxmlformats.org/officeDocument/2006/relationships/image" Target="../media/image655.png"/><Relationship Id="rId258" Type="http://schemas.openxmlformats.org/officeDocument/2006/relationships/customXml" Target="../ink/ink608.xml"/><Relationship Id="rId22" Type="http://schemas.openxmlformats.org/officeDocument/2006/relationships/customXml" Target="../ink/ink496.xml"/><Relationship Id="rId64" Type="http://schemas.openxmlformats.org/officeDocument/2006/relationships/customXml" Target="../ink/ink517.xml"/><Relationship Id="rId118" Type="http://schemas.openxmlformats.org/officeDocument/2006/relationships/customXml" Target="../ink/ink544.xml"/><Relationship Id="rId325" Type="http://schemas.openxmlformats.org/officeDocument/2006/relationships/image" Target="../media/image612.png"/><Relationship Id="rId367" Type="http://schemas.openxmlformats.org/officeDocument/2006/relationships/image" Target="../media/image633.png"/><Relationship Id="rId171" Type="http://schemas.openxmlformats.org/officeDocument/2006/relationships/image" Target="../media/image535.png"/><Relationship Id="rId227" Type="http://schemas.openxmlformats.org/officeDocument/2006/relationships/image" Target="../media/image563.png"/><Relationship Id="rId269" Type="http://schemas.openxmlformats.org/officeDocument/2006/relationships/image" Target="../media/image584.png"/><Relationship Id="rId33" Type="http://schemas.openxmlformats.org/officeDocument/2006/relationships/image" Target="../media/image466.png"/><Relationship Id="rId129" Type="http://schemas.openxmlformats.org/officeDocument/2006/relationships/image" Target="../media/image514.png"/><Relationship Id="rId280" Type="http://schemas.openxmlformats.org/officeDocument/2006/relationships/customXml" Target="../ink/ink619.xml"/><Relationship Id="rId336" Type="http://schemas.openxmlformats.org/officeDocument/2006/relationships/customXml" Target="../ink/ink647.xml"/><Relationship Id="rId75" Type="http://schemas.openxmlformats.org/officeDocument/2006/relationships/image" Target="../media/image487.png"/><Relationship Id="rId140" Type="http://schemas.openxmlformats.org/officeDocument/2006/relationships/customXml" Target="../ink/ink555.xml"/><Relationship Id="rId182" Type="http://schemas.openxmlformats.org/officeDocument/2006/relationships/customXml" Target="../ink/ink575.xml"/><Relationship Id="rId378" Type="http://schemas.openxmlformats.org/officeDocument/2006/relationships/customXml" Target="../ink/ink668.xml"/><Relationship Id="rId403" Type="http://schemas.openxmlformats.org/officeDocument/2006/relationships/image" Target="../media/image645.png"/><Relationship Id="rId6" Type="http://schemas.openxmlformats.org/officeDocument/2006/relationships/customXml" Target="../ink/ink488.xml"/><Relationship Id="rId238" Type="http://schemas.openxmlformats.org/officeDocument/2006/relationships/customXml" Target="../ink/ink598.xml"/><Relationship Id="rId291" Type="http://schemas.openxmlformats.org/officeDocument/2006/relationships/image" Target="../media/image595.png"/><Relationship Id="rId305" Type="http://schemas.openxmlformats.org/officeDocument/2006/relationships/image" Target="../media/image602.png"/><Relationship Id="rId347" Type="http://schemas.openxmlformats.org/officeDocument/2006/relationships/image" Target="../media/image623.png"/><Relationship Id="rId44" Type="http://schemas.openxmlformats.org/officeDocument/2006/relationships/customXml" Target="../ink/ink507.xml"/><Relationship Id="rId86" Type="http://schemas.openxmlformats.org/officeDocument/2006/relationships/customXml" Target="../ink/ink528.xml"/><Relationship Id="rId151" Type="http://schemas.openxmlformats.org/officeDocument/2006/relationships/image" Target="../media/image525.png"/><Relationship Id="rId389" Type="http://schemas.openxmlformats.org/officeDocument/2006/relationships/image" Target="../media/image543.png"/><Relationship Id="rId207" Type="http://schemas.openxmlformats.org/officeDocument/2006/relationships/image" Target="../media/image553.png"/><Relationship Id="rId249" Type="http://schemas.openxmlformats.org/officeDocument/2006/relationships/image" Target="../media/image574.png"/><Relationship Id="rId414" Type="http://schemas.openxmlformats.org/officeDocument/2006/relationships/customXml" Target="../ink/ink686.xml"/><Relationship Id="rId13" Type="http://schemas.openxmlformats.org/officeDocument/2006/relationships/image" Target="../media/image456.png"/><Relationship Id="rId109" Type="http://schemas.openxmlformats.org/officeDocument/2006/relationships/image" Target="../media/image504.png"/><Relationship Id="rId260" Type="http://schemas.openxmlformats.org/officeDocument/2006/relationships/customXml" Target="../ink/ink609.xml"/><Relationship Id="rId316" Type="http://schemas.openxmlformats.org/officeDocument/2006/relationships/customXml" Target="../ink/ink637.xml"/><Relationship Id="rId55" Type="http://schemas.openxmlformats.org/officeDocument/2006/relationships/image" Target="../media/image477.png"/><Relationship Id="rId97" Type="http://schemas.openxmlformats.org/officeDocument/2006/relationships/image" Target="../media/image498.png"/><Relationship Id="rId120" Type="http://schemas.openxmlformats.org/officeDocument/2006/relationships/customXml" Target="../ink/ink545.xml"/><Relationship Id="rId358" Type="http://schemas.openxmlformats.org/officeDocument/2006/relationships/customXml" Target="../ink/ink658.xml"/><Relationship Id="rId162" Type="http://schemas.openxmlformats.org/officeDocument/2006/relationships/customXml" Target="../ink/ink565.xml"/><Relationship Id="rId218" Type="http://schemas.openxmlformats.org/officeDocument/2006/relationships/customXml" Target="../ink/ink588.xml"/><Relationship Id="rId425" Type="http://schemas.openxmlformats.org/officeDocument/2006/relationships/image" Target="../media/image656.png"/><Relationship Id="rId271" Type="http://schemas.openxmlformats.org/officeDocument/2006/relationships/image" Target="../media/image585.png"/><Relationship Id="rId24" Type="http://schemas.openxmlformats.org/officeDocument/2006/relationships/customXml" Target="../ink/ink497.xml"/><Relationship Id="rId66" Type="http://schemas.openxmlformats.org/officeDocument/2006/relationships/customXml" Target="../ink/ink518.xml"/><Relationship Id="rId131" Type="http://schemas.openxmlformats.org/officeDocument/2006/relationships/image" Target="../media/image515.png"/><Relationship Id="rId327" Type="http://schemas.openxmlformats.org/officeDocument/2006/relationships/image" Target="../media/image613.png"/><Relationship Id="rId369" Type="http://schemas.openxmlformats.org/officeDocument/2006/relationships/image" Target="../media/image634.png"/><Relationship Id="rId173" Type="http://schemas.openxmlformats.org/officeDocument/2006/relationships/image" Target="../media/image536.png"/><Relationship Id="rId229" Type="http://schemas.openxmlformats.org/officeDocument/2006/relationships/image" Target="../media/image564.png"/><Relationship Id="rId380" Type="http://schemas.openxmlformats.org/officeDocument/2006/relationships/customXml" Target="../ink/ink669.xml"/><Relationship Id="rId240" Type="http://schemas.openxmlformats.org/officeDocument/2006/relationships/customXml" Target="../ink/ink599.xml"/><Relationship Id="rId35" Type="http://schemas.openxmlformats.org/officeDocument/2006/relationships/image" Target="../media/image467.png"/><Relationship Id="rId77" Type="http://schemas.openxmlformats.org/officeDocument/2006/relationships/image" Target="../media/image488.png"/><Relationship Id="rId100" Type="http://schemas.openxmlformats.org/officeDocument/2006/relationships/customXml" Target="../ink/ink535.xml"/><Relationship Id="rId282" Type="http://schemas.openxmlformats.org/officeDocument/2006/relationships/customXml" Target="../ink/ink620.xml"/><Relationship Id="rId338" Type="http://schemas.openxmlformats.org/officeDocument/2006/relationships/customXml" Target="../ink/ink648.xml"/><Relationship Id="rId8" Type="http://schemas.openxmlformats.org/officeDocument/2006/relationships/customXml" Target="../ink/ink489.xml"/><Relationship Id="rId142" Type="http://schemas.openxmlformats.org/officeDocument/2006/relationships/customXml" Target="../ink/ink556.xml"/><Relationship Id="rId184" Type="http://schemas.openxmlformats.org/officeDocument/2006/relationships/customXml" Target="../ink/ink576.xml"/><Relationship Id="rId391" Type="http://schemas.openxmlformats.org/officeDocument/2006/relationships/image" Target="../media/image544.png"/><Relationship Id="rId405" Type="http://schemas.openxmlformats.org/officeDocument/2006/relationships/image" Target="../media/image646.png"/><Relationship Id="rId251" Type="http://schemas.openxmlformats.org/officeDocument/2006/relationships/image" Target="../media/image575.png"/><Relationship Id="rId46" Type="http://schemas.openxmlformats.org/officeDocument/2006/relationships/customXml" Target="../ink/ink508.xml"/><Relationship Id="rId293" Type="http://schemas.openxmlformats.org/officeDocument/2006/relationships/image" Target="../media/image596.png"/><Relationship Id="rId307" Type="http://schemas.openxmlformats.org/officeDocument/2006/relationships/image" Target="../media/image603.png"/><Relationship Id="rId349" Type="http://schemas.openxmlformats.org/officeDocument/2006/relationships/image" Target="../media/image624.png"/><Relationship Id="rId88" Type="http://schemas.openxmlformats.org/officeDocument/2006/relationships/customXml" Target="../ink/ink529.xml"/><Relationship Id="rId111" Type="http://schemas.openxmlformats.org/officeDocument/2006/relationships/image" Target="../media/image505.png"/><Relationship Id="rId195" Type="http://schemas.openxmlformats.org/officeDocument/2006/relationships/image" Target="../media/image547.png"/><Relationship Id="rId209" Type="http://schemas.openxmlformats.org/officeDocument/2006/relationships/image" Target="../media/image554.png"/><Relationship Id="rId360" Type="http://schemas.openxmlformats.org/officeDocument/2006/relationships/customXml" Target="../ink/ink659.xml"/><Relationship Id="rId416" Type="http://schemas.openxmlformats.org/officeDocument/2006/relationships/customXml" Target="../ink/ink687.xml"/><Relationship Id="rId220" Type="http://schemas.openxmlformats.org/officeDocument/2006/relationships/customXml" Target="../ink/ink589.xml"/><Relationship Id="rId15" Type="http://schemas.openxmlformats.org/officeDocument/2006/relationships/image" Target="../media/image457.png"/><Relationship Id="rId57" Type="http://schemas.openxmlformats.org/officeDocument/2006/relationships/image" Target="../media/image478.png"/><Relationship Id="rId262" Type="http://schemas.openxmlformats.org/officeDocument/2006/relationships/customXml" Target="../ink/ink610.xml"/><Relationship Id="rId318" Type="http://schemas.openxmlformats.org/officeDocument/2006/relationships/customXml" Target="../ink/ink638.xml"/><Relationship Id="rId99" Type="http://schemas.openxmlformats.org/officeDocument/2006/relationships/image" Target="../media/image499.png"/><Relationship Id="rId122" Type="http://schemas.openxmlformats.org/officeDocument/2006/relationships/customXml" Target="../ink/ink546.xml"/><Relationship Id="rId164" Type="http://schemas.openxmlformats.org/officeDocument/2006/relationships/customXml" Target="../ink/ink566.xml"/><Relationship Id="rId371" Type="http://schemas.openxmlformats.org/officeDocument/2006/relationships/image" Target="../media/image635.png"/><Relationship Id="rId427" Type="http://schemas.openxmlformats.org/officeDocument/2006/relationships/image" Target="../media/image657.png"/><Relationship Id="rId26" Type="http://schemas.openxmlformats.org/officeDocument/2006/relationships/customXml" Target="../ink/ink498.xml"/><Relationship Id="rId231" Type="http://schemas.openxmlformats.org/officeDocument/2006/relationships/image" Target="../media/image565.png"/><Relationship Id="rId273" Type="http://schemas.openxmlformats.org/officeDocument/2006/relationships/image" Target="../media/image586.png"/><Relationship Id="rId329" Type="http://schemas.openxmlformats.org/officeDocument/2006/relationships/image" Target="../media/image614.png"/><Relationship Id="rId68" Type="http://schemas.openxmlformats.org/officeDocument/2006/relationships/customXml" Target="../ink/ink519.xml"/><Relationship Id="rId133" Type="http://schemas.openxmlformats.org/officeDocument/2006/relationships/image" Target="../media/image516.png"/><Relationship Id="rId175" Type="http://schemas.openxmlformats.org/officeDocument/2006/relationships/image" Target="../media/image537.png"/><Relationship Id="rId340" Type="http://schemas.openxmlformats.org/officeDocument/2006/relationships/customXml" Target="../ink/ink649.xml"/><Relationship Id="rId200" Type="http://schemas.openxmlformats.org/officeDocument/2006/relationships/customXml" Target="../ink/ink579.xml"/><Relationship Id="rId382" Type="http://schemas.openxmlformats.org/officeDocument/2006/relationships/customXml" Target="../ink/ink670.xml"/><Relationship Id="rId242" Type="http://schemas.openxmlformats.org/officeDocument/2006/relationships/customXml" Target="../ink/ink600.xml"/><Relationship Id="rId284" Type="http://schemas.openxmlformats.org/officeDocument/2006/relationships/customXml" Target="../ink/ink621.xml"/><Relationship Id="rId37" Type="http://schemas.openxmlformats.org/officeDocument/2006/relationships/image" Target="../media/image468.png"/><Relationship Id="rId79" Type="http://schemas.openxmlformats.org/officeDocument/2006/relationships/image" Target="../media/image489.png"/><Relationship Id="rId102" Type="http://schemas.openxmlformats.org/officeDocument/2006/relationships/customXml" Target="../ink/ink536.xml"/><Relationship Id="rId144" Type="http://schemas.openxmlformats.org/officeDocument/2006/relationships/customXml" Target="../ink/ink557.xml"/><Relationship Id="rId90" Type="http://schemas.openxmlformats.org/officeDocument/2006/relationships/customXml" Target="../ink/ink530.xml"/><Relationship Id="rId351" Type="http://schemas.openxmlformats.org/officeDocument/2006/relationships/image" Target="../media/image625.png"/><Relationship Id="rId393" Type="http://schemas.openxmlformats.org/officeDocument/2006/relationships/image" Target="../media/image545.png"/><Relationship Id="rId407" Type="http://schemas.openxmlformats.org/officeDocument/2006/relationships/image" Target="../media/image647.png"/><Relationship Id="rId211" Type="http://schemas.openxmlformats.org/officeDocument/2006/relationships/image" Target="../media/image555.png"/><Relationship Id="rId253" Type="http://schemas.openxmlformats.org/officeDocument/2006/relationships/image" Target="../media/image576.png"/><Relationship Id="rId295" Type="http://schemas.openxmlformats.org/officeDocument/2006/relationships/image" Target="../media/image597.png"/><Relationship Id="rId309" Type="http://schemas.openxmlformats.org/officeDocument/2006/relationships/image" Target="../media/image604.png"/><Relationship Id="rId48" Type="http://schemas.openxmlformats.org/officeDocument/2006/relationships/customXml" Target="../ink/ink509.xml"/><Relationship Id="rId113" Type="http://schemas.openxmlformats.org/officeDocument/2006/relationships/image" Target="../media/image506.png"/><Relationship Id="rId320" Type="http://schemas.openxmlformats.org/officeDocument/2006/relationships/customXml" Target="../ink/ink639.xml"/><Relationship Id="rId155" Type="http://schemas.openxmlformats.org/officeDocument/2006/relationships/image" Target="../media/image527.png"/><Relationship Id="rId197" Type="http://schemas.openxmlformats.org/officeDocument/2006/relationships/image" Target="../media/image548.png"/><Relationship Id="rId362" Type="http://schemas.openxmlformats.org/officeDocument/2006/relationships/customXml" Target="../ink/ink660.xml"/><Relationship Id="rId418" Type="http://schemas.openxmlformats.org/officeDocument/2006/relationships/customXml" Target="../ink/ink688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99.png"/><Relationship Id="rId299" Type="http://schemas.openxmlformats.org/officeDocument/2006/relationships/image" Target="../media/image790.png"/><Relationship Id="rId21" Type="http://schemas.openxmlformats.org/officeDocument/2006/relationships/image" Target="../media/image6510.png"/><Relationship Id="rId63" Type="http://schemas.openxmlformats.org/officeDocument/2006/relationships/image" Target="../media/image672.png"/><Relationship Id="rId159" Type="http://schemas.openxmlformats.org/officeDocument/2006/relationships/image" Target="../media/image720.png"/><Relationship Id="rId324" Type="http://schemas.openxmlformats.org/officeDocument/2006/relationships/customXml" Target="../ink/ink856.xml"/><Relationship Id="rId366" Type="http://schemas.openxmlformats.org/officeDocument/2006/relationships/customXml" Target="../ink/ink877.xml"/><Relationship Id="rId170" Type="http://schemas.openxmlformats.org/officeDocument/2006/relationships/customXml" Target="../ink/ink779.xml"/><Relationship Id="rId226" Type="http://schemas.openxmlformats.org/officeDocument/2006/relationships/customXml" Target="../ink/ink807.xml"/><Relationship Id="rId268" Type="http://schemas.openxmlformats.org/officeDocument/2006/relationships/customXml" Target="../ink/ink828.xml"/><Relationship Id="rId32" Type="http://schemas.openxmlformats.org/officeDocument/2006/relationships/customXml" Target="../ink/ink710.xml"/><Relationship Id="rId74" Type="http://schemas.openxmlformats.org/officeDocument/2006/relationships/customXml" Target="../ink/ink731.xml"/><Relationship Id="rId128" Type="http://schemas.openxmlformats.org/officeDocument/2006/relationships/customXml" Target="../ink/ink758.xml"/><Relationship Id="rId335" Type="http://schemas.openxmlformats.org/officeDocument/2006/relationships/image" Target="../media/image808.png"/><Relationship Id="rId377" Type="http://schemas.openxmlformats.org/officeDocument/2006/relationships/image" Target="../media/image829.png"/><Relationship Id="rId5" Type="http://schemas.openxmlformats.org/officeDocument/2006/relationships/image" Target="../media/image6430.png"/><Relationship Id="rId181" Type="http://schemas.openxmlformats.org/officeDocument/2006/relationships/image" Target="../media/image731.png"/><Relationship Id="rId237" Type="http://schemas.openxmlformats.org/officeDocument/2006/relationships/image" Target="../media/image759.png"/><Relationship Id="rId279" Type="http://schemas.openxmlformats.org/officeDocument/2006/relationships/image" Target="../media/image780.png"/><Relationship Id="rId43" Type="http://schemas.openxmlformats.org/officeDocument/2006/relationships/image" Target="../media/image662.png"/><Relationship Id="rId139" Type="http://schemas.openxmlformats.org/officeDocument/2006/relationships/image" Target="../media/image710.png"/><Relationship Id="rId290" Type="http://schemas.openxmlformats.org/officeDocument/2006/relationships/customXml" Target="../ink/ink839.xml"/><Relationship Id="rId304" Type="http://schemas.openxmlformats.org/officeDocument/2006/relationships/customXml" Target="../ink/ink846.xml"/><Relationship Id="rId346" Type="http://schemas.openxmlformats.org/officeDocument/2006/relationships/customXml" Target="../ink/ink867.xml"/><Relationship Id="rId388" Type="http://schemas.openxmlformats.org/officeDocument/2006/relationships/customXml" Target="../ink/ink888.xml"/><Relationship Id="rId85" Type="http://schemas.openxmlformats.org/officeDocument/2006/relationships/image" Target="../media/image683.png"/><Relationship Id="rId150" Type="http://schemas.openxmlformats.org/officeDocument/2006/relationships/customXml" Target="../ink/ink769.xml"/><Relationship Id="rId192" Type="http://schemas.openxmlformats.org/officeDocument/2006/relationships/customXml" Target="../ink/ink790.xml"/><Relationship Id="rId206" Type="http://schemas.openxmlformats.org/officeDocument/2006/relationships/customXml" Target="../ink/ink797.xml"/><Relationship Id="rId248" Type="http://schemas.openxmlformats.org/officeDocument/2006/relationships/customXml" Target="../ink/ink818.xml"/><Relationship Id="rId12" Type="http://schemas.openxmlformats.org/officeDocument/2006/relationships/customXml" Target="../ink/ink700.xml"/><Relationship Id="rId108" Type="http://schemas.openxmlformats.org/officeDocument/2006/relationships/customXml" Target="../ink/ink748.xml"/><Relationship Id="rId315" Type="http://schemas.openxmlformats.org/officeDocument/2006/relationships/image" Target="../media/image798.png"/><Relationship Id="rId357" Type="http://schemas.openxmlformats.org/officeDocument/2006/relationships/image" Target="../media/image819.png"/><Relationship Id="rId54" Type="http://schemas.openxmlformats.org/officeDocument/2006/relationships/customXml" Target="../ink/ink721.xml"/><Relationship Id="rId96" Type="http://schemas.openxmlformats.org/officeDocument/2006/relationships/customXml" Target="../ink/ink742.xml"/><Relationship Id="rId161" Type="http://schemas.openxmlformats.org/officeDocument/2006/relationships/image" Target="../media/image721.png"/><Relationship Id="rId217" Type="http://schemas.openxmlformats.org/officeDocument/2006/relationships/image" Target="../media/image749.png"/><Relationship Id="rId259" Type="http://schemas.openxmlformats.org/officeDocument/2006/relationships/image" Target="../media/image770.png"/><Relationship Id="rId23" Type="http://schemas.openxmlformats.org/officeDocument/2006/relationships/image" Target="../media/image6520.png"/><Relationship Id="rId119" Type="http://schemas.openxmlformats.org/officeDocument/2006/relationships/image" Target="../media/image700.png"/><Relationship Id="rId270" Type="http://schemas.openxmlformats.org/officeDocument/2006/relationships/customXml" Target="../ink/ink829.xml"/><Relationship Id="rId326" Type="http://schemas.openxmlformats.org/officeDocument/2006/relationships/customXml" Target="../ink/ink857.xml"/><Relationship Id="rId65" Type="http://schemas.openxmlformats.org/officeDocument/2006/relationships/image" Target="../media/image673.png"/><Relationship Id="rId130" Type="http://schemas.openxmlformats.org/officeDocument/2006/relationships/customXml" Target="../ink/ink759.xml"/><Relationship Id="rId368" Type="http://schemas.openxmlformats.org/officeDocument/2006/relationships/customXml" Target="../ink/ink878.xml"/><Relationship Id="rId172" Type="http://schemas.openxmlformats.org/officeDocument/2006/relationships/customXml" Target="../ink/ink780.xml"/><Relationship Id="rId228" Type="http://schemas.openxmlformats.org/officeDocument/2006/relationships/customXml" Target="../ink/ink808.xml"/><Relationship Id="rId281" Type="http://schemas.openxmlformats.org/officeDocument/2006/relationships/image" Target="../media/image781.png"/><Relationship Id="rId337" Type="http://schemas.openxmlformats.org/officeDocument/2006/relationships/image" Target="../media/image809.png"/><Relationship Id="rId34" Type="http://schemas.openxmlformats.org/officeDocument/2006/relationships/customXml" Target="../ink/ink711.xml"/><Relationship Id="rId76" Type="http://schemas.openxmlformats.org/officeDocument/2006/relationships/customXml" Target="../ink/ink732.xml"/><Relationship Id="rId141" Type="http://schemas.openxmlformats.org/officeDocument/2006/relationships/image" Target="../media/image711.png"/><Relationship Id="rId379" Type="http://schemas.openxmlformats.org/officeDocument/2006/relationships/image" Target="../media/image830.png"/><Relationship Id="rId7" Type="http://schemas.openxmlformats.org/officeDocument/2006/relationships/image" Target="../media/image6440.png"/><Relationship Id="rId183" Type="http://schemas.openxmlformats.org/officeDocument/2006/relationships/image" Target="../media/image732.png"/><Relationship Id="rId239" Type="http://schemas.openxmlformats.org/officeDocument/2006/relationships/image" Target="../media/image760.png"/><Relationship Id="rId390" Type="http://schemas.openxmlformats.org/officeDocument/2006/relationships/customXml" Target="../ink/ink889.xml"/><Relationship Id="rId250" Type="http://schemas.openxmlformats.org/officeDocument/2006/relationships/customXml" Target="../ink/ink819.xml"/><Relationship Id="rId292" Type="http://schemas.openxmlformats.org/officeDocument/2006/relationships/customXml" Target="../ink/ink840.xml"/><Relationship Id="rId306" Type="http://schemas.openxmlformats.org/officeDocument/2006/relationships/customXml" Target="../ink/ink847.xml"/><Relationship Id="rId45" Type="http://schemas.openxmlformats.org/officeDocument/2006/relationships/image" Target="../media/image663.png"/><Relationship Id="rId87" Type="http://schemas.openxmlformats.org/officeDocument/2006/relationships/image" Target="../media/image684.png"/><Relationship Id="rId110" Type="http://schemas.openxmlformats.org/officeDocument/2006/relationships/customXml" Target="../ink/ink749.xml"/><Relationship Id="rId348" Type="http://schemas.openxmlformats.org/officeDocument/2006/relationships/customXml" Target="../ink/ink868.xml"/><Relationship Id="rId152" Type="http://schemas.openxmlformats.org/officeDocument/2006/relationships/customXml" Target="../ink/ink770.xml"/><Relationship Id="rId194" Type="http://schemas.openxmlformats.org/officeDocument/2006/relationships/customXml" Target="../ink/ink791.xml"/><Relationship Id="rId208" Type="http://schemas.openxmlformats.org/officeDocument/2006/relationships/customXml" Target="../ink/ink798.xml"/><Relationship Id="rId261" Type="http://schemas.openxmlformats.org/officeDocument/2006/relationships/image" Target="../media/image771.png"/><Relationship Id="rId14" Type="http://schemas.openxmlformats.org/officeDocument/2006/relationships/customXml" Target="../ink/ink701.xml"/><Relationship Id="rId56" Type="http://schemas.openxmlformats.org/officeDocument/2006/relationships/customXml" Target="../ink/ink722.xml"/><Relationship Id="rId317" Type="http://schemas.openxmlformats.org/officeDocument/2006/relationships/image" Target="../media/image799.png"/><Relationship Id="rId359" Type="http://schemas.openxmlformats.org/officeDocument/2006/relationships/image" Target="../media/image820.png"/><Relationship Id="rId98" Type="http://schemas.openxmlformats.org/officeDocument/2006/relationships/customXml" Target="../ink/ink743.xml"/><Relationship Id="rId121" Type="http://schemas.openxmlformats.org/officeDocument/2006/relationships/image" Target="../media/image701.png"/><Relationship Id="rId163" Type="http://schemas.openxmlformats.org/officeDocument/2006/relationships/image" Target="../media/image722.png"/><Relationship Id="rId219" Type="http://schemas.openxmlformats.org/officeDocument/2006/relationships/image" Target="../media/image750.png"/><Relationship Id="rId370" Type="http://schemas.openxmlformats.org/officeDocument/2006/relationships/customXml" Target="../ink/ink879.xml"/><Relationship Id="rId230" Type="http://schemas.openxmlformats.org/officeDocument/2006/relationships/customXml" Target="../ink/ink809.xml"/><Relationship Id="rId25" Type="http://schemas.openxmlformats.org/officeDocument/2006/relationships/image" Target="../media/image6530.png"/><Relationship Id="rId67" Type="http://schemas.openxmlformats.org/officeDocument/2006/relationships/image" Target="../media/image674.png"/><Relationship Id="rId272" Type="http://schemas.openxmlformats.org/officeDocument/2006/relationships/customXml" Target="../ink/ink830.xml"/><Relationship Id="rId328" Type="http://schemas.openxmlformats.org/officeDocument/2006/relationships/customXml" Target="../ink/ink858.xml"/><Relationship Id="rId132" Type="http://schemas.openxmlformats.org/officeDocument/2006/relationships/customXml" Target="../ink/ink760.xml"/><Relationship Id="rId174" Type="http://schemas.openxmlformats.org/officeDocument/2006/relationships/customXml" Target="../ink/ink781.xml"/><Relationship Id="rId381" Type="http://schemas.openxmlformats.org/officeDocument/2006/relationships/image" Target="../media/image831.png"/><Relationship Id="rId241" Type="http://schemas.openxmlformats.org/officeDocument/2006/relationships/image" Target="../media/image761.png"/><Relationship Id="rId36" Type="http://schemas.openxmlformats.org/officeDocument/2006/relationships/customXml" Target="../ink/ink712.xml"/><Relationship Id="rId283" Type="http://schemas.openxmlformats.org/officeDocument/2006/relationships/image" Target="../media/image782.png"/><Relationship Id="rId339" Type="http://schemas.openxmlformats.org/officeDocument/2006/relationships/image" Target="../media/image810.png"/><Relationship Id="rId78" Type="http://schemas.openxmlformats.org/officeDocument/2006/relationships/customXml" Target="../ink/ink733.xml"/><Relationship Id="rId101" Type="http://schemas.openxmlformats.org/officeDocument/2006/relationships/image" Target="../media/image691.png"/><Relationship Id="rId143" Type="http://schemas.openxmlformats.org/officeDocument/2006/relationships/image" Target="../media/image712.png"/><Relationship Id="rId185" Type="http://schemas.openxmlformats.org/officeDocument/2006/relationships/image" Target="../media/image733.png"/><Relationship Id="rId350" Type="http://schemas.openxmlformats.org/officeDocument/2006/relationships/customXml" Target="../ink/ink869.xml"/><Relationship Id="rId9" Type="http://schemas.openxmlformats.org/officeDocument/2006/relationships/image" Target="../media/image6450.png"/><Relationship Id="rId210" Type="http://schemas.openxmlformats.org/officeDocument/2006/relationships/customXml" Target="../ink/ink799.xml"/><Relationship Id="rId252" Type="http://schemas.openxmlformats.org/officeDocument/2006/relationships/customXml" Target="../ink/ink820.xml"/><Relationship Id="rId294" Type="http://schemas.openxmlformats.org/officeDocument/2006/relationships/customXml" Target="../ink/ink841.xml"/><Relationship Id="rId308" Type="http://schemas.openxmlformats.org/officeDocument/2006/relationships/customXml" Target="../ink/ink848.xml"/><Relationship Id="rId47" Type="http://schemas.openxmlformats.org/officeDocument/2006/relationships/image" Target="../media/image664.png"/><Relationship Id="rId89" Type="http://schemas.openxmlformats.org/officeDocument/2006/relationships/image" Target="../media/image685.png"/><Relationship Id="rId112" Type="http://schemas.openxmlformats.org/officeDocument/2006/relationships/customXml" Target="../ink/ink750.xml"/><Relationship Id="rId154" Type="http://schemas.openxmlformats.org/officeDocument/2006/relationships/customXml" Target="../ink/ink771.xml"/><Relationship Id="rId361" Type="http://schemas.openxmlformats.org/officeDocument/2006/relationships/image" Target="../media/image821.png"/><Relationship Id="rId196" Type="http://schemas.openxmlformats.org/officeDocument/2006/relationships/customXml" Target="../ink/ink792.xml"/><Relationship Id="rId200" Type="http://schemas.openxmlformats.org/officeDocument/2006/relationships/customXml" Target="../ink/ink794.xml"/><Relationship Id="rId382" Type="http://schemas.openxmlformats.org/officeDocument/2006/relationships/customXml" Target="../ink/ink885.xml"/><Relationship Id="rId16" Type="http://schemas.openxmlformats.org/officeDocument/2006/relationships/customXml" Target="../ink/ink702.xml"/><Relationship Id="rId221" Type="http://schemas.openxmlformats.org/officeDocument/2006/relationships/image" Target="../media/image751.png"/><Relationship Id="rId242" Type="http://schemas.openxmlformats.org/officeDocument/2006/relationships/customXml" Target="../ink/ink815.xml"/><Relationship Id="rId263" Type="http://schemas.openxmlformats.org/officeDocument/2006/relationships/image" Target="../media/image772.png"/><Relationship Id="rId284" Type="http://schemas.openxmlformats.org/officeDocument/2006/relationships/customXml" Target="../ink/ink836.xml"/><Relationship Id="rId319" Type="http://schemas.openxmlformats.org/officeDocument/2006/relationships/image" Target="../media/image800.png"/><Relationship Id="rId37" Type="http://schemas.openxmlformats.org/officeDocument/2006/relationships/image" Target="../media/image6590.png"/><Relationship Id="rId58" Type="http://schemas.openxmlformats.org/officeDocument/2006/relationships/customXml" Target="../ink/ink723.xml"/><Relationship Id="rId79" Type="http://schemas.openxmlformats.org/officeDocument/2006/relationships/image" Target="../media/image680.png"/><Relationship Id="rId102" Type="http://schemas.openxmlformats.org/officeDocument/2006/relationships/customXml" Target="../ink/ink745.xml"/><Relationship Id="rId123" Type="http://schemas.openxmlformats.org/officeDocument/2006/relationships/image" Target="../media/image702.png"/><Relationship Id="rId144" Type="http://schemas.openxmlformats.org/officeDocument/2006/relationships/customXml" Target="../ink/ink766.xml"/><Relationship Id="rId330" Type="http://schemas.openxmlformats.org/officeDocument/2006/relationships/customXml" Target="../ink/ink859.xml"/><Relationship Id="rId90" Type="http://schemas.openxmlformats.org/officeDocument/2006/relationships/customXml" Target="../ink/ink739.xml"/><Relationship Id="rId165" Type="http://schemas.openxmlformats.org/officeDocument/2006/relationships/image" Target="../media/image723.png"/><Relationship Id="rId186" Type="http://schemas.openxmlformats.org/officeDocument/2006/relationships/customXml" Target="../ink/ink787.xml"/><Relationship Id="rId351" Type="http://schemas.openxmlformats.org/officeDocument/2006/relationships/image" Target="../media/image816.png"/><Relationship Id="rId372" Type="http://schemas.openxmlformats.org/officeDocument/2006/relationships/customXml" Target="../ink/ink880.xml"/><Relationship Id="rId211" Type="http://schemas.openxmlformats.org/officeDocument/2006/relationships/image" Target="../media/image746.png"/><Relationship Id="rId232" Type="http://schemas.openxmlformats.org/officeDocument/2006/relationships/customXml" Target="../ink/ink810.xml"/><Relationship Id="rId253" Type="http://schemas.openxmlformats.org/officeDocument/2006/relationships/image" Target="../media/image767.png"/><Relationship Id="rId274" Type="http://schemas.openxmlformats.org/officeDocument/2006/relationships/customXml" Target="../ink/ink831.xml"/><Relationship Id="rId295" Type="http://schemas.openxmlformats.org/officeDocument/2006/relationships/image" Target="../media/image788.png"/><Relationship Id="rId309" Type="http://schemas.openxmlformats.org/officeDocument/2006/relationships/image" Target="../media/image795.png"/><Relationship Id="rId27" Type="http://schemas.openxmlformats.org/officeDocument/2006/relationships/image" Target="../media/image6540.png"/><Relationship Id="rId48" Type="http://schemas.openxmlformats.org/officeDocument/2006/relationships/customXml" Target="../ink/ink718.xml"/><Relationship Id="rId69" Type="http://schemas.openxmlformats.org/officeDocument/2006/relationships/image" Target="../media/image675.png"/><Relationship Id="rId113" Type="http://schemas.openxmlformats.org/officeDocument/2006/relationships/image" Target="../media/image697.png"/><Relationship Id="rId134" Type="http://schemas.openxmlformats.org/officeDocument/2006/relationships/customXml" Target="../ink/ink761.xml"/><Relationship Id="rId320" Type="http://schemas.openxmlformats.org/officeDocument/2006/relationships/customXml" Target="../ink/ink854.xml"/><Relationship Id="rId80" Type="http://schemas.openxmlformats.org/officeDocument/2006/relationships/customXml" Target="../ink/ink734.xml"/><Relationship Id="rId155" Type="http://schemas.openxmlformats.org/officeDocument/2006/relationships/image" Target="../media/image718.png"/><Relationship Id="rId176" Type="http://schemas.openxmlformats.org/officeDocument/2006/relationships/customXml" Target="../ink/ink782.xml"/><Relationship Id="rId197" Type="http://schemas.openxmlformats.org/officeDocument/2006/relationships/image" Target="../media/image739.png"/><Relationship Id="rId341" Type="http://schemas.openxmlformats.org/officeDocument/2006/relationships/image" Target="../media/image811.png"/><Relationship Id="rId362" Type="http://schemas.openxmlformats.org/officeDocument/2006/relationships/customXml" Target="../ink/ink875.xml"/><Relationship Id="rId383" Type="http://schemas.openxmlformats.org/officeDocument/2006/relationships/image" Target="../media/image832.png"/><Relationship Id="rId201" Type="http://schemas.openxmlformats.org/officeDocument/2006/relationships/image" Target="../media/image741.png"/><Relationship Id="rId222" Type="http://schemas.openxmlformats.org/officeDocument/2006/relationships/customXml" Target="../ink/ink805.xml"/><Relationship Id="rId243" Type="http://schemas.openxmlformats.org/officeDocument/2006/relationships/image" Target="../media/image762.png"/><Relationship Id="rId264" Type="http://schemas.openxmlformats.org/officeDocument/2006/relationships/customXml" Target="../ink/ink826.xml"/><Relationship Id="rId285" Type="http://schemas.openxmlformats.org/officeDocument/2006/relationships/image" Target="../media/image783.png"/><Relationship Id="rId17" Type="http://schemas.openxmlformats.org/officeDocument/2006/relationships/image" Target="../media/image6490.png"/><Relationship Id="rId38" Type="http://schemas.openxmlformats.org/officeDocument/2006/relationships/customXml" Target="../ink/ink713.xml"/><Relationship Id="rId59" Type="http://schemas.openxmlformats.org/officeDocument/2006/relationships/image" Target="../media/image670.png"/><Relationship Id="rId103" Type="http://schemas.openxmlformats.org/officeDocument/2006/relationships/image" Target="../media/image692.png"/><Relationship Id="rId124" Type="http://schemas.openxmlformats.org/officeDocument/2006/relationships/customXml" Target="../ink/ink756.xml"/><Relationship Id="rId310" Type="http://schemas.openxmlformats.org/officeDocument/2006/relationships/customXml" Target="../ink/ink849.xml"/><Relationship Id="rId70" Type="http://schemas.openxmlformats.org/officeDocument/2006/relationships/customXml" Target="../ink/ink729.xml"/><Relationship Id="rId91" Type="http://schemas.openxmlformats.org/officeDocument/2006/relationships/image" Target="../media/image686.png"/><Relationship Id="rId145" Type="http://schemas.openxmlformats.org/officeDocument/2006/relationships/image" Target="../media/image713.png"/><Relationship Id="rId166" Type="http://schemas.openxmlformats.org/officeDocument/2006/relationships/customXml" Target="../ink/ink777.xml"/><Relationship Id="rId187" Type="http://schemas.openxmlformats.org/officeDocument/2006/relationships/image" Target="../media/image734.png"/><Relationship Id="rId331" Type="http://schemas.openxmlformats.org/officeDocument/2006/relationships/image" Target="../media/image806.png"/><Relationship Id="rId352" Type="http://schemas.openxmlformats.org/officeDocument/2006/relationships/customXml" Target="../ink/ink870.xml"/><Relationship Id="rId373" Type="http://schemas.openxmlformats.org/officeDocument/2006/relationships/image" Target="../media/image82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00.xml"/><Relationship Id="rId233" Type="http://schemas.openxmlformats.org/officeDocument/2006/relationships/image" Target="../media/image757.png"/><Relationship Id="rId254" Type="http://schemas.openxmlformats.org/officeDocument/2006/relationships/customXml" Target="../ink/ink821.xml"/><Relationship Id="rId28" Type="http://schemas.openxmlformats.org/officeDocument/2006/relationships/customXml" Target="../ink/ink708.xml"/><Relationship Id="rId49" Type="http://schemas.openxmlformats.org/officeDocument/2006/relationships/image" Target="../media/image665.png"/><Relationship Id="rId114" Type="http://schemas.openxmlformats.org/officeDocument/2006/relationships/customXml" Target="../ink/ink751.xml"/><Relationship Id="rId275" Type="http://schemas.openxmlformats.org/officeDocument/2006/relationships/image" Target="../media/image778.png"/><Relationship Id="rId296" Type="http://schemas.openxmlformats.org/officeDocument/2006/relationships/customXml" Target="../ink/ink842.xml"/><Relationship Id="rId300" Type="http://schemas.openxmlformats.org/officeDocument/2006/relationships/customXml" Target="../ink/ink844.xml"/><Relationship Id="rId60" Type="http://schemas.openxmlformats.org/officeDocument/2006/relationships/customXml" Target="../ink/ink724.xml"/><Relationship Id="rId81" Type="http://schemas.openxmlformats.org/officeDocument/2006/relationships/image" Target="../media/image681.png"/><Relationship Id="rId135" Type="http://schemas.openxmlformats.org/officeDocument/2006/relationships/image" Target="../media/image708.png"/><Relationship Id="rId156" Type="http://schemas.openxmlformats.org/officeDocument/2006/relationships/customXml" Target="../ink/ink772.xml"/><Relationship Id="rId177" Type="http://schemas.openxmlformats.org/officeDocument/2006/relationships/image" Target="../media/image729.png"/><Relationship Id="rId198" Type="http://schemas.openxmlformats.org/officeDocument/2006/relationships/customXml" Target="../ink/ink793.xml"/><Relationship Id="rId321" Type="http://schemas.openxmlformats.org/officeDocument/2006/relationships/image" Target="../media/image801.png"/><Relationship Id="rId342" Type="http://schemas.openxmlformats.org/officeDocument/2006/relationships/customXml" Target="../ink/ink865.xml"/><Relationship Id="rId363" Type="http://schemas.openxmlformats.org/officeDocument/2006/relationships/image" Target="../media/image822.png"/><Relationship Id="rId384" Type="http://schemas.openxmlformats.org/officeDocument/2006/relationships/customXml" Target="../ink/ink886.xml"/><Relationship Id="rId202" Type="http://schemas.openxmlformats.org/officeDocument/2006/relationships/customXml" Target="../ink/ink795.xml"/><Relationship Id="rId223" Type="http://schemas.openxmlformats.org/officeDocument/2006/relationships/image" Target="../media/image752.png"/><Relationship Id="rId244" Type="http://schemas.openxmlformats.org/officeDocument/2006/relationships/customXml" Target="../ink/ink816.xml"/><Relationship Id="rId18" Type="http://schemas.openxmlformats.org/officeDocument/2006/relationships/customXml" Target="../ink/ink703.xml"/><Relationship Id="rId39" Type="http://schemas.openxmlformats.org/officeDocument/2006/relationships/image" Target="../media/image660.png"/><Relationship Id="rId265" Type="http://schemas.openxmlformats.org/officeDocument/2006/relationships/image" Target="../media/image773.png"/><Relationship Id="rId286" Type="http://schemas.openxmlformats.org/officeDocument/2006/relationships/customXml" Target="../ink/ink837.xml"/><Relationship Id="rId50" Type="http://schemas.openxmlformats.org/officeDocument/2006/relationships/customXml" Target="../ink/ink719.xml"/><Relationship Id="rId104" Type="http://schemas.openxmlformats.org/officeDocument/2006/relationships/customXml" Target="../ink/ink746.xml"/><Relationship Id="rId125" Type="http://schemas.openxmlformats.org/officeDocument/2006/relationships/image" Target="../media/image703.png"/><Relationship Id="rId146" Type="http://schemas.openxmlformats.org/officeDocument/2006/relationships/customXml" Target="../ink/ink767.xml"/><Relationship Id="rId167" Type="http://schemas.openxmlformats.org/officeDocument/2006/relationships/image" Target="../media/image724.png"/><Relationship Id="rId188" Type="http://schemas.openxmlformats.org/officeDocument/2006/relationships/customXml" Target="../ink/ink788.xml"/><Relationship Id="rId311" Type="http://schemas.openxmlformats.org/officeDocument/2006/relationships/image" Target="../media/image796.png"/><Relationship Id="rId332" Type="http://schemas.openxmlformats.org/officeDocument/2006/relationships/customXml" Target="../ink/ink860.xml"/><Relationship Id="rId353" Type="http://schemas.openxmlformats.org/officeDocument/2006/relationships/image" Target="../media/image817.png"/><Relationship Id="rId374" Type="http://schemas.openxmlformats.org/officeDocument/2006/relationships/customXml" Target="../ink/ink881.xml"/><Relationship Id="rId71" Type="http://schemas.openxmlformats.org/officeDocument/2006/relationships/image" Target="../media/image676.png"/><Relationship Id="rId92" Type="http://schemas.openxmlformats.org/officeDocument/2006/relationships/customXml" Target="../ink/ink740.xml"/><Relationship Id="rId213" Type="http://schemas.openxmlformats.org/officeDocument/2006/relationships/image" Target="../media/image747.png"/><Relationship Id="rId234" Type="http://schemas.openxmlformats.org/officeDocument/2006/relationships/customXml" Target="../ink/ink811.xml"/><Relationship Id="rId2" Type="http://schemas.openxmlformats.org/officeDocument/2006/relationships/customXml" Target="../ink/ink695.xml"/><Relationship Id="rId29" Type="http://schemas.openxmlformats.org/officeDocument/2006/relationships/image" Target="../media/image6550.png"/><Relationship Id="rId255" Type="http://schemas.openxmlformats.org/officeDocument/2006/relationships/image" Target="../media/image768.png"/><Relationship Id="rId276" Type="http://schemas.openxmlformats.org/officeDocument/2006/relationships/customXml" Target="../ink/ink832.xml"/><Relationship Id="rId297" Type="http://schemas.openxmlformats.org/officeDocument/2006/relationships/image" Target="../media/image789.png"/><Relationship Id="rId40" Type="http://schemas.openxmlformats.org/officeDocument/2006/relationships/customXml" Target="../ink/ink714.xml"/><Relationship Id="rId115" Type="http://schemas.openxmlformats.org/officeDocument/2006/relationships/image" Target="../media/image698.png"/><Relationship Id="rId136" Type="http://schemas.openxmlformats.org/officeDocument/2006/relationships/customXml" Target="../ink/ink762.xml"/><Relationship Id="rId157" Type="http://schemas.openxmlformats.org/officeDocument/2006/relationships/image" Target="../media/image719.png"/><Relationship Id="rId178" Type="http://schemas.openxmlformats.org/officeDocument/2006/relationships/customXml" Target="../ink/ink783.xml"/><Relationship Id="rId301" Type="http://schemas.openxmlformats.org/officeDocument/2006/relationships/image" Target="../media/image791.png"/><Relationship Id="rId322" Type="http://schemas.openxmlformats.org/officeDocument/2006/relationships/customXml" Target="../ink/ink855.xml"/><Relationship Id="rId343" Type="http://schemas.openxmlformats.org/officeDocument/2006/relationships/image" Target="../media/image812.png"/><Relationship Id="rId364" Type="http://schemas.openxmlformats.org/officeDocument/2006/relationships/customXml" Target="../ink/ink876.xml"/><Relationship Id="rId61" Type="http://schemas.openxmlformats.org/officeDocument/2006/relationships/image" Target="../media/image671.png"/><Relationship Id="rId82" Type="http://schemas.openxmlformats.org/officeDocument/2006/relationships/customXml" Target="../ink/ink735.xml"/><Relationship Id="rId199" Type="http://schemas.openxmlformats.org/officeDocument/2006/relationships/image" Target="../media/image740.png"/><Relationship Id="rId203" Type="http://schemas.openxmlformats.org/officeDocument/2006/relationships/image" Target="../media/image742.png"/><Relationship Id="rId385" Type="http://schemas.openxmlformats.org/officeDocument/2006/relationships/image" Target="../media/image833.png"/><Relationship Id="rId19" Type="http://schemas.openxmlformats.org/officeDocument/2006/relationships/image" Target="../media/image6500.png"/><Relationship Id="rId224" Type="http://schemas.openxmlformats.org/officeDocument/2006/relationships/customXml" Target="../ink/ink806.xml"/><Relationship Id="rId245" Type="http://schemas.openxmlformats.org/officeDocument/2006/relationships/image" Target="../media/image763.png"/><Relationship Id="rId266" Type="http://schemas.openxmlformats.org/officeDocument/2006/relationships/customXml" Target="../ink/ink827.xml"/><Relationship Id="rId287" Type="http://schemas.openxmlformats.org/officeDocument/2006/relationships/image" Target="../media/image784.png"/><Relationship Id="rId30" Type="http://schemas.openxmlformats.org/officeDocument/2006/relationships/customXml" Target="../ink/ink709.xml"/><Relationship Id="rId105" Type="http://schemas.openxmlformats.org/officeDocument/2006/relationships/image" Target="../media/image693.png"/><Relationship Id="rId126" Type="http://schemas.openxmlformats.org/officeDocument/2006/relationships/customXml" Target="../ink/ink757.xml"/><Relationship Id="rId147" Type="http://schemas.openxmlformats.org/officeDocument/2006/relationships/image" Target="../media/image714.png"/><Relationship Id="rId168" Type="http://schemas.openxmlformats.org/officeDocument/2006/relationships/customXml" Target="../ink/ink778.xml"/><Relationship Id="rId312" Type="http://schemas.openxmlformats.org/officeDocument/2006/relationships/customXml" Target="../ink/ink850.xml"/><Relationship Id="rId333" Type="http://schemas.openxmlformats.org/officeDocument/2006/relationships/image" Target="../media/image807.png"/><Relationship Id="rId354" Type="http://schemas.openxmlformats.org/officeDocument/2006/relationships/customXml" Target="../ink/ink871.xml"/><Relationship Id="rId51" Type="http://schemas.openxmlformats.org/officeDocument/2006/relationships/image" Target="../media/image666.png"/><Relationship Id="rId72" Type="http://schemas.openxmlformats.org/officeDocument/2006/relationships/customXml" Target="../ink/ink730.xml"/><Relationship Id="rId93" Type="http://schemas.openxmlformats.org/officeDocument/2006/relationships/image" Target="../media/image687.png"/><Relationship Id="rId189" Type="http://schemas.openxmlformats.org/officeDocument/2006/relationships/image" Target="../media/image735.png"/><Relationship Id="rId375" Type="http://schemas.openxmlformats.org/officeDocument/2006/relationships/image" Target="../media/image828.png"/><Relationship Id="rId3" Type="http://schemas.openxmlformats.org/officeDocument/2006/relationships/image" Target="../media/image6420.png"/><Relationship Id="rId214" Type="http://schemas.openxmlformats.org/officeDocument/2006/relationships/customXml" Target="../ink/ink801.xml"/><Relationship Id="rId235" Type="http://schemas.openxmlformats.org/officeDocument/2006/relationships/image" Target="../media/image758.png"/><Relationship Id="rId256" Type="http://schemas.openxmlformats.org/officeDocument/2006/relationships/customXml" Target="../ink/ink822.xml"/><Relationship Id="rId277" Type="http://schemas.openxmlformats.org/officeDocument/2006/relationships/image" Target="../media/image779.png"/><Relationship Id="rId298" Type="http://schemas.openxmlformats.org/officeDocument/2006/relationships/customXml" Target="../ink/ink843.xml"/><Relationship Id="rId116" Type="http://schemas.openxmlformats.org/officeDocument/2006/relationships/customXml" Target="../ink/ink752.xml"/><Relationship Id="rId137" Type="http://schemas.openxmlformats.org/officeDocument/2006/relationships/image" Target="../media/image709.png"/><Relationship Id="rId158" Type="http://schemas.openxmlformats.org/officeDocument/2006/relationships/customXml" Target="../ink/ink773.xml"/><Relationship Id="rId302" Type="http://schemas.openxmlformats.org/officeDocument/2006/relationships/customXml" Target="../ink/ink845.xml"/><Relationship Id="rId323" Type="http://schemas.openxmlformats.org/officeDocument/2006/relationships/image" Target="../media/image802.png"/><Relationship Id="rId344" Type="http://schemas.openxmlformats.org/officeDocument/2006/relationships/customXml" Target="../ink/ink866.xml"/><Relationship Id="rId20" Type="http://schemas.openxmlformats.org/officeDocument/2006/relationships/customXml" Target="../ink/ink704.xml"/><Relationship Id="rId41" Type="http://schemas.openxmlformats.org/officeDocument/2006/relationships/image" Target="../media/image661.png"/><Relationship Id="rId62" Type="http://schemas.openxmlformats.org/officeDocument/2006/relationships/customXml" Target="../ink/ink725.xml"/><Relationship Id="rId83" Type="http://schemas.openxmlformats.org/officeDocument/2006/relationships/image" Target="../media/image682.png"/><Relationship Id="rId179" Type="http://schemas.openxmlformats.org/officeDocument/2006/relationships/image" Target="../media/image730.png"/><Relationship Id="rId365" Type="http://schemas.openxmlformats.org/officeDocument/2006/relationships/image" Target="../media/image823.png"/><Relationship Id="rId386" Type="http://schemas.openxmlformats.org/officeDocument/2006/relationships/customXml" Target="../ink/ink887.xml"/><Relationship Id="rId190" Type="http://schemas.openxmlformats.org/officeDocument/2006/relationships/customXml" Target="../ink/ink789.xml"/><Relationship Id="rId204" Type="http://schemas.openxmlformats.org/officeDocument/2006/relationships/customXml" Target="../ink/ink796.xml"/><Relationship Id="rId225" Type="http://schemas.openxmlformats.org/officeDocument/2006/relationships/image" Target="../media/image753.png"/><Relationship Id="rId246" Type="http://schemas.openxmlformats.org/officeDocument/2006/relationships/customXml" Target="../ink/ink817.xml"/><Relationship Id="rId267" Type="http://schemas.openxmlformats.org/officeDocument/2006/relationships/image" Target="../media/image774.png"/><Relationship Id="rId288" Type="http://schemas.openxmlformats.org/officeDocument/2006/relationships/customXml" Target="../ink/ink838.xml"/><Relationship Id="rId106" Type="http://schemas.openxmlformats.org/officeDocument/2006/relationships/customXml" Target="../ink/ink747.xml"/><Relationship Id="rId127" Type="http://schemas.openxmlformats.org/officeDocument/2006/relationships/image" Target="../media/image704.png"/><Relationship Id="rId313" Type="http://schemas.openxmlformats.org/officeDocument/2006/relationships/image" Target="../media/image797.png"/><Relationship Id="rId10" Type="http://schemas.openxmlformats.org/officeDocument/2006/relationships/customXml" Target="../ink/ink699.xml"/><Relationship Id="rId31" Type="http://schemas.openxmlformats.org/officeDocument/2006/relationships/image" Target="../media/image6560.png"/><Relationship Id="rId52" Type="http://schemas.openxmlformats.org/officeDocument/2006/relationships/customXml" Target="../ink/ink720.xml"/><Relationship Id="rId73" Type="http://schemas.openxmlformats.org/officeDocument/2006/relationships/image" Target="../media/image677.png"/><Relationship Id="rId94" Type="http://schemas.openxmlformats.org/officeDocument/2006/relationships/customXml" Target="../ink/ink741.xml"/><Relationship Id="rId148" Type="http://schemas.openxmlformats.org/officeDocument/2006/relationships/customXml" Target="../ink/ink768.xml"/><Relationship Id="rId169" Type="http://schemas.openxmlformats.org/officeDocument/2006/relationships/image" Target="../media/image725.png"/><Relationship Id="rId334" Type="http://schemas.openxmlformats.org/officeDocument/2006/relationships/customXml" Target="../ink/ink861.xml"/><Relationship Id="rId355" Type="http://schemas.openxmlformats.org/officeDocument/2006/relationships/image" Target="../media/image818.png"/><Relationship Id="rId376" Type="http://schemas.openxmlformats.org/officeDocument/2006/relationships/customXml" Target="../ink/ink882.xml"/><Relationship Id="rId4" Type="http://schemas.openxmlformats.org/officeDocument/2006/relationships/customXml" Target="../ink/ink696.xml"/><Relationship Id="rId180" Type="http://schemas.openxmlformats.org/officeDocument/2006/relationships/customXml" Target="../ink/ink784.xml"/><Relationship Id="rId215" Type="http://schemas.openxmlformats.org/officeDocument/2006/relationships/image" Target="../media/image748.png"/><Relationship Id="rId236" Type="http://schemas.openxmlformats.org/officeDocument/2006/relationships/customXml" Target="../ink/ink812.xml"/><Relationship Id="rId257" Type="http://schemas.openxmlformats.org/officeDocument/2006/relationships/image" Target="../media/image769.png"/><Relationship Id="rId278" Type="http://schemas.openxmlformats.org/officeDocument/2006/relationships/customXml" Target="../ink/ink833.xml"/><Relationship Id="rId303" Type="http://schemas.openxmlformats.org/officeDocument/2006/relationships/image" Target="../media/image792.png"/><Relationship Id="rId42" Type="http://schemas.openxmlformats.org/officeDocument/2006/relationships/customXml" Target="../ink/ink715.xml"/><Relationship Id="rId84" Type="http://schemas.openxmlformats.org/officeDocument/2006/relationships/customXml" Target="../ink/ink736.xml"/><Relationship Id="rId138" Type="http://schemas.openxmlformats.org/officeDocument/2006/relationships/customXml" Target="../ink/ink763.xml"/><Relationship Id="rId345" Type="http://schemas.openxmlformats.org/officeDocument/2006/relationships/image" Target="../media/image813.png"/><Relationship Id="rId387" Type="http://schemas.openxmlformats.org/officeDocument/2006/relationships/image" Target="../media/image834.png"/><Relationship Id="rId191" Type="http://schemas.openxmlformats.org/officeDocument/2006/relationships/image" Target="../media/image736.png"/><Relationship Id="rId205" Type="http://schemas.openxmlformats.org/officeDocument/2006/relationships/image" Target="../media/image743.png"/><Relationship Id="rId247" Type="http://schemas.openxmlformats.org/officeDocument/2006/relationships/image" Target="../media/image764.png"/><Relationship Id="rId107" Type="http://schemas.openxmlformats.org/officeDocument/2006/relationships/image" Target="../media/image694.png"/><Relationship Id="rId289" Type="http://schemas.openxmlformats.org/officeDocument/2006/relationships/image" Target="../media/image785.png"/><Relationship Id="rId11" Type="http://schemas.openxmlformats.org/officeDocument/2006/relationships/image" Target="../media/image6460.png"/><Relationship Id="rId53" Type="http://schemas.openxmlformats.org/officeDocument/2006/relationships/image" Target="../media/image667.png"/><Relationship Id="rId149" Type="http://schemas.openxmlformats.org/officeDocument/2006/relationships/image" Target="../media/image715.png"/><Relationship Id="rId314" Type="http://schemas.openxmlformats.org/officeDocument/2006/relationships/customXml" Target="../ink/ink851.xml"/><Relationship Id="rId356" Type="http://schemas.openxmlformats.org/officeDocument/2006/relationships/customXml" Target="../ink/ink872.xml"/><Relationship Id="rId95" Type="http://schemas.openxmlformats.org/officeDocument/2006/relationships/image" Target="../media/image688.png"/><Relationship Id="rId160" Type="http://schemas.openxmlformats.org/officeDocument/2006/relationships/customXml" Target="../ink/ink774.xml"/><Relationship Id="rId216" Type="http://schemas.openxmlformats.org/officeDocument/2006/relationships/customXml" Target="../ink/ink802.xml"/><Relationship Id="rId258" Type="http://schemas.openxmlformats.org/officeDocument/2006/relationships/customXml" Target="../ink/ink823.xml"/><Relationship Id="rId22" Type="http://schemas.openxmlformats.org/officeDocument/2006/relationships/customXml" Target="../ink/ink705.xml"/><Relationship Id="rId64" Type="http://schemas.openxmlformats.org/officeDocument/2006/relationships/customXml" Target="../ink/ink726.xml"/><Relationship Id="rId118" Type="http://schemas.openxmlformats.org/officeDocument/2006/relationships/customXml" Target="../ink/ink753.xml"/><Relationship Id="rId325" Type="http://schemas.openxmlformats.org/officeDocument/2006/relationships/image" Target="../media/image803.png"/><Relationship Id="rId367" Type="http://schemas.openxmlformats.org/officeDocument/2006/relationships/image" Target="../media/image824.png"/><Relationship Id="rId171" Type="http://schemas.openxmlformats.org/officeDocument/2006/relationships/image" Target="../media/image726.png"/><Relationship Id="rId227" Type="http://schemas.openxmlformats.org/officeDocument/2006/relationships/image" Target="../media/image754.png"/><Relationship Id="rId269" Type="http://schemas.openxmlformats.org/officeDocument/2006/relationships/image" Target="../media/image775.png"/><Relationship Id="rId33" Type="http://schemas.openxmlformats.org/officeDocument/2006/relationships/image" Target="../media/image6570.png"/><Relationship Id="rId129" Type="http://schemas.openxmlformats.org/officeDocument/2006/relationships/image" Target="../media/image705.png"/><Relationship Id="rId280" Type="http://schemas.openxmlformats.org/officeDocument/2006/relationships/customXml" Target="../ink/ink834.xml"/><Relationship Id="rId336" Type="http://schemas.openxmlformats.org/officeDocument/2006/relationships/customXml" Target="../ink/ink862.xml"/><Relationship Id="rId75" Type="http://schemas.openxmlformats.org/officeDocument/2006/relationships/image" Target="../media/image678.png"/><Relationship Id="rId140" Type="http://schemas.openxmlformats.org/officeDocument/2006/relationships/customXml" Target="../ink/ink764.xml"/><Relationship Id="rId182" Type="http://schemas.openxmlformats.org/officeDocument/2006/relationships/customXml" Target="../ink/ink785.xml"/><Relationship Id="rId378" Type="http://schemas.openxmlformats.org/officeDocument/2006/relationships/customXml" Target="../ink/ink883.xml"/><Relationship Id="rId6" Type="http://schemas.openxmlformats.org/officeDocument/2006/relationships/customXml" Target="../ink/ink697.xml"/><Relationship Id="rId238" Type="http://schemas.openxmlformats.org/officeDocument/2006/relationships/customXml" Target="../ink/ink813.xml"/><Relationship Id="rId291" Type="http://schemas.openxmlformats.org/officeDocument/2006/relationships/image" Target="../media/image786.png"/><Relationship Id="rId305" Type="http://schemas.openxmlformats.org/officeDocument/2006/relationships/image" Target="../media/image793.png"/><Relationship Id="rId347" Type="http://schemas.openxmlformats.org/officeDocument/2006/relationships/image" Target="../media/image814.png"/><Relationship Id="rId44" Type="http://schemas.openxmlformats.org/officeDocument/2006/relationships/customXml" Target="../ink/ink716.xml"/><Relationship Id="rId86" Type="http://schemas.openxmlformats.org/officeDocument/2006/relationships/customXml" Target="../ink/ink737.xml"/><Relationship Id="rId151" Type="http://schemas.openxmlformats.org/officeDocument/2006/relationships/image" Target="../media/image716.png"/><Relationship Id="rId389" Type="http://schemas.openxmlformats.org/officeDocument/2006/relationships/image" Target="../media/image835.png"/><Relationship Id="rId193" Type="http://schemas.openxmlformats.org/officeDocument/2006/relationships/image" Target="../media/image737.png"/><Relationship Id="rId207" Type="http://schemas.openxmlformats.org/officeDocument/2006/relationships/image" Target="../media/image744.png"/><Relationship Id="rId249" Type="http://schemas.openxmlformats.org/officeDocument/2006/relationships/image" Target="../media/image765.png"/><Relationship Id="rId13" Type="http://schemas.openxmlformats.org/officeDocument/2006/relationships/image" Target="../media/image6470.png"/><Relationship Id="rId109" Type="http://schemas.openxmlformats.org/officeDocument/2006/relationships/image" Target="../media/image695.png"/><Relationship Id="rId260" Type="http://schemas.openxmlformats.org/officeDocument/2006/relationships/customXml" Target="../ink/ink824.xml"/><Relationship Id="rId316" Type="http://schemas.openxmlformats.org/officeDocument/2006/relationships/customXml" Target="../ink/ink852.xml"/><Relationship Id="rId55" Type="http://schemas.openxmlformats.org/officeDocument/2006/relationships/image" Target="../media/image668.png"/><Relationship Id="rId97" Type="http://schemas.openxmlformats.org/officeDocument/2006/relationships/image" Target="../media/image689.png"/><Relationship Id="rId120" Type="http://schemas.openxmlformats.org/officeDocument/2006/relationships/customXml" Target="../ink/ink754.xml"/><Relationship Id="rId358" Type="http://schemas.openxmlformats.org/officeDocument/2006/relationships/customXml" Target="../ink/ink873.xml"/><Relationship Id="rId162" Type="http://schemas.openxmlformats.org/officeDocument/2006/relationships/customXml" Target="../ink/ink775.xml"/><Relationship Id="rId218" Type="http://schemas.openxmlformats.org/officeDocument/2006/relationships/customXml" Target="../ink/ink803.xml"/><Relationship Id="rId271" Type="http://schemas.openxmlformats.org/officeDocument/2006/relationships/image" Target="../media/image776.png"/><Relationship Id="rId24" Type="http://schemas.openxmlformats.org/officeDocument/2006/relationships/customXml" Target="../ink/ink706.xml"/><Relationship Id="rId66" Type="http://schemas.openxmlformats.org/officeDocument/2006/relationships/customXml" Target="../ink/ink727.xml"/><Relationship Id="rId131" Type="http://schemas.openxmlformats.org/officeDocument/2006/relationships/image" Target="../media/image706.png"/><Relationship Id="rId327" Type="http://schemas.openxmlformats.org/officeDocument/2006/relationships/image" Target="../media/image804.png"/><Relationship Id="rId369" Type="http://schemas.openxmlformats.org/officeDocument/2006/relationships/image" Target="../media/image825.png"/><Relationship Id="rId173" Type="http://schemas.openxmlformats.org/officeDocument/2006/relationships/image" Target="../media/image727.png"/><Relationship Id="rId229" Type="http://schemas.openxmlformats.org/officeDocument/2006/relationships/image" Target="../media/image755.png"/><Relationship Id="rId380" Type="http://schemas.openxmlformats.org/officeDocument/2006/relationships/customXml" Target="../ink/ink884.xml"/><Relationship Id="rId240" Type="http://schemas.openxmlformats.org/officeDocument/2006/relationships/customXml" Target="../ink/ink814.xml"/><Relationship Id="rId35" Type="http://schemas.openxmlformats.org/officeDocument/2006/relationships/image" Target="../media/image6580.png"/><Relationship Id="rId77" Type="http://schemas.openxmlformats.org/officeDocument/2006/relationships/image" Target="../media/image679.png"/><Relationship Id="rId100" Type="http://schemas.openxmlformats.org/officeDocument/2006/relationships/customXml" Target="../ink/ink744.xml"/><Relationship Id="rId282" Type="http://schemas.openxmlformats.org/officeDocument/2006/relationships/customXml" Target="../ink/ink835.xml"/><Relationship Id="rId338" Type="http://schemas.openxmlformats.org/officeDocument/2006/relationships/customXml" Target="../ink/ink863.xml"/><Relationship Id="rId8" Type="http://schemas.openxmlformats.org/officeDocument/2006/relationships/customXml" Target="../ink/ink698.xml"/><Relationship Id="rId142" Type="http://schemas.openxmlformats.org/officeDocument/2006/relationships/customXml" Target="../ink/ink765.xml"/><Relationship Id="rId184" Type="http://schemas.openxmlformats.org/officeDocument/2006/relationships/customXml" Target="../ink/ink786.xml"/><Relationship Id="rId391" Type="http://schemas.openxmlformats.org/officeDocument/2006/relationships/image" Target="../media/image836.png"/><Relationship Id="rId251" Type="http://schemas.openxmlformats.org/officeDocument/2006/relationships/image" Target="../media/image766.png"/><Relationship Id="rId46" Type="http://schemas.openxmlformats.org/officeDocument/2006/relationships/customXml" Target="../ink/ink717.xml"/><Relationship Id="rId293" Type="http://schemas.openxmlformats.org/officeDocument/2006/relationships/image" Target="../media/image787.png"/><Relationship Id="rId307" Type="http://schemas.openxmlformats.org/officeDocument/2006/relationships/image" Target="../media/image794.png"/><Relationship Id="rId349" Type="http://schemas.openxmlformats.org/officeDocument/2006/relationships/image" Target="../media/image815.png"/><Relationship Id="rId88" Type="http://schemas.openxmlformats.org/officeDocument/2006/relationships/customXml" Target="../ink/ink738.xml"/><Relationship Id="rId111" Type="http://schemas.openxmlformats.org/officeDocument/2006/relationships/image" Target="../media/image696.png"/><Relationship Id="rId153" Type="http://schemas.openxmlformats.org/officeDocument/2006/relationships/image" Target="../media/image717.png"/><Relationship Id="rId195" Type="http://schemas.openxmlformats.org/officeDocument/2006/relationships/image" Target="../media/image738.png"/><Relationship Id="rId209" Type="http://schemas.openxmlformats.org/officeDocument/2006/relationships/image" Target="../media/image745.png"/><Relationship Id="rId360" Type="http://schemas.openxmlformats.org/officeDocument/2006/relationships/customXml" Target="../ink/ink874.xml"/><Relationship Id="rId220" Type="http://schemas.openxmlformats.org/officeDocument/2006/relationships/customXml" Target="../ink/ink804.xml"/><Relationship Id="rId15" Type="http://schemas.openxmlformats.org/officeDocument/2006/relationships/image" Target="../media/image6480.png"/><Relationship Id="rId57" Type="http://schemas.openxmlformats.org/officeDocument/2006/relationships/image" Target="../media/image669.png"/><Relationship Id="rId262" Type="http://schemas.openxmlformats.org/officeDocument/2006/relationships/customXml" Target="../ink/ink825.xml"/><Relationship Id="rId318" Type="http://schemas.openxmlformats.org/officeDocument/2006/relationships/customXml" Target="../ink/ink853.xml"/><Relationship Id="rId99" Type="http://schemas.openxmlformats.org/officeDocument/2006/relationships/image" Target="../media/image690.png"/><Relationship Id="rId122" Type="http://schemas.openxmlformats.org/officeDocument/2006/relationships/customXml" Target="../ink/ink755.xml"/><Relationship Id="rId164" Type="http://schemas.openxmlformats.org/officeDocument/2006/relationships/customXml" Target="../ink/ink776.xml"/><Relationship Id="rId371" Type="http://schemas.openxmlformats.org/officeDocument/2006/relationships/image" Target="../media/image826.png"/><Relationship Id="rId26" Type="http://schemas.openxmlformats.org/officeDocument/2006/relationships/customXml" Target="../ink/ink707.xml"/><Relationship Id="rId231" Type="http://schemas.openxmlformats.org/officeDocument/2006/relationships/image" Target="../media/image756.png"/><Relationship Id="rId273" Type="http://schemas.openxmlformats.org/officeDocument/2006/relationships/image" Target="../media/image777.png"/><Relationship Id="rId329" Type="http://schemas.openxmlformats.org/officeDocument/2006/relationships/image" Target="../media/image805.png"/><Relationship Id="rId68" Type="http://schemas.openxmlformats.org/officeDocument/2006/relationships/customXml" Target="../ink/ink728.xml"/><Relationship Id="rId133" Type="http://schemas.openxmlformats.org/officeDocument/2006/relationships/image" Target="../media/image707.png"/><Relationship Id="rId175" Type="http://schemas.openxmlformats.org/officeDocument/2006/relationships/image" Target="../media/image728.png"/><Relationship Id="rId340" Type="http://schemas.openxmlformats.org/officeDocument/2006/relationships/customXml" Target="../ink/ink8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FDC9D-E2BD-4EC6-A8C9-456CE6C478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Nuclear Properties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8BF3-BAB8-4BAC-B215-088EB8FAB7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Isotope charts, radioactive decay, nuclear masses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570E570-E2DE-4715-9208-80304CC51D72}"/>
                  </a:ext>
                </a:extLst>
              </p14:cNvPr>
              <p14:cNvContentPartPr/>
              <p14:nvPr/>
            </p14:nvContentPartPr>
            <p14:xfrm>
              <a:off x="12078617" y="6073282"/>
              <a:ext cx="15840" cy="19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570E570-E2DE-4715-9208-80304CC51D7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60617" y="6055642"/>
                <a:ext cx="5148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612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E06F3B7-15C6-BEEB-057D-7453B0ABDA3E}"/>
              </a:ext>
            </a:extLst>
          </p:cNvPr>
          <p:cNvGrpSpPr/>
          <p:nvPr/>
        </p:nvGrpSpPr>
        <p:grpSpPr>
          <a:xfrm>
            <a:off x="872897" y="257842"/>
            <a:ext cx="723240" cy="340560"/>
            <a:chOff x="872897" y="257842"/>
            <a:chExt cx="72324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1D45CCB-FBEC-0547-B885-AA307EF2B4B3}"/>
                    </a:ext>
                  </a:extLst>
                </p14:cNvPr>
                <p14:cNvContentPartPr/>
                <p14:nvPr/>
              </p14:nvContentPartPr>
              <p14:xfrm>
                <a:off x="872897" y="257842"/>
                <a:ext cx="37080" cy="292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1D45CCB-FBEC-0547-B885-AA307EF2B4B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5257" y="240202"/>
                  <a:ext cx="727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6A28955-C13E-A9D7-0668-466C8ED3743D}"/>
                    </a:ext>
                  </a:extLst>
                </p14:cNvPr>
                <p14:cNvContentPartPr/>
                <p14:nvPr/>
              </p14:nvContentPartPr>
              <p14:xfrm>
                <a:off x="999257" y="312202"/>
                <a:ext cx="50760" cy="2656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6A28955-C13E-A9D7-0668-466C8ED374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1257" y="294202"/>
                  <a:ext cx="864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88BCBE8-BE03-D5A5-D369-82B19338B286}"/>
                    </a:ext>
                  </a:extLst>
                </p14:cNvPr>
                <p14:cNvContentPartPr/>
                <p14:nvPr/>
              </p14:nvContentPartPr>
              <p14:xfrm>
                <a:off x="897377" y="460162"/>
                <a:ext cx="162000" cy="41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88BCBE8-BE03-D5A5-D369-82B19338B28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9377" y="442162"/>
                  <a:ext cx="197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1903D9D-8D7B-ABCC-BE28-7A44827D3DDD}"/>
                    </a:ext>
                  </a:extLst>
                </p14:cNvPr>
                <p14:cNvContentPartPr/>
                <p14:nvPr/>
              </p14:nvContentPartPr>
              <p14:xfrm>
                <a:off x="1126697" y="462322"/>
                <a:ext cx="469440" cy="136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1903D9D-8D7B-ABCC-BE28-7A44827D3D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9057" y="444682"/>
                  <a:ext cx="505080" cy="17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5894B01-4661-5F3B-168B-F3A7EFE498F9}"/>
                  </a:ext>
                </a:extLst>
              </p14:cNvPr>
              <p14:cNvContentPartPr/>
              <p14:nvPr/>
            </p14:nvContentPartPr>
            <p14:xfrm>
              <a:off x="1793777" y="424522"/>
              <a:ext cx="1055520" cy="329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5894B01-4661-5F3B-168B-F3A7EFE498F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75777" y="406882"/>
                <a:ext cx="1091160" cy="36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E2C1CD37-C6BC-8D17-0E83-0758C539570D}"/>
              </a:ext>
            </a:extLst>
          </p:cNvPr>
          <p:cNvGrpSpPr/>
          <p:nvPr/>
        </p:nvGrpSpPr>
        <p:grpSpPr>
          <a:xfrm>
            <a:off x="3193817" y="371602"/>
            <a:ext cx="1737000" cy="363960"/>
            <a:chOff x="3193817" y="371602"/>
            <a:chExt cx="173700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D64B6A5-CAA0-E9F0-297E-83FE8963F476}"/>
                    </a:ext>
                  </a:extLst>
                </p14:cNvPr>
                <p14:cNvContentPartPr/>
                <p14:nvPr/>
              </p14:nvContentPartPr>
              <p14:xfrm>
                <a:off x="3193817" y="382762"/>
                <a:ext cx="1120320" cy="352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D64B6A5-CAA0-E9F0-297E-83FE8963F4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75817" y="365122"/>
                  <a:ext cx="11559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4E0076F-7E0B-C942-EEA9-95610D8092C0}"/>
                    </a:ext>
                  </a:extLst>
                </p14:cNvPr>
                <p14:cNvContentPartPr/>
                <p14:nvPr/>
              </p14:nvContentPartPr>
              <p14:xfrm>
                <a:off x="4080137" y="544402"/>
                <a:ext cx="19080" cy="38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4E0076F-7E0B-C942-EEA9-95610D8092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62137" y="526762"/>
                  <a:ext cx="54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B296ED-8C04-F8D5-B4B5-B8DB80F1E38A}"/>
                    </a:ext>
                  </a:extLst>
                </p14:cNvPr>
                <p14:cNvContentPartPr/>
                <p14:nvPr/>
              </p14:nvContentPartPr>
              <p14:xfrm>
                <a:off x="4553897" y="438562"/>
                <a:ext cx="376920" cy="1566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B296ED-8C04-F8D5-B4B5-B8DB80F1E3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35897" y="420562"/>
                  <a:ext cx="4125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1C878FF-F35B-B413-CE07-8B21FF174606}"/>
                    </a:ext>
                  </a:extLst>
                </p14:cNvPr>
                <p14:cNvContentPartPr/>
                <p14:nvPr/>
              </p14:nvContentPartPr>
              <p14:xfrm>
                <a:off x="4725977" y="371602"/>
                <a:ext cx="16920" cy="16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1C878FF-F35B-B413-CE07-8B21FF1746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708337" y="353602"/>
                  <a:ext cx="525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CFAB007-057A-BCD1-2F41-3101F4843A08}"/>
                  </a:ext>
                </a:extLst>
              </p14:cNvPr>
              <p14:cNvContentPartPr/>
              <p14:nvPr/>
            </p14:nvContentPartPr>
            <p14:xfrm>
              <a:off x="5424017" y="281602"/>
              <a:ext cx="188640" cy="298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CFAB007-057A-BCD1-2F41-3101F4843A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06017" y="263962"/>
                <a:ext cx="224280" cy="33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A4525E22-E784-7A81-42E5-982A6C5F4431}"/>
              </a:ext>
            </a:extLst>
          </p:cNvPr>
          <p:cNvGrpSpPr/>
          <p:nvPr/>
        </p:nvGrpSpPr>
        <p:grpSpPr>
          <a:xfrm>
            <a:off x="5917577" y="403642"/>
            <a:ext cx="779040" cy="197280"/>
            <a:chOff x="5917577" y="403642"/>
            <a:chExt cx="77904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C8B34CE-5409-3550-F83F-C4078831D0F8}"/>
                    </a:ext>
                  </a:extLst>
                </p14:cNvPr>
                <p14:cNvContentPartPr/>
                <p14:nvPr/>
              </p14:nvContentPartPr>
              <p14:xfrm>
                <a:off x="5917577" y="403642"/>
                <a:ext cx="205560" cy="159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C8B34CE-5409-3550-F83F-C4078831D0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99577" y="386002"/>
                  <a:ext cx="241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DDE6247-4E83-28E9-083F-4F00CCDE05B6}"/>
                    </a:ext>
                  </a:extLst>
                </p14:cNvPr>
                <p14:cNvContentPartPr/>
                <p14:nvPr/>
              </p14:nvContentPartPr>
              <p14:xfrm>
                <a:off x="6172097" y="431362"/>
                <a:ext cx="186480" cy="1483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DDE6247-4E83-28E9-083F-4F00CCDE05B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54097" y="413722"/>
                  <a:ext cx="2221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39E073-4E86-FD64-6229-2B212EF7A7D9}"/>
                    </a:ext>
                  </a:extLst>
                </p14:cNvPr>
                <p14:cNvContentPartPr/>
                <p14:nvPr/>
              </p14:nvContentPartPr>
              <p14:xfrm>
                <a:off x="6499697" y="452242"/>
                <a:ext cx="196920" cy="148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39E073-4E86-FD64-6229-2B212EF7A7D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482057" y="434242"/>
                  <a:ext cx="23256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62E06A-F2BB-DC1A-6FA6-01A7F9304EE5}"/>
              </a:ext>
            </a:extLst>
          </p:cNvPr>
          <p:cNvGrpSpPr/>
          <p:nvPr/>
        </p:nvGrpSpPr>
        <p:grpSpPr>
          <a:xfrm>
            <a:off x="7041857" y="312562"/>
            <a:ext cx="119520" cy="396720"/>
            <a:chOff x="7041857" y="312562"/>
            <a:chExt cx="11952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F46DDC-1360-ABCC-84FB-2ADCC439032C}"/>
                    </a:ext>
                  </a:extLst>
                </p14:cNvPr>
                <p14:cNvContentPartPr/>
                <p14:nvPr/>
              </p14:nvContentPartPr>
              <p14:xfrm>
                <a:off x="7041857" y="312562"/>
                <a:ext cx="119520" cy="275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F46DDC-1360-ABCC-84FB-2ADCC43903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24217" y="294922"/>
                  <a:ext cx="155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00BB0AB-844D-8345-0E53-E40A2B200897}"/>
                    </a:ext>
                  </a:extLst>
                </p14:cNvPr>
                <p14:cNvContentPartPr/>
                <p14:nvPr/>
              </p14:nvContentPartPr>
              <p14:xfrm>
                <a:off x="7086857" y="676522"/>
                <a:ext cx="8280" cy="32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00BB0AB-844D-8345-0E53-E40A2B20089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068857" y="658522"/>
                  <a:ext cx="439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A2868EE-1A52-5CF1-ED85-98C94DC00BEF}"/>
              </a:ext>
            </a:extLst>
          </p:cNvPr>
          <p:cNvGrpSpPr/>
          <p:nvPr/>
        </p:nvGrpSpPr>
        <p:grpSpPr>
          <a:xfrm>
            <a:off x="1749857" y="975682"/>
            <a:ext cx="3058920" cy="517680"/>
            <a:chOff x="1749857" y="975682"/>
            <a:chExt cx="305892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125D0DE-168D-0626-259B-EC5EC69DDF02}"/>
                    </a:ext>
                  </a:extLst>
                </p14:cNvPr>
                <p14:cNvContentPartPr/>
                <p14:nvPr/>
              </p14:nvContentPartPr>
              <p14:xfrm>
                <a:off x="1749857" y="1001602"/>
                <a:ext cx="1300680" cy="491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125D0DE-168D-0626-259B-EC5EC69DDF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31857" y="983962"/>
                  <a:ext cx="1336320" cy="52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2F4AD5D-EE54-892E-379D-08FDE40EB135}"/>
                    </a:ext>
                  </a:extLst>
                </p14:cNvPr>
                <p14:cNvContentPartPr/>
                <p14:nvPr/>
              </p14:nvContentPartPr>
              <p14:xfrm>
                <a:off x="2745977" y="1110682"/>
                <a:ext cx="11160" cy="7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2F4AD5D-EE54-892E-379D-08FDE40EB13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8337" y="1092682"/>
                  <a:ext cx="46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6153BA5-6B36-FF66-13F6-5C4D290AEB4D}"/>
                    </a:ext>
                  </a:extLst>
                </p14:cNvPr>
                <p14:cNvContentPartPr/>
                <p14:nvPr/>
              </p14:nvContentPartPr>
              <p14:xfrm>
                <a:off x="2340257" y="1120402"/>
                <a:ext cx="349920" cy="68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6153BA5-6B36-FF66-13F6-5C4D290AEB4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22257" y="1102762"/>
                  <a:ext cx="385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AC8541-6018-9E7C-DCAD-E041E4D5B95D}"/>
                    </a:ext>
                  </a:extLst>
                </p14:cNvPr>
                <p14:cNvContentPartPr/>
                <p14:nvPr/>
              </p14:nvContentPartPr>
              <p14:xfrm>
                <a:off x="2121737" y="1157842"/>
                <a:ext cx="176760" cy="61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AC8541-6018-9E7C-DCAD-E041E4D5B95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03737" y="1140202"/>
                  <a:ext cx="212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527313-E120-B26E-EAB1-56DE0904CE1F}"/>
                    </a:ext>
                  </a:extLst>
                </p14:cNvPr>
                <p14:cNvContentPartPr/>
                <p14:nvPr/>
              </p14:nvContentPartPr>
              <p14:xfrm>
                <a:off x="3334937" y="975682"/>
                <a:ext cx="717480" cy="328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527313-E120-B26E-EAB1-56DE0904CE1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317297" y="957682"/>
                  <a:ext cx="7531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F531B6-C67D-C68E-9980-B0C07276FCED}"/>
                    </a:ext>
                  </a:extLst>
                </p14:cNvPr>
                <p14:cNvContentPartPr/>
                <p14:nvPr/>
              </p14:nvContentPartPr>
              <p14:xfrm>
                <a:off x="3511697" y="1067842"/>
                <a:ext cx="173880" cy="309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F531B6-C67D-C68E-9980-B0C07276FCE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94057" y="1050202"/>
                  <a:ext cx="209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081EA39-E455-A61B-6E95-C2998F101594}"/>
                    </a:ext>
                  </a:extLst>
                </p14:cNvPr>
                <p14:cNvContentPartPr/>
                <p14:nvPr/>
              </p14:nvContentPartPr>
              <p14:xfrm>
                <a:off x="4393337" y="1040122"/>
                <a:ext cx="237960" cy="23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081EA39-E455-A61B-6E95-C2998F10159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75697" y="1022482"/>
                  <a:ext cx="2736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A75C206-225E-FE85-2C14-6704BC82CB78}"/>
                    </a:ext>
                  </a:extLst>
                </p14:cNvPr>
                <p14:cNvContentPartPr/>
                <p14:nvPr/>
              </p14:nvContentPartPr>
              <p14:xfrm>
                <a:off x="4727057" y="1217602"/>
                <a:ext cx="81720" cy="183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A75C206-225E-FE85-2C14-6704BC82CB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09417" y="1199962"/>
                  <a:ext cx="11736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F5B1298-1C88-F419-A75A-761DD480DA24}"/>
              </a:ext>
            </a:extLst>
          </p:cNvPr>
          <p:cNvGrpSpPr/>
          <p:nvPr/>
        </p:nvGrpSpPr>
        <p:grpSpPr>
          <a:xfrm>
            <a:off x="5181377" y="1037602"/>
            <a:ext cx="1595880" cy="280440"/>
            <a:chOff x="5181377" y="1037602"/>
            <a:chExt cx="1595880" cy="28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86ABDD5-AA2C-CB8C-2C96-78CB9C962455}"/>
                    </a:ext>
                  </a:extLst>
                </p14:cNvPr>
                <p14:cNvContentPartPr/>
                <p14:nvPr/>
              </p14:nvContentPartPr>
              <p14:xfrm>
                <a:off x="5181377" y="1037602"/>
                <a:ext cx="453240" cy="263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86ABDD5-AA2C-CB8C-2C96-78CB9C9624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63737" y="1019602"/>
                  <a:ext cx="488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A9A68EE-ED5B-99A6-2F89-8F7559216453}"/>
                    </a:ext>
                  </a:extLst>
                </p14:cNvPr>
                <p14:cNvContentPartPr/>
                <p14:nvPr/>
              </p14:nvContentPartPr>
              <p14:xfrm>
                <a:off x="5869337" y="1183762"/>
                <a:ext cx="907920" cy="134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A9A68EE-ED5B-99A6-2F89-8F75592164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51697" y="1165762"/>
                  <a:ext cx="9435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392761-C54C-0F8C-7DAF-1101C6DFD849}"/>
              </a:ext>
            </a:extLst>
          </p:cNvPr>
          <p:cNvGrpSpPr/>
          <p:nvPr/>
        </p:nvGrpSpPr>
        <p:grpSpPr>
          <a:xfrm>
            <a:off x="7169297" y="1052722"/>
            <a:ext cx="2044440" cy="302760"/>
            <a:chOff x="7169297" y="1052722"/>
            <a:chExt cx="204444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FB88C2-C7BD-7098-5B7D-8BFB29EAF6EC}"/>
                    </a:ext>
                  </a:extLst>
                </p14:cNvPr>
                <p14:cNvContentPartPr/>
                <p14:nvPr/>
              </p14:nvContentPartPr>
              <p14:xfrm>
                <a:off x="7169297" y="1052722"/>
                <a:ext cx="138240" cy="265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FB88C2-C7BD-7098-5B7D-8BFB29EAF6E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51297" y="1034722"/>
                  <a:ext cx="173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16328D1-4AEC-8BB6-AEC5-698C2DC74012}"/>
                    </a:ext>
                  </a:extLst>
                </p14:cNvPr>
                <p14:cNvContentPartPr/>
                <p14:nvPr/>
              </p14:nvContentPartPr>
              <p14:xfrm>
                <a:off x="7436057" y="1284202"/>
                <a:ext cx="23400" cy="309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16328D1-4AEC-8BB6-AEC5-698C2DC7401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18417" y="1266202"/>
                  <a:ext cx="59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2595708-40F1-D9E5-37C1-3158494A1EDE}"/>
                    </a:ext>
                  </a:extLst>
                </p14:cNvPr>
                <p14:cNvContentPartPr/>
                <p14:nvPr/>
              </p14:nvContentPartPr>
              <p14:xfrm>
                <a:off x="7581497" y="1104202"/>
                <a:ext cx="117360" cy="180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2595708-40F1-D9E5-37C1-3158494A1ED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563497" y="1086562"/>
                  <a:ext cx="153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135490D-D21B-9BCC-7E88-4426BFBB1D2D}"/>
                    </a:ext>
                  </a:extLst>
                </p14:cNvPr>
                <p14:cNvContentPartPr/>
                <p14:nvPr/>
              </p14:nvContentPartPr>
              <p14:xfrm>
                <a:off x="7796777" y="1102042"/>
                <a:ext cx="147240" cy="1695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135490D-D21B-9BCC-7E88-4426BFBB1D2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778777" y="1084402"/>
                  <a:ext cx="1828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9971285-AFA1-1ECF-3D89-605E042BAB67}"/>
                    </a:ext>
                  </a:extLst>
                </p14:cNvPr>
                <p14:cNvContentPartPr/>
                <p14:nvPr/>
              </p14:nvContentPartPr>
              <p14:xfrm>
                <a:off x="7998017" y="1104922"/>
                <a:ext cx="131760" cy="180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9971285-AFA1-1ECF-3D89-605E042BAB6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80377" y="1086922"/>
                  <a:ext cx="167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7A775A-87FB-3B92-B122-6F0998094767}"/>
                    </a:ext>
                  </a:extLst>
                </p14:cNvPr>
                <p14:cNvContentPartPr/>
                <p14:nvPr/>
              </p14:nvContentPartPr>
              <p14:xfrm>
                <a:off x="8302217" y="1196362"/>
                <a:ext cx="203400" cy="102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7A775A-87FB-3B92-B122-6F099809476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84217" y="1178362"/>
                  <a:ext cx="2390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41D4F79-89CF-7F04-0E0D-CDAD3CD3C681}"/>
                    </a:ext>
                  </a:extLst>
                </p14:cNvPr>
                <p14:cNvContentPartPr/>
                <p14:nvPr/>
              </p14:nvContentPartPr>
              <p14:xfrm>
                <a:off x="8573657" y="1181602"/>
                <a:ext cx="214920" cy="1321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41D4F79-89CF-7F04-0E0D-CDAD3CD3C6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556017" y="1163962"/>
                  <a:ext cx="250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BCFDDC-87AF-FE4C-8B6E-FE90C8424B7F}"/>
                    </a:ext>
                  </a:extLst>
                </p14:cNvPr>
                <p14:cNvContentPartPr/>
                <p14:nvPr/>
              </p14:nvContentPartPr>
              <p14:xfrm>
                <a:off x="8905577" y="1201402"/>
                <a:ext cx="200880" cy="102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BCFDDC-87AF-FE4C-8B6E-FE90C8424B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887577" y="1183402"/>
                  <a:ext cx="236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0B3073B-4AC8-CE6C-9659-CCC9C8FE4609}"/>
                    </a:ext>
                  </a:extLst>
                </p14:cNvPr>
                <p14:cNvContentPartPr/>
                <p14:nvPr/>
              </p14:nvContentPartPr>
              <p14:xfrm>
                <a:off x="9205817" y="1343602"/>
                <a:ext cx="7920" cy="11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0B3073B-4AC8-CE6C-9659-CCC9C8FE460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87817" y="1325962"/>
                  <a:ext cx="435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060F00F-F63C-66E8-DA11-A0C039A7E743}"/>
              </a:ext>
            </a:extLst>
          </p:cNvPr>
          <p:cNvGrpSpPr/>
          <p:nvPr/>
        </p:nvGrpSpPr>
        <p:grpSpPr>
          <a:xfrm>
            <a:off x="3194537" y="2176642"/>
            <a:ext cx="581760" cy="99000"/>
            <a:chOff x="3194537" y="2176642"/>
            <a:chExt cx="58176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FA37CA2-9AAE-0407-B02F-9F77EE4B3908}"/>
                    </a:ext>
                  </a:extLst>
                </p14:cNvPr>
                <p14:cNvContentPartPr/>
                <p14:nvPr/>
              </p14:nvContentPartPr>
              <p14:xfrm>
                <a:off x="3194537" y="2189242"/>
                <a:ext cx="111960" cy="83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FA37CA2-9AAE-0407-B02F-9F77EE4B390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76537" y="2171602"/>
                  <a:ext cx="147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B190FC6-FB46-E3A0-6958-F737E9875127}"/>
                    </a:ext>
                  </a:extLst>
                </p14:cNvPr>
                <p14:cNvContentPartPr/>
                <p14:nvPr/>
              </p14:nvContentPartPr>
              <p14:xfrm>
                <a:off x="3388577" y="2188162"/>
                <a:ext cx="142560" cy="87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B190FC6-FB46-E3A0-6958-F737E987512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70577" y="2170522"/>
                  <a:ext cx="178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BA80C4D-93CD-1FF7-64E0-139869F76003}"/>
                    </a:ext>
                  </a:extLst>
                </p14:cNvPr>
                <p14:cNvContentPartPr/>
                <p14:nvPr/>
              </p14:nvContentPartPr>
              <p14:xfrm>
                <a:off x="3643817" y="2176642"/>
                <a:ext cx="132480" cy="98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BA80C4D-93CD-1FF7-64E0-139869F7600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626177" y="2159002"/>
                  <a:ext cx="16812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967674B-1886-9E1E-AAF2-14E33EFCA0B2}"/>
              </a:ext>
            </a:extLst>
          </p:cNvPr>
          <p:cNvGrpSpPr/>
          <p:nvPr/>
        </p:nvGrpSpPr>
        <p:grpSpPr>
          <a:xfrm>
            <a:off x="4007777" y="2218402"/>
            <a:ext cx="192600" cy="78480"/>
            <a:chOff x="4007777" y="2218402"/>
            <a:chExt cx="19260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F32CA53-ADCB-D327-9C87-D7ACFD2DC761}"/>
                    </a:ext>
                  </a:extLst>
                </p14:cNvPr>
                <p14:cNvContentPartPr/>
                <p14:nvPr/>
              </p14:nvContentPartPr>
              <p14:xfrm>
                <a:off x="4007777" y="2218402"/>
                <a:ext cx="192600" cy="18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F32CA53-ADCB-D327-9C87-D7ACFD2DC7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89777" y="2200402"/>
                  <a:ext cx="2282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99304D3-D333-82A9-2DBE-D7736EFA3114}"/>
                    </a:ext>
                  </a:extLst>
                </p14:cNvPr>
                <p14:cNvContentPartPr/>
                <p14:nvPr/>
              </p14:nvContentPartPr>
              <p14:xfrm>
                <a:off x="4017497" y="2271322"/>
                <a:ext cx="177840" cy="25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99304D3-D333-82A9-2DBE-D7736EFA311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999857" y="2253682"/>
                  <a:ext cx="21348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040B733-DA14-8231-A9B5-6F7A273C27FF}"/>
              </a:ext>
            </a:extLst>
          </p:cNvPr>
          <p:cNvGrpSpPr/>
          <p:nvPr/>
        </p:nvGrpSpPr>
        <p:grpSpPr>
          <a:xfrm>
            <a:off x="4956737" y="1760842"/>
            <a:ext cx="2550240" cy="872280"/>
            <a:chOff x="4956737" y="1760842"/>
            <a:chExt cx="2550240" cy="87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626C6DC-7475-4953-22D2-0A6E9E2A2BBB}"/>
                    </a:ext>
                  </a:extLst>
                </p14:cNvPr>
                <p14:cNvContentPartPr/>
                <p14:nvPr/>
              </p14:nvContentPartPr>
              <p14:xfrm>
                <a:off x="5019017" y="2005282"/>
                <a:ext cx="131760" cy="271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626C6DC-7475-4953-22D2-0A6E9E2A2BB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001377" y="1987282"/>
                  <a:ext cx="167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127E2C3-DB10-B876-39F1-29AB09FC4DD7}"/>
                    </a:ext>
                  </a:extLst>
                </p14:cNvPr>
                <p14:cNvContentPartPr/>
                <p14:nvPr/>
              </p14:nvContentPartPr>
              <p14:xfrm>
                <a:off x="5232857" y="2003122"/>
                <a:ext cx="122400" cy="148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127E2C3-DB10-B876-39F1-29AB09FC4DD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214857" y="1985122"/>
                  <a:ext cx="158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C4CE11E-98E6-2AC6-1A56-3DF88C2811CC}"/>
                    </a:ext>
                  </a:extLst>
                </p14:cNvPr>
                <p14:cNvContentPartPr/>
                <p14:nvPr/>
              </p14:nvContentPartPr>
              <p14:xfrm>
                <a:off x="5397017" y="2000962"/>
                <a:ext cx="109800" cy="138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C4CE11E-98E6-2AC6-1A56-3DF88C2811C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79017" y="1983322"/>
                  <a:ext cx="145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563952E-B68D-3E42-4143-C0553E5B7CB9}"/>
                    </a:ext>
                  </a:extLst>
                </p14:cNvPr>
                <p14:cNvContentPartPr/>
                <p14:nvPr/>
              </p14:nvContentPartPr>
              <p14:xfrm>
                <a:off x="5612297" y="2009602"/>
                <a:ext cx="191520" cy="9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563952E-B68D-3E42-4143-C0553E5B7CB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594657" y="1991602"/>
                  <a:ext cx="227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23D53CE-CB67-CDD4-803D-4D97A9FE90CE}"/>
                    </a:ext>
                  </a:extLst>
                </p14:cNvPr>
                <p14:cNvContentPartPr/>
                <p14:nvPr/>
              </p14:nvContentPartPr>
              <p14:xfrm>
                <a:off x="4956737" y="2243602"/>
                <a:ext cx="887400" cy="116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23D53CE-CB67-CDD4-803D-4D97A9FE90C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39097" y="2225962"/>
                  <a:ext cx="92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98413D2-1C2B-44EE-6006-889F8A984FFD}"/>
                    </a:ext>
                  </a:extLst>
                </p14:cNvPr>
                <p14:cNvContentPartPr/>
                <p14:nvPr/>
              </p14:nvContentPartPr>
              <p14:xfrm>
                <a:off x="5163737" y="2482642"/>
                <a:ext cx="205920" cy="150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98413D2-1C2B-44EE-6006-889F8A984FF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45737" y="2465002"/>
                  <a:ext cx="241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CF5153A-925C-FF4C-C3CD-8C3E5C1E74D7}"/>
                    </a:ext>
                  </a:extLst>
                </p14:cNvPr>
                <p14:cNvContentPartPr/>
                <p14:nvPr/>
              </p14:nvContentPartPr>
              <p14:xfrm>
                <a:off x="5432657" y="2491642"/>
                <a:ext cx="63720" cy="90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CF5153A-925C-FF4C-C3CD-8C3E5C1E74D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414657" y="2474002"/>
                  <a:ext cx="99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D73AB0-BFC0-9D8B-45A8-B61248488726}"/>
                    </a:ext>
                  </a:extLst>
                </p14:cNvPr>
                <p14:cNvContentPartPr/>
                <p14:nvPr/>
              </p14:nvContentPartPr>
              <p14:xfrm>
                <a:off x="5520857" y="2365642"/>
                <a:ext cx="295920" cy="250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D73AB0-BFC0-9D8B-45A8-B6124848872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03217" y="2347642"/>
                  <a:ext cx="3315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7164380-78E0-50FB-D715-592592F529EF}"/>
                    </a:ext>
                  </a:extLst>
                </p14:cNvPr>
                <p14:cNvContentPartPr/>
                <p14:nvPr/>
              </p14:nvContentPartPr>
              <p14:xfrm>
                <a:off x="6392417" y="1936162"/>
                <a:ext cx="219960" cy="141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7164380-78E0-50FB-D715-592592F529E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74777" y="1918162"/>
                  <a:ext cx="255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B50E2D1-5A10-F6D8-F48E-08985EFFEC64}"/>
                    </a:ext>
                  </a:extLst>
                </p14:cNvPr>
                <p14:cNvContentPartPr/>
                <p14:nvPr/>
              </p14:nvContentPartPr>
              <p14:xfrm>
                <a:off x="6677897" y="1982242"/>
                <a:ext cx="96120" cy="568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B50E2D1-5A10-F6D8-F48E-08985EFFEC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660257" y="1964602"/>
                  <a:ext cx="1317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2B908E8-E86B-4792-98E6-67FE1E8B2764}"/>
                    </a:ext>
                  </a:extLst>
                </p14:cNvPr>
                <p14:cNvContentPartPr/>
                <p14:nvPr/>
              </p14:nvContentPartPr>
              <p14:xfrm>
                <a:off x="6839897" y="1760842"/>
                <a:ext cx="284760" cy="307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2B908E8-E86B-4792-98E6-67FE1E8B276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821897" y="1742842"/>
                  <a:ext cx="320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1C6F322-DD0F-3D4D-D872-DB90458A6820}"/>
                    </a:ext>
                  </a:extLst>
                </p14:cNvPr>
                <p14:cNvContentPartPr/>
                <p14:nvPr/>
              </p14:nvContentPartPr>
              <p14:xfrm>
                <a:off x="6092537" y="2150722"/>
                <a:ext cx="1414440" cy="115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1C6F322-DD0F-3D4D-D872-DB90458A682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74897" y="2133082"/>
                  <a:ext cx="145008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B903E55-8DF6-AA4E-21F8-3108DFA38176}"/>
              </a:ext>
            </a:extLst>
          </p:cNvPr>
          <p:cNvGrpSpPr/>
          <p:nvPr/>
        </p:nvGrpSpPr>
        <p:grpSpPr>
          <a:xfrm>
            <a:off x="6237617" y="2115802"/>
            <a:ext cx="2259720" cy="503640"/>
            <a:chOff x="6237617" y="2115802"/>
            <a:chExt cx="225972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7C3CB4-CC19-0AE4-2812-769211BBBA19}"/>
                    </a:ext>
                  </a:extLst>
                </p14:cNvPr>
                <p14:cNvContentPartPr/>
                <p14:nvPr/>
              </p14:nvContentPartPr>
              <p14:xfrm>
                <a:off x="6237617" y="2377882"/>
                <a:ext cx="139680" cy="213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7C3CB4-CC19-0AE4-2812-769211BBBA1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219977" y="2360242"/>
                  <a:ext cx="1753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857896-420D-2E70-9F93-FF836A769CA7}"/>
                    </a:ext>
                  </a:extLst>
                </p14:cNvPr>
                <p14:cNvContentPartPr/>
                <p14:nvPr/>
              </p14:nvContentPartPr>
              <p14:xfrm>
                <a:off x="6422657" y="2530162"/>
                <a:ext cx="14040" cy="58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857896-420D-2E70-9F93-FF836A769C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404657" y="2512522"/>
                  <a:ext cx="496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E329595-8A39-B40F-49F8-0E6F9326A917}"/>
                    </a:ext>
                  </a:extLst>
                </p14:cNvPr>
                <p14:cNvContentPartPr/>
                <p14:nvPr/>
              </p14:nvContentPartPr>
              <p14:xfrm>
                <a:off x="6529577" y="2437642"/>
                <a:ext cx="124560" cy="158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E329595-8A39-B40F-49F8-0E6F9326A91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511577" y="2420002"/>
                  <a:ext cx="160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63C7ED3-BE07-B3DB-9E73-62723E7B4987}"/>
                    </a:ext>
                  </a:extLst>
                </p14:cNvPr>
                <p14:cNvContentPartPr/>
                <p14:nvPr/>
              </p14:nvContentPartPr>
              <p14:xfrm>
                <a:off x="6701657" y="2409562"/>
                <a:ext cx="151200" cy="199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63C7ED3-BE07-B3DB-9E73-62723E7B498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84017" y="2391922"/>
                  <a:ext cx="186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2C88CF2-1C59-7A86-4BAC-4B48A6EE0D98}"/>
                    </a:ext>
                  </a:extLst>
                </p14:cNvPr>
                <p14:cNvContentPartPr/>
                <p14:nvPr/>
              </p14:nvContentPartPr>
              <p14:xfrm>
                <a:off x="6899297" y="2403082"/>
                <a:ext cx="116280" cy="216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2C88CF2-1C59-7A86-4BAC-4B48A6EE0D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81657" y="2385442"/>
                  <a:ext cx="151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C9D6F3-8CA7-3EC7-AEA7-F79876D71CF2}"/>
                    </a:ext>
                  </a:extLst>
                </p14:cNvPr>
                <p14:cNvContentPartPr/>
                <p14:nvPr/>
              </p14:nvContentPartPr>
              <p14:xfrm>
                <a:off x="7098737" y="2404162"/>
                <a:ext cx="135000" cy="1350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C9D6F3-8CA7-3EC7-AEA7-F79876D71CF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80737" y="2386162"/>
                  <a:ext cx="170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D795822-44BE-243C-05AE-D540538028D4}"/>
                    </a:ext>
                  </a:extLst>
                </p14:cNvPr>
                <p14:cNvContentPartPr/>
                <p14:nvPr/>
              </p14:nvContentPartPr>
              <p14:xfrm>
                <a:off x="7086857" y="2410642"/>
                <a:ext cx="104760" cy="140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D795822-44BE-243C-05AE-D540538028D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068857" y="2392642"/>
                  <a:ext cx="140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60FC32E-433C-2532-6F4D-304A1E095C9C}"/>
                    </a:ext>
                  </a:extLst>
                </p14:cNvPr>
                <p14:cNvContentPartPr/>
                <p14:nvPr/>
              </p14:nvContentPartPr>
              <p14:xfrm>
                <a:off x="7319057" y="2330362"/>
                <a:ext cx="11160" cy="20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60FC32E-433C-2532-6F4D-304A1E095C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01417" y="2312362"/>
                  <a:ext cx="468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DDBEDFA-2DBF-D354-7B34-3CD5CD590101}"/>
                    </a:ext>
                  </a:extLst>
                </p14:cNvPr>
                <p14:cNvContentPartPr/>
                <p14:nvPr/>
              </p14:nvContentPartPr>
              <p14:xfrm>
                <a:off x="7405097" y="2389402"/>
                <a:ext cx="127800" cy="111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DDBEDFA-2DBF-D354-7B34-3CD5CD59010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87097" y="2371762"/>
                  <a:ext cx="163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A4AF4E1-42E3-A878-F24A-466DAA8B407F}"/>
                    </a:ext>
                  </a:extLst>
                </p14:cNvPr>
                <p14:cNvContentPartPr/>
                <p14:nvPr/>
              </p14:nvContentPartPr>
              <p14:xfrm>
                <a:off x="7554857" y="2247202"/>
                <a:ext cx="98280" cy="122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A4AF4E1-42E3-A878-F24A-466DAA8B407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537217" y="2229562"/>
                  <a:ext cx="133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8F12F30-53B5-BA32-1BD6-842B9B4DB74C}"/>
                    </a:ext>
                  </a:extLst>
                </p14:cNvPr>
                <p14:cNvContentPartPr/>
                <p14:nvPr/>
              </p14:nvContentPartPr>
              <p14:xfrm>
                <a:off x="7689497" y="2225242"/>
                <a:ext cx="77400" cy="147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8F12F30-53B5-BA32-1BD6-842B9B4DB74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671497" y="2207602"/>
                  <a:ext cx="113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EEABF03-F34D-D65C-A132-E69A4092C38F}"/>
                    </a:ext>
                  </a:extLst>
                </p14:cNvPr>
                <p14:cNvContentPartPr/>
                <p14:nvPr/>
              </p14:nvContentPartPr>
              <p14:xfrm>
                <a:off x="7820897" y="2237842"/>
                <a:ext cx="676440" cy="3574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EEABF03-F34D-D65C-A132-E69A4092C38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803257" y="2219842"/>
                  <a:ext cx="71208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701E0BB-3E76-6344-3AE5-A96D0ED2D609}"/>
                    </a:ext>
                  </a:extLst>
                </p14:cNvPr>
                <p14:cNvContentPartPr/>
                <p14:nvPr/>
              </p14:nvContentPartPr>
              <p14:xfrm>
                <a:off x="7414457" y="2115802"/>
                <a:ext cx="991800" cy="1004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701E0BB-3E76-6344-3AE5-A96D0ED2D6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396457" y="2098162"/>
                  <a:ext cx="102744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6CD7F68-DBEC-39C7-5990-1C8108CE2BF8}"/>
                  </a:ext>
                </a:extLst>
              </p14:cNvPr>
              <p14:cNvContentPartPr/>
              <p14:nvPr/>
            </p14:nvContentPartPr>
            <p14:xfrm>
              <a:off x="7951217" y="2328562"/>
              <a:ext cx="172080" cy="406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6CD7F68-DBEC-39C7-5990-1C8108CE2BF8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933217" y="2310562"/>
                <a:ext cx="20772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76B0DE9D-E659-4E53-BB0B-D81EF76C9842}"/>
              </a:ext>
            </a:extLst>
          </p:cNvPr>
          <p:cNvGrpSpPr/>
          <p:nvPr/>
        </p:nvGrpSpPr>
        <p:grpSpPr>
          <a:xfrm>
            <a:off x="8703617" y="1989802"/>
            <a:ext cx="839520" cy="260280"/>
            <a:chOff x="8703617" y="1989802"/>
            <a:chExt cx="83952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B860486-6749-A645-CF92-DFC1BD159F17}"/>
                    </a:ext>
                  </a:extLst>
                </p14:cNvPr>
                <p14:cNvContentPartPr/>
                <p14:nvPr/>
              </p14:nvContentPartPr>
              <p14:xfrm>
                <a:off x="8703617" y="2102482"/>
                <a:ext cx="133200" cy="111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B860486-6749-A645-CF92-DFC1BD159F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85617" y="2084842"/>
                  <a:ext cx="168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44BA5C-FA3C-C7A9-A762-7BE324CE066D}"/>
                    </a:ext>
                  </a:extLst>
                </p14:cNvPr>
                <p14:cNvContentPartPr/>
                <p14:nvPr/>
              </p14:nvContentPartPr>
              <p14:xfrm>
                <a:off x="8719097" y="2199322"/>
                <a:ext cx="114480" cy="7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44BA5C-FA3C-C7A9-A762-7BE324CE066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01097" y="2181322"/>
                  <a:ext cx="150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C2B174B-683F-4323-8F34-47B5E9A59D2C}"/>
                    </a:ext>
                  </a:extLst>
                </p14:cNvPr>
                <p14:cNvContentPartPr/>
                <p14:nvPr/>
              </p14:nvContentPartPr>
              <p14:xfrm>
                <a:off x="9010697" y="1993042"/>
                <a:ext cx="6480" cy="2455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C2B174B-683F-4323-8F34-47B5E9A59D2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992697" y="1975042"/>
                  <a:ext cx="421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5EB76D4-722F-29EA-4B32-8297B7B7E73E}"/>
                    </a:ext>
                  </a:extLst>
                </p14:cNvPr>
                <p14:cNvContentPartPr/>
                <p14:nvPr/>
              </p14:nvContentPartPr>
              <p14:xfrm>
                <a:off x="9102497" y="2204002"/>
                <a:ext cx="22320" cy="460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5EB76D4-722F-29EA-4B32-8297B7B7E73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084857" y="2186002"/>
                  <a:ext cx="57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5B5659-13E4-B51B-E3EB-355E191D3A40}"/>
                    </a:ext>
                  </a:extLst>
                </p14:cNvPr>
                <p14:cNvContentPartPr/>
                <p14:nvPr/>
              </p14:nvContentPartPr>
              <p14:xfrm>
                <a:off x="9225977" y="1995562"/>
                <a:ext cx="95400" cy="251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5B5659-13E4-B51B-E3EB-355E191D3A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207977" y="1977922"/>
                  <a:ext cx="131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0AB628B-B07A-5C8C-28EC-E909DC9C132B}"/>
                    </a:ext>
                  </a:extLst>
                </p14:cNvPr>
                <p14:cNvContentPartPr/>
                <p14:nvPr/>
              </p14:nvContentPartPr>
              <p14:xfrm>
                <a:off x="9437297" y="1989802"/>
                <a:ext cx="105840" cy="2577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0AB628B-B07A-5C8C-28EC-E909DC9C132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19657" y="1972162"/>
                  <a:ext cx="14148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D2F1191-C2EA-D2AD-BB72-AF0F67814656}"/>
              </a:ext>
            </a:extLst>
          </p:cNvPr>
          <p:cNvGrpSpPr/>
          <p:nvPr/>
        </p:nvGrpSpPr>
        <p:grpSpPr>
          <a:xfrm>
            <a:off x="9612617" y="2006722"/>
            <a:ext cx="302040" cy="241200"/>
            <a:chOff x="9612617" y="2006722"/>
            <a:chExt cx="30204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F418A1F-7DC5-78A3-6980-8B54AA3654A6}"/>
                    </a:ext>
                  </a:extLst>
                </p14:cNvPr>
                <p14:cNvContentPartPr/>
                <p14:nvPr/>
              </p14:nvContentPartPr>
              <p14:xfrm>
                <a:off x="9612617" y="2012482"/>
                <a:ext cx="100080" cy="1994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F418A1F-7DC5-78A3-6980-8B54AA3654A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594977" y="1994842"/>
                  <a:ext cx="13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BFC7E7E-7177-D43E-B451-7616C143B2EB}"/>
                    </a:ext>
                  </a:extLst>
                </p14:cNvPr>
                <p14:cNvContentPartPr/>
                <p14:nvPr/>
              </p14:nvContentPartPr>
              <p14:xfrm>
                <a:off x="9740777" y="2006722"/>
                <a:ext cx="173880" cy="241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BFC7E7E-7177-D43E-B451-7616C143B2E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723137" y="1989082"/>
                  <a:ext cx="209520" cy="27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F7B6188-CDDB-174C-E801-8EE852D517A2}"/>
              </a:ext>
            </a:extLst>
          </p:cNvPr>
          <p:cNvGrpSpPr/>
          <p:nvPr/>
        </p:nvGrpSpPr>
        <p:grpSpPr>
          <a:xfrm>
            <a:off x="2358977" y="2112202"/>
            <a:ext cx="617400" cy="211680"/>
            <a:chOff x="2358977" y="2112202"/>
            <a:chExt cx="617400" cy="2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4A07AD2-E47D-0DBF-3371-388DD47A9D46}"/>
                    </a:ext>
                  </a:extLst>
                </p14:cNvPr>
                <p14:cNvContentPartPr/>
                <p14:nvPr/>
              </p14:nvContentPartPr>
              <p14:xfrm>
                <a:off x="2358977" y="2112202"/>
                <a:ext cx="32760" cy="20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4A07AD2-E47D-0DBF-3371-388DD47A9D4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40977" y="2094562"/>
                  <a:ext cx="68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08DAB4B-5854-76F2-AD37-E7F61D25010C}"/>
                    </a:ext>
                  </a:extLst>
                </p14:cNvPr>
                <p14:cNvContentPartPr/>
                <p14:nvPr/>
              </p14:nvContentPartPr>
              <p14:xfrm>
                <a:off x="2502617" y="2272042"/>
                <a:ext cx="6120" cy="51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08DAB4B-5854-76F2-AD37-E7F61D25010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84977" y="2254042"/>
                  <a:ext cx="41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99A5B9-2091-9FF4-461B-04E8662DB4B1}"/>
                    </a:ext>
                  </a:extLst>
                </p14:cNvPr>
                <p14:cNvContentPartPr/>
                <p14:nvPr/>
              </p14:nvContentPartPr>
              <p14:xfrm>
                <a:off x="2566337" y="2165122"/>
                <a:ext cx="95760" cy="137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99A5B9-2091-9FF4-461B-04E8662DB4B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548337" y="2147482"/>
                  <a:ext cx="131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1A8E17C-8FF7-11D6-CC3D-87A1928C131C}"/>
                    </a:ext>
                  </a:extLst>
                </p14:cNvPr>
                <p14:cNvContentPartPr/>
                <p14:nvPr/>
              </p14:nvContentPartPr>
              <p14:xfrm>
                <a:off x="2749577" y="2187082"/>
                <a:ext cx="65880" cy="1144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1A8E17C-8FF7-11D6-CC3D-87A1928C131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731577" y="2169442"/>
                  <a:ext cx="1015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4A0D35D-1653-5D20-CB6E-8B155813AC75}"/>
                    </a:ext>
                  </a:extLst>
                </p14:cNvPr>
                <p14:cNvContentPartPr/>
                <p14:nvPr/>
              </p14:nvContentPartPr>
              <p14:xfrm>
                <a:off x="2860457" y="2209042"/>
                <a:ext cx="115920" cy="95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4A0D35D-1653-5D20-CB6E-8B155813AC7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842817" y="2191042"/>
                  <a:ext cx="15156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6629CE0-B8A8-3D0D-3FDF-BD457A513B3B}"/>
              </a:ext>
            </a:extLst>
          </p:cNvPr>
          <p:cNvGrpSpPr/>
          <p:nvPr/>
        </p:nvGrpSpPr>
        <p:grpSpPr>
          <a:xfrm>
            <a:off x="4459217" y="2021122"/>
            <a:ext cx="439200" cy="243360"/>
            <a:chOff x="4459217" y="2021122"/>
            <a:chExt cx="4392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D204A7E-00A2-06E6-4562-F7B195E2D867}"/>
                    </a:ext>
                  </a:extLst>
                </p14:cNvPr>
                <p14:cNvContentPartPr/>
                <p14:nvPr/>
              </p14:nvContentPartPr>
              <p14:xfrm>
                <a:off x="4459217" y="2021122"/>
                <a:ext cx="5040" cy="2268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D204A7E-00A2-06E6-4562-F7B195E2D86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441217" y="2003122"/>
                  <a:ext cx="406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C72C4F4-CC80-7439-59C8-58BBA61D5523}"/>
                    </a:ext>
                  </a:extLst>
                </p14:cNvPr>
                <p14:cNvContentPartPr/>
                <p14:nvPr/>
              </p14:nvContentPartPr>
              <p14:xfrm>
                <a:off x="4507457" y="2201122"/>
                <a:ext cx="14040" cy="30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C72C4F4-CC80-7439-59C8-58BBA61D552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89817" y="2183122"/>
                  <a:ext cx="496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63400E0-73F2-CDB0-7360-D3BC6CC2718B}"/>
                    </a:ext>
                  </a:extLst>
                </p14:cNvPr>
                <p14:cNvContentPartPr/>
                <p14:nvPr/>
              </p14:nvContentPartPr>
              <p14:xfrm>
                <a:off x="4599257" y="2060002"/>
                <a:ext cx="77760" cy="153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63400E0-73F2-CDB0-7360-D3BC6CC2718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81617" y="2042002"/>
                  <a:ext cx="113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FAD8EDB-4E51-CE05-B4EE-3FD3C32AA161}"/>
                    </a:ext>
                  </a:extLst>
                </p14:cNvPr>
                <p14:cNvContentPartPr/>
                <p14:nvPr/>
              </p14:nvContentPartPr>
              <p14:xfrm>
                <a:off x="4703297" y="2080522"/>
                <a:ext cx="74880" cy="117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FAD8EDB-4E51-CE05-B4EE-3FD3C32AA16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685297" y="2062522"/>
                  <a:ext cx="110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B57DED0-FDE0-C46A-DA06-EE3579C69D5A}"/>
                    </a:ext>
                  </a:extLst>
                </p14:cNvPr>
                <p14:cNvContentPartPr/>
                <p14:nvPr/>
              </p14:nvContentPartPr>
              <p14:xfrm>
                <a:off x="4824257" y="2081602"/>
                <a:ext cx="74160" cy="92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B57DED0-FDE0-C46A-DA06-EE3579C69D5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806257" y="2063962"/>
                  <a:ext cx="109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58582BA-EFB4-6465-3505-3798E0EE8E8F}"/>
                    </a:ext>
                  </a:extLst>
                </p14:cNvPr>
                <p14:cNvContentPartPr/>
                <p14:nvPr/>
              </p14:nvContentPartPr>
              <p14:xfrm>
                <a:off x="4503137" y="2240002"/>
                <a:ext cx="29880" cy="244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58582BA-EFB4-6465-3505-3798E0EE8E8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85137" y="2222362"/>
                  <a:ext cx="6552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BFAB796-27AC-A5EE-70A6-E967359172ED}"/>
                  </a:ext>
                </a:extLst>
              </p14:cNvPr>
              <p14:cNvContentPartPr/>
              <p14:nvPr/>
            </p14:nvContentPartPr>
            <p14:xfrm>
              <a:off x="4388657" y="2368882"/>
              <a:ext cx="585720" cy="8496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BFAB796-27AC-A5EE-70A6-E967359172E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371017" y="2350882"/>
                <a:ext cx="621360" cy="12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55FB793-DEE8-81D3-8837-675BFE2DFB0A}"/>
              </a:ext>
            </a:extLst>
          </p:cNvPr>
          <p:cNvGrpSpPr/>
          <p:nvPr/>
        </p:nvGrpSpPr>
        <p:grpSpPr>
          <a:xfrm>
            <a:off x="10145417" y="1890442"/>
            <a:ext cx="1419480" cy="608760"/>
            <a:chOff x="10145417" y="1890442"/>
            <a:chExt cx="1419480" cy="60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FDB49E8-00EB-9A61-E49D-B4DAC5A1DC31}"/>
                    </a:ext>
                  </a:extLst>
                </p14:cNvPr>
                <p14:cNvContentPartPr/>
                <p14:nvPr/>
              </p14:nvContentPartPr>
              <p14:xfrm>
                <a:off x="10145417" y="2085562"/>
                <a:ext cx="146880" cy="180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FDB49E8-00EB-9A61-E49D-B4DAC5A1DC3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127417" y="2067562"/>
                  <a:ext cx="182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89B3094-3F3D-C012-1BB4-321326D4FE6A}"/>
                    </a:ext>
                  </a:extLst>
                </p14:cNvPr>
                <p14:cNvContentPartPr/>
                <p14:nvPr/>
              </p14:nvContentPartPr>
              <p14:xfrm>
                <a:off x="10154777" y="2113282"/>
                <a:ext cx="123480" cy="153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89B3094-3F3D-C012-1BB4-321326D4FE6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136777" y="2095642"/>
                  <a:ext cx="1591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02107A0-A061-0F01-DA7F-FFA8B09A0010}"/>
                    </a:ext>
                  </a:extLst>
                </p14:cNvPr>
                <p14:cNvContentPartPr/>
                <p14:nvPr/>
              </p14:nvContentPartPr>
              <p14:xfrm>
                <a:off x="10439537" y="2040562"/>
                <a:ext cx="11880" cy="201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02107A0-A061-0F01-DA7F-FFA8B09A001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21897" y="2022562"/>
                  <a:ext cx="47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3761547-9E51-C1E5-3AF9-B9CE9D4CB9F9}"/>
                    </a:ext>
                  </a:extLst>
                </p14:cNvPr>
                <p14:cNvContentPartPr/>
                <p14:nvPr/>
              </p14:nvContentPartPr>
              <p14:xfrm>
                <a:off x="10570577" y="2038762"/>
                <a:ext cx="134280" cy="1818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3761547-9E51-C1E5-3AF9-B9CE9D4CB9F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52937" y="2021122"/>
                  <a:ext cx="1699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C20FBF7-95D9-D959-C018-306308DB04F4}"/>
                    </a:ext>
                  </a:extLst>
                </p14:cNvPr>
                <p14:cNvContentPartPr/>
                <p14:nvPr/>
              </p14:nvContentPartPr>
              <p14:xfrm>
                <a:off x="10766417" y="1992682"/>
                <a:ext cx="116640" cy="12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C20FBF7-95D9-D959-C018-306308DB04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48417" y="1975042"/>
                  <a:ext cx="152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4D7D013-5B0C-56DB-5E7A-3F10E7581B4D}"/>
                    </a:ext>
                  </a:extLst>
                </p14:cNvPr>
                <p14:cNvContentPartPr/>
                <p14:nvPr/>
              </p14:nvContentPartPr>
              <p14:xfrm>
                <a:off x="10925177" y="1913482"/>
                <a:ext cx="140760" cy="122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4D7D013-5B0C-56DB-5E7A-3F10E7581B4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907177" y="1895842"/>
                  <a:ext cx="176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37C25F9-71A2-3B4B-B72C-86D2FCA627E1}"/>
                    </a:ext>
                  </a:extLst>
                </p14:cNvPr>
                <p14:cNvContentPartPr/>
                <p14:nvPr/>
              </p14:nvContentPartPr>
              <p14:xfrm>
                <a:off x="11232257" y="1913122"/>
                <a:ext cx="11520" cy="118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37C25F9-71A2-3B4B-B72C-86D2FCA627E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214617" y="1895482"/>
                  <a:ext cx="47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6EDA46-FAB9-3B11-8238-F14A8D0A7390}"/>
                    </a:ext>
                  </a:extLst>
                </p14:cNvPr>
                <p14:cNvContentPartPr/>
                <p14:nvPr/>
              </p14:nvContentPartPr>
              <p14:xfrm>
                <a:off x="11133617" y="1890442"/>
                <a:ext cx="165960" cy="127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6EDA46-FAB9-3B11-8238-F14A8D0A739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15977" y="1872802"/>
                  <a:ext cx="201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C206F69-E456-AE30-6AC7-D7C21889129D}"/>
                    </a:ext>
                  </a:extLst>
                </p14:cNvPr>
                <p14:cNvContentPartPr/>
                <p14:nvPr/>
              </p14:nvContentPartPr>
              <p14:xfrm>
                <a:off x="11205257" y="1960642"/>
                <a:ext cx="12600" cy="1594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C206F69-E456-AE30-6AC7-D7C21889129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187257" y="1943002"/>
                  <a:ext cx="48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03B8681-8C2A-E11E-25DA-422D69C52F9A}"/>
                    </a:ext>
                  </a:extLst>
                </p14:cNvPr>
                <p14:cNvContentPartPr/>
                <p14:nvPr/>
              </p14:nvContentPartPr>
              <p14:xfrm>
                <a:off x="11358257" y="2200762"/>
                <a:ext cx="206640" cy="298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03B8681-8C2A-E11E-25DA-422D69C52F9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340617" y="2183122"/>
                  <a:ext cx="24228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5D5E397D-FD09-F6CA-FA8D-D07326DE5570}"/>
              </a:ext>
            </a:extLst>
          </p:cNvPr>
          <p:cNvGrpSpPr/>
          <p:nvPr/>
        </p:nvGrpSpPr>
        <p:grpSpPr>
          <a:xfrm>
            <a:off x="8704697" y="3264922"/>
            <a:ext cx="242280" cy="154440"/>
            <a:chOff x="8704697" y="3264922"/>
            <a:chExt cx="24228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4C21358-7227-5062-EBD4-FFB0DAA490EF}"/>
                    </a:ext>
                  </a:extLst>
                </p14:cNvPr>
                <p14:cNvContentPartPr/>
                <p14:nvPr/>
              </p14:nvContentPartPr>
              <p14:xfrm>
                <a:off x="8724857" y="3264922"/>
                <a:ext cx="216720" cy="61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4C21358-7227-5062-EBD4-FFB0DAA490E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707217" y="3246922"/>
                  <a:ext cx="2523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CEDE57C-AF78-5F38-314D-50A47D88813B}"/>
                    </a:ext>
                  </a:extLst>
                </p14:cNvPr>
                <p14:cNvContentPartPr/>
                <p14:nvPr/>
              </p14:nvContentPartPr>
              <p14:xfrm>
                <a:off x="8704697" y="3386602"/>
                <a:ext cx="242280" cy="32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CEDE57C-AF78-5F38-314D-50A47D88813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686697" y="3368602"/>
                  <a:ext cx="2779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4F9B6F7-A577-6D19-49E0-A0B1DC3251A9}"/>
              </a:ext>
            </a:extLst>
          </p:cNvPr>
          <p:cNvGrpSpPr/>
          <p:nvPr/>
        </p:nvGrpSpPr>
        <p:grpSpPr>
          <a:xfrm>
            <a:off x="9168377" y="3168802"/>
            <a:ext cx="497880" cy="248400"/>
            <a:chOff x="9168377" y="3168802"/>
            <a:chExt cx="49788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FBF18B-F4C1-28D5-F396-9ED2A8771506}"/>
                    </a:ext>
                  </a:extLst>
                </p14:cNvPr>
                <p14:cNvContentPartPr/>
                <p14:nvPr/>
              </p14:nvContentPartPr>
              <p14:xfrm>
                <a:off x="9168377" y="3168802"/>
                <a:ext cx="110160" cy="2484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FBF18B-F4C1-28D5-F396-9ED2A877150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50377" y="3151162"/>
                  <a:ext cx="1458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2C4666C-1259-5FC1-C089-6273DACEF3A2}"/>
                    </a:ext>
                  </a:extLst>
                </p14:cNvPr>
                <p14:cNvContentPartPr/>
                <p14:nvPr/>
              </p14:nvContentPartPr>
              <p14:xfrm>
                <a:off x="9371057" y="3183562"/>
                <a:ext cx="133920" cy="221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2C4666C-1259-5FC1-C089-6273DACEF3A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353417" y="3165562"/>
                  <a:ext cx="1695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A4AE8A6-F7DA-D7EA-5BB5-668F8A3D718B}"/>
                    </a:ext>
                  </a:extLst>
                </p14:cNvPr>
                <p14:cNvContentPartPr/>
                <p14:nvPr/>
              </p14:nvContentPartPr>
              <p14:xfrm>
                <a:off x="9650417" y="3191482"/>
                <a:ext cx="15840" cy="209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A4AE8A6-F7DA-D7EA-5BB5-668F8A3D718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32417" y="3173842"/>
                  <a:ext cx="5148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76E86B5-9421-943E-AB06-8CFBEA0E8241}"/>
              </a:ext>
            </a:extLst>
          </p:cNvPr>
          <p:cNvGrpSpPr/>
          <p:nvPr/>
        </p:nvGrpSpPr>
        <p:grpSpPr>
          <a:xfrm>
            <a:off x="9919337" y="3162322"/>
            <a:ext cx="754920" cy="253800"/>
            <a:chOff x="9919337" y="3162322"/>
            <a:chExt cx="75492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6C50D51-B0CD-1696-550A-3300585E3122}"/>
                    </a:ext>
                  </a:extLst>
                </p14:cNvPr>
                <p14:cNvContentPartPr/>
                <p14:nvPr/>
              </p14:nvContentPartPr>
              <p14:xfrm>
                <a:off x="9919337" y="3172762"/>
                <a:ext cx="246600" cy="218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6C50D51-B0CD-1696-550A-3300585E312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901697" y="3155122"/>
                  <a:ext cx="28224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6F31B8A-86FA-39EE-DA8F-E423F7FBE22B}"/>
                    </a:ext>
                  </a:extLst>
                </p14:cNvPr>
                <p14:cNvContentPartPr/>
                <p14:nvPr/>
              </p14:nvContentPartPr>
              <p14:xfrm>
                <a:off x="10235417" y="3293722"/>
                <a:ext cx="178200" cy="1224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6F31B8A-86FA-39EE-DA8F-E423F7FBE2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17777" y="3276082"/>
                  <a:ext cx="213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181AA5A-9E1B-C622-956E-6F603EFC853A}"/>
                    </a:ext>
                  </a:extLst>
                </p14:cNvPr>
                <p14:cNvContentPartPr/>
                <p14:nvPr/>
              </p14:nvContentPartPr>
              <p14:xfrm>
                <a:off x="10435217" y="3180682"/>
                <a:ext cx="221760" cy="218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181AA5A-9E1B-C622-956E-6F603EFC853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17217" y="3162682"/>
                  <a:ext cx="2574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87F477C-93E0-0D61-2A09-907B118A259D}"/>
                    </a:ext>
                  </a:extLst>
                </p14:cNvPr>
                <p14:cNvContentPartPr/>
                <p14:nvPr/>
              </p14:nvContentPartPr>
              <p14:xfrm>
                <a:off x="10622417" y="3162322"/>
                <a:ext cx="51840" cy="75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87F477C-93E0-0D61-2A09-907B118A259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604777" y="3144322"/>
                  <a:ext cx="8748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3AAB2E9-2FA8-851B-8D07-F77C24163A10}"/>
              </a:ext>
            </a:extLst>
          </p:cNvPr>
          <p:cNvGrpSpPr/>
          <p:nvPr/>
        </p:nvGrpSpPr>
        <p:grpSpPr>
          <a:xfrm>
            <a:off x="10995737" y="3105082"/>
            <a:ext cx="864360" cy="451080"/>
            <a:chOff x="10995737" y="3105082"/>
            <a:chExt cx="86436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16623ED-9715-A96B-921F-2140982FE6CD}"/>
                    </a:ext>
                  </a:extLst>
                </p14:cNvPr>
                <p14:cNvContentPartPr/>
                <p14:nvPr/>
              </p14:nvContentPartPr>
              <p14:xfrm>
                <a:off x="10995737" y="3105082"/>
                <a:ext cx="153000" cy="3909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16623ED-9715-A96B-921F-2140982FE6C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978097" y="3087442"/>
                  <a:ext cx="1886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6FD8C4-468A-91A9-5D59-B4AD4A7F3631}"/>
                    </a:ext>
                  </a:extLst>
                </p14:cNvPr>
                <p14:cNvContentPartPr/>
                <p14:nvPr/>
              </p14:nvContentPartPr>
              <p14:xfrm>
                <a:off x="11116337" y="3314962"/>
                <a:ext cx="224640" cy="108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6FD8C4-468A-91A9-5D59-B4AD4A7F3631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98337" y="3296962"/>
                  <a:ext cx="260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96134A-01FE-99C7-8900-1E5B200ACF31}"/>
                    </a:ext>
                  </a:extLst>
                </p14:cNvPr>
                <p14:cNvContentPartPr/>
                <p14:nvPr/>
              </p14:nvContentPartPr>
              <p14:xfrm>
                <a:off x="11387417" y="3329722"/>
                <a:ext cx="141840" cy="106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96134A-01FE-99C7-8900-1E5B200ACF31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369777" y="3312082"/>
                  <a:ext cx="177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5983E12-C96F-8036-88D5-6CA0B9F92B67}"/>
                    </a:ext>
                  </a:extLst>
                </p14:cNvPr>
                <p14:cNvContentPartPr/>
                <p14:nvPr/>
              </p14:nvContentPartPr>
              <p14:xfrm>
                <a:off x="11541137" y="3192562"/>
                <a:ext cx="136080" cy="1134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5983E12-C96F-8036-88D5-6CA0B9F92B6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23497" y="3174922"/>
                  <a:ext cx="171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A01C18F-66CD-0076-8CD8-74064B6D63DE}"/>
                    </a:ext>
                  </a:extLst>
                </p14:cNvPr>
                <p14:cNvContentPartPr/>
                <p14:nvPr/>
              </p14:nvContentPartPr>
              <p14:xfrm>
                <a:off x="11734817" y="3142522"/>
                <a:ext cx="125280" cy="413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A01C18F-66CD-0076-8CD8-74064B6D63D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716817" y="3124882"/>
                  <a:ext cx="160920" cy="44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AFD7D436-6AA6-01E4-E462-2BD7D862A3EF}"/>
                  </a:ext>
                </a:extLst>
              </p14:cNvPr>
              <p14:cNvContentPartPr/>
              <p14:nvPr/>
            </p14:nvContentPartPr>
            <p14:xfrm>
              <a:off x="11290217" y="2138122"/>
              <a:ext cx="689760" cy="10411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AFD7D436-6AA6-01E4-E462-2BD7D862A3E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1272577" y="2120122"/>
                <a:ext cx="725400" cy="10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6ED1673-503E-E257-7422-06D2BE137273}"/>
              </a:ext>
            </a:extLst>
          </p:cNvPr>
          <p:cNvGrpSpPr/>
          <p:nvPr/>
        </p:nvGrpSpPr>
        <p:grpSpPr>
          <a:xfrm>
            <a:off x="1186817" y="1585162"/>
            <a:ext cx="724680" cy="1528920"/>
            <a:chOff x="1186817" y="1585162"/>
            <a:chExt cx="724680" cy="15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9BA23B4-B5C1-309C-E109-318B1846145E}"/>
                    </a:ext>
                  </a:extLst>
                </p14:cNvPr>
                <p14:cNvContentPartPr/>
                <p14:nvPr/>
              </p14:nvContentPartPr>
              <p14:xfrm>
                <a:off x="1186817" y="1603162"/>
                <a:ext cx="682200" cy="1510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9BA23B4-B5C1-309C-E109-318B1846145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69177" y="1585162"/>
                  <a:ext cx="717840" cy="154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06874E9-21BB-E112-B291-C4CE3AE94D00}"/>
                    </a:ext>
                  </a:extLst>
                </p14:cNvPr>
                <p14:cNvContentPartPr/>
                <p14:nvPr/>
              </p14:nvContentPartPr>
              <p14:xfrm>
                <a:off x="1745537" y="1585162"/>
                <a:ext cx="165960" cy="195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06874E9-21BB-E112-B291-C4CE3AE94D0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727897" y="1567522"/>
                  <a:ext cx="2016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66B762BB-3AFA-D08C-DD5C-713F2FFFC5DB}"/>
                  </a:ext>
                </a:extLst>
              </p14:cNvPr>
              <p14:cNvContentPartPr/>
              <p14:nvPr/>
            </p14:nvContentPartPr>
            <p14:xfrm>
              <a:off x="781457" y="3166642"/>
              <a:ext cx="644400" cy="4986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66B762BB-3AFA-D08C-DD5C-713F2FFFC5DB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763817" y="3148642"/>
                <a:ext cx="680040" cy="53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C93E30D-6762-1837-C0A3-F4AB4D42280A}"/>
              </a:ext>
            </a:extLst>
          </p:cNvPr>
          <p:cNvGrpSpPr/>
          <p:nvPr/>
        </p:nvGrpSpPr>
        <p:grpSpPr>
          <a:xfrm>
            <a:off x="1610177" y="2992042"/>
            <a:ext cx="1625760" cy="577440"/>
            <a:chOff x="1610177" y="2992042"/>
            <a:chExt cx="162576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D03BAD6-82F7-ECDE-F31D-14AF31916343}"/>
                    </a:ext>
                  </a:extLst>
                </p14:cNvPr>
                <p14:cNvContentPartPr/>
                <p14:nvPr/>
              </p14:nvContentPartPr>
              <p14:xfrm>
                <a:off x="1610177" y="2992042"/>
                <a:ext cx="1348560" cy="577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D03BAD6-82F7-ECDE-F31D-14AF3191634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592177" y="2974042"/>
                  <a:ext cx="138420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5411E60-7F3D-8100-DFF1-995032B5B691}"/>
                    </a:ext>
                  </a:extLst>
                </p14:cNvPr>
                <p14:cNvContentPartPr/>
                <p14:nvPr/>
              </p14:nvContentPartPr>
              <p14:xfrm>
                <a:off x="2555897" y="3200842"/>
                <a:ext cx="15840" cy="11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5411E60-7F3D-8100-DFF1-995032B5B69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37897" y="3182842"/>
                  <a:ext cx="51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8C6B360-516E-0D67-A6E7-77C11F77BAE7}"/>
                    </a:ext>
                  </a:extLst>
                </p14:cNvPr>
                <p14:cNvContentPartPr/>
                <p14:nvPr/>
              </p14:nvContentPartPr>
              <p14:xfrm>
                <a:off x="2332697" y="3185722"/>
                <a:ext cx="251280" cy="7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8C6B360-516E-0D67-A6E7-77C11F77BAE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314697" y="3168082"/>
                  <a:ext cx="286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5D6CDAC-752B-2CBB-102B-DB9307B7B400}"/>
                    </a:ext>
                  </a:extLst>
                </p14:cNvPr>
                <p14:cNvContentPartPr/>
                <p14:nvPr/>
              </p14:nvContentPartPr>
              <p14:xfrm>
                <a:off x="2077817" y="3163402"/>
                <a:ext cx="262800" cy="53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5D6CDAC-752B-2CBB-102B-DB9307B7B40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059817" y="3145402"/>
                  <a:ext cx="2984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BB04D23-4B9E-0A7B-048E-45C24F43287F}"/>
                    </a:ext>
                  </a:extLst>
                </p14:cNvPr>
                <p14:cNvContentPartPr/>
                <p14:nvPr/>
              </p14:nvContentPartPr>
              <p14:xfrm>
                <a:off x="3067097" y="3144682"/>
                <a:ext cx="139320" cy="152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BB04D23-4B9E-0A7B-048E-45C24F43287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49457" y="3127042"/>
                  <a:ext cx="174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8B059CE-3915-0B8C-AD78-DF6E59660091}"/>
                    </a:ext>
                  </a:extLst>
                </p14:cNvPr>
                <p14:cNvContentPartPr/>
                <p14:nvPr/>
              </p14:nvContentPartPr>
              <p14:xfrm>
                <a:off x="3214337" y="3425842"/>
                <a:ext cx="21600" cy="140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8B059CE-3915-0B8C-AD78-DF6E596600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96337" y="3407842"/>
                  <a:ext cx="5724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FEF94AB8-7F61-3BED-8D55-23CF445E5529}"/>
              </a:ext>
            </a:extLst>
          </p:cNvPr>
          <p:cNvGrpSpPr/>
          <p:nvPr/>
        </p:nvGrpSpPr>
        <p:grpSpPr>
          <a:xfrm>
            <a:off x="744737" y="3734002"/>
            <a:ext cx="2138760" cy="413640"/>
            <a:chOff x="744737" y="3734002"/>
            <a:chExt cx="213876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6D9253-F8C2-F20C-DA9B-5D595A4328D8}"/>
                    </a:ext>
                  </a:extLst>
                </p14:cNvPr>
                <p14:cNvContentPartPr/>
                <p14:nvPr/>
              </p14:nvContentPartPr>
              <p14:xfrm>
                <a:off x="744737" y="3983482"/>
                <a:ext cx="247680" cy="164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6D9253-F8C2-F20C-DA9B-5D595A4328D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7097" y="3965482"/>
                  <a:ext cx="2833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B301D11-288D-055E-364B-F8CE23E5E21F}"/>
                    </a:ext>
                  </a:extLst>
                </p14:cNvPr>
                <p14:cNvContentPartPr/>
                <p14:nvPr/>
              </p14:nvContentPartPr>
              <p14:xfrm>
                <a:off x="1064777" y="3770722"/>
                <a:ext cx="512640" cy="362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B301D11-288D-055E-364B-F8CE23E5E21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47137" y="3753082"/>
                  <a:ext cx="54828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52ABA6A0-2F6F-AD0D-CE50-269C9E202279}"/>
                    </a:ext>
                  </a:extLst>
                </p14:cNvPr>
                <p14:cNvContentPartPr/>
                <p14:nvPr/>
              </p14:nvContentPartPr>
              <p14:xfrm>
                <a:off x="1401017" y="3897442"/>
                <a:ext cx="190800" cy="3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52ABA6A0-2F6F-AD0D-CE50-269C9E20227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383017" y="3879442"/>
                  <a:ext cx="2264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A684297-F3E9-E620-0120-6C5461F25674}"/>
                    </a:ext>
                  </a:extLst>
                </p14:cNvPr>
                <p14:cNvContentPartPr/>
                <p14:nvPr/>
              </p14:nvContentPartPr>
              <p14:xfrm>
                <a:off x="1858217" y="3734002"/>
                <a:ext cx="1025280" cy="399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A684297-F3E9-E620-0120-6C5461F2567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40577" y="3716002"/>
                  <a:ext cx="10609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540803D2-BF4D-324D-770D-F7FCEF1F5DA6}"/>
                    </a:ext>
                  </a:extLst>
                </p14:cNvPr>
                <p14:cNvContentPartPr/>
                <p14:nvPr/>
              </p14:nvContentPartPr>
              <p14:xfrm>
                <a:off x="2605217" y="3895282"/>
                <a:ext cx="276840" cy="205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540803D2-BF4D-324D-770D-F7FCEF1F5DA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87217" y="3877282"/>
                  <a:ext cx="3124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B209CEAC-D274-F1B4-C40D-9E3CE243EC8D}"/>
              </a:ext>
            </a:extLst>
          </p:cNvPr>
          <p:cNvGrpSpPr/>
          <p:nvPr/>
        </p:nvGrpSpPr>
        <p:grpSpPr>
          <a:xfrm>
            <a:off x="3276617" y="3689002"/>
            <a:ext cx="1505880" cy="616680"/>
            <a:chOff x="3276617" y="3689002"/>
            <a:chExt cx="1505880" cy="6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2F8407A-607C-12A1-1795-0CE4E03C5504}"/>
                    </a:ext>
                  </a:extLst>
                </p14:cNvPr>
                <p14:cNvContentPartPr/>
                <p14:nvPr/>
              </p14:nvContentPartPr>
              <p14:xfrm>
                <a:off x="3276617" y="3801322"/>
                <a:ext cx="22320" cy="243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2F8407A-607C-12A1-1795-0CE4E03C550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58617" y="3783682"/>
                  <a:ext cx="579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3EAF92E-E011-B782-1B96-5DA98245BDB1}"/>
                    </a:ext>
                  </a:extLst>
                </p14:cNvPr>
                <p14:cNvContentPartPr/>
                <p14:nvPr/>
              </p14:nvContentPartPr>
              <p14:xfrm>
                <a:off x="3381017" y="3802402"/>
                <a:ext cx="51840" cy="231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3EAF92E-E011-B782-1B96-5DA98245BDB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63017" y="3784762"/>
                  <a:ext cx="87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BCAA54A-5EC8-5010-9126-B2AD77179318}"/>
                    </a:ext>
                  </a:extLst>
                </p14:cNvPr>
                <p14:cNvContentPartPr/>
                <p14:nvPr/>
              </p14:nvContentPartPr>
              <p14:xfrm>
                <a:off x="3309737" y="3916522"/>
                <a:ext cx="113400" cy="7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BCAA54A-5EC8-5010-9126-B2AD7717931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292097" y="3898882"/>
                  <a:ext cx="149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9BAA454-33D0-9C79-5F64-5D7FFB9646E3}"/>
                    </a:ext>
                  </a:extLst>
                </p14:cNvPr>
                <p14:cNvContentPartPr/>
                <p14:nvPr/>
              </p14:nvContentPartPr>
              <p14:xfrm>
                <a:off x="3498737" y="3689002"/>
                <a:ext cx="1283760" cy="6166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9BAA454-33D0-9C79-5F64-5D7FFB9646E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80737" y="3671002"/>
                  <a:ext cx="1319400" cy="65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C479B69-76E5-852D-9DE4-5CCB489265E9}"/>
              </a:ext>
            </a:extLst>
          </p:cNvPr>
          <p:cNvGrpSpPr/>
          <p:nvPr/>
        </p:nvGrpSpPr>
        <p:grpSpPr>
          <a:xfrm>
            <a:off x="5077337" y="3597922"/>
            <a:ext cx="468000" cy="577440"/>
            <a:chOff x="5077337" y="3597922"/>
            <a:chExt cx="46800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164F736-0C9F-7198-5136-AF31A7DDF69D}"/>
                    </a:ext>
                  </a:extLst>
                </p14:cNvPr>
                <p14:cNvContentPartPr/>
                <p14:nvPr/>
              </p14:nvContentPartPr>
              <p14:xfrm>
                <a:off x="5077337" y="4044682"/>
                <a:ext cx="20520" cy="130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164F736-0C9F-7198-5136-AF31A7DDF69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059337" y="4026682"/>
                  <a:ext cx="56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A12AC02-C729-EE15-953B-BE3BBD2511E4}"/>
                    </a:ext>
                  </a:extLst>
                </p14:cNvPr>
                <p14:cNvContentPartPr/>
                <p14:nvPr/>
              </p14:nvContentPartPr>
              <p14:xfrm>
                <a:off x="5220617" y="3697642"/>
                <a:ext cx="12600" cy="323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A12AC02-C729-EE15-953B-BE3BBD2511E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02617" y="3679642"/>
                  <a:ext cx="482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C9769CF-7F82-B910-8EC5-A36406AB678F}"/>
                    </a:ext>
                  </a:extLst>
                </p14:cNvPr>
                <p14:cNvContentPartPr/>
                <p14:nvPr/>
              </p14:nvContentPartPr>
              <p14:xfrm>
                <a:off x="5360297" y="3704122"/>
                <a:ext cx="19800" cy="3182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C9769CF-7F82-B910-8EC5-A36406AB678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342297" y="3686122"/>
                  <a:ext cx="554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6920103-DFBB-9A71-E514-BEEEE26D4B74}"/>
                    </a:ext>
                  </a:extLst>
                </p14:cNvPr>
                <p14:cNvContentPartPr/>
                <p14:nvPr/>
              </p14:nvContentPartPr>
              <p14:xfrm>
                <a:off x="5221337" y="3888442"/>
                <a:ext cx="160200" cy="11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6920103-DFBB-9A71-E514-BEEEE26D4B7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03697" y="3870802"/>
                  <a:ext cx="195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5BB1FD6-7C63-6AF8-B11B-FD19AE43A2BE}"/>
                    </a:ext>
                  </a:extLst>
                </p14:cNvPr>
                <p14:cNvContentPartPr/>
                <p14:nvPr/>
              </p14:nvContentPartPr>
              <p14:xfrm>
                <a:off x="5503217" y="3597922"/>
                <a:ext cx="42120" cy="145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5BB1FD6-7C63-6AF8-B11B-FD19AE43A2B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85217" y="3579922"/>
                  <a:ext cx="7776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6644535-5102-3AA4-A491-39E6A06117E6}"/>
                  </a:ext>
                </a:extLst>
              </p14:cNvPr>
              <p14:cNvContentPartPr/>
              <p14:nvPr/>
            </p14:nvContentPartPr>
            <p14:xfrm>
              <a:off x="5718497" y="3740122"/>
              <a:ext cx="181440" cy="26208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6644535-5102-3AA4-A491-39E6A06117E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700857" y="3722122"/>
                <a:ext cx="2170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EFF39690-23F0-ADBE-0E00-35ED21099EB2}"/>
                  </a:ext>
                </a:extLst>
              </p14:cNvPr>
              <p14:cNvContentPartPr/>
              <p14:nvPr/>
            </p14:nvContentPartPr>
            <p14:xfrm>
              <a:off x="5860337" y="4109482"/>
              <a:ext cx="3240" cy="252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EFF39690-23F0-ADBE-0E00-35ED21099EB2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842337" y="4091842"/>
                <a:ext cx="3888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B0FB322-264F-A6E9-B553-556425FEFA82}"/>
              </a:ext>
            </a:extLst>
          </p:cNvPr>
          <p:cNvGrpSpPr/>
          <p:nvPr/>
        </p:nvGrpSpPr>
        <p:grpSpPr>
          <a:xfrm>
            <a:off x="777137" y="4468762"/>
            <a:ext cx="1315440" cy="460440"/>
            <a:chOff x="777137" y="4468762"/>
            <a:chExt cx="1315440" cy="46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F82EE7E-B4D7-4898-7F65-6EA0333B2CBC}"/>
                    </a:ext>
                  </a:extLst>
                </p14:cNvPr>
                <p14:cNvContentPartPr/>
                <p14:nvPr/>
              </p14:nvContentPartPr>
              <p14:xfrm>
                <a:off x="789377" y="4787722"/>
                <a:ext cx="96840" cy="61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F82EE7E-B4D7-4898-7F65-6EA0333B2CB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71377" y="4770082"/>
                  <a:ext cx="1324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D684036-E8DF-74C0-FB4E-3DF6A05FA6E7}"/>
                    </a:ext>
                  </a:extLst>
                </p14:cNvPr>
                <p14:cNvContentPartPr/>
                <p14:nvPr/>
              </p14:nvContentPartPr>
              <p14:xfrm>
                <a:off x="777137" y="4856482"/>
                <a:ext cx="92880" cy="72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D684036-E8DF-74C0-FB4E-3DF6A05FA6E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59137" y="4838842"/>
                  <a:ext cx="128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202513B-88F8-4E0E-6D6F-CB88DC3945F1}"/>
                    </a:ext>
                  </a:extLst>
                </p14:cNvPr>
                <p14:cNvContentPartPr/>
                <p14:nvPr/>
              </p14:nvContentPartPr>
              <p14:xfrm>
                <a:off x="926177" y="4583602"/>
                <a:ext cx="213840" cy="2271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202513B-88F8-4E0E-6D6F-CB88DC3945F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08177" y="4565602"/>
                  <a:ext cx="2494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31563ED-97EE-8345-18AC-879D7913143F}"/>
                    </a:ext>
                  </a:extLst>
                </p14:cNvPr>
                <p14:cNvContentPartPr/>
                <p14:nvPr/>
              </p14:nvContentPartPr>
              <p14:xfrm>
                <a:off x="1206617" y="4493962"/>
                <a:ext cx="15120" cy="95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31563ED-97EE-8345-18AC-879D7913143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88617" y="4476322"/>
                  <a:ext cx="50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8BB9D492-D382-D949-DA0E-3E61D80ECC9D}"/>
                    </a:ext>
                  </a:extLst>
                </p14:cNvPr>
                <p14:cNvContentPartPr/>
                <p14:nvPr/>
              </p14:nvContentPartPr>
              <p14:xfrm>
                <a:off x="1318937" y="4468762"/>
                <a:ext cx="53280" cy="151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8BB9D492-D382-D949-DA0E-3E61D80ECC9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301297" y="4450762"/>
                  <a:ext cx="88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93D8B6E-7A2A-606C-C2E1-026B82D1ECED}"/>
                    </a:ext>
                  </a:extLst>
                </p14:cNvPr>
                <p14:cNvContentPartPr/>
                <p14:nvPr/>
              </p14:nvContentPartPr>
              <p14:xfrm>
                <a:off x="1653377" y="4524202"/>
                <a:ext cx="439200" cy="2844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93D8B6E-7A2A-606C-C2E1-026B82D1ECE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635377" y="4506202"/>
                  <a:ext cx="474840" cy="32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B01C1C58-C9F4-7C8E-BBBB-6D1A6B1DC477}"/>
              </a:ext>
            </a:extLst>
          </p:cNvPr>
          <p:cNvGrpSpPr/>
          <p:nvPr/>
        </p:nvGrpSpPr>
        <p:grpSpPr>
          <a:xfrm>
            <a:off x="2402897" y="4368322"/>
            <a:ext cx="3656160" cy="522000"/>
            <a:chOff x="2402897" y="4368322"/>
            <a:chExt cx="3656160" cy="52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A9A1700-F063-97A0-2D51-85B802D03EB5}"/>
                    </a:ext>
                  </a:extLst>
                </p14:cNvPr>
                <p14:cNvContentPartPr/>
                <p14:nvPr/>
              </p14:nvContentPartPr>
              <p14:xfrm>
                <a:off x="2402897" y="4544722"/>
                <a:ext cx="169560" cy="74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A9A1700-F063-97A0-2D51-85B802D03EB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84897" y="4526722"/>
                  <a:ext cx="205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50BCCAF-BDB2-E7DE-7189-E2F83EDFDA8A}"/>
                    </a:ext>
                  </a:extLst>
                </p14:cNvPr>
                <p14:cNvContentPartPr/>
                <p14:nvPr/>
              </p14:nvContentPartPr>
              <p14:xfrm>
                <a:off x="2416217" y="4615282"/>
                <a:ext cx="116280" cy="133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50BCCAF-BDB2-E7DE-7189-E2F83EDFDA8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398217" y="4597282"/>
                  <a:ext cx="151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C8D87B2-5D9A-B305-03D1-E12CE34FAE1E}"/>
                    </a:ext>
                  </a:extLst>
                </p14:cNvPr>
                <p14:cNvContentPartPr/>
                <p14:nvPr/>
              </p14:nvContentPartPr>
              <p14:xfrm>
                <a:off x="2677217" y="4386682"/>
                <a:ext cx="1070640" cy="5036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C8D87B2-5D9A-B305-03D1-E12CE34FAE1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659577" y="4368682"/>
                  <a:ext cx="110628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B70543E-8EBF-83C7-C701-4B657D7DD0CE}"/>
                    </a:ext>
                  </a:extLst>
                </p14:cNvPr>
                <p14:cNvContentPartPr/>
                <p14:nvPr/>
              </p14:nvContentPartPr>
              <p14:xfrm>
                <a:off x="3978257" y="4540402"/>
                <a:ext cx="6840" cy="1501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B70543E-8EBF-83C7-C701-4B657D7DD0C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960617" y="4522402"/>
                  <a:ext cx="42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06F3D6E-7413-FEF4-B843-CBF4A97D0627}"/>
                    </a:ext>
                  </a:extLst>
                </p14:cNvPr>
                <p14:cNvContentPartPr/>
                <p14:nvPr/>
              </p14:nvContentPartPr>
              <p14:xfrm>
                <a:off x="3912377" y="4589362"/>
                <a:ext cx="142920" cy="29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06F3D6E-7413-FEF4-B843-CBF4A97D062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94737" y="4571362"/>
                  <a:ext cx="178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6EC04FC-D562-708A-291E-498ADBDC6F90}"/>
                    </a:ext>
                  </a:extLst>
                </p14:cNvPr>
                <p14:cNvContentPartPr/>
                <p14:nvPr/>
              </p14:nvContentPartPr>
              <p14:xfrm>
                <a:off x="4256897" y="4474162"/>
                <a:ext cx="147960" cy="2491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6EC04FC-D562-708A-291E-498ADBDC6F9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238897" y="4456522"/>
                  <a:ext cx="1836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B8168EE-1410-6622-F66A-09353CD7B00E}"/>
                    </a:ext>
                  </a:extLst>
                </p14:cNvPr>
                <p14:cNvContentPartPr/>
                <p14:nvPr/>
              </p14:nvContentPartPr>
              <p14:xfrm>
                <a:off x="4462817" y="4368322"/>
                <a:ext cx="830880" cy="382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B8168EE-1410-6622-F66A-09353CD7B00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44817" y="4350322"/>
                  <a:ext cx="86652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95735AE-032C-54E6-D222-9F55AEA888C5}"/>
                    </a:ext>
                  </a:extLst>
                </p14:cNvPr>
                <p14:cNvContentPartPr/>
                <p14:nvPr/>
              </p14:nvContentPartPr>
              <p14:xfrm>
                <a:off x="5168417" y="4533202"/>
                <a:ext cx="163800" cy="38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95735AE-032C-54E6-D222-9F55AEA888C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150417" y="4515562"/>
                  <a:ext cx="199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3093933-EE33-E859-D462-05B48A525877}"/>
                    </a:ext>
                  </a:extLst>
                </p14:cNvPr>
                <p14:cNvContentPartPr/>
                <p14:nvPr/>
              </p14:nvContentPartPr>
              <p14:xfrm>
                <a:off x="5324657" y="4572082"/>
                <a:ext cx="734400" cy="153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3093933-EE33-E859-D462-05B48A52587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06657" y="4554082"/>
                  <a:ext cx="7700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94D9B16-0D3E-1702-1C90-33AE5C32204B}"/>
              </a:ext>
            </a:extLst>
          </p:cNvPr>
          <p:cNvGrpSpPr/>
          <p:nvPr/>
        </p:nvGrpSpPr>
        <p:grpSpPr>
          <a:xfrm>
            <a:off x="708017" y="5037562"/>
            <a:ext cx="4064040" cy="524520"/>
            <a:chOff x="708017" y="5037562"/>
            <a:chExt cx="406404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229140A-E3DB-816A-72B6-0C9E32739253}"/>
                    </a:ext>
                  </a:extLst>
                </p14:cNvPr>
                <p14:cNvContentPartPr/>
                <p14:nvPr/>
              </p14:nvContentPartPr>
              <p14:xfrm>
                <a:off x="708017" y="5183722"/>
                <a:ext cx="178200" cy="268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229140A-E3DB-816A-72B6-0C9E3273925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90017" y="5165722"/>
                  <a:ext cx="2138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8BE2ADE-B571-24DB-E3D8-8AB480B318C5}"/>
                    </a:ext>
                  </a:extLst>
                </p14:cNvPr>
                <p14:cNvContentPartPr/>
                <p14:nvPr/>
              </p14:nvContentPartPr>
              <p14:xfrm>
                <a:off x="934457" y="5297122"/>
                <a:ext cx="393480" cy="162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8BE2ADE-B571-24DB-E3D8-8AB480B318C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16817" y="5279482"/>
                  <a:ext cx="429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DCCB3AB-63E4-07E7-0B29-794619D8F38C}"/>
                    </a:ext>
                  </a:extLst>
                </p14:cNvPr>
                <p14:cNvContentPartPr/>
                <p14:nvPr/>
              </p14:nvContentPartPr>
              <p14:xfrm>
                <a:off x="1477697" y="5340322"/>
                <a:ext cx="346320" cy="156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DCCB3AB-63E4-07E7-0B29-794619D8F38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59697" y="5322322"/>
                  <a:ext cx="381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D443490-3B50-6B01-A8C1-B86FFD6662B4}"/>
                    </a:ext>
                  </a:extLst>
                </p14:cNvPr>
                <p14:cNvContentPartPr/>
                <p14:nvPr/>
              </p14:nvContentPartPr>
              <p14:xfrm>
                <a:off x="1628537" y="5250682"/>
                <a:ext cx="22320" cy="16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D443490-3B50-6B01-A8C1-B86FFD6662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10897" y="5232682"/>
                  <a:ext cx="579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3D81E93-705A-452E-9B73-12E19A308CE6}"/>
                    </a:ext>
                  </a:extLst>
                </p14:cNvPr>
                <p14:cNvContentPartPr/>
                <p14:nvPr/>
              </p14:nvContentPartPr>
              <p14:xfrm>
                <a:off x="2022017" y="5079682"/>
                <a:ext cx="483840" cy="439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3D81E93-705A-452E-9B73-12E19A308CE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004017" y="5061682"/>
                  <a:ext cx="5194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02F13AE-7D2A-975A-7BAE-FA45E889381B}"/>
                    </a:ext>
                  </a:extLst>
                </p14:cNvPr>
                <p14:cNvContentPartPr/>
                <p14:nvPr/>
              </p14:nvContentPartPr>
              <p14:xfrm>
                <a:off x="2496497" y="5224762"/>
                <a:ext cx="1440" cy="8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02F13AE-7D2A-975A-7BAE-FA45E889381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78497" y="5206762"/>
                  <a:ext cx="37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F107A6D-6600-3285-4C2B-06357E381419}"/>
                    </a:ext>
                  </a:extLst>
                </p14:cNvPr>
                <p14:cNvContentPartPr/>
                <p14:nvPr/>
              </p14:nvContentPartPr>
              <p14:xfrm>
                <a:off x="2562017" y="5099842"/>
                <a:ext cx="410760" cy="335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F107A6D-6600-3285-4C2B-06357E38141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44017" y="5082202"/>
                  <a:ext cx="44640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33BBE84-01AE-5CDE-E042-0A94FA09AEA1}"/>
                    </a:ext>
                  </a:extLst>
                </p14:cNvPr>
                <p14:cNvContentPartPr/>
                <p14:nvPr/>
              </p14:nvContentPartPr>
              <p14:xfrm>
                <a:off x="2947937" y="5124322"/>
                <a:ext cx="22680" cy="333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33BBE84-01AE-5CDE-E042-0A94FA09AEA1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29937" y="5106682"/>
                  <a:ext cx="583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2C723D0-85B7-85CA-8A9D-D29C887D26D2}"/>
                    </a:ext>
                  </a:extLst>
                </p14:cNvPr>
                <p14:cNvContentPartPr/>
                <p14:nvPr/>
              </p14:nvContentPartPr>
              <p14:xfrm>
                <a:off x="3165737" y="5053042"/>
                <a:ext cx="489960" cy="440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2C723D0-85B7-85CA-8A9D-D29C887D26D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48097" y="5035042"/>
                  <a:ext cx="52560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76F9D17-F605-4466-A868-C9B6D698238F}"/>
                    </a:ext>
                  </a:extLst>
                </p14:cNvPr>
                <p14:cNvContentPartPr/>
                <p14:nvPr/>
              </p14:nvContentPartPr>
              <p14:xfrm>
                <a:off x="3279497" y="5156722"/>
                <a:ext cx="159480" cy="75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76F9D17-F605-4466-A868-C9B6D698238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261497" y="5138722"/>
                  <a:ext cx="195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F2A0AFE-FBAC-FAA6-4A37-E77718631591}"/>
                    </a:ext>
                  </a:extLst>
                </p14:cNvPr>
                <p14:cNvContentPartPr/>
                <p14:nvPr/>
              </p14:nvContentPartPr>
              <p14:xfrm>
                <a:off x="3853697" y="5269402"/>
                <a:ext cx="153000" cy="1108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F2A0AFE-FBAC-FAA6-4A37-E77718631591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36057" y="5251762"/>
                  <a:ext cx="188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BCB782B-FB8A-1586-9299-3B949DF421DC}"/>
                    </a:ext>
                  </a:extLst>
                </p14:cNvPr>
                <p14:cNvContentPartPr/>
                <p14:nvPr/>
              </p14:nvContentPartPr>
              <p14:xfrm>
                <a:off x="4084817" y="5261122"/>
                <a:ext cx="136080" cy="300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BCB782B-FB8A-1586-9299-3B949DF421DC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067177" y="5243482"/>
                  <a:ext cx="17172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D3F0C3A-088C-A760-D570-80157DC7E422}"/>
                    </a:ext>
                  </a:extLst>
                </p14:cNvPr>
                <p14:cNvContentPartPr/>
                <p14:nvPr/>
              </p14:nvContentPartPr>
              <p14:xfrm>
                <a:off x="4277777" y="5037562"/>
                <a:ext cx="494280" cy="314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D3F0C3A-088C-A760-D570-80157DC7E42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260137" y="5019922"/>
                  <a:ext cx="529920" cy="34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C6B3118-0F8F-7EF1-5193-34C9326F2F3F}"/>
              </a:ext>
            </a:extLst>
          </p:cNvPr>
          <p:cNvGrpSpPr/>
          <p:nvPr/>
        </p:nvGrpSpPr>
        <p:grpSpPr>
          <a:xfrm>
            <a:off x="5129897" y="5078962"/>
            <a:ext cx="542160" cy="262440"/>
            <a:chOff x="5129897" y="5078962"/>
            <a:chExt cx="54216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F779025-3088-631A-DBE4-B9428DDC361B}"/>
                    </a:ext>
                  </a:extLst>
                </p14:cNvPr>
                <p14:cNvContentPartPr/>
                <p14:nvPr/>
              </p14:nvContentPartPr>
              <p14:xfrm>
                <a:off x="5129897" y="5084722"/>
                <a:ext cx="10080" cy="2566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F779025-3088-631A-DBE4-B9428DDC361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112257" y="5066722"/>
                  <a:ext cx="45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4502E5F-E8B1-CD96-95EB-60014F61674D}"/>
                    </a:ext>
                  </a:extLst>
                </p14:cNvPr>
                <p14:cNvContentPartPr/>
                <p14:nvPr/>
              </p14:nvContentPartPr>
              <p14:xfrm>
                <a:off x="5212337" y="5085802"/>
                <a:ext cx="171000" cy="234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4502E5F-E8B1-CD96-95EB-60014F61674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194337" y="5067802"/>
                  <a:ext cx="20664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D8F9671-3D0E-460B-9DD6-1488F54AC91C}"/>
                    </a:ext>
                  </a:extLst>
                </p14:cNvPr>
                <p14:cNvContentPartPr/>
                <p14:nvPr/>
              </p14:nvContentPartPr>
              <p14:xfrm>
                <a:off x="5411057" y="5307562"/>
                <a:ext cx="6120" cy="241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D8F9671-3D0E-460B-9DD6-1488F54AC91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393417" y="5289922"/>
                  <a:ext cx="41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0450772-D704-944C-B6AC-89D638B03FB3}"/>
                    </a:ext>
                  </a:extLst>
                </p14:cNvPr>
                <p14:cNvContentPartPr/>
                <p14:nvPr/>
              </p14:nvContentPartPr>
              <p14:xfrm>
                <a:off x="5509337" y="5078962"/>
                <a:ext cx="162720" cy="209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0450772-D704-944C-B6AC-89D638B03FB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491337" y="5061322"/>
                  <a:ext cx="1983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3B4A7FE-87C3-8FE7-AC4F-9E473B45E8D0}"/>
              </a:ext>
            </a:extLst>
          </p:cNvPr>
          <p:cNvGrpSpPr/>
          <p:nvPr/>
        </p:nvGrpSpPr>
        <p:grpSpPr>
          <a:xfrm>
            <a:off x="5901377" y="5017402"/>
            <a:ext cx="2345400" cy="469800"/>
            <a:chOff x="5901377" y="5017402"/>
            <a:chExt cx="234540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BD06660-4546-171F-B5BE-C0C9176B8D13}"/>
                    </a:ext>
                  </a:extLst>
                </p14:cNvPr>
                <p14:cNvContentPartPr/>
                <p14:nvPr/>
              </p14:nvContentPartPr>
              <p14:xfrm>
                <a:off x="5901377" y="5252482"/>
                <a:ext cx="722160" cy="86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BD06660-4546-171F-B5BE-C0C9176B8D1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883737" y="5234842"/>
                  <a:ext cx="757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6A3FC94-2B5F-54A3-FC0E-85FF95E27DCA}"/>
                    </a:ext>
                  </a:extLst>
                </p14:cNvPr>
                <p14:cNvContentPartPr/>
                <p14:nvPr/>
              </p14:nvContentPartPr>
              <p14:xfrm>
                <a:off x="6816857" y="5217922"/>
                <a:ext cx="384480" cy="114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6A3FC94-2B5F-54A3-FC0E-85FF95E27DC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799217" y="5200282"/>
                  <a:ext cx="420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9384AE7-3920-4E18-08C2-DDFA01DF337C}"/>
                    </a:ext>
                  </a:extLst>
                </p14:cNvPr>
                <p14:cNvContentPartPr/>
                <p14:nvPr/>
              </p14:nvContentPartPr>
              <p14:xfrm>
                <a:off x="7035737" y="5238802"/>
                <a:ext cx="204120" cy="114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9384AE7-3920-4E18-08C2-DDFA01DF337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017737" y="5220802"/>
                  <a:ext cx="239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AD3579D-4382-8577-973E-A7114159C6BD}"/>
                    </a:ext>
                  </a:extLst>
                </p14:cNvPr>
                <p14:cNvContentPartPr/>
                <p14:nvPr/>
              </p14:nvContentPartPr>
              <p14:xfrm>
                <a:off x="7247417" y="5032162"/>
                <a:ext cx="469800" cy="336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AD3579D-4382-8577-973E-A7114159C6B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229777" y="5014522"/>
                  <a:ext cx="50544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3DD5A15-B5B9-2E3F-CD5F-36F0B512F8BD}"/>
                    </a:ext>
                  </a:extLst>
                </p14:cNvPr>
                <p14:cNvContentPartPr/>
                <p14:nvPr/>
              </p14:nvContentPartPr>
              <p14:xfrm>
                <a:off x="7549457" y="5176882"/>
                <a:ext cx="186840" cy="59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3DD5A15-B5B9-2E3F-CD5F-36F0B512F8B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531457" y="5158882"/>
                  <a:ext cx="222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9C92896-D662-F8F4-5C64-F43D91E1DE0B}"/>
                    </a:ext>
                  </a:extLst>
                </p14:cNvPr>
                <p14:cNvContentPartPr/>
                <p14:nvPr/>
              </p14:nvContentPartPr>
              <p14:xfrm>
                <a:off x="7686257" y="5017402"/>
                <a:ext cx="560520" cy="469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9C92896-D662-F8F4-5C64-F43D91E1DE0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668257" y="4999402"/>
                  <a:ext cx="596160" cy="50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F3AB4ACB-0A6F-1D5E-1B9B-BD24AFE2CE6B}"/>
              </a:ext>
            </a:extLst>
          </p:cNvPr>
          <p:cNvGrpSpPr/>
          <p:nvPr/>
        </p:nvGrpSpPr>
        <p:grpSpPr>
          <a:xfrm>
            <a:off x="706577" y="5704642"/>
            <a:ext cx="6749280" cy="1119600"/>
            <a:chOff x="706577" y="5704642"/>
            <a:chExt cx="6749280" cy="11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CE31D2A-4F76-3559-6B88-CFAEB129A002}"/>
                    </a:ext>
                  </a:extLst>
                </p14:cNvPr>
                <p14:cNvContentPartPr/>
                <p14:nvPr/>
              </p14:nvContentPartPr>
              <p14:xfrm>
                <a:off x="807377" y="5724802"/>
                <a:ext cx="216360" cy="287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CE31D2A-4F76-3559-6B88-CFAEB129A00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9377" y="5707162"/>
                  <a:ext cx="2520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DA85A18-3E73-E489-3429-48355D5CC4F5}"/>
                    </a:ext>
                  </a:extLst>
                </p14:cNvPr>
                <p14:cNvContentPartPr/>
                <p14:nvPr/>
              </p14:nvContentPartPr>
              <p14:xfrm>
                <a:off x="1110497" y="5937202"/>
                <a:ext cx="94680" cy="2566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DA85A18-3E73-E489-3429-48355D5CC4F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92857" y="5919562"/>
                  <a:ext cx="1303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024A2D8-01B9-CE0D-5576-450F04EBF799}"/>
                    </a:ext>
                  </a:extLst>
                </p14:cNvPr>
                <p14:cNvContentPartPr/>
                <p14:nvPr/>
              </p14:nvContentPartPr>
              <p14:xfrm>
                <a:off x="1417577" y="5755042"/>
                <a:ext cx="256320" cy="79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024A2D8-01B9-CE0D-5576-450F04EBF79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399937" y="5737402"/>
                  <a:ext cx="291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DCDAEBE-57C3-EB6C-2188-93E539541907}"/>
                    </a:ext>
                  </a:extLst>
                </p14:cNvPr>
                <p14:cNvContentPartPr/>
                <p14:nvPr/>
              </p14:nvContentPartPr>
              <p14:xfrm>
                <a:off x="1438457" y="5865202"/>
                <a:ext cx="272880" cy="637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DCDAEBE-57C3-EB6C-2188-93E53954190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420457" y="5847562"/>
                  <a:ext cx="308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7718EB1-B266-F4E3-2F1C-5CEB7316E348}"/>
                    </a:ext>
                  </a:extLst>
                </p14:cNvPr>
                <p14:cNvContentPartPr/>
                <p14:nvPr/>
              </p14:nvContentPartPr>
              <p14:xfrm>
                <a:off x="1555097" y="5704642"/>
                <a:ext cx="45000" cy="2660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7718EB1-B266-F4E3-2F1C-5CEB7316E34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537097" y="5687002"/>
                  <a:ext cx="806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8FC847E-373B-D3AE-CDFF-5DFEBBDF8DDA}"/>
                    </a:ext>
                  </a:extLst>
                </p14:cNvPr>
                <p14:cNvContentPartPr/>
                <p14:nvPr/>
              </p14:nvContentPartPr>
              <p14:xfrm>
                <a:off x="1935977" y="5717602"/>
                <a:ext cx="259200" cy="273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8FC847E-373B-D3AE-CDFF-5DFEBBDF8DD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918337" y="5699602"/>
                  <a:ext cx="2948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160C267-6448-6CEF-A806-4A50AFC7D53C}"/>
                    </a:ext>
                  </a:extLst>
                </p14:cNvPr>
                <p14:cNvContentPartPr/>
                <p14:nvPr/>
              </p14:nvContentPartPr>
              <p14:xfrm>
                <a:off x="2298497" y="5899762"/>
                <a:ext cx="135720" cy="2174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160C267-6448-6CEF-A806-4A50AFC7D53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280497" y="5882122"/>
                  <a:ext cx="171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BB7021B-7BF4-2CD6-293F-FDC4ACFC023B}"/>
                    </a:ext>
                  </a:extLst>
                </p14:cNvPr>
                <p14:cNvContentPartPr/>
                <p14:nvPr/>
              </p14:nvContentPartPr>
              <p14:xfrm>
                <a:off x="706577" y="6644962"/>
                <a:ext cx="14040" cy="69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BB7021B-7BF4-2CD6-293F-FDC4ACFC023B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88937" y="6626962"/>
                  <a:ext cx="49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A7C91E8-1FA6-18CB-6169-C2E0111F3BB0}"/>
                    </a:ext>
                  </a:extLst>
                </p14:cNvPr>
                <p14:cNvContentPartPr/>
                <p14:nvPr/>
              </p14:nvContentPartPr>
              <p14:xfrm>
                <a:off x="839417" y="6399442"/>
                <a:ext cx="44280" cy="2678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A7C91E8-1FA6-18CB-6169-C2E0111F3BB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21417" y="6381442"/>
                  <a:ext cx="799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F7985D5-3712-2D06-4243-9FE64E36F05A}"/>
                    </a:ext>
                  </a:extLst>
                </p14:cNvPr>
                <p14:cNvContentPartPr/>
                <p14:nvPr/>
              </p14:nvContentPartPr>
              <p14:xfrm>
                <a:off x="979097" y="6379642"/>
                <a:ext cx="32400" cy="2624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F7985D5-3712-2D06-4243-9FE64E36F05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61097" y="6361642"/>
                  <a:ext cx="680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6189900-E45E-F028-503B-3FB91B1DFCC3}"/>
                    </a:ext>
                  </a:extLst>
                </p14:cNvPr>
                <p14:cNvContentPartPr/>
                <p14:nvPr/>
              </p14:nvContentPartPr>
              <p14:xfrm>
                <a:off x="904937" y="6569722"/>
                <a:ext cx="102960" cy="26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6189900-E45E-F028-503B-3FB91B1DFCC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87297" y="6552082"/>
                  <a:ext cx="138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8887157-AD80-43B1-2A72-7AAB258AC006}"/>
                    </a:ext>
                  </a:extLst>
                </p14:cNvPr>
                <p14:cNvContentPartPr/>
                <p14:nvPr/>
              </p14:nvContentPartPr>
              <p14:xfrm>
                <a:off x="1144697" y="6304762"/>
                <a:ext cx="12960" cy="121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8887157-AD80-43B1-2A72-7AAB258AC00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7057" y="6286762"/>
                  <a:ext cx="48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C4AB02C-BE90-F952-C804-0F10BD965A2A}"/>
                    </a:ext>
                  </a:extLst>
                </p14:cNvPr>
                <p14:cNvContentPartPr/>
                <p14:nvPr/>
              </p14:nvContentPartPr>
              <p14:xfrm>
                <a:off x="1506857" y="6369562"/>
                <a:ext cx="440280" cy="316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C4AB02C-BE90-F952-C804-0F10BD965A2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489217" y="6351922"/>
                  <a:ext cx="4759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BD67A48-D238-C33B-5123-68BEAFC8AED8}"/>
                    </a:ext>
                  </a:extLst>
                </p14:cNvPr>
                <p14:cNvContentPartPr/>
                <p14:nvPr/>
              </p14:nvContentPartPr>
              <p14:xfrm>
                <a:off x="2237297" y="6493042"/>
                <a:ext cx="499320" cy="155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BD67A48-D238-C33B-5123-68BEAFC8AED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19657" y="6475402"/>
                  <a:ext cx="534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9DC0638-AAE8-171D-E363-9532DA8873B6}"/>
                    </a:ext>
                  </a:extLst>
                </p14:cNvPr>
                <p14:cNvContentPartPr/>
                <p14:nvPr/>
              </p14:nvContentPartPr>
              <p14:xfrm>
                <a:off x="2922017" y="6114322"/>
                <a:ext cx="1295640" cy="7099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9DC0638-AAE8-171D-E363-9532DA8873B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904377" y="6096322"/>
                  <a:ext cx="1331280" cy="7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84992E9A-1521-AD9D-DC9B-4F1BDB958BC2}"/>
                    </a:ext>
                  </a:extLst>
                </p14:cNvPr>
                <p14:cNvContentPartPr/>
                <p14:nvPr/>
              </p14:nvContentPartPr>
              <p14:xfrm>
                <a:off x="3641657" y="6229522"/>
                <a:ext cx="321480" cy="15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84992E9A-1521-AD9D-DC9B-4F1BDB958BC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623657" y="6211882"/>
                  <a:ext cx="3571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22183B1-B7FE-A3C3-3659-654F64E2EC0C}"/>
                    </a:ext>
                  </a:extLst>
                </p14:cNvPr>
                <p14:cNvContentPartPr/>
                <p14:nvPr/>
              </p14:nvContentPartPr>
              <p14:xfrm>
                <a:off x="4476497" y="6211882"/>
                <a:ext cx="299520" cy="388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22183B1-B7FE-A3C3-3659-654F64E2EC0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458497" y="6194242"/>
                  <a:ext cx="33516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1781DFA-C793-D347-B86F-EA0E87BE6E97}"/>
                    </a:ext>
                  </a:extLst>
                </p14:cNvPr>
                <p14:cNvContentPartPr/>
                <p14:nvPr/>
              </p14:nvContentPartPr>
              <p14:xfrm>
                <a:off x="4947737" y="6422482"/>
                <a:ext cx="378000" cy="190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1781DFA-C793-D347-B86F-EA0E87BE6E9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929737" y="6404842"/>
                  <a:ext cx="4136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775E7F8-B812-6221-E55F-803FFFD97F1A}"/>
                    </a:ext>
                  </a:extLst>
                </p14:cNvPr>
                <p14:cNvContentPartPr/>
                <p14:nvPr/>
              </p14:nvContentPartPr>
              <p14:xfrm>
                <a:off x="5504657" y="6107482"/>
                <a:ext cx="1951200" cy="518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775E7F8-B812-6221-E55F-803FFFD97F1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486657" y="6089482"/>
                  <a:ext cx="1986840" cy="55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0407B77-4239-C19D-13C0-50BC8ED32831}"/>
                    </a:ext>
                  </a:extLst>
                </p14:cNvPr>
                <p14:cNvContentPartPr/>
                <p14:nvPr/>
              </p14:nvContentPartPr>
              <p14:xfrm>
                <a:off x="6266417" y="6277042"/>
                <a:ext cx="435600" cy="81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0407B77-4239-C19D-13C0-50BC8ED3283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48777" y="6259042"/>
                  <a:ext cx="471240" cy="11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32653F7-F61A-E36A-EF74-2A08259FADE6}"/>
              </a:ext>
            </a:extLst>
          </p:cNvPr>
          <p:cNvGrpSpPr/>
          <p:nvPr/>
        </p:nvGrpSpPr>
        <p:grpSpPr>
          <a:xfrm>
            <a:off x="7586177" y="6006322"/>
            <a:ext cx="1298880" cy="594360"/>
            <a:chOff x="7586177" y="6006322"/>
            <a:chExt cx="129888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434411D-C228-8985-5B6C-69A5258157A6}"/>
                    </a:ext>
                  </a:extLst>
                </p14:cNvPr>
                <p14:cNvContentPartPr/>
                <p14:nvPr/>
              </p14:nvContentPartPr>
              <p14:xfrm>
                <a:off x="7925297" y="6083362"/>
                <a:ext cx="185400" cy="320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434411D-C228-8985-5B6C-69A5258157A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07297" y="6065362"/>
                  <a:ext cx="2210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8D9B43E-FF82-7A48-4BF9-774D6263C1D7}"/>
                    </a:ext>
                  </a:extLst>
                </p14:cNvPr>
                <p14:cNvContentPartPr/>
                <p14:nvPr/>
              </p14:nvContentPartPr>
              <p14:xfrm>
                <a:off x="8259017" y="6383242"/>
                <a:ext cx="30960" cy="2026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8D9B43E-FF82-7A48-4BF9-774D6263C1D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241017" y="6365242"/>
                  <a:ext cx="666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D7CCE67-374E-1017-2320-0CC9A724E0BB}"/>
                    </a:ext>
                  </a:extLst>
                </p14:cNvPr>
                <p14:cNvContentPartPr/>
                <p14:nvPr/>
              </p14:nvContentPartPr>
              <p14:xfrm>
                <a:off x="8312657" y="6387922"/>
                <a:ext cx="13320" cy="1436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D7CCE67-374E-1017-2320-0CC9A724E0B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95017" y="6370282"/>
                  <a:ext cx="48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05391E7-FC11-EBB0-5F2C-E6CFB95BE735}"/>
                    </a:ext>
                  </a:extLst>
                </p14:cNvPr>
                <p14:cNvContentPartPr/>
                <p14:nvPr/>
              </p14:nvContentPartPr>
              <p14:xfrm>
                <a:off x="8274137" y="6463162"/>
                <a:ext cx="90720" cy="34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05391E7-FC11-EBB0-5F2C-E6CFB95BE73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256137" y="6445522"/>
                  <a:ext cx="126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8088DB5-87CE-7EDF-F72C-1C9EFA9BFD82}"/>
                    </a:ext>
                  </a:extLst>
                </p14:cNvPr>
                <p14:cNvContentPartPr/>
                <p14:nvPr/>
              </p14:nvContentPartPr>
              <p14:xfrm>
                <a:off x="8302217" y="6509962"/>
                <a:ext cx="20520" cy="907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8088DB5-87CE-7EDF-F72C-1C9EFA9BFD8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284577" y="6491962"/>
                  <a:ext cx="56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4A6A5F5-D8C0-6A0A-36D7-70DF15C6AA68}"/>
                    </a:ext>
                  </a:extLst>
                </p14:cNvPr>
                <p14:cNvContentPartPr/>
                <p14:nvPr/>
              </p14:nvContentPartPr>
              <p14:xfrm>
                <a:off x="8603537" y="6137002"/>
                <a:ext cx="281520" cy="270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4A6A5F5-D8C0-6A0A-36D7-70DF15C6AA6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585897" y="6119002"/>
                  <a:ext cx="317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5088BED-4D28-52F1-0CEA-FA7287E4D4EE}"/>
                    </a:ext>
                  </a:extLst>
                </p14:cNvPr>
                <p14:cNvContentPartPr/>
                <p14:nvPr/>
              </p14:nvContentPartPr>
              <p14:xfrm>
                <a:off x="8608577" y="6220522"/>
                <a:ext cx="206280" cy="44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5088BED-4D28-52F1-0CEA-FA7287E4D4E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590577" y="6202522"/>
                  <a:ext cx="241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56CAFB7-AE57-20AE-C792-BC141E73D971}"/>
                    </a:ext>
                  </a:extLst>
                </p14:cNvPr>
                <p14:cNvContentPartPr/>
                <p14:nvPr/>
              </p14:nvContentPartPr>
              <p14:xfrm>
                <a:off x="8676617" y="6006322"/>
                <a:ext cx="151920" cy="3625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56CAFB7-AE57-20AE-C792-BC141E73D97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658617" y="5988682"/>
                  <a:ext cx="18756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8E16582F-B8F3-175F-8BCC-58F334D96975}"/>
                    </a:ext>
                  </a:extLst>
                </p14:cNvPr>
                <p14:cNvContentPartPr/>
                <p14:nvPr/>
              </p14:nvContentPartPr>
              <p14:xfrm>
                <a:off x="7586177" y="6318442"/>
                <a:ext cx="31320" cy="187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8E16582F-B8F3-175F-8BCC-58F334D9697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7568177" y="6300802"/>
                  <a:ext cx="66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1336919-3053-5935-4B32-9D1EB7ECF079}"/>
                    </a:ext>
                  </a:extLst>
                </p14:cNvPr>
                <p14:cNvContentPartPr/>
                <p14:nvPr/>
              </p14:nvContentPartPr>
              <p14:xfrm>
                <a:off x="7643777" y="6385402"/>
                <a:ext cx="8280" cy="169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1336919-3053-5935-4B32-9D1EB7ECF07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626137" y="6367402"/>
                  <a:ext cx="439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3A5D9D6C-1FF7-9FCC-254C-7D4E1F4F7201}"/>
              </a:ext>
            </a:extLst>
          </p:cNvPr>
          <p:cNvGrpSpPr/>
          <p:nvPr/>
        </p:nvGrpSpPr>
        <p:grpSpPr>
          <a:xfrm>
            <a:off x="9371417" y="5914162"/>
            <a:ext cx="2093760" cy="272520"/>
            <a:chOff x="9371417" y="5914162"/>
            <a:chExt cx="209376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625F5DE-DE57-BB7E-F97D-026DD33760FB}"/>
                    </a:ext>
                  </a:extLst>
                </p14:cNvPr>
                <p14:cNvContentPartPr/>
                <p14:nvPr/>
              </p14:nvContentPartPr>
              <p14:xfrm>
                <a:off x="9371417" y="5914162"/>
                <a:ext cx="22320" cy="264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625F5DE-DE57-BB7E-F97D-026DD33760F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9353417" y="5896522"/>
                  <a:ext cx="579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DC4D540-8358-C208-2759-CB0737603A2E}"/>
                    </a:ext>
                  </a:extLst>
                </p14:cNvPr>
                <p14:cNvContentPartPr/>
                <p14:nvPr/>
              </p14:nvContentPartPr>
              <p14:xfrm>
                <a:off x="9485897" y="5940802"/>
                <a:ext cx="109080" cy="231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DC4D540-8358-C208-2759-CB0737603A2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9467897" y="5923162"/>
                  <a:ext cx="1447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F13EAB5-02DE-175D-09F0-A56C7912A440}"/>
                    </a:ext>
                  </a:extLst>
                </p14:cNvPr>
                <p14:cNvContentPartPr/>
                <p14:nvPr/>
              </p14:nvContentPartPr>
              <p14:xfrm>
                <a:off x="9679937" y="6145642"/>
                <a:ext cx="17640" cy="126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F13EAB5-02DE-175D-09F0-A56C7912A44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61937" y="6127642"/>
                  <a:ext cx="532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06F7C6A-0926-14C2-76E7-9C1253204509}"/>
                    </a:ext>
                  </a:extLst>
                </p14:cNvPr>
                <p14:cNvContentPartPr/>
                <p14:nvPr/>
              </p14:nvContentPartPr>
              <p14:xfrm>
                <a:off x="9744377" y="5963482"/>
                <a:ext cx="147600" cy="1976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06F7C6A-0926-14C2-76E7-9C125320450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726377" y="5945842"/>
                  <a:ext cx="1832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21CCB96-D552-8805-69BC-79AE5C27A0EA}"/>
                    </a:ext>
                  </a:extLst>
                </p14:cNvPr>
                <p14:cNvContentPartPr/>
                <p14:nvPr/>
              </p14:nvContentPartPr>
              <p14:xfrm>
                <a:off x="9993497" y="6014242"/>
                <a:ext cx="390600" cy="156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21CCB96-D552-8805-69BC-79AE5C27A0E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9975497" y="5996602"/>
                  <a:ext cx="4262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A513CD1-192B-5FE2-D9AE-CBDC79AB3E1B}"/>
                    </a:ext>
                  </a:extLst>
                </p14:cNvPr>
                <p14:cNvContentPartPr/>
                <p14:nvPr/>
              </p14:nvContentPartPr>
              <p14:xfrm>
                <a:off x="10428737" y="6012802"/>
                <a:ext cx="223560" cy="137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A513CD1-192B-5FE2-D9AE-CBDC79AB3E1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410737" y="5994802"/>
                  <a:ext cx="259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59361B6-6BFC-04E6-DB4C-985087AB84EF}"/>
                    </a:ext>
                  </a:extLst>
                </p14:cNvPr>
                <p14:cNvContentPartPr/>
                <p14:nvPr/>
              </p14:nvContentPartPr>
              <p14:xfrm>
                <a:off x="10745177" y="6041242"/>
                <a:ext cx="285480" cy="39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59361B6-6BFC-04E6-DB4C-985087AB84E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727177" y="6023242"/>
                  <a:ext cx="321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DDF2D80-5A5D-C396-C9D9-DAF94B6C68F0}"/>
                    </a:ext>
                  </a:extLst>
                </p14:cNvPr>
                <p14:cNvContentPartPr/>
                <p14:nvPr/>
              </p14:nvContentPartPr>
              <p14:xfrm>
                <a:off x="10889537" y="5954122"/>
                <a:ext cx="7920" cy="3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DDF2D80-5A5D-C396-C9D9-DAF94B6C68F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871537" y="5936122"/>
                  <a:ext cx="43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DADC3F9-D4D0-5D9E-A8BE-2BF32BA9A4E0}"/>
                    </a:ext>
                  </a:extLst>
                </p14:cNvPr>
                <p14:cNvContentPartPr/>
                <p14:nvPr/>
              </p14:nvContentPartPr>
              <p14:xfrm>
                <a:off x="10865777" y="6173002"/>
                <a:ext cx="30240" cy="11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DADC3F9-D4D0-5D9E-A8BE-2BF32BA9A4E0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0848137" y="6155362"/>
                  <a:ext cx="65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57C0C15-1730-8149-AF2A-F6F195E46795}"/>
                    </a:ext>
                  </a:extLst>
                </p14:cNvPr>
                <p14:cNvContentPartPr/>
                <p14:nvPr/>
              </p14:nvContentPartPr>
              <p14:xfrm>
                <a:off x="11166737" y="5914522"/>
                <a:ext cx="58680" cy="207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57C0C15-1730-8149-AF2A-F6F195E46795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149097" y="5896522"/>
                  <a:ext cx="943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ABB7A6B-1154-0716-74A4-0A168B1FF198}"/>
                    </a:ext>
                  </a:extLst>
                </p14:cNvPr>
                <p14:cNvContentPartPr/>
                <p14:nvPr/>
              </p14:nvContentPartPr>
              <p14:xfrm>
                <a:off x="11300297" y="5948722"/>
                <a:ext cx="164880" cy="237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ABB7A6B-1154-0716-74A4-0A168B1FF198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82657" y="5930722"/>
                  <a:ext cx="200520" cy="273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530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1C5CDE-74DB-DD0C-3DF3-2E832D5A8867}"/>
              </a:ext>
            </a:extLst>
          </p:cNvPr>
          <p:cNvGrpSpPr/>
          <p:nvPr/>
        </p:nvGrpSpPr>
        <p:grpSpPr>
          <a:xfrm>
            <a:off x="1726457" y="122122"/>
            <a:ext cx="763920" cy="317880"/>
            <a:chOff x="1726457" y="122122"/>
            <a:chExt cx="76392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DB32D68-E14F-00D4-B67B-A839AACF5CA0}"/>
                    </a:ext>
                  </a:extLst>
                </p14:cNvPr>
                <p14:cNvContentPartPr/>
                <p14:nvPr/>
              </p14:nvContentPartPr>
              <p14:xfrm>
                <a:off x="1726457" y="242362"/>
                <a:ext cx="141840" cy="177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DB32D68-E14F-00D4-B67B-A839AACF5C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08457" y="224362"/>
                  <a:ext cx="177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E5639BC-85D9-DDDE-5A36-E9C53E42BEFB}"/>
                    </a:ext>
                  </a:extLst>
                </p14:cNvPr>
                <p14:cNvContentPartPr/>
                <p14:nvPr/>
              </p14:nvContentPartPr>
              <p14:xfrm>
                <a:off x="1887737" y="122122"/>
                <a:ext cx="602640" cy="317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E5639BC-85D9-DDDE-5A36-E9C53E42BE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70097" y="104122"/>
                  <a:ext cx="6382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B199E1C-F41D-18E1-55D5-DE3F3CCD121B}"/>
                    </a:ext>
                  </a:extLst>
                </p14:cNvPr>
                <p14:cNvContentPartPr/>
                <p14:nvPr/>
              </p14:nvContentPartPr>
              <p14:xfrm>
                <a:off x="1984217" y="303562"/>
                <a:ext cx="148680" cy="25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B199E1C-F41D-18E1-55D5-DE3F3CCD12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66577" y="285562"/>
                  <a:ext cx="18432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016148-1DF8-73CD-8B91-F68E3C2FB060}"/>
              </a:ext>
            </a:extLst>
          </p:cNvPr>
          <p:cNvGrpSpPr/>
          <p:nvPr/>
        </p:nvGrpSpPr>
        <p:grpSpPr>
          <a:xfrm>
            <a:off x="2712137" y="117442"/>
            <a:ext cx="2443320" cy="478080"/>
            <a:chOff x="2712137" y="117442"/>
            <a:chExt cx="2443320" cy="47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58E488-D35D-09B4-51E0-E7F295C09B95}"/>
                    </a:ext>
                  </a:extLst>
                </p14:cNvPr>
                <p14:cNvContentPartPr/>
                <p14:nvPr/>
              </p14:nvContentPartPr>
              <p14:xfrm>
                <a:off x="2712137" y="117442"/>
                <a:ext cx="923400" cy="478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58E488-D35D-09B4-51E0-E7F295C09B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94137" y="99802"/>
                  <a:ext cx="9590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A83B54F-829E-B980-FA29-314A0E27E111}"/>
                    </a:ext>
                  </a:extLst>
                </p14:cNvPr>
                <p14:cNvContentPartPr/>
                <p14:nvPr/>
              </p14:nvContentPartPr>
              <p14:xfrm>
                <a:off x="3750737" y="224722"/>
                <a:ext cx="1257840" cy="246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A83B54F-829E-B980-FA29-314A0E27E1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32737" y="206722"/>
                  <a:ext cx="12934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8BC048-73E2-2E97-048D-9BCE7135234B}"/>
                    </a:ext>
                  </a:extLst>
                </p14:cNvPr>
                <p14:cNvContentPartPr/>
                <p14:nvPr/>
              </p14:nvContentPartPr>
              <p14:xfrm>
                <a:off x="5147177" y="467002"/>
                <a:ext cx="8280" cy="3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8BC048-73E2-2E97-048D-9BCE7135234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29177" y="449362"/>
                  <a:ext cx="43920" cy="6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363361EE-0310-EB6A-B614-298746B37DAF}"/>
                  </a:ext>
                </a:extLst>
              </p14:cNvPr>
              <p14:cNvContentPartPr/>
              <p14:nvPr/>
            </p14:nvContentPartPr>
            <p14:xfrm>
              <a:off x="4100657" y="805762"/>
              <a:ext cx="878400" cy="215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363361EE-0310-EB6A-B614-298746B37DA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82657" y="787762"/>
                <a:ext cx="91404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40F6E2FC-608E-EE60-36BC-EF5BBCFFDE9C}"/>
              </a:ext>
            </a:extLst>
          </p:cNvPr>
          <p:cNvGrpSpPr/>
          <p:nvPr/>
        </p:nvGrpSpPr>
        <p:grpSpPr>
          <a:xfrm>
            <a:off x="525497" y="663562"/>
            <a:ext cx="1267200" cy="577440"/>
            <a:chOff x="525497" y="663562"/>
            <a:chExt cx="126720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D28442E-39A9-5CED-F878-A2A28D185009}"/>
                    </a:ext>
                  </a:extLst>
                </p14:cNvPr>
                <p14:cNvContentPartPr/>
                <p14:nvPr/>
              </p14:nvContentPartPr>
              <p14:xfrm>
                <a:off x="660497" y="783802"/>
                <a:ext cx="165600" cy="321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D28442E-39A9-5CED-F878-A2A28D18500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42497" y="766162"/>
                  <a:ext cx="2012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3C506F2-7E97-2B5C-914C-5FDA01306A95}"/>
                    </a:ext>
                  </a:extLst>
                </p14:cNvPr>
                <p14:cNvContentPartPr/>
                <p14:nvPr/>
              </p14:nvContentPartPr>
              <p14:xfrm>
                <a:off x="830057" y="663562"/>
                <a:ext cx="887760" cy="422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3C506F2-7E97-2B5C-914C-5FDA01306A9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2057" y="645562"/>
                  <a:ext cx="92340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DF17318-2DED-D43C-3FA8-9E03E0856C38}"/>
                    </a:ext>
                  </a:extLst>
                </p14:cNvPr>
                <p14:cNvContentPartPr/>
                <p14:nvPr/>
              </p14:nvContentPartPr>
              <p14:xfrm>
                <a:off x="1338737" y="847162"/>
                <a:ext cx="12600" cy="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DF17318-2DED-D43C-3FA8-9E03E0856C3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20737" y="829162"/>
                  <a:ext cx="48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C41D3B-C040-5B84-3B1F-54DB2A6FADDD}"/>
                    </a:ext>
                  </a:extLst>
                </p14:cNvPr>
                <p14:cNvContentPartPr/>
                <p14:nvPr/>
              </p14:nvContentPartPr>
              <p14:xfrm>
                <a:off x="1095377" y="856882"/>
                <a:ext cx="187200" cy="1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C41D3B-C040-5B84-3B1F-54DB2A6FADD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7377" y="839242"/>
                  <a:ext cx="2228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E66169A-D3FE-D818-DBEE-EE2A85663D0B}"/>
                    </a:ext>
                  </a:extLst>
                </p14:cNvPr>
                <p14:cNvContentPartPr/>
                <p14:nvPr/>
              </p14:nvContentPartPr>
              <p14:xfrm>
                <a:off x="525497" y="1106002"/>
                <a:ext cx="1267200" cy="135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E66169A-D3FE-D818-DBEE-EE2A85663D0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7857" y="1088362"/>
                  <a:ext cx="1302840" cy="17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74F17FF-1F6A-580B-9C7B-CDDD681E71C7}"/>
                  </a:ext>
                </a:extLst>
              </p14:cNvPr>
              <p14:cNvContentPartPr/>
              <p14:nvPr/>
            </p14:nvContentPartPr>
            <p14:xfrm>
              <a:off x="4019297" y="1076482"/>
              <a:ext cx="1072440" cy="25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74F17FF-1F6A-580B-9C7B-CDDD681E71C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01297" y="1058482"/>
                <a:ext cx="1108080" cy="6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1FF248C9-C5AA-8200-406E-DA61FB400F40}"/>
              </a:ext>
            </a:extLst>
          </p:cNvPr>
          <p:cNvGrpSpPr/>
          <p:nvPr/>
        </p:nvGrpSpPr>
        <p:grpSpPr>
          <a:xfrm>
            <a:off x="585977" y="1255042"/>
            <a:ext cx="1380240" cy="316080"/>
            <a:chOff x="585977" y="1255042"/>
            <a:chExt cx="1380240" cy="31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E108DC-6FCA-5A8B-94F4-F0CDDBEEE13A}"/>
                    </a:ext>
                  </a:extLst>
                </p14:cNvPr>
                <p14:cNvContentPartPr/>
                <p14:nvPr/>
              </p14:nvContentPartPr>
              <p14:xfrm>
                <a:off x="585977" y="1255042"/>
                <a:ext cx="746640" cy="313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E108DC-6FCA-5A8B-94F4-F0CDDBEEE13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68337" y="1237402"/>
                  <a:ext cx="7822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F52C4D-9121-3F76-1274-75DB8D0FFB84}"/>
                    </a:ext>
                  </a:extLst>
                </p14:cNvPr>
                <p14:cNvContentPartPr/>
                <p14:nvPr/>
              </p14:nvContentPartPr>
              <p14:xfrm>
                <a:off x="1136417" y="1392562"/>
                <a:ext cx="171360" cy="4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F52C4D-9121-3F76-1274-75DB8D0FFB8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18777" y="1374922"/>
                  <a:ext cx="207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67E5648-D5F8-24B3-96F9-B618815EADB7}"/>
                    </a:ext>
                  </a:extLst>
                </p14:cNvPr>
                <p14:cNvContentPartPr/>
                <p14:nvPr/>
              </p14:nvContentPartPr>
              <p14:xfrm>
                <a:off x="1279337" y="1424602"/>
                <a:ext cx="686880" cy="146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67E5648-D5F8-24B3-96F9-B618815EADB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61337" y="1406962"/>
                  <a:ext cx="7225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75647A6-56BB-09AD-6710-97B8C317F9F9}"/>
              </a:ext>
            </a:extLst>
          </p:cNvPr>
          <p:cNvGrpSpPr/>
          <p:nvPr/>
        </p:nvGrpSpPr>
        <p:grpSpPr>
          <a:xfrm>
            <a:off x="4039097" y="1190602"/>
            <a:ext cx="2425320" cy="558360"/>
            <a:chOff x="4039097" y="1190602"/>
            <a:chExt cx="242532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1111A78-E7EE-BB2A-CD99-97CD4CF876C7}"/>
                    </a:ext>
                  </a:extLst>
                </p14:cNvPr>
                <p14:cNvContentPartPr/>
                <p14:nvPr/>
              </p14:nvContentPartPr>
              <p14:xfrm>
                <a:off x="4039097" y="1322002"/>
                <a:ext cx="178200" cy="192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1111A78-E7EE-BB2A-CD99-97CD4CF876C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21457" y="1304002"/>
                  <a:ext cx="2138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DCA25F1-C7AF-BDFF-ECFC-0F1B8C0D74F2}"/>
                    </a:ext>
                  </a:extLst>
                </p14:cNvPr>
                <p14:cNvContentPartPr/>
                <p14:nvPr/>
              </p14:nvContentPartPr>
              <p14:xfrm>
                <a:off x="4318097" y="1484362"/>
                <a:ext cx="11880" cy="2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DCA25F1-C7AF-BDFF-ECFC-0F1B8C0D74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300097" y="1466362"/>
                  <a:ext cx="475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AEE31FE-6517-5FE5-B748-BE6C82E7C87B}"/>
                    </a:ext>
                  </a:extLst>
                </p14:cNvPr>
                <p14:cNvContentPartPr/>
                <p14:nvPr/>
              </p14:nvContentPartPr>
              <p14:xfrm>
                <a:off x="4450217" y="1308682"/>
                <a:ext cx="113760" cy="221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AEE31FE-6517-5FE5-B748-BE6C82E7C87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32577" y="1290682"/>
                  <a:ext cx="149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3002D7-78CE-3166-63B1-C6445446819B}"/>
                    </a:ext>
                  </a:extLst>
                </p14:cNvPr>
                <p14:cNvContentPartPr/>
                <p14:nvPr/>
              </p14:nvContentPartPr>
              <p14:xfrm>
                <a:off x="4665497" y="1315882"/>
                <a:ext cx="19080" cy="204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3002D7-78CE-3166-63B1-C6445446819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647497" y="1297882"/>
                  <a:ext cx="54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2C515E2-AF4B-E71D-4837-F00994E9CE37}"/>
                    </a:ext>
                  </a:extLst>
                </p14:cNvPr>
                <p14:cNvContentPartPr/>
                <p14:nvPr/>
              </p14:nvContentPartPr>
              <p14:xfrm>
                <a:off x="4768097" y="1360522"/>
                <a:ext cx="105480" cy="147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2C515E2-AF4B-E71D-4837-F00994E9CE3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750457" y="1342522"/>
                  <a:ext cx="141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370BFB5-D9B1-C7FC-786F-727E6D3F80B5}"/>
                    </a:ext>
                  </a:extLst>
                </p14:cNvPr>
                <p14:cNvContentPartPr/>
                <p14:nvPr/>
              </p14:nvContentPartPr>
              <p14:xfrm>
                <a:off x="4941257" y="1310482"/>
                <a:ext cx="159480" cy="197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370BFB5-D9B1-C7FC-786F-727E6D3F80B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923257" y="1292482"/>
                  <a:ext cx="195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D919CAC-AB3C-8C5D-990E-10A9FC0704AD}"/>
                    </a:ext>
                  </a:extLst>
                </p14:cNvPr>
                <p14:cNvContentPartPr/>
                <p14:nvPr/>
              </p14:nvContentPartPr>
              <p14:xfrm>
                <a:off x="5245457" y="1332442"/>
                <a:ext cx="159480" cy="20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D919CAC-AB3C-8C5D-990E-10A9FC0704A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27817" y="1314802"/>
                  <a:ext cx="195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B235B45-3359-9119-C884-096FC835A922}"/>
                    </a:ext>
                  </a:extLst>
                </p14:cNvPr>
                <p14:cNvContentPartPr/>
                <p14:nvPr/>
              </p14:nvContentPartPr>
              <p14:xfrm>
                <a:off x="5237897" y="1400482"/>
                <a:ext cx="128160" cy="135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B235B45-3359-9119-C884-096FC835A9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19897" y="1382842"/>
                  <a:ext cx="163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31F64AE-CBF4-0FF9-016D-1D944801E09E}"/>
                    </a:ext>
                  </a:extLst>
                </p14:cNvPr>
                <p14:cNvContentPartPr/>
                <p14:nvPr/>
              </p14:nvContentPartPr>
              <p14:xfrm>
                <a:off x="5519057" y="1334242"/>
                <a:ext cx="24480" cy="200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31F64AE-CBF4-0FF9-016D-1D944801E0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01417" y="1316602"/>
                  <a:ext cx="60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03C7566-BCCD-0B2E-ECEC-9327DB0136E6}"/>
                    </a:ext>
                  </a:extLst>
                </p14:cNvPr>
                <p14:cNvContentPartPr/>
                <p14:nvPr/>
              </p14:nvContentPartPr>
              <p14:xfrm>
                <a:off x="5622377" y="1368082"/>
                <a:ext cx="131400" cy="166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03C7566-BCCD-0B2E-ECEC-9327DB0136E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04737" y="1350442"/>
                  <a:ext cx="1670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4C6D996-DBCA-199C-D1FF-792D32DBF62C}"/>
                    </a:ext>
                  </a:extLst>
                </p14:cNvPr>
                <p14:cNvContentPartPr/>
                <p14:nvPr/>
              </p14:nvContentPartPr>
              <p14:xfrm>
                <a:off x="5839457" y="1301842"/>
                <a:ext cx="75960" cy="4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4C6D996-DBCA-199C-D1FF-792D32DBF62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21817" y="1283842"/>
                  <a:ext cx="111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2EF42F-B643-5CEF-2C02-F1BEB890EF9C}"/>
                    </a:ext>
                  </a:extLst>
                </p14:cNvPr>
                <p14:cNvContentPartPr/>
                <p14:nvPr/>
              </p14:nvContentPartPr>
              <p14:xfrm>
                <a:off x="6029537" y="1213282"/>
                <a:ext cx="93600" cy="11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2EF42F-B643-5CEF-2C02-F1BEB890EF9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11897" y="1195282"/>
                  <a:ext cx="1292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2E37B47-F420-6DC0-B1CB-ADECD0276679}"/>
                    </a:ext>
                  </a:extLst>
                </p14:cNvPr>
                <p14:cNvContentPartPr/>
                <p14:nvPr/>
              </p14:nvContentPartPr>
              <p14:xfrm>
                <a:off x="6201977" y="1190602"/>
                <a:ext cx="141840" cy="121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2E37B47-F420-6DC0-B1CB-ADECD02766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83977" y="1172962"/>
                  <a:ext cx="17748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774125E-95FF-4EA3-8582-04FB0037A6C1}"/>
                    </a:ext>
                  </a:extLst>
                </p14:cNvPr>
                <p14:cNvContentPartPr/>
                <p14:nvPr/>
              </p14:nvContentPartPr>
              <p14:xfrm>
                <a:off x="6341657" y="1449442"/>
                <a:ext cx="122760" cy="299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774125E-95FF-4EA3-8582-04FB0037A6C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24017" y="1431442"/>
                  <a:ext cx="158400" cy="33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F1FC2A-ABA1-4881-9C65-23F7EFB99023}"/>
              </a:ext>
            </a:extLst>
          </p:cNvPr>
          <p:cNvGrpSpPr/>
          <p:nvPr/>
        </p:nvGrpSpPr>
        <p:grpSpPr>
          <a:xfrm>
            <a:off x="7588697" y="1170802"/>
            <a:ext cx="1406160" cy="284400"/>
            <a:chOff x="7588697" y="1170802"/>
            <a:chExt cx="1406160" cy="28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39CC40-F6FF-FDEB-FEA1-0ADB767E45A2}"/>
                    </a:ext>
                  </a:extLst>
                </p14:cNvPr>
                <p14:cNvContentPartPr/>
                <p14:nvPr/>
              </p14:nvContentPartPr>
              <p14:xfrm>
                <a:off x="7588697" y="1225882"/>
                <a:ext cx="153000" cy="17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39CC40-F6FF-FDEB-FEA1-0ADB767E45A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71057" y="1207882"/>
                  <a:ext cx="1886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97A62A9-04CE-06C7-85C7-52A279E96A10}"/>
                    </a:ext>
                  </a:extLst>
                </p14:cNvPr>
                <p14:cNvContentPartPr/>
                <p14:nvPr/>
              </p14:nvContentPartPr>
              <p14:xfrm>
                <a:off x="7812257" y="1319842"/>
                <a:ext cx="14760" cy="46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97A62A9-04CE-06C7-85C7-52A279E96A1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94257" y="1302202"/>
                  <a:ext cx="50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EACC799-7921-C1B8-57F4-6EFB4B516D01}"/>
                    </a:ext>
                  </a:extLst>
                </p14:cNvPr>
                <p14:cNvContentPartPr/>
                <p14:nvPr/>
              </p14:nvContentPartPr>
              <p14:xfrm>
                <a:off x="7904417" y="1237042"/>
                <a:ext cx="113760" cy="16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EACC799-7921-C1B8-57F4-6EFB4B516D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886777" y="1219042"/>
                  <a:ext cx="1494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7D9A0C1-271D-6D63-B227-28619A7FF1B4}"/>
                    </a:ext>
                  </a:extLst>
                </p14:cNvPr>
                <p14:cNvContentPartPr/>
                <p14:nvPr/>
              </p14:nvContentPartPr>
              <p14:xfrm>
                <a:off x="7925657" y="1226962"/>
                <a:ext cx="124200" cy="32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7D9A0C1-271D-6D63-B227-28619A7FF1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08017" y="1209322"/>
                  <a:ext cx="159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4DA9F4A-3304-79A6-C5C2-BA90622C166C}"/>
                    </a:ext>
                  </a:extLst>
                </p14:cNvPr>
                <p14:cNvContentPartPr/>
                <p14:nvPr/>
              </p14:nvContentPartPr>
              <p14:xfrm>
                <a:off x="8152457" y="1215082"/>
                <a:ext cx="55080" cy="206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4DA9F4A-3304-79A6-C5C2-BA90622C16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34817" y="1197442"/>
                  <a:ext cx="907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5A3CB51-722C-8E7F-C7D6-D09E816CA310}"/>
                    </a:ext>
                  </a:extLst>
                </p14:cNvPr>
                <p14:cNvContentPartPr/>
                <p14:nvPr/>
              </p14:nvContentPartPr>
              <p14:xfrm>
                <a:off x="8360177" y="1170802"/>
                <a:ext cx="205920" cy="233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5A3CB51-722C-8E7F-C7D6-D09E816CA31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342537" y="1153162"/>
                  <a:ext cx="241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9CB945E-54EF-FAA5-08FB-62B7ED9C2F09}"/>
                    </a:ext>
                  </a:extLst>
                </p14:cNvPr>
                <p14:cNvContentPartPr/>
                <p14:nvPr/>
              </p14:nvContentPartPr>
              <p14:xfrm>
                <a:off x="8624057" y="1306522"/>
                <a:ext cx="136080" cy="108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9CB945E-54EF-FAA5-08FB-62B7ED9C2F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606057" y="1288522"/>
                  <a:ext cx="1717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01F6FB0-6B69-1763-2AAB-FE31DBB09914}"/>
                    </a:ext>
                  </a:extLst>
                </p14:cNvPr>
                <p14:cNvContentPartPr/>
                <p14:nvPr/>
              </p14:nvContentPartPr>
              <p14:xfrm>
                <a:off x="8788577" y="1183762"/>
                <a:ext cx="206280" cy="271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01F6FB0-6B69-1763-2AAB-FE31DBB099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70937" y="1165762"/>
                  <a:ext cx="24192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F9F40F-F6F9-DEEA-A24F-80624044D8A2}"/>
              </a:ext>
            </a:extLst>
          </p:cNvPr>
          <p:cNvGrpSpPr/>
          <p:nvPr/>
        </p:nvGrpSpPr>
        <p:grpSpPr>
          <a:xfrm>
            <a:off x="10111217" y="1013842"/>
            <a:ext cx="1294560" cy="507600"/>
            <a:chOff x="10111217" y="1013842"/>
            <a:chExt cx="129456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8954823-B09C-9654-C5A1-F431ACDB7833}"/>
                    </a:ext>
                  </a:extLst>
                </p14:cNvPr>
                <p14:cNvContentPartPr/>
                <p14:nvPr/>
              </p14:nvContentPartPr>
              <p14:xfrm>
                <a:off x="10111217" y="1110322"/>
                <a:ext cx="161640" cy="2671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8954823-B09C-9654-C5A1-F431ACDB78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93217" y="1092682"/>
                  <a:ext cx="197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EA63605-E4A1-C67D-2B10-A9FCEAC3491E}"/>
                    </a:ext>
                  </a:extLst>
                </p14:cNvPr>
                <p14:cNvContentPartPr/>
                <p14:nvPr/>
              </p14:nvContentPartPr>
              <p14:xfrm>
                <a:off x="10381217" y="1305442"/>
                <a:ext cx="12240" cy="99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EA63605-E4A1-C67D-2B10-A9FCEAC3491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63577" y="1287442"/>
                  <a:ext cx="47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316A6E6-0DA9-8D02-19EF-A22C7E0D623A}"/>
                    </a:ext>
                  </a:extLst>
                </p14:cNvPr>
                <p14:cNvContentPartPr/>
                <p14:nvPr/>
              </p14:nvContentPartPr>
              <p14:xfrm>
                <a:off x="10467977" y="1013842"/>
                <a:ext cx="408960" cy="50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316A6E6-0DA9-8D02-19EF-A22C7E0D62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450337" y="995842"/>
                  <a:ext cx="444600" cy="54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A6BDE8D-1B63-7561-EB12-51F9C3B7742D}"/>
                    </a:ext>
                  </a:extLst>
                </p14:cNvPr>
                <p14:cNvContentPartPr/>
                <p14:nvPr/>
              </p14:nvContentPartPr>
              <p14:xfrm>
                <a:off x="10758137" y="1230202"/>
                <a:ext cx="59760" cy="231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A6BDE8D-1B63-7561-EB12-51F9C3B7742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740137" y="1212562"/>
                  <a:ext cx="95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F05B76-CF7D-25B1-C876-4FF4AFBFDC01}"/>
                    </a:ext>
                  </a:extLst>
                </p14:cNvPr>
                <p14:cNvContentPartPr/>
                <p14:nvPr/>
              </p14:nvContentPartPr>
              <p14:xfrm>
                <a:off x="10889897" y="1237762"/>
                <a:ext cx="142200" cy="105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F05B76-CF7D-25B1-C876-4FF4AFBFDC0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871897" y="1219762"/>
                  <a:ext cx="1778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F1CDE1C-5A4D-0636-7502-5A2DF2598DDC}"/>
                    </a:ext>
                  </a:extLst>
                </p14:cNvPr>
                <p14:cNvContentPartPr/>
                <p14:nvPr/>
              </p14:nvContentPartPr>
              <p14:xfrm>
                <a:off x="10875857" y="1338922"/>
                <a:ext cx="131040" cy="145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F1CDE1C-5A4D-0636-7502-5A2DF2598DD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58217" y="1321282"/>
                  <a:ext cx="1666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1CE8BD-8DE1-4026-B097-90C255207278}"/>
                    </a:ext>
                  </a:extLst>
                </p14:cNvPr>
                <p14:cNvContentPartPr/>
                <p14:nvPr/>
              </p14:nvContentPartPr>
              <p14:xfrm>
                <a:off x="11104817" y="1274842"/>
                <a:ext cx="106200" cy="230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1CE8BD-8DE1-4026-B097-90C25520727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087177" y="1256842"/>
                  <a:ext cx="141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8F08FBC-A8AC-E32A-8DBD-DE047533CAEA}"/>
                    </a:ext>
                  </a:extLst>
                </p14:cNvPr>
                <p14:cNvContentPartPr/>
                <p14:nvPr/>
              </p14:nvContentPartPr>
              <p14:xfrm>
                <a:off x="11332337" y="1298962"/>
                <a:ext cx="73440" cy="189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8F08FBC-A8AC-E32A-8DBD-DE047533CAE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314697" y="1280962"/>
                  <a:ext cx="10908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96F390-56F7-8391-DEFA-659179BF6B50}"/>
              </a:ext>
            </a:extLst>
          </p:cNvPr>
          <p:cNvGrpSpPr/>
          <p:nvPr/>
        </p:nvGrpSpPr>
        <p:grpSpPr>
          <a:xfrm>
            <a:off x="2253137" y="1253242"/>
            <a:ext cx="600480" cy="407520"/>
            <a:chOff x="2253137" y="1253242"/>
            <a:chExt cx="60048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764FEC3-201C-63D8-F489-813878F497F9}"/>
                    </a:ext>
                  </a:extLst>
                </p14:cNvPr>
                <p14:cNvContentPartPr/>
                <p14:nvPr/>
              </p14:nvContentPartPr>
              <p14:xfrm>
                <a:off x="2253137" y="1588042"/>
                <a:ext cx="92160" cy="4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764FEC3-201C-63D8-F489-813878F497F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235137" y="1570402"/>
                  <a:ext cx="12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141D4C4-5BF6-1A36-2563-2BFA69AC216F}"/>
                    </a:ext>
                  </a:extLst>
                </p14:cNvPr>
                <p14:cNvContentPartPr/>
                <p14:nvPr/>
              </p14:nvContentPartPr>
              <p14:xfrm>
                <a:off x="2424497" y="1531162"/>
                <a:ext cx="25560" cy="129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141D4C4-5BF6-1A36-2563-2BFA69AC21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406497" y="1513162"/>
                  <a:ext cx="61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3C19902-8D41-16F2-A5A1-7E2851223070}"/>
                    </a:ext>
                  </a:extLst>
                </p14:cNvPr>
                <p14:cNvContentPartPr/>
                <p14:nvPr/>
              </p14:nvContentPartPr>
              <p14:xfrm>
                <a:off x="2548697" y="1363762"/>
                <a:ext cx="177840" cy="198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3C19902-8D41-16F2-A5A1-7E285122307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530697" y="1346122"/>
                  <a:ext cx="2134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4CD7F8C-3925-A682-3570-5ADE88E897C0}"/>
                    </a:ext>
                  </a:extLst>
                </p14:cNvPr>
                <p14:cNvContentPartPr/>
                <p14:nvPr/>
              </p14:nvContentPartPr>
              <p14:xfrm>
                <a:off x="2765417" y="1253242"/>
                <a:ext cx="88200" cy="71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4CD7F8C-3925-A682-3570-5ADE88E897C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747777" y="1235242"/>
                  <a:ext cx="1238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673AB5F-812A-EAEB-E2AC-D63628461FA9}"/>
              </a:ext>
            </a:extLst>
          </p:cNvPr>
          <p:cNvGrpSpPr/>
          <p:nvPr/>
        </p:nvGrpSpPr>
        <p:grpSpPr>
          <a:xfrm>
            <a:off x="4149977" y="1772362"/>
            <a:ext cx="2163600" cy="234720"/>
            <a:chOff x="4149977" y="1772362"/>
            <a:chExt cx="216360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8F43975-10F4-60E2-4DFA-EDE6021DC554}"/>
                    </a:ext>
                  </a:extLst>
                </p14:cNvPr>
                <p14:cNvContentPartPr/>
                <p14:nvPr/>
              </p14:nvContentPartPr>
              <p14:xfrm>
                <a:off x="4149977" y="1808362"/>
                <a:ext cx="118080" cy="1987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8F43975-10F4-60E2-4DFA-EDE6021DC5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132337" y="1790362"/>
                  <a:ext cx="1537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DFE7837-3567-E4ED-05C6-9519037C630F}"/>
                    </a:ext>
                  </a:extLst>
                </p14:cNvPr>
                <p14:cNvContentPartPr/>
                <p14:nvPr/>
              </p14:nvContentPartPr>
              <p14:xfrm>
                <a:off x="4396937" y="1985842"/>
                <a:ext cx="6840" cy="18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DFE7837-3567-E4ED-05C6-9519037C630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78937" y="1968202"/>
                  <a:ext cx="424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E70C380-BAAC-A3FF-EB2F-728946CDF547}"/>
                    </a:ext>
                  </a:extLst>
                </p14:cNvPr>
                <p14:cNvContentPartPr/>
                <p14:nvPr/>
              </p14:nvContentPartPr>
              <p14:xfrm>
                <a:off x="4496657" y="1793242"/>
                <a:ext cx="91080" cy="175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E70C380-BAAC-A3FF-EB2F-728946CDF54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78657" y="1775242"/>
                  <a:ext cx="126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0A8536A-1BD0-D4A0-A72E-C4FF38E309BE}"/>
                    </a:ext>
                  </a:extLst>
                </p14:cNvPr>
                <p14:cNvContentPartPr/>
                <p14:nvPr/>
              </p14:nvContentPartPr>
              <p14:xfrm>
                <a:off x="4678817" y="1818442"/>
                <a:ext cx="61200" cy="166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0A8536A-1BD0-D4A0-A72E-C4FF38E309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60817" y="1800802"/>
                  <a:ext cx="96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645F064-48EF-AB74-21A2-6361DACFCEB1}"/>
                    </a:ext>
                  </a:extLst>
                </p14:cNvPr>
                <p14:cNvContentPartPr/>
                <p14:nvPr/>
              </p14:nvContentPartPr>
              <p14:xfrm>
                <a:off x="4828217" y="1816642"/>
                <a:ext cx="96120" cy="1677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645F064-48EF-AB74-21A2-6361DACFCEB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810217" y="1799002"/>
                  <a:ext cx="131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7161AE5-6156-577A-6A49-01547F7905C4}"/>
                    </a:ext>
                  </a:extLst>
                </p14:cNvPr>
                <p14:cNvContentPartPr/>
                <p14:nvPr/>
              </p14:nvContentPartPr>
              <p14:xfrm>
                <a:off x="5024417" y="1790362"/>
                <a:ext cx="146520" cy="2055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7161AE5-6156-577A-6A49-01547F7905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06417" y="1772722"/>
                  <a:ext cx="182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5874AFF-651D-94E6-F5BA-B731E06AC4CC}"/>
                    </a:ext>
                  </a:extLst>
                </p14:cNvPr>
                <p14:cNvContentPartPr/>
                <p14:nvPr/>
              </p14:nvContentPartPr>
              <p14:xfrm>
                <a:off x="5343017" y="1790362"/>
                <a:ext cx="24840" cy="186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5874AFF-651D-94E6-F5BA-B731E06AC4C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25017" y="1772722"/>
                  <a:ext cx="60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B42A5F0-FC86-F1F7-6500-0E41BCD05303}"/>
                    </a:ext>
                  </a:extLst>
                </p14:cNvPr>
                <p14:cNvContentPartPr/>
                <p14:nvPr/>
              </p14:nvContentPartPr>
              <p14:xfrm>
                <a:off x="5214857" y="1778842"/>
                <a:ext cx="169560" cy="140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B42A5F0-FC86-F1F7-6500-0E41BCD0530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197217" y="1760842"/>
                  <a:ext cx="205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93B7CBC-C9F6-653C-DC77-2BB7C89ECA50}"/>
                    </a:ext>
                  </a:extLst>
                </p14:cNvPr>
                <p14:cNvContentPartPr/>
                <p14:nvPr/>
              </p14:nvContentPartPr>
              <p14:xfrm>
                <a:off x="5482697" y="1772362"/>
                <a:ext cx="131760" cy="95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93B7CBC-C9F6-653C-DC77-2BB7C89ECA5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65057" y="1754722"/>
                  <a:ext cx="167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C379C1D-9831-3542-78AB-E841DB6B4DCD}"/>
                    </a:ext>
                  </a:extLst>
                </p14:cNvPr>
                <p14:cNvContentPartPr/>
                <p14:nvPr/>
              </p14:nvContentPartPr>
              <p14:xfrm>
                <a:off x="5473697" y="1896202"/>
                <a:ext cx="96120" cy="90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C379C1D-9831-3542-78AB-E841DB6B4DC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455697" y="1878202"/>
                  <a:ext cx="131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C5E9730-F83F-DB69-B228-E61BF807339D}"/>
                    </a:ext>
                  </a:extLst>
                </p14:cNvPr>
                <p14:cNvContentPartPr/>
                <p14:nvPr/>
              </p14:nvContentPartPr>
              <p14:xfrm>
                <a:off x="5755217" y="1894402"/>
                <a:ext cx="133560" cy="99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C5E9730-F83F-DB69-B228-E61BF807339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37577" y="1876402"/>
                  <a:ext cx="169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C5D2BA2-FE6B-D97D-450C-6682E4179424}"/>
                    </a:ext>
                  </a:extLst>
                </p14:cNvPr>
                <p14:cNvContentPartPr/>
                <p14:nvPr/>
              </p14:nvContentPartPr>
              <p14:xfrm>
                <a:off x="5916857" y="1915282"/>
                <a:ext cx="179640" cy="81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C5D2BA2-FE6B-D97D-450C-6682E417942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98857" y="1897282"/>
                  <a:ext cx="215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EE94AA7-793C-D46D-7DFC-CC6E34770E83}"/>
                    </a:ext>
                  </a:extLst>
                </p14:cNvPr>
                <p14:cNvContentPartPr/>
                <p14:nvPr/>
              </p14:nvContentPartPr>
              <p14:xfrm>
                <a:off x="6145817" y="1909882"/>
                <a:ext cx="167760" cy="89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EE94AA7-793C-D46D-7DFC-CC6E34770E8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27817" y="1891882"/>
                  <a:ext cx="203400" cy="12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68D13BF-D3D3-CDB7-52D2-7BC2D64CF0D3}"/>
              </a:ext>
            </a:extLst>
          </p:cNvPr>
          <p:cNvGrpSpPr/>
          <p:nvPr/>
        </p:nvGrpSpPr>
        <p:grpSpPr>
          <a:xfrm>
            <a:off x="664457" y="2233882"/>
            <a:ext cx="951480" cy="443160"/>
            <a:chOff x="664457" y="2233882"/>
            <a:chExt cx="95148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71A2D46-2B19-2036-E0B7-7F4BE89DAF3D}"/>
                    </a:ext>
                  </a:extLst>
                </p14:cNvPr>
                <p14:cNvContentPartPr/>
                <p14:nvPr/>
              </p14:nvContentPartPr>
              <p14:xfrm>
                <a:off x="664457" y="2374642"/>
                <a:ext cx="144360" cy="302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71A2D46-2B19-2036-E0B7-7F4BE89DAF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6817" y="2356642"/>
                  <a:ext cx="1800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F1C0284-55E4-7DC6-B31A-AE60AA4CAF11}"/>
                    </a:ext>
                  </a:extLst>
                </p14:cNvPr>
                <p14:cNvContentPartPr/>
                <p14:nvPr/>
              </p14:nvContentPartPr>
              <p14:xfrm>
                <a:off x="861737" y="2411362"/>
                <a:ext cx="79560" cy="81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F1C0284-55E4-7DC6-B31A-AE60AA4CAF1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3737" y="2393722"/>
                  <a:ext cx="1152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EC8BCEA-4E9D-C7F0-A162-F8F71DDB6088}"/>
                    </a:ext>
                  </a:extLst>
                </p14:cNvPr>
                <p14:cNvContentPartPr/>
                <p14:nvPr/>
              </p14:nvContentPartPr>
              <p14:xfrm>
                <a:off x="994937" y="2421082"/>
                <a:ext cx="83880" cy="80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EC8BCEA-4E9D-C7F0-A162-F8F71DDB608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7297" y="2403442"/>
                  <a:ext cx="119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6732AE-1BBF-F96A-D241-FB90B2526F9F}"/>
                    </a:ext>
                  </a:extLst>
                </p14:cNvPr>
                <p14:cNvContentPartPr/>
                <p14:nvPr/>
              </p14:nvContentPartPr>
              <p14:xfrm>
                <a:off x="1136057" y="2233882"/>
                <a:ext cx="151920" cy="264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6732AE-1BBF-F96A-D241-FB90B2526F9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8417" y="2216242"/>
                  <a:ext cx="1875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16B21D1-C0D8-B0F2-DE22-1A21DF7AEF7B}"/>
                    </a:ext>
                  </a:extLst>
                </p14:cNvPr>
                <p14:cNvContentPartPr/>
                <p14:nvPr/>
              </p14:nvContentPartPr>
              <p14:xfrm>
                <a:off x="1108337" y="2362762"/>
                <a:ext cx="186480" cy="118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16B21D1-C0D8-B0F2-DE22-1A21DF7AEF7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0697" y="2345122"/>
                  <a:ext cx="222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13B77E9-E16B-AEDF-42F0-8EE94159EBE7}"/>
                    </a:ext>
                  </a:extLst>
                </p14:cNvPr>
                <p14:cNvContentPartPr/>
                <p14:nvPr/>
              </p14:nvContentPartPr>
              <p14:xfrm>
                <a:off x="1340537" y="2417122"/>
                <a:ext cx="57960" cy="68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13B77E9-E16B-AEDF-42F0-8EE94159EBE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322537" y="2399482"/>
                  <a:ext cx="93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46F503-ACDD-83DA-AE53-2F8692ED3D4E}"/>
                    </a:ext>
                  </a:extLst>
                </p14:cNvPr>
                <p14:cNvContentPartPr/>
                <p14:nvPr/>
              </p14:nvContentPartPr>
              <p14:xfrm>
                <a:off x="1497857" y="2418202"/>
                <a:ext cx="118080" cy="86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346F503-ACDD-83DA-AE53-2F8692ED3D4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480217" y="2400562"/>
                  <a:ext cx="15372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3E9F5ADA-547E-DA6C-DC65-FDAAB79D07DC}"/>
              </a:ext>
            </a:extLst>
          </p:cNvPr>
          <p:cNvGrpSpPr/>
          <p:nvPr/>
        </p:nvGrpSpPr>
        <p:grpSpPr>
          <a:xfrm>
            <a:off x="2194457" y="2113282"/>
            <a:ext cx="455400" cy="562320"/>
            <a:chOff x="2194457" y="2113282"/>
            <a:chExt cx="45540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1BCD300-B9E6-DDBB-6784-D221D9CC60BD}"/>
                    </a:ext>
                  </a:extLst>
                </p14:cNvPr>
                <p14:cNvContentPartPr/>
                <p14:nvPr/>
              </p14:nvContentPartPr>
              <p14:xfrm>
                <a:off x="2194457" y="2525482"/>
                <a:ext cx="28800" cy="150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1BCD300-B9E6-DDBB-6784-D221D9CC60B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76817" y="2507482"/>
                  <a:ext cx="644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C0F4273-C205-CEA9-B18F-C7BA4C6D14F3}"/>
                    </a:ext>
                  </a:extLst>
                </p14:cNvPr>
                <p14:cNvContentPartPr/>
                <p14:nvPr/>
              </p14:nvContentPartPr>
              <p14:xfrm>
                <a:off x="2346377" y="2267362"/>
                <a:ext cx="33120" cy="245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C0F4273-C205-CEA9-B18F-C7BA4C6D14F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28737" y="2249362"/>
                  <a:ext cx="68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336D69A-824D-EBD9-DF1B-6A66E9086551}"/>
                    </a:ext>
                  </a:extLst>
                </p14:cNvPr>
                <p14:cNvContentPartPr/>
                <p14:nvPr/>
              </p14:nvContentPartPr>
              <p14:xfrm>
                <a:off x="2329457" y="2250442"/>
                <a:ext cx="201600" cy="1566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336D69A-824D-EBD9-DF1B-6A66E908655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11817" y="2232802"/>
                  <a:ext cx="2372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B6EE158-2898-5C09-615C-7048894C9451}"/>
                    </a:ext>
                  </a:extLst>
                </p14:cNvPr>
                <p14:cNvContentPartPr/>
                <p14:nvPr/>
              </p14:nvContentPartPr>
              <p14:xfrm>
                <a:off x="2645177" y="2113282"/>
                <a:ext cx="4680" cy="123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B6EE158-2898-5C09-615C-7048894C945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27537" y="2095642"/>
                  <a:ext cx="4032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85D7775-14CA-26C0-B470-0B0E029C68E3}"/>
              </a:ext>
            </a:extLst>
          </p:cNvPr>
          <p:cNvGrpSpPr/>
          <p:nvPr/>
        </p:nvGrpSpPr>
        <p:grpSpPr>
          <a:xfrm>
            <a:off x="4259777" y="2283922"/>
            <a:ext cx="1223640" cy="281880"/>
            <a:chOff x="4259777" y="2283922"/>
            <a:chExt cx="1223640" cy="28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0B0515C-D7A8-F98D-A07C-443F96A7F30E}"/>
                    </a:ext>
                  </a:extLst>
                </p14:cNvPr>
                <p14:cNvContentPartPr/>
                <p14:nvPr/>
              </p14:nvContentPartPr>
              <p14:xfrm>
                <a:off x="4259777" y="2297962"/>
                <a:ext cx="31320" cy="208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0B0515C-D7A8-F98D-A07C-443F96A7F30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41777" y="2279962"/>
                  <a:ext cx="669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1642F32-D3B5-0BCC-15D4-0647EB123A1F}"/>
                    </a:ext>
                  </a:extLst>
                </p14:cNvPr>
                <p14:cNvContentPartPr/>
                <p14:nvPr/>
              </p14:nvContentPartPr>
              <p14:xfrm>
                <a:off x="4414937" y="2438002"/>
                <a:ext cx="9000" cy="41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1642F32-D3B5-0BCC-15D4-0647EB123A1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96937" y="2420002"/>
                  <a:ext cx="446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EC564C3-13C4-AC32-A7D5-64563651B7BA}"/>
                    </a:ext>
                  </a:extLst>
                </p14:cNvPr>
                <p14:cNvContentPartPr/>
                <p14:nvPr/>
              </p14:nvContentPartPr>
              <p14:xfrm>
                <a:off x="4497377" y="2297962"/>
                <a:ext cx="123840" cy="1796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EC564C3-13C4-AC32-A7D5-64563651B7B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479377" y="2279962"/>
                  <a:ext cx="159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2C0CE61-BA48-742F-4F0A-EE26944817E5}"/>
                    </a:ext>
                  </a:extLst>
                </p14:cNvPr>
                <p14:cNvContentPartPr/>
                <p14:nvPr/>
              </p14:nvContentPartPr>
              <p14:xfrm>
                <a:off x="4714097" y="2320282"/>
                <a:ext cx="75240" cy="143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2C0CE61-BA48-742F-4F0A-EE26944817E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696457" y="2302642"/>
                  <a:ext cx="110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6C94388-270B-D024-D01E-00BD0A87810F}"/>
                    </a:ext>
                  </a:extLst>
                </p14:cNvPr>
                <p14:cNvContentPartPr/>
                <p14:nvPr/>
              </p14:nvContentPartPr>
              <p14:xfrm>
                <a:off x="4912097" y="2283922"/>
                <a:ext cx="183600" cy="208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6C94388-270B-D024-D01E-00BD0A87810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94097" y="2266282"/>
                  <a:ext cx="219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1DF7832-54CB-B684-0A08-2C8BCBDE5143}"/>
                    </a:ext>
                  </a:extLst>
                </p14:cNvPr>
                <p14:cNvContentPartPr/>
                <p14:nvPr/>
              </p14:nvContentPartPr>
              <p14:xfrm>
                <a:off x="5151857" y="2291122"/>
                <a:ext cx="95760" cy="2030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1DF7832-54CB-B684-0A08-2C8BCBDE514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33857" y="2273122"/>
                  <a:ext cx="131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527BA33-39CA-C262-FB69-CD9873CC95A3}"/>
                    </a:ext>
                  </a:extLst>
                </p14:cNvPr>
                <p14:cNvContentPartPr/>
                <p14:nvPr/>
              </p14:nvContentPartPr>
              <p14:xfrm>
                <a:off x="5181737" y="2308402"/>
                <a:ext cx="150840" cy="22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527BA33-39CA-C262-FB69-CD9873CC95A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63737" y="2290762"/>
                  <a:ext cx="186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6F662FD-D87B-0711-B427-3DB42C32168E}"/>
                    </a:ext>
                  </a:extLst>
                </p14:cNvPr>
                <p14:cNvContentPartPr/>
                <p14:nvPr/>
              </p14:nvContentPartPr>
              <p14:xfrm>
                <a:off x="5396657" y="2298322"/>
                <a:ext cx="86760" cy="267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6F662FD-D87B-0711-B427-3DB42C32168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379017" y="2280322"/>
                  <a:ext cx="12240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F37A66D-B3CD-E487-E930-8B7B5B66AF87}"/>
              </a:ext>
            </a:extLst>
          </p:cNvPr>
          <p:cNvGrpSpPr/>
          <p:nvPr/>
        </p:nvGrpSpPr>
        <p:grpSpPr>
          <a:xfrm>
            <a:off x="5766377" y="2377522"/>
            <a:ext cx="657720" cy="116280"/>
            <a:chOff x="5766377" y="2377522"/>
            <a:chExt cx="657720" cy="1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2543253-D612-33B8-69F5-2848C284FD44}"/>
                    </a:ext>
                  </a:extLst>
                </p14:cNvPr>
                <p14:cNvContentPartPr/>
                <p14:nvPr/>
              </p14:nvContentPartPr>
              <p14:xfrm>
                <a:off x="5766377" y="2406322"/>
                <a:ext cx="197640" cy="87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2543253-D612-33B8-69F5-2848C284FD4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48737" y="2388322"/>
                  <a:ext cx="233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E8E22E3-A058-9937-A715-11CFCBC8A0BA}"/>
                    </a:ext>
                  </a:extLst>
                </p14:cNvPr>
                <p14:cNvContentPartPr/>
                <p14:nvPr/>
              </p14:nvContentPartPr>
              <p14:xfrm>
                <a:off x="6012617" y="2395522"/>
                <a:ext cx="159480" cy="86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E8E22E3-A058-9937-A715-11CFCBC8A0B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94977" y="2377522"/>
                  <a:ext cx="195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710F6E1-0902-B922-C9F0-4EB3DBE54D3B}"/>
                    </a:ext>
                  </a:extLst>
                </p14:cNvPr>
                <p14:cNvContentPartPr/>
                <p14:nvPr/>
              </p14:nvContentPartPr>
              <p14:xfrm>
                <a:off x="6280097" y="2377522"/>
                <a:ext cx="144000" cy="113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710F6E1-0902-B922-C9F0-4EB3DBE54D3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62097" y="2359882"/>
                  <a:ext cx="179640" cy="14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00D684F-4313-8C4A-4039-A7AFEE932739}"/>
              </a:ext>
            </a:extLst>
          </p:cNvPr>
          <p:cNvGrpSpPr/>
          <p:nvPr/>
        </p:nvGrpSpPr>
        <p:grpSpPr>
          <a:xfrm>
            <a:off x="675617" y="2979442"/>
            <a:ext cx="1154880" cy="378000"/>
            <a:chOff x="675617" y="2979442"/>
            <a:chExt cx="1154880" cy="37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78A8245-D605-A4C3-D562-B781E252420C}"/>
                    </a:ext>
                  </a:extLst>
                </p14:cNvPr>
                <p14:cNvContentPartPr/>
                <p14:nvPr/>
              </p14:nvContentPartPr>
              <p14:xfrm>
                <a:off x="675617" y="3178522"/>
                <a:ext cx="157680" cy="178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78A8245-D605-A4C3-D562-B781E252420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57617" y="3160522"/>
                  <a:ext cx="193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E9BE535-4BE4-FF65-B174-7FBA9F4F39BF}"/>
                    </a:ext>
                  </a:extLst>
                </p14:cNvPr>
                <p14:cNvContentPartPr/>
                <p14:nvPr/>
              </p14:nvContentPartPr>
              <p14:xfrm>
                <a:off x="872897" y="3203722"/>
                <a:ext cx="123840" cy="1468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E9BE535-4BE4-FF65-B174-7FBA9F4F39BF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5257" y="3186082"/>
                  <a:ext cx="159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F10A4D9-8C6B-78EE-737D-6FE8DBF5158C}"/>
                    </a:ext>
                  </a:extLst>
                </p14:cNvPr>
                <p14:cNvContentPartPr/>
                <p14:nvPr/>
              </p14:nvContentPartPr>
              <p14:xfrm>
                <a:off x="1023377" y="3209482"/>
                <a:ext cx="148320" cy="1148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F10A4D9-8C6B-78EE-737D-6FE8DBF5158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05737" y="3191482"/>
                  <a:ext cx="1839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A556B07-7DC1-36FB-EFB3-CFA472D54B70}"/>
                    </a:ext>
                  </a:extLst>
                </p14:cNvPr>
                <p14:cNvContentPartPr/>
                <p14:nvPr/>
              </p14:nvContentPartPr>
              <p14:xfrm>
                <a:off x="1230737" y="2979442"/>
                <a:ext cx="114480" cy="363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A556B07-7DC1-36FB-EFB3-CFA472D54B7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13097" y="2961442"/>
                  <a:ext cx="1501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FBB7FD7-2B24-016D-D0F8-4C7E677A3E4B}"/>
                    </a:ext>
                  </a:extLst>
                </p14:cNvPr>
                <p14:cNvContentPartPr/>
                <p14:nvPr/>
              </p14:nvContentPartPr>
              <p14:xfrm>
                <a:off x="1170257" y="3169522"/>
                <a:ext cx="202680" cy="7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FBB7FD7-2B24-016D-D0F8-4C7E677A3E4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52257" y="3151522"/>
                  <a:ext cx="238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CB7E610-ECE8-7C0E-7813-6C90F11F1897}"/>
                    </a:ext>
                  </a:extLst>
                </p14:cNvPr>
                <p14:cNvContentPartPr/>
                <p14:nvPr/>
              </p14:nvContentPartPr>
              <p14:xfrm>
                <a:off x="1395977" y="3183562"/>
                <a:ext cx="153360" cy="1126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CB7E610-ECE8-7C0E-7813-6C90F11F189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378337" y="3165922"/>
                  <a:ext cx="189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78A80FC-5BFC-017A-0600-AADED4D06CBC}"/>
                    </a:ext>
                  </a:extLst>
                </p14:cNvPr>
                <p14:cNvContentPartPr/>
                <p14:nvPr/>
              </p14:nvContentPartPr>
              <p14:xfrm>
                <a:off x="1581377" y="3190402"/>
                <a:ext cx="45360" cy="990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78A80FC-5BFC-017A-0600-AADED4D06CB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563377" y="3172402"/>
                  <a:ext cx="81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3BEABF3-9503-D602-E970-183DB57F0ED8}"/>
                    </a:ext>
                  </a:extLst>
                </p14:cNvPr>
                <p14:cNvContentPartPr/>
                <p14:nvPr/>
              </p14:nvContentPartPr>
              <p14:xfrm>
                <a:off x="1712777" y="3203722"/>
                <a:ext cx="117720" cy="110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3BEABF3-9503-D602-E970-183DB57F0ED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95137" y="3185722"/>
                  <a:ext cx="1533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6FA7AD4-CC6F-D6BC-F5E5-8B1DE77FC800}"/>
              </a:ext>
            </a:extLst>
          </p:cNvPr>
          <p:cNvGrpSpPr/>
          <p:nvPr/>
        </p:nvGrpSpPr>
        <p:grpSpPr>
          <a:xfrm>
            <a:off x="2187257" y="2964322"/>
            <a:ext cx="532800" cy="497520"/>
            <a:chOff x="2187257" y="2964322"/>
            <a:chExt cx="53280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88E1E93-9ADF-31D1-4694-931370AE338E}"/>
                    </a:ext>
                  </a:extLst>
                </p14:cNvPr>
                <p14:cNvContentPartPr/>
                <p14:nvPr/>
              </p14:nvContentPartPr>
              <p14:xfrm>
                <a:off x="2187257" y="3379402"/>
                <a:ext cx="99000" cy="82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88E1E93-9ADF-31D1-4694-931370AE33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69617" y="3361402"/>
                  <a:ext cx="1346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0657704-C5A2-4C3A-CCD4-B48042DC69D3}"/>
                    </a:ext>
                  </a:extLst>
                </p14:cNvPr>
                <p14:cNvContentPartPr/>
                <p14:nvPr/>
              </p14:nvContentPartPr>
              <p14:xfrm>
                <a:off x="2378777" y="3113722"/>
                <a:ext cx="173520" cy="241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0657704-C5A2-4C3A-CCD4-B48042DC69D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361137" y="3095722"/>
                  <a:ext cx="209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49ED99E-7465-858C-1145-EB445B455D13}"/>
                    </a:ext>
                  </a:extLst>
                </p14:cNvPr>
                <p14:cNvContentPartPr/>
                <p14:nvPr/>
              </p14:nvContentPartPr>
              <p14:xfrm>
                <a:off x="2712497" y="2964322"/>
                <a:ext cx="7560" cy="182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49ED99E-7465-858C-1145-EB445B455D1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694857" y="2946322"/>
                  <a:ext cx="43200" cy="21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19123091-E804-F0A6-B2E3-5C224537DC23}"/>
              </a:ext>
            </a:extLst>
          </p:cNvPr>
          <p:cNvGrpSpPr/>
          <p:nvPr/>
        </p:nvGrpSpPr>
        <p:grpSpPr>
          <a:xfrm>
            <a:off x="4245017" y="3092122"/>
            <a:ext cx="1067040" cy="259200"/>
            <a:chOff x="4245017" y="3092122"/>
            <a:chExt cx="106704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6D4F5DF-F22E-4298-6ED9-2FFAFA9F0630}"/>
                    </a:ext>
                  </a:extLst>
                </p14:cNvPr>
                <p14:cNvContentPartPr/>
                <p14:nvPr/>
              </p14:nvContentPartPr>
              <p14:xfrm>
                <a:off x="4245017" y="3092122"/>
                <a:ext cx="18000" cy="239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6D4F5DF-F22E-4298-6ED9-2FFAFA9F063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27377" y="3074482"/>
                  <a:ext cx="53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8A85CDA-37E4-6F14-5232-B6C5D2504E21}"/>
                    </a:ext>
                  </a:extLst>
                </p14:cNvPr>
                <p14:cNvContentPartPr/>
                <p14:nvPr/>
              </p14:nvContentPartPr>
              <p14:xfrm>
                <a:off x="4394417" y="3218842"/>
                <a:ext cx="9360" cy="77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8A85CDA-37E4-6F14-5232-B6C5D2504E2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76417" y="3200842"/>
                  <a:ext cx="450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750B242-F4A8-CC12-0DEC-BB3F81381AB3}"/>
                    </a:ext>
                  </a:extLst>
                </p14:cNvPr>
                <p14:cNvContentPartPr/>
                <p14:nvPr/>
              </p14:nvContentPartPr>
              <p14:xfrm>
                <a:off x="4518977" y="3103642"/>
                <a:ext cx="131400" cy="138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750B242-F4A8-CC12-0DEC-BB3F81381AB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500977" y="3085642"/>
                  <a:ext cx="1670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AAB3CAD-ABEA-A382-87AC-895232B10E34}"/>
                    </a:ext>
                  </a:extLst>
                </p14:cNvPr>
                <p14:cNvContentPartPr/>
                <p14:nvPr/>
              </p14:nvContentPartPr>
              <p14:xfrm>
                <a:off x="4714097" y="3127762"/>
                <a:ext cx="146160" cy="1688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AAB3CAD-ABEA-A382-87AC-895232B10E3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96097" y="3109762"/>
                  <a:ext cx="181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2749CF7-08B0-F413-432F-B36F6F01211A}"/>
                    </a:ext>
                  </a:extLst>
                </p14:cNvPr>
                <p14:cNvContentPartPr/>
                <p14:nvPr/>
              </p14:nvContentPartPr>
              <p14:xfrm>
                <a:off x="4956737" y="3109042"/>
                <a:ext cx="146520" cy="80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2749CF7-08B0-F413-432F-B36F6F01211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939097" y="3091402"/>
                  <a:ext cx="182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38ADBCB-EB54-D219-B5AC-02F7EAF79D6F}"/>
                    </a:ext>
                  </a:extLst>
                </p14:cNvPr>
                <p14:cNvContentPartPr/>
                <p14:nvPr/>
              </p14:nvContentPartPr>
              <p14:xfrm>
                <a:off x="4952057" y="3187162"/>
                <a:ext cx="102960" cy="108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38ADBCB-EB54-D219-B5AC-02F7EAF79D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934417" y="3169162"/>
                  <a:ext cx="138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26AD9C1-6B00-459B-5F94-FEC155BA42C2}"/>
                    </a:ext>
                  </a:extLst>
                </p14:cNvPr>
                <p14:cNvContentPartPr/>
                <p14:nvPr/>
              </p14:nvContentPartPr>
              <p14:xfrm>
                <a:off x="5193617" y="3105082"/>
                <a:ext cx="118440" cy="246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26AD9C1-6B00-459B-5F94-FEC155BA42C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75977" y="3087442"/>
                  <a:ext cx="15408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D5BE440C-1F10-5335-0CFD-28413CB09D2E}"/>
              </a:ext>
            </a:extLst>
          </p:cNvPr>
          <p:cNvGrpSpPr/>
          <p:nvPr/>
        </p:nvGrpSpPr>
        <p:grpSpPr>
          <a:xfrm>
            <a:off x="5411777" y="3126322"/>
            <a:ext cx="129600" cy="174600"/>
            <a:chOff x="5411777" y="3126322"/>
            <a:chExt cx="12960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4106213-834B-48D9-68E8-10F6C4283CF3}"/>
                    </a:ext>
                  </a:extLst>
                </p14:cNvPr>
                <p14:cNvContentPartPr/>
                <p14:nvPr/>
              </p14:nvContentPartPr>
              <p14:xfrm>
                <a:off x="5411777" y="3126322"/>
                <a:ext cx="129600" cy="601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4106213-834B-48D9-68E8-10F6C4283CF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393777" y="3108682"/>
                  <a:ext cx="165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81950CD-1EF5-D394-92ED-EA88341D0AFD}"/>
                    </a:ext>
                  </a:extLst>
                </p14:cNvPr>
                <p14:cNvContentPartPr/>
                <p14:nvPr/>
              </p14:nvContentPartPr>
              <p14:xfrm>
                <a:off x="5428697" y="3190042"/>
                <a:ext cx="86040" cy="110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81950CD-1EF5-D394-92ED-EA88341D0AF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410697" y="3172042"/>
                  <a:ext cx="12168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B4E825A-DF4C-FAEA-FC84-C77E6CD6928A}"/>
              </a:ext>
            </a:extLst>
          </p:cNvPr>
          <p:cNvGrpSpPr/>
          <p:nvPr/>
        </p:nvGrpSpPr>
        <p:grpSpPr>
          <a:xfrm>
            <a:off x="741857" y="3848842"/>
            <a:ext cx="1327320" cy="506880"/>
            <a:chOff x="741857" y="3848842"/>
            <a:chExt cx="1327320" cy="50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1254310-4C06-0A9C-4FDB-E2D36191F76A}"/>
                    </a:ext>
                  </a:extLst>
                </p14:cNvPr>
                <p14:cNvContentPartPr/>
                <p14:nvPr/>
              </p14:nvContentPartPr>
              <p14:xfrm>
                <a:off x="741857" y="3902122"/>
                <a:ext cx="164520" cy="2214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1254310-4C06-0A9C-4FDB-E2D36191F76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3857" y="3884482"/>
                  <a:ext cx="2001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3C7BA8E-AB9B-EC8F-5AF4-FD3EA0B1710B}"/>
                    </a:ext>
                  </a:extLst>
                </p14:cNvPr>
                <p14:cNvContentPartPr/>
                <p14:nvPr/>
              </p14:nvContentPartPr>
              <p14:xfrm>
                <a:off x="981617" y="4028482"/>
                <a:ext cx="99360" cy="2350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3C7BA8E-AB9B-EC8F-5AF4-FD3EA0B1710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3977" y="4010842"/>
                  <a:ext cx="135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C17F458-6A26-3895-0EA4-01BD36A25514}"/>
                    </a:ext>
                  </a:extLst>
                </p14:cNvPr>
                <p14:cNvContentPartPr/>
                <p14:nvPr/>
              </p14:nvContentPartPr>
              <p14:xfrm>
                <a:off x="960017" y="4045402"/>
                <a:ext cx="76320" cy="720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C17F458-6A26-3895-0EA4-01BD36A2551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42377" y="4027402"/>
                  <a:ext cx="1119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45DBE4B-8504-6647-BEE3-88E40ACA7087}"/>
                    </a:ext>
                  </a:extLst>
                </p14:cNvPr>
                <p14:cNvContentPartPr/>
                <p14:nvPr/>
              </p14:nvContentPartPr>
              <p14:xfrm>
                <a:off x="1164137" y="4045402"/>
                <a:ext cx="106200" cy="96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45DBE4B-8504-6647-BEE3-88E40ACA708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6137" y="4027402"/>
                  <a:ext cx="14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3ABF790-30AF-2C13-C6E7-7CEC21E8D1BF}"/>
                    </a:ext>
                  </a:extLst>
                </p14:cNvPr>
                <p14:cNvContentPartPr/>
                <p14:nvPr/>
              </p14:nvContentPartPr>
              <p14:xfrm>
                <a:off x="1246937" y="3848842"/>
                <a:ext cx="68400" cy="293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3ABF790-30AF-2C13-C6E7-7CEC21E8D1B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228937" y="3830842"/>
                  <a:ext cx="1040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5E24279-6CC2-50DC-2AEB-0CCA164023F2}"/>
                    </a:ext>
                  </a:extLst>
                </p14:cNvPr>
                <p14:cNvContentPartPr/>
                <p14:nvPr/>
              </p14:nvContentPartPr>
              <p14:xfrm>
                <a:off x="1350977" y="4048642"/>
                <a:ext cx="203760" cy="77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5E24279-6CC2-50DC-2AEB-0CCA164023F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332977" y="4030642"/>
                  <a:ext cx="239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7E62571-C27E-78D8-B313-285B6E931F78}"/>
                    </a:ext>
                  </a:extLst>
                </p14:cNvPr>
                <p14:cNvContentPartPr/>
                <p14:nvPr/>
              </p14:nvContentPartPr>
              <p14:xfrm>
                <a:off x="1609817" y="4051162"/>
                <a:ext cx="102240" cy="304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7E62571-C27E-78D8-B313-285B6E931F7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91817" y="4033522"/>
                  <a:ext cx="137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F9B5032-8765-233D-6624-7941981F18AC}"/>
                    </a:ext>
                  </a:extLst>
                </p14:cNvPr>
                <p14:cNvContentPartPr/>
                <p14:nvPr/>
              </p14:nvContentPartPr>
              <p14:xfrm>
                <a:off x="1794497" y="4045042"/>
                <a:ext cx="109080" cy="101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F9B5032-8765-233D-6624-7941981F18A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776497" y="4027402"/>
                  <a:ext cx="144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A9E4754-E10D-DDE6-7551-4516057D995A}"/>
                    </a:ext>
                  </a:extLst>
                </p14:cNvPr>
                <p14:cNvContentPartPr/>
                <p14:nvPr/>
              </p14:nvContentPartPr>
              <p14:xfrm>
                <a:off x="1951817" y="4059082"/>
                <a:ext cx="117360" cy="532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A9E4754-E10D-DDE6-7551-4516057D995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933817" y="4041082"/>
                  <a:ext cx="153000" cy="8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8047D1D-5972-5894-B747-DE9C5B0455B1}"/>
              </a:ext>
            </a:extLst>
          </p:cNvPr>
          <p:cNvGrpSpPr/>
          <p:nvPr/>
        </p:nvGrpSpPr>
        <p:grpSpPr>
          <a:xfrm>
            <a:off x="2315417" y="3826882"/>
            <a:ext cx="369720" cy="561240"/>
            <a:chOff x="2315417" y="3826882"/>
            <a:chExt cx="36972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679C44D-3CEC-D408-96A1-F64011AC3440}"/>
                    </a:ext>
                  </a:extLst>
                </p14:cNvPr>
                <p14:cNvContentPartPr/>
                <p14:nvPr/>
              </p14:nvContentPartPr>
              <p14:xfrm>
                <a:off x="2315417" y="4268602"/>
                <a:ext cx="12600" cy="1195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679C44D-3CEC-D408-96A1-F64011AC344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297417" y="4250602"/>
                  <a:ext cx="48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A253CB3-44FD-E9E5-6DC3-A3365E5327B2}"/>
                    </a:ext>
                  </a:extLst>
                </p14:cNvPr>
                <p14:cNvContentPartPr/>
                <p14:nvPr/>
              </p14:nvContentPartPr>
              <p14:xfrm>
                <a:off x="2454377" y="3910042"/>
                <a:ext cx="50040" cy="302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A253CB3-44FD-E9E5-6DC3-A3365E5327B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36377" y="3892042"/>
                  <a:ext cx="85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AB27790-79C8-5172-3456-EC9B6C44DB38}"/>
                    </a:ext>
                  </a:extLst>
                </p14:cNvPr>
                <p14:cNvContentPartPr/>
                <p14:nvPr/>
              </p14:nvContentPartPr>
              <p14:xfrm>
                <a:off x="2562737" y="3912202"/>
                <a:ext cx="20880" cy="2811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AB27790-79C8-5172-3456-EC9B6C44DB3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45097" y="3894562"/>
                  <a:ext cx="565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76CA104-7393-7596-F5BB-83AE2FB38440}"/>
                    </a:ext>
                  </a:extLst>
                </p14:cNvPr>
                <p14:cNvContentPartPr/>
                <p14:nvPr/>
              </p14:nvContentPartPr>
              <p14:xfrm>
                <a:off x="2510897" y="4109482"/>
                <a:ext cx="61920" cy="5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76CA104-7393-7596-F5BB-83AE2FB3844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493257" y="4091842"/>
                  <a:ext cx="97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EBB9E7B-167F-225F-8ABD-1D91427979EF}"/>
                    </a:ext>
                  </a:extLst>
                </p14:cNvPr>
                <p14:cNvContentPartPr/>
                <p14:nvPr/>
              </p14:nvContentPartPr>
              <p14:xfrm>
                <a:off x="2671457" y="3826882"/>
                <a:ext cx="13680" cy="121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EBB9E7B-167F-225F-8ABD-1D91427979E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653817" y="3808882"/>
                  <a:ext cx="4932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2BD6293-125E-51E5-F377-6615C8704E8F}"/>
              </a:ext>
            </a:extLst>
          </p:cNvPr>
          <p:cNvGrpSpPr/>
          <p:nvPr/>
        </p:nvGrpSpPr>
        <p:grpSpPr>
          <a:xfrm>
            <a:off x="4206497" y="3909322"/>
            <a:ext cx="151560" cy="248400"/>
            <a:chOff x="4206497" y="3909322"/>
            <a:chExt cx="151560" cy="24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E5B8AC9-9297-A9B0-F990-91DC89546DE6}"/>
                    </a:ext>
                  </a:extLst>
                </p14:cNvPr>
                <p14:cNvContentPartPr/>
                <p14:nvPr/>
              </p14:nvContentPartPr>
              <p14:xfrm>
                <a:off x="4206497" y="3909322"/>
                <a:ext cx="21960" cy="248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E5B8AC9-9297-A9B0-F990-91DC89546DE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88857" y="3891682"/>
                  <a:ext cx="576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542324F-335C-B253-48E6-EC39D6C7ABB7}"/>
                    </a:ext>
                  </a:extLst>
                </p14:cNvPr>
                <p14:cNvContentPartPr/>
                <p14:nvPr/>
              </p14:nvContentPartPr>
              <p14:xfrm>
                <a:off x="4354817" y="4094002"/>
                <a:ext cx="3240" cy="14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542324F-335C-B253-48E6-EC39D6C7ABB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36817" y="4076002"/>
                  <a:ext cx="388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06049AC4-CA35-F678-DC7F-39A6D81830F8}"/>
              </a:ext>
            </a:extLst>
          </p:cNvPr>
          <p:cNvGrpSpPr/>
          <p:nvPr/>
        </p:nvGrpSpPr>
        <p:grpSpPr>
          <a:xfrm>
            <a:off x="4513937" y="3878002"/>
            <a:ext cx="929880" cy="236160"/>
            <a:chOff x="4513937" y="3878002"/>
            <a:chExt cx="9298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249DF6E-A2AF-7409-9E5F-B9DD47E3F2B7}"/>
                    </a:ext>
                  </a:extLst>
                </p14:cNvPr>
                <p14:cNvContentPartPr/>
                <p14:nvPr/>
              </p14:nvContentPartPr>
              <p14:xfrm>
                <a:off x="4513937" y="3917602"/>
                <a:ext cx="141480" cy="196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249DF6E-A2AF-7409-9E5F-B9DD47E3F2B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95937" y="3899962"/>
                  <a:ext cx="1771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002B9EB-82E5-B12A-759E-6BA234ED3DBE}"/>
                    </a:ext>
                  </a:extLst>
                </p14:cNvPr>
                <p14:cNvContentPartPr/>
                <p14:nvPr/>
              </p14:nvContentPartPr>
              <p14:xfrm>
                <a:off x="4761617" y="3920842"/>
                <a:ext cx="103320" cy="1767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002B9EB-82E5-B12A-759E-6BA234ED3DB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743617" y="3903202"/>
                  <a:ext cx="138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0D10F5A-C325-D9E3-9AB5-E4EFBC11A84A}"/>
                    </a:ext>
                  </a:extLst>
                </p14:cNvPr>
                <p14:cNvContentPartPr/>
                <p14:nvPr/>
              </p14:nvContentPartPr>
              <p14:xfrm>
                <a:off x="4972577" y="3879802"/>
                <a:ext cx="143640" cy="1476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0D10F5A-C325-D9E3-9AB5-E4EFBC11A84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54937" y="3861802"/>
                  <a:ext cx="179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E6CC6B6-4F5D-82C4-8159-86597D5C7F6E}"/>
                    </a:ext>
                  </a:extLst>
                </p14:cNvPr>
                <p14:cNvContentPartPr/>
                <p14:nvPr/>
              </p14:nvContentPartPr>
              <p14:xfrm>
                <a:off x="4958537" y="4005082"/>
                <a:ext cx="84600" cy="106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E6CC6B6-4F5D-82C4-8159-86597D5C7F6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940537" y="3987442"/>
                  <a:ext cx="120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37EDD71-D597-CB00-3EB0-2DA3AE011A20}"/>
                    </a:ext>
                  </a:extLst>
                </p14:cNvPr>
                <p14:cNvContentPartPr/>
                <p14:nvPr/>
              </p14:nvContentPartPr>
              <p14:xfrm>
                <a:off x="5200097" y="3884842"/>
                <a:ext cx="16200" cy="203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37EDD71-D597-CB00-3EB0-2DA3AE011A2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182097" y="3866842"/>
                  <a:ext cx="518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FC719C-2E7F-FA58-83B3-DEA8492EF817}"/>
                    </a:ext>
                  </a:extLst>
                </p14:cNvPr>
                <p14:cNvContentPartPr/>
                <p14:nvPr/>
              </p14:nvContentPartPr>
              <p14:xfrm>
                <a:off x="5345537" y="3878002"/>
                <a:ext cx="98280" cy="234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FC719C-2E7F-FA58-83B3-DEA8492EF81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27537" y="3860362"/>
                  <a:ext cx="133920" cy="26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B774FD6-CBF5-1EAB-4E70-85A9FDF4D0C5}"/>
              </a:ext>
            </a:extLst>
          </p:cNvPr>
          <p:cNvGrpSpPr/>
          <p:nvPr/>
        </p:nvGrpSpPr>
        <p:grpSpPr>
          <a:xfrm>
            <a:off x="718457" y="4572802"/>
            <a:ext cx="1520640" cy="332640"/>
            <a:chOff x="718457" y="4572802"/>
            <a:chExt cx="152064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025CB4C-E1D5-E757-F546-6F123387BEAB}"/>
                    </a:ext>
                  </a:extLst>
                </p14:cNvPr>
                <p14:cNvContentPartPr/>
                <p14:nvPr/>
              </p14:nvContentPartPr>
              <p14:xfrm>
                <a:off x="718457" y="4793842"/>
                <a:ext cx="110160" cy="91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025CB4C-E1D5-E757-F546-6F123387BEA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0817" y="4775842"/>
                  <a:ext cx="145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8351198-ED00-8CAC-8917-350C36D03F1A}"/>
                    </a:ext>
                  </a:extLst>
                </p14:cNvPr>
                <p14:cNvContentPartPr/>
                <p14:nvPr/>
              </p14:nvContentPartPr>
              <p14:xfrm>
                <a:off x="834017" y="4585042"/>
                <a:ext cx="28440" cy="254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8351198-ED00-8CAC-8917-350C36D03F1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6017" y="4567042"/>
                  <a:ext cx="640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81CCFD03-A652-4A84-906F-5DB560E7C824}"/>
                    </a:ext>
                  </a:extLst>
                </p14:cNvPr>
                <p14:cNvContentPartPr/>
                <p14:nvPr/>
              </p14:nvContentPartPr>
              <p14:xfrm>
                <a:off x="920417" y="4781962"/>
                <a:ext cx="146880" cy="986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81CCFD03-A652-4A84-906F-5DB560E7C82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02417" y="4764322"/>
                  <a:ext cx="182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6872FB5-7157-AD8C-9340-12B6BFC50E2D}"/>
                    </a:ext>
                  </a:extLst>
                </p14:cNvPr>
                <p14:cNvContentPartPr/>
                <p14:nvPr/>
              </p14:nvContentPartPr>
              <p14:xfrm>
                <a:off x="1110497" y="4798162"/>
                <a:ext cx="60480" cy="68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6872FB5-7157-AD8C-9340-12B6BFC50E2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2857" y="4780522"/>
                  <a:ext cx="96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44AF4AA-5FA5-E75B-4DBA-8C61A786BFCE}"/>
                    </a:ext>
                  </a:extLst>
                </p14:cNvPr>
                <p14:cNvContentPartPr/>
                <p14:nvPr/>
              </p14:nvContentPartPr>
              <p14:xfrm>
                <a:off x="1313897" y="4572802"/>
                <a:ext cx="26640" cy="267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44AF4AA-5FA5-E75B-4DBA-8C61A786BFC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295897" y="4555162"/>
                  <a:ext cx="62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DB96DE5-5CF3-776A-13C8-B585E6E2CC32}"/>
                    </a:ext>
                  </a:extLst>
                </p14:cNvPr>
                <p14:cNvContentPartPr/>
                <p14:nvPr/>
              </p14:nvContentPartPr>
              <p14:xfrm>
                <a:off x="1286177" y="4733002"/>
                <a:ext cx="114120" cy="144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DB96DE5-5CF3-776A-13C8-B585E6E2CC3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68177" y="4715362"/>
                  <a:ext cx="149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02C8E50-9B9A-18B8-3AEA-2AABC3E641C6}"/>
                    </a:ext>
                  </a:extLst>
                </p14:cNvPr>
                <p14:cNvContentPartPr/>
                <p14:nvPr/>
              </p14:nvContentPartPr>
              <p14:xfrm>
                <a:off x="1434497" y="4787722"/>
                <a:ext cx="132480" cy="117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02C8E50-9B9A-18B8-3AEA-2AABC3E641C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16497" y="4770082"/>
                  <a:ext cx="168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7B7C470-D928-5CFF-6738-CD9A16EB22A4}"/>
                    </a:ext>
                  </a:extLst>
                </p14:cNvPr>
                <p14:cNvContentPartPr/>
                <p14:nvPr/>
              </p14:nvContentPartPr>
              <p14:xfrm>
                <a:off x="1605857" y="4759642"/>
                <a:ext cx="91800" cy="939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7B7C470-D928-5CFF-6738-CD9A16EB22A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588217" y="4742002"/>
                  <a:ext cx="127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7F77F76-5CE5-CB1A-282D-4C6BE1A4756C}"/>
                    </a:ext>
                  </a:extLst>
                </p14:cNvPr>
                <p14:cNvContentPartPr/>
                <p14:nvPr/>
              </p14:nvContentPartPr>
              <p14:xfrm>
                <a:off x="1778657" y="4718602"/>
                <a:ext cx="22320" cy="120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7F77F76-5CE5-CB1A-282D-4C6BE1A4756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760657" y="4700602"/>
                  <a:ext cx="57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AF6DE72-0822-90C2-116B-04B879E0FDA3}"/>
                    </a:ext>
                  </a:extLst>
                </p14:cNvPr>
                <p14:cNvContentPartPr/>
                <p14:nvPr/>
              </p14:nvContentPartPr>
              <p14:xfrm>
                <a:off x="1853897" y="4766482"/>
                <a:ext cx="99720" cy="1026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AF6DE72-0822-90C2-116B-04B879E0FDA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835897" y="4748842"/>
                  <a:ext cx="135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53E5938-4464-0E07-71BE-68019652E8CC}"/>
                    </a:ext>
                  </a:extLst>
                </p14:cNvPr>
                <p14:cNvContentPartPr/>
                <p14:nvPr/>
              </p14:nvContentPartPr>
              <p14:xfrm>
                <a:off x="2024897" y="4769722"/>
                <a:ext cx="214200" cy="80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53E5938-4464-0E07-71BE-68019652E8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006897" y="4752082"/>
                  <a:ext cx="24984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9AA079D-0570-02E9-F7ED-4619567BFBE5}"/>
              </a:ext>
            </a:extLst>
          </p:cNvPr>
          <p:cNvGrpSpPr/>
          <p:nvPr/>
        </p:nvGrpSpPr>
        <p:grpSpPr>
          <a:xfrm>
            <a:off x="2415137" y="4551922"/>
            <a:ext cx="552600" cy="466200"/>
            <a:chOff x="2415137" y="4551922"/>
            <a:chExt cx="55260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506C15C-1D21-ADFE-27A7-085EE0627138}"/>
                    </a:ext>
                  </a:extLst>
                </p14:cNvPr>
                <p14:cNvContentPartPr/>
                <p14:nvPr/>
              </p14:nvContentPartPr>
              <p14:xfrm>
                <a:off x="2415137" y="4901482"/>
                <a:ext cx="8280" cy="1166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506C15C-1D21-ADFE-27A7-085EE062713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397137" y="4883482"/>
                  <a:ext cx="43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76531F7-60B2-4C98-4217-D9FF0459719F}"/>
                    </a:ext>
                  </a:extLst>
                </p14:cNvPr>
                <p14:cNvContentPartPr/>
                <p14:nvPr/>
              </p14:nvContentPartPr>
              <p14:xfrm>
                <a:off x="2566697" y="4597642"/>
                <a:ext cx="6120" cy="261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76531F7-60B2-4C98-4217-D9FF0459719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549057" y="4580002"/>
                  <a:ext cx="417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F4B3DD1-041F-170A-AD62-546480F67426}"/>
                    </a:ext>
                  </a:extLst>
                </p14:cNvPr>
                <p14:cNvContentPartPr/>
                <p14:nvPr/>
              </p14:nvContentPartPr>
              <p14:xfrm>
                <a:off x="2677217" y="4600162"/>
                <a:ext cx="9720" cy="2541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F4B3DD1-041F-170A-AD62-546480F6742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659217" y="4582162"/>
                  <a:ext cx="453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F7F80E2-CC04-ADD2-B694-B015614B30AA}"/>
                    </a:ext>
                  </a:extLst>
                </p14:cNvPr>
                <p14:cNvContentPartPr/>
                <p14:nvPr/>
              </p14:nvContentPartPr>
              <p14:xfrm>
                <a:off x="2577137" y="4783762"/>
                <a:ext cx="106560" cy="54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F7F80E2-CC04-ADD2-B694-B015614B30A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559497" y="4766122"/>
                  <a:ext cx="142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8C22619-8E7B-77F0-61EC-2C907B37C313}"/>
                    </a:ext>
                  </a:extLst>
                </p14:cNvPr>
                <p14:cNvContentPartPr/>
                <p14:nvPr/>
              </p14:nvContentPartPr>
              <p14:xfrm>
                <a:off x="2812937" y="4551922"/>
                <a:ext cx="154800" cy="835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8C22619-8E7B-77F0-61EC-2C907B37C31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795297" y="4533922"/>
                  <a:ext cx="190440" cy="11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D202C0F-7F85-B9FF-26FA-A5D3BBE092FE}"/>
              </a:ext>
            </a:extLst>
          </p:cNvPr>
          <p:cNvGrpSpPr/>
          <p:nvPr/>
        </p:nvGrpSpPr>
        <p:grpSpPr>
          <a:xfrm>
            <a:off x="4031897" y="4604842"/>
            <a:ext cx="604800" cy="349920"/>
            <a:chOff x="4031897" y="4604842"/>
            <a:chExt cx="60480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22AABE0-04C7-8E12-D378-401EBF939E9F}"/>
                    </a:ext>
                  </a:extLst>
                </p14:cNvPr>
                <p14:cNvContentPartPr/>
                <p14:nvPr/>
              </p14:nvContentPartPr>
              <p14:xfrm>
                <a:off x="4031897" y="4604842"/>
                <a:ext cx="195840" cy="3499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22AABE0-04C7-8E12-D378-401EBF939E9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14257" y="4586842"/>
                  <a:ext cx="2314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BF0593B-163D-842B-D651-A7C7DA5EC07B}"/>
                    </a:ext>
                  </a:extLst>
                </p14:cNvPr>
                <p14:cNvContentPartPr/>
                <p14:nvPr/>
              </p14:nvContentPartPr>
              <p14:xfrm>
                <a:off x="4378217" y="4842802"/>
                <a:ext cx="41400" cy="558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BF0593B-163D-842B-D651-A7C7DA5EC07B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60217" y="4825162"/>
                  <a:ext cx="77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9C03767-68CB-5445-B041-A4B9479A963A}"/>
                    </a:ext>
                  </a:extLst>
                </p14:cNvPr>
                <p14:cNvContentPartPr/>
                <p14:nvPr/>
              </p14:nvContentPartPr>
              <p14:xfrm>
                <a:off x="4505657" y="4673962"/>
                <a:ext cx="131040" cy="176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9C03767-68CB-5445-B041-A4B9479A963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487657" y="4655962"/>
                  <a:ext cx="16668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4718F882-B665-46EE-4ABC-F6EDA2FBA0C6}"/>
              </a:ext>
            </a:extLst>
          </p:cNvPr>
          <p:cNvGrpSpPr/>
          <p:nvPr/>
        </p:nvGrpSpPr>
        <p:grpSpPr>
          <a:xfrm>
            <a:off x="4805537" y="4553362"/>
            <a:ext cx="571680" cy="334080"/>
            <a:chOff x="4805537" y="4553362"/>
            <a:chExt cx="571680" cy="33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9ED6A18-486D-06BB-6C2C-7E1DA2C97C1C}"/>
                    </a:ext>
                  </a:extLst>
                </p14:cNvPr>
                <p14:cNvContentPartPr/>
                <p14:nvPr/>
              </p14:nvContentPartPr>
              <p14:xfrm>
                <a:off x="4805537" y="4615642"/>
                <a:ext cx="22320" cy="1990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9ED6A18-486D-06BB-6C2C-7E1DA2C97C1C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87897" y="4598002"/>
                  <a:ext cx="57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1D8D4BD-D085-D5DA-29F6-02A9531F732E}"/>
                    </a:ext>
                  </a:extLst>
                </p14:cNvPr>
                <p14:cNvContentPartPr/>
                <p14:nvPr/>
              </p14:nvContentPartPr>
              <p14:xfrm>
                <a:off x="5044577" y="4560202"/>
                <a:ext cx="47520" cy="2268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1D8D4BD-D085-D5DA-29F6-02A9531F73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26577" y="4542202"/>
                  <a:ext cx="8316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1BAE92E-E563-77B3-7CCA-B7BEC3B84501}"/>
                    </a:ext>
                  </a:extLst>
                </p14:cNvPr>
                <p14:cNvContentPartPr/>
                <p14:nvPr/>
              </p14:nvContentPartPr>
              <p14:xfrm>
                <a:off x="4913897" y="4553362"/>
                <a:ext cx="175680" cy="1980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1BAE92E-E563-77B3-7CCA-B7BEC3B8450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896257" y="4535362"/>
                  <a:ext cx="211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729A359-2EFA-2870-95BC-BB32759B8925}"/>
                    </a:ext>
                  </a:extLst>
                </p14:cNvPr>
                <p14:cNvContentPartPr/>
                <p14:nvPr/>
              </p14:nvContentPartPr>
              <p14:xfrm>
                <a:off x="5170577" y="4579282"/>
                <a:ext cx="206640" cy="2365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729A359-2EFA-2870-95BC-BB32759B8925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52577" y="4561282"/>
                  <a:ext cx="242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A6EFD62-2F4F-D0CE-C423-86EC4A9884AD}"/>
                    </a:ext>
                  </a:extLst>
                </p14:cNvPr>
                <p14:cNvContentPartPr/>
                <p14:nvPr/>
              </p14:nvContentPartPr>
              <p14:xfrm>
                <a:off x="5078417" y="4587562"/>
                <a:ext cx="7200" cy="2998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A6EFD62-2F4F-D0CE-C423-86EC4A9884A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60417" y="4569922"/>
                  <a:ext cx="42840" cy="33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13AE764E-96AC-0C9E-0F4F-6CA5DB83A076}"/>
                  </a:ext>
                </a:extLst>
              </p14:cNvPr>
              <p14:cNvContentPartPr/>
              <p14:nvPr/>
            </p14:nvContentPartPr>
            <p14:xfrm>
              <a:off x="5547137" y="4578922"/>
              <a:ext cx="30600" cy="22320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13AE764E-96AC-0C9E-0F4F-6CA5DB83A07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529137" y="4560922"/>
                <a:ext cx="6624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8AE74BD-319B-8D1E-9F63-738179E91584}"/>
              </a:ext>
            </a:extLst>
          </p:cNvPr>
          <p:cNvGrpSpPr/>
          <p:nvPr/>
        </p:nvGrpSpPr>
        <p:grpSpPr>
          <a:xfrm>
            <a:off x="5849897" y="3982762"/>
            <a:ext cx="647280" cy="131040"/>
            <a:chOff x="5849897" y="3982762"/>
            <a:chExt cx="64728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454195-513D-B412-6673-810B7E4BE8AF}"/>
                    </a:ext>
                  </a:extLst>
                </p14:cNvPr>
                <p14:cNvContentPartPr/>
                <p14:nvPr/>
              </p14:nvContentPartPr>
              <p14:xfrm>
                <a:off x="5849897" y="3982762"/>
                <a:ext cx="97560" cy="128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454195-513D-B412-6673-810B7E4BE8A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31897" y="3965122"/>
                  <a:ext cx="1332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844B7D0-6142-2E69-9BCF-DF066D3AE1E5}"/>
                    </a:ext>
                  </a:extLst>
                </p14:cNvPr>
                <p14:cNvContentPartPr/>
                <p14:nvPr/>
              </p14:nvContentPartPr>
              <p14:xfrm>
                <a:off x="6042857" y="4034962"/>
                <a:ext cx="147240" cy="788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844B7D0-6142-2E69-9BCF-DF066D3AE1E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24857" y="4016962"/>
                  <a:ext cx="182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778F39A-72CA-EEF5-66FA-C69F356F636A}"/>
                    </a:ext>
                  </a:extLst>
                </p14:cNvPr>
                <p14:cNvContentPartPr/>
                <p14:nvPr/>
              </p14:nvContentPartPr>
              <p14:xfrm>
                <a:off x="6287657" y="4011922"/>
                <a:ext cx="209520" cy="90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778F39A-72CA-EEF5-66FA-C69F356F636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269657" y="3993922"/>
                  <a:ext cx="24516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9F65ED15-2DE7-F8CF-1C34-36A3C91D2807}"/>
              </a:ext>
            </a:extLst>
          </p:cNvPr>
          <p:cNvGrpSpPr/>
          <p:nvPr/>
        </p:nvGrpSpPr>
        <p:grpSpPr>
          <a:xfrm>
            <a:off x="808817" y="5112802"/>
            <a:ext cx="1013040" cy="406440"/>
            <a:chOff x="808817" y="5112802"/>
            <a:chExt cx="101304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6DA4307-74B4-734D-C69C-3A4F1DE5DD4E}"/>
                    </a:ext>
                  </a:extLst>
                </p14:cNvPr>
                <p14:cNvContentPartPr/>
                <p14:nvPr/>
              </p14:nvContentPartPr>
              <p14:xfrm>
                <a:off x="808817" y="5249242"/>
                <a:ext cx="121320" cy="270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6DA4307-74B4-734D-C69C-3A4F1DE5DD4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1177" y="5231602"/>
                  <a:ext cx="1569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A73D9E2-8E56-0BA2-1050-B256AF890AE9}"/>
                    </a:ext>
                  </a:extLst>
                </p14:cNvPr>
                <p14:cNvContentPartPr/>
                <p14:nvPr/>
              </p14:nvContentPartPr>
              <p14:xfrm>
                <a:off x="1019057" y="5367682"/>
                <a:ext cx="130680" cy="145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A73D9E2-8E56-0BA2-1050-B256AF890AE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01417" y="5349682"/>
                  <a:ext cx="166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C839563-C77A-12DB-ABBC-FFA4A8E304A5}"/>
                    </a:ext>
                  </a:extLst>
                </p14:cNvPr>
                <p14:cNvContentPartPr/>
                <p14:nvPr/>
              </p14:nvContentPartPr>
              <p14:xfrm>
                <a:off x="1228217" y="5112802"/>
                <a:ext cx="19080" cy="358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C839563-C77A-12DB-ABBC-FFA4A8E304A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210577" y="5094802"/>
                  <a:ext cx="547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6CD1BE1-8338-81E0-3E1E-79E0EDC3FCC6}"/>
                    </a:ext>
                  </a:extLst>
                </p14:cNvPr>
                <p14:cNvContentPartPr/>
                <p14:nvPr/>
              </p14:nvContentPartPr>
              <p14:xfrm>
                <a:off x="1343057" y="5281282"/>
                <a:ext cx="34200" cy="2120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6CD1BE1-8338-81E0-3E1E-79E0EDC3FCC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25417" y="5263282"/>
                  <a:ext cx="69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16AFDB8-132D-2BB4-B9E7-1B8095D58C1D}"/>
                    </a:ext>
                  </a:extLst>
                </p14:cNvPr>
                <p14:cNvContentPartPr/>
                <p14:nvPr/>
              </p14:nvContentPartPr>
              <p14:xfrm>
                <a:off x="1467617" y="5343922"/>
                <a:ext cx="92520" cy="1389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16AFDB8-132D-2BB4-B9E7-1B8095D58C1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449977" y="5326282"/>
                  <a:ext cx="128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A491066-4845-9702-E2E7-E8658615A186}"/>
                    </a:ext>
                  </a:extLst>
                </p14:cNvPr>
                <p14:cNvContentPartPr/>
                <p14:nvPr/>
              </p14:nvContentPartPr>
              <p14:xfrm>
                <a:off x="1624937" y="5385682"/>
                <a:ext cx="196920" cy="1090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A491066-4845-9702-E2E7-E8658615A18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07297" y="5367682"/>
                  <a:ext cx="23256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1188E49-50C4-33A3-E708-B531A89A0458}"/>
              </a:ext>
            </a:extLst>
          </p:cNvPr>
          <p:cNvGrpSpPr/>
          <p:nvPr/>
        </p:nvGrpSpPr>
        <p:grpSpPr>
          <a:xfrm>
            <a:off x="2330897" y="5209282"/>
            <a:ext cx="547200" cy="476640"/>
            <a:chOff x="2330897" y="5209282"/>
            <a:chExt cx="54720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A3913D9-7B7D-7B76-64A9-F3ADFA46C19E}"/>
                    </a:ext>
                  </a:extLst>
                </p14:cNvPr>
                <p14:cNvContentPartPr/>
                <p14:nvPr/>
              </p14:nvContentPartPr>
              <p14:xfrm>
                <a:off x="2330897" y="5522842"/>
                <a:ext cx="119160" cy="1630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A3913D9-7B7D-7B76-64A9-F3ADFA46C19E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13257" y="5504842"/>
                  <a:ext cx="154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E5B8912-AFBC-AD1D-4901-79AAAE5CB36B}"/>
                    </a:ext>
                  </a:extLst>
                </p14:cNvPr>
                <p14:cNvContentPartPr/>
                <p14:nvPr/>
              </p14:nvContentPartPr>
              <p14:xfrm>
                <a:off x="2579297" y="5218282"/>
                <a:ext cx="6480" cy="296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E5B8912-AFBC-AD1D-4901-79AAAE5CB36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61297" y="5200282"/>
                  <a:ext cx="4212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EA9C1B9-BC2B-8019-C2B2-E5DC51979061}"/>
                    </a:ext>
                  </a:extLst>
                </p14:cNvPr>
                <p14:cNvContentPartPr/>
                <p14:nvPr/>
              </p14:nvContentPartPr>
              <p14:xfrm>
                <a:off x="2711057" y="5209282"/>
                <a:ext cx="9720" cy="2721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EA9C1B9-BC2B-8019-C2B2-E5DC5197906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693417" y="5191282"/>
                  <a:ext cx="453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EE051B7-6F07-B74B-0FE0-27A28481BC9C}"/>
                    </a:ext>
                  </a:extLst>
                </p14:cNvPr>
                <p14:cNvContentPartPr/>
                <p14:nvPr/>
              </p14:nvContentPartPr>
              <p14:xfrm>
                <a:off x="2574617" y="5359042"/>
                <a:ext cx="177840" cy="406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EE051B7-6F07-B74B-0FE0-27A28481BC9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556977" y="5341402"/>
                  <a:ext cx="2134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5D14D08-6123-D606-7E05-076EAA4DECC1}"/>
                    </a:ext>
                  </a:extLst>
                </p14:cNvPr>
                <p14:cNvContentPartPr/>
                <p14:nvPr/>
              </p14:nvContentPartPr>
              <p14:xfrm>
                <a:off x="2793137" y="5429242"/>
                <a:ext cx="84960" cy="964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5D14D08-6123-D606-7E05-076EAA4DECC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75497" y="5411602"/>
                  <a:ext cx="120600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B1C4861C-34BB-4D40-2080-022B8C525D05}"/>
              </a:ext>
            </a:extLst>
          </p:cNvPr>
          <p:cNvGrpSpPr/>
          <p:nvPr/>
        </p:nvGrpSpPr>
        <p:grpSpPr>
          <a:xfrm>
            <a:off x="2944337" y="5086522"/>
            <a:ext cx="114120" cy="191880"/>
            <a:chOff x="2944337" y="5086522"/>
            <a:chExt cx="114120" cy="19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AD69D3D-F810-488E-9921-ED1E8C08C70B}"/>
                    </a:ext>
                  </a:extLst>
                </p14:cNvPr>
                <p14:cNvContentPartPr/>
                <p14:nvPr/>
              </p14:nvContentPartPr>
              <p14:xfrm>
                <a:off x="3022097" y="5086522"/>
                <a:ext cx="6120" cy="1918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AD69D3D-F810-488E-9921-ED1E8C08C70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004097" y="5068882"/>
                  <a:ext cx="41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32433E1-F360-9638-15E0-768EBB9536BB}"/>
                    </a:ext>
                  </a:extLst>
                </p14:cNvPr>
                <p14:cNvContentPartPr/>
                <p14:nvPr/>
              </p14:nvContentPartPr>
              <p14:xfrm>
                <a:off x="2944337" y="5093362"/>
                <a:ext cx="114120" cy="151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32433E1-F360-9638-15E0-768EBB9536B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926697" y="5075722"/>
                  <a:ext cx="1497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3EBA094-8A1F-4240-3C57-26314BAE0990}"/>
              </a:ext>
            </a:extLst>
          </p:cNvPr>
          <p:cNvGrpSpPr/>
          <p:nvPr/>
        </p:nvGrpSpPr>
        <p:grpSpPr>
          <a:xfrm>
            <a:off x="4052057" y="5297842"/>
            <a:ext cx="274680" cy="275400"/>
            <a:chOff x="4052057" y="5297842"/>
            <a:chExt cx="2746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C3AA799-6B06-1A3D-500F-CC3E249B5729}"/>
                    </a:ext>
                  </a:extLst>
                </p14:cNvPr>
                <p14:cNvContentPartPr/>
                <p14:nvPr/>
              </p14:nvContentPartPr>
              <p14:xfrm>
                <a:off x="4184537" y="5300722"/>
                <a:ext cx="7920" cy="272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C3AA799-6B06-1A3D-500F-CC3E249B5729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66897" y="5283082"/>
                  <a:ext cx="435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E535DF4-ADB6-CAB9-7422-510EC6029735}"/>
                    </a:ext>
                  </a:extLst>
                </p14:cNvPr>
                <p14:cNvContentPartPr/>
                <p14:nvPr/>
              </p14:nvContentPartPr>
              <p14:xfrm>
                <a:off x="4052057" y="5297842"/>
                <a:ext cx="274680" cy="1929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E535DF4-ADB6-CAB9-7422-510EC602973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034417" y="5280202"/>
                  <a:ext cx="310320" cy="22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E0566031-3C67-8C6D-1F3D-3C491BE6ED1C}"/>
                  </a:ext>
                </a:extLst>
              </p14:cNvPr>
              <p14:cNvContentPartPr/>
              <p14:nvPr/>
            </p14:nvContentPartPr>
            <p14:xfrm>
              <a:off x="4479017" y="5551642"/>
              <a:ext cx="8640" cy="435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E0566031-3C67-8C6D-1F3D-3C491BE6ED1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4461377" y="5533642"/>
                <a:ext cx="44280" cy="7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FC874FB-BAD9-9DA3-21B5-F081CBB037A5}"/>
              </a:ext>
            </a:extLst>
          </p:cNvPr>
          <p:cNvGrpSpPr/>
          <p:nvPr/>
        </p:nvGrpSpPr>
        <p:grpSpPr>
          <a:xfrm>
            <a:off x="4666217" y="5292442"/>
            <a:ext cx="1120320" cy="240120"/>
            <a:chOff x="4666217" y="5292442"/>
            <a:chExt cx="112032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8299773-8415-E1C8-8CAC-06A9C5D0B724}"/>
                    </a:ext>
                  </a:extLst>
                </p14:cNvPr>
                <p14:cNvContentPartPr/>
                <p14:nvPr/>
              </p14:nvContentPartPr>
              <p14:xfrm>
                <a:off x="4666217" y="5331682"/>
                <a:ext cx="105840" cy="1864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8299773-8415-E1C8-8CAC-06A9C5D0B72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648217" y="5314042"/>
                  <a:ext cx="1414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1986F75-82BB-3DA4-69E1-E57A6663B11C}"/>
                    </a:ext>
                  </a:extLst>
                </p14:cNvPr>
                <p14:cNvContentPartPr/>
                <p14:nvPr/>
              </p14:nvContentPartPr>
              <p14:xfrm>
                <a:off x="4891937" y="5351482"/>
                <a:ext cx="113400" cy="167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1986F75-82BB-3DA4-69E1-E57A6663B11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873937" y="5333482"/>
                  <a:ext cx="149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5B8346EB-BD69-C287-3D80-88F49E5D0BD1}"/>
                    </a:ext>
                  </a:extLst>
                </p14:cNvPr>
                <p14:cNvContentPartPr/>
                <p14:nvPr/>
              </p14:nvContentPartPr>
              <p14:xfrm>
                <a:off x="5123057" y="5294602"/>
                <a:ext cx="120240" cy="2127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5B8346EB-BD69-C287-3D80-88F49E5D0BD1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105417" y="5276602"/>
                  <a:ext cx="1558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1136A45-26A8-257F-B2DC-D3A2E2780DD7}"/>
                    </a:ext>
                  </a:extLst>
                </p14:cNvPr>
                <p14:cNvContentPartPr/>
                <p14:nvPr/>
              </p14:nvContentPartPr>
              <p14:xfrm>
                <a:off x="5380817" y="5292442"/>
                <a:ext cx="119520" cy="240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1136A45-26A8-257F-B2DC-D3A2E2780DD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62817" y="5274802"/>
                  <a:ext cx="155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52B7188-1633-37CE-2CE1-5698DE820818}"/>
                    </a:ext>
                  </a:extLst>
                </p14:cNvPr>
                <p14:cNvContentPartPr/>
                <p14:nvPr/>
              </p14:nvContentPartPr>
              <p14:xfrm>
                <a:off x="5611577" y="5327362"/>
                <a:ext cx="174960" cy="1728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52B7188-1633-37CE-2CE1-5698DE82081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593937" y="5309362"/>
                  <a:ext cx="210600" cy="20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EF7832C5-D54A-756D-AE5B-229418DD2D0A}"/>
                  </a:ext>
                </a:extLst>
              </p14:cNvPr>
              <p14:cNvContentPartPr/>
              <p14:nvPr/>
            </p14:nvContentPartPr>
            <p14:xfrm>
              <a:off x="6489257" y="1911682"/>
              <a:ext cx="375120" cy="146232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EF7832C5-D54A-756D-AE5B-229418DD2D0A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6471617" y="1893682"/>
                <a:ext cx="410760" cy="14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4E260704-2629-7631-540A-86121DB955DB}"/>
                  </a:ext>
                </a:extLst>
              </p14:cNvPr>
              <p14:cNvContentPartPr/>
              <p14:nvPr/>
            </p14:nvContentPartPr>
            <p14:xfrm>
              <a:off x="10111217" y="2037322"/>
              <a:ext cx="116280" cy="2271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4E260704-2629-7631-540A-86121DB955DB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093577" y="2019322"/>
                <a:ext cx="1519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1E95DE9E-DD42-0091-7FB6-19BE9C1D42F9}"/>
                  </a:ext>
                </a:extLst>
              </p14:cNvPr>
              <p14:cNvContentPartPr/>
              <p14:nvPr/>
            </p14:nvContentPartPr>
            <p14:xfrm>
              <a:off x="10395617" y="1977562"/>
              <a:ext cx="1461240" cy="34164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1E95DE9E-DD42-0091-7FB6-19BE9C1D42F9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10377977" y="1959562"/>
                <a:ext cx="149688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6D394996-D1FA-09DF-C4BA-BB75A1887844}"/>
                  </a:ext>
                </a:extLst>
              </p14:cNvPr>
              <p14:cNvContentPartPr/>
              <p14:nvPr/>
            </p14:nvContentPartPr>
            <p14:xfrm>
              <a:off x="7336697" y="2515762"/>
              <a:ext cx="188280" cy="2246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6D394996-D1FA-09DF-C4BA-BB75A1887844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7319057" y="2498122"/>
                <a:ext cx="223920" cy="26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2026DFFE-5500-AE7C-31EA-EB4A1F87535B}"/>
                  </a:ext>
                </a:extLst>
              </p14:cNvPr>
              <p14:cNvContentPartPr/>
              <p14:nvPr/>
            </p14:nvContentPartPr>
            <p14:xfrm>
              <a:off x="7701737" y="2419282"/>
              <a:ext cx="1294920" cy="49212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2026DFFE-5500-AE7C-31EA-EB4A1F87535B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684097" y="2401282"/>
                <a:ext cx="1330560" cy="52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768380E-9AC1-0EF8-F1C9-B268B5DA105C}"/>
              </a:ext>
            </a:extLst>
          </p:cNvPr>
          <p:cNvGrpSpPr/>
          <p:nvPr/>
        </p:nvGrpSpPr>
        <p:grpSpPr>
          <a:xfrm>
            <a:off x="7263977" y="1954882"/>
            <a:ext cx="4778280" cy="955080"/>
            <a:chOff x="7263977" y="1954882"/>
            <a:chExt cx="4778280" cy="95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9BD197F1-B787-F7A0-72BC-968E7B6F92E8}"/>
                    </a:ext>
                  </a:extLst>
                </p14:cNvPr>
                <p14:cNvContentPartPr/>
                <p14:nvPr/>
              </p14:nvContentPartPr>
              <p14:xfrm>
                <a:off x="7263977" y="2134522"/>
                <a:ext cx="287640" cy="1342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9BD197F1-B787-F7A0-72BC-968E7B6F92E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245977" y="2116882"/>
                  <a:ext cx="323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04F9E6E-D377-A3E1-9427-DF122053755D}"/>
                    </a:ext>
                  </a:extLst>
                </p14:cNvPr>
                <p14:cNvContentPartPr/>
                <p14:nvPr/>
              </p14:nvContentPartPr>
              <p14:xfrm>
                <a:off x="7620017" y="1954882"/>
                <a:ext cx="173160" cy="295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04F9E6E-D377-A3E1-9427-DF122053755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602017" y="1936882"/>
                  <a:ext cx="2088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484753C-0E22-EDEE-25E8-A7C0FCA6A513}"/>
                    </a:ext>
                  </a:extLst>
                </p14:cNvPr>
                <p14:cNvContentPartPr/>
                <p14:nvPr/>
              </p14:nvContentPartPr>
              <p14:xfrm>
                <a:off x="7589417" y="2105362"/>
                <a:ext cx="211680" cy="291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484753C-0E22-EDEE-25E8-A7C0FCA6A51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71777" y="2087362"/>
                  <a:ext cx="247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44A192D5-5B73-8354-8BBA-B58B1D2059ED}"/>
                    </a:ext>
                  </a:extLst>
                </p14:cNvPr>
                <p14:cNvContentPartPr/>
                <p14:nvPr/>
              </p14:nvContentPartPr>
              <p14:xfrm>
                <a:off x="7805777" y="2148562"/>
                <a:ext cx="160920" cy="1188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44A192D5-5B73-8354-8BBA-B58B1D2059E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88137" y="2130562"/>
                  <a:ext cx="1965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21FECFF9-EF86-D720-C16F-64F16696B8D5}"/>
                    </a:ext>
                  </a:extLst>
                </p14:cNvPr>
                <p14:cNvContentPartPr/>
                <p14:nvPr/>
              </p14:nvContentPartPr>
              <p14:xfrm>
                <a:off x="8165057" y="2051002"/>
                <a:ext cx="26640" cy="75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21FECFF9-EF86-D720-C16F-64F16696B8D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47057" y="2033362"/>
                  <a:ext cx="622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E5561C0-2E2E-90E0-E9AC-851C54BD5845}"/>
                    </a:ext>
                  </a:extLst>
                </p14:cNvPr>
                <p14:cNvContentPartPr/>
                <p14:nvPr/>
              </p14:nvContentPartPr>
              <p14:xfrm>
                <a:off x="8133737" y="2219842"/>
                <a:ext cx="18000" cy="12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E5561C0-2E2E-90E0-E9AC-851C54BD5845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115737" y="2202202"/>
                  <a:ext cx="53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1B87D060-F1F6-80BC-2D42-2D9FB63B0E52}"/>
                    </a:ext>
                  </a:extLst>
                </p14:cNvPr>
                <p14:cNvContentPartPr/>
                <p14:nvPr/>
              </p14:nvContentPartPr>
              <p14:xfrm>
                <a:off x="8398697" y="2150362"/>
                <a:ext cx="920160" cy="175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1B87D060-F1F6-80BC-2D42-2D9FB63B0E5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380697" y="2132362"/>
                  <a:ext cx="955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083FC5ED-69E9-61B0-E35B-8D33F941C269}"/>
                    </a:ext>
                  </a:extLst>
                </p14:cNvPr>
                <p14:cNvContentPartPr/>
                <p14:nvPr/>
              </p14:nvContentPartPr>
              <p14:xfrm>
                <a:off x="9516137" y="2020762"/>
                <a:ext cx="207360" cy="4626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083FC5ED-69E9-61B0-E35B-8D33F941C26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98497" y="2003122"/>
                  <a:ext cx="24300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566C47E-B520-0078-1C43-EA9215C2844D}"/>
                    </a:ext>
                  </a:extLst>
                </p14:cNvPr>
                <p14:cNvContentPartPr/>
                <p14:nvPr/>
              </p14:nvContentPartPr>
              <p14:xfrm>
                <a:off x="11802137" y="2393722"/>
                <a:ext cx="72000" cy="104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566C47E-B520-0078-1C43-EA9215C2844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784497" y="2375722"/>
                  <a:ext cx="107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EBC85B34-0FBB-2096-E5B3-8FADC535654F}"/>
                    </a:ext>
                  </a:extLst>
                </p14:cNvPr>
                <p14:cNvContentPartPr/>
                <p14:nvPr/>
              </p14:nvContentPartPr>
              <p14:xfrm>
                <a:off x="9111857" y="2762722"/>
                <a:ext cx="122760" cy="1472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EBC85B34-0FBB-2096-E5B3-8FADC535654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093857" y="2744722"/>
                  <a:ext cx="158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CEED0A8-01E8-BD91-738B-43423C5990E3}"/>
                    </a:ext>
                  </a:extLst>
                </p14:cNvPr>
                <p14:cNvContentPartPr/>
                <p14:nvPr/>
              </p14:nvContentPartPr>
              <p14:xfrm>
                <a:off x="9471137" y="2488042"/>
                <a:ext cx="654120" cy="250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CEED0A8-01E8-BD91-738B-43423C5990E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453497" y="2470402"/>
                  <a:ext cx="6897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6C8D356E-019C-147D-8B69-AFF6FE674236}"/>
                    </a:ext>
                  </a:extLst>
                </p14:cNvPr>
                <p14:cNvContentPartPr/>
                <p14:nvPr/>
              </p14:nvContentPartPr>
              <p14:xfrm>
                <a:off x="10431977" y="2496322"/>
                <a:ext cx="177120" cy="2440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6C8D356E-019C-147D-8B69-AFF6FE67423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13977" y="2478682"/>
                  <a:ext cx="21276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52DC677-EAA0-0E09-1BCC-502A3DA957E9}"/>
                    </a:ext>
                  </a:extLst>
                </p14:cNvPr>
                <p14:cNvContentPartPr/>
                <p14:nvPr/>
              </p14:nvContentPartPr>
              <p14:xfrm>
                <a:off x="10689737" y="2484802"/>
                <a:ext cx="1352520" cy="335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52DC677-EAA0-0E09-1BCC-502A3DA957E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672097" y="2466802"/>
                  <a:ext cx="13881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6247B79D-4703-C36B-61B0-9084969228A5}"/>
                    </a:ext>
                  </a:extLst>
                </p14:cNvPr>
                <p14:cNvContentPartPr/>
                <p14:nvPr/>
              </p14:nvContentPartPr>
              <p14:xfrm>
                <a:off x="11313977" y="2592082"/>
                <a:ext cx="182520" cy="28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6247B79D-4703-C36B-61B0-9084969228A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295977" y="2574082"/>
                  <a:ext cx="2181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ADAA8261-DA0E-8B5B-CF61-94001D1DFEBA}"/>
              </a:ext>
            </a:extLst>
          </p:cNvPr>
          <p:cNvGrpSpPr/>
          <p:nvPr/>
        </p:nvGrpSpPr>
        <p:grpSpPr>
          <a:xfrm>
            <a:off x="7307537" y="2942722"/>
            <a:ext cx="4444920" cy="949320"/>
            <a:chOff x="7307537" y="2942722"/>
            <a:chExt cx="4444920" cy="94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39713A2-1C43-A8A9-5C8C-263B2CA425DE}"/>
                    </a:ext>
                  </a:extLst>
                </p14:cNvPr>
                <p14:cNvContentPartPr/>
                <p14:nvPr/>
              </p14:nvContentPartPr>
              <p14:xfrm>
                <a:off x="7307537" y="3101842"/>
                <a:ext cx="477360" cy="105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39713A2-1C43-A8A9-5C8C-263B2CA425D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289537" y="3084202"/>
                  <a:ext cx="513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B28AA61-0CC5-E50B-95B5-5AE52DEE9EEE}"/>
                    </a:ext>
                  </a:extLst>
                </p14:cNvPr>
                <p14:cNvContentPartPr/>
                <p14:nvPr/>
              </p14:nvContentPartPr>
              <p14:xfrm>
                <a:off x="7585097" y="3114082"/>
                <a:ext cx="204480" cy="146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B28AA61-0CC5-E50B-95B5-5AE52DEE9EE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567097" y="3096082"/>
                  <a:ext cx="240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49046F7-EF57-9380-A1E6-6055AA2E938B}"/>
                    </a:ext>
                  </a:extLst>
                </p14:cNvPr>
                <p14:cNvContentPartPr/>
                <p14:nvPr/>
              </p14:nvContentPartPr>
              <p14:xfrm>
                <a:off x="7823057" y="2969722"/>
                <a:ext cx="783720" cy="3121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49046F7-EF57-9380-A1E6-6055AA2E938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805417" y="2952082"/>
                  <a:ext cx="8193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364D771-0DED-FA1C-0215-862EB93ECCD4}"/>
                    </a:ext>
                  </a:extLst>
                </p14:cNvPr>
                <p14:cNvContentPartPr/>
                <p14:nvPr/>
              </p14:nvContentPartPr>
              <p14:xfrm>
                <a:off x="8957777" y="2942722"/>
                <a:ext cx="423000" cy="367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364D771-0DED-FA1C-0215-862EB93ECCD4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939777" y="2924722"/>
                  <a:ext cx="4586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BC87485-52F9-E515-8D7C-03F6569B78B4}"/>
                    </a:ext>
                  </a:extLst>
                </p14:cNvPr>
                <p14:cNvContentPartPr/>
                <p14:nvPr/>
              </p14:nvContentPartPr>
              <p14:xfrm>
                <a:off x="9056417" y="3120562"/>
                <a:ext cx="182520" cy="29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BC87485-52F9-E515-8D7C-03F6569B78B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038417" y="3102922"/>
                  <a:ext cx="218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32A89DD-CC9B-2567-9037-189E2DBA6D4A}"/>
                    </a:ext>
                  </a:extLst>
                </p14:cNvPr>
                <p14:cNvContentPartPr/>
                <p14:nvPr/>
              </p14:nvContentPartPr>
              <p14:xfrm>
                <a:off x="9574097" y="3122722"/>
                <a:ext cx="869760" cy="2545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32A89DD-CC9B-2567-9037-189E2DBA6D4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556097" y="3104722"/>
                  <a:ext cx="9054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0F43E5DC-774A-6A0B-5461-A81F033CC66A}"/>
                    </a:ext>
                  </a:extLst>
                </p14:cNvPr>
                <p14:cNvContentPartPr/>
                <p14:nvPr/>
              </p14:nvContentPartPr>
              <p14:xfrm>
                <a:off x="10564817" y="3053602"/>
                <a:ext cx="288720" cy="4042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0F43E5DC-774A-6A0B-5461-A81F033CC66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46817" y="3035962"/>
                  <a:ext cx="3243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68435F4-3886-5C8C-A746-1A576C7BBBD6}"/>
                    </a:ext>
                  </a:extLst>
                </p14:cNvPr>
                <p14:cNvContentPartPr/>
                <p14:nvPr/>
              </p14:nvContentPartPr>
              <p14:xfrm>
                <a:off x="11104817" y="3317842"/>
                <a:ext cx="126360" cy="730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68435F4-3886-5C8C-A746-1A576C7BBBD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1086817" y="3300202"/>
                  <a:ext cx="162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3AB3382-4662-1ECB-848B-CC1D8E067BBD}"/>
                    </a:ext>
                  </a:extLst>
                </p14:cNvPr>
                <p14:cNvContentPartPr/>
                <p14:nvPr/>
              </p14:nvContentPartPr>
              <p14:xfrm>
                <a:off x="11118137" y="3378322"/>
                <a:ext cx="73440" cy="96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3AB3382-4662-1ECB-848B-CC1D8E067BB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100137" y="3360682"/>
                  <a:ext cx="109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A79FC8BB-2719-193A-6716-47CBC3174B5C}"/>
                    </a:ext>
                  </a:extLst>
                </p14:cNvPr>
                <p14:cNvContentPartPr/>
                <p14:nvPr/>
              </p14:nvContentPartPr>
              <p14:xfrm>
                <a:off x="11339537" y="3118042"/>
                <a:ext cx="204120" cy="2520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A79FC8BB-2719-193A-6716-47CBC3174B5C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21897" y="3100042"/>
                  <a:ext cx="23976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29C6688-46BD-69B3-2C8C-69472D75F949}"/>
                    </a:ext>
                  </a:extLst>
                </p14:cNvPr>
                <p14:cNvContentPartPr/>
                <p14:nvPr/>
              </p14:nvContentPartPr>
              <p14:xfrm>
                <a:off x="11638337" y="2947402"/>
                <a:ext cx="5400" cy="194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29C6688-46BD-69B3-2C8C-69472D75F94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620337" y="2929402"/>
                  <a:ext cx="410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BA4DAA7-8CD6-FEFD-9EBC-62E5C71E9484}"/>
                    </a:ext>
                  </a:extLst>
                </p14:cNvPr>
                <p14:cNvContentPartPr/>
                <p14:nvPr/>
              </p14:nvContentPartPr>
              <p14:xfrm>
                <a:off x="11654177" y="2953522"/>
                <a:ext cx="98280" cy="206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BA4DAA7-8CD6-FEFD-9EBC-62E5C71E948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636177" y="2935882"/>
                  <a:ext cx="133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41CA11DA-30DA-D046-7B06-A331CA445F19}"/>
                    </a:ext>
                  </a:extLst>
                </p14:cNvPr>
                <p14:cNvContentPartPr/>
                <p14:nvPr/>
              </p14:nvContentPartPr>
              <p14:xfrm>
                <a:off x="7442177" y="3484882"/>
                <a:ext cx="979920" cy="3974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41CA11DA-30DA-D046-7B06-A331CA445F1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7424177" y="3466882"/>
                  <a:ext cx="10155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FC40E01-9C3D-1E33-FED8-DECA4D209F9F}"/>
                    </a:ext>
                  </a:extLst>
                </p14:cNvPr>
                <p14:cNvContentPartPr/>
                <p14:nvPr/>
              </p14:nvContentPartPr>
              <p14:xfrm>
                <a:off x="8090177" y="3589282"/>
                <a:ext cx="33120" cy="212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FC40E01-9C3D-1E33-FED8-DECA4D209F9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8072177" y="3571642"/>
                  <a:ext cx="68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FDC584C-EF0E-8588-8C1F-524AC1116E67}"/>
                    </a:ext>
                  </a:extLst>
                </p14:cNvPr>
                <p14:cNvContentPartPr/>
                <p14:nvPr/>
              </p14:nvContentPartPr>
              <p14:xfrm>
                <a:off x="7532537" y="3837682"/>
                <a:ext cx="807480" cy="352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FDC584C-EF0E-8588-8C1F-524AC1116E67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7514897" y="3819682"/>
                  <a:ext cx="843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5545269-09E8-1E18-E8E2-B85C5881DA4A}"/>
                    </a:ext>
                  </a:extLst>
                </p14:cNvPr>
                <p14:cNvContentPartPr/>
                <p14:nvPr/>
              </p14:nvContentPartPr>
              <p14:xfrm>
                <a:off x="8629457" y="3676402"/>
                <a:ext cx="413280" cy="166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5545269-09E8-1E18-E8E2-B85C5881DA4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611457" y="3658762"/>
                  <a:ext cx="4489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E68B347-66CD-2D83-9178-9563767F18BE}"/>
                    </a:ext>
                  </a:extLst>
                </p14:cNvPr>
                <p14:cNvContentPartPr/>
                <p14:nvPr/>
              </p14:nvContentPartPr>
              <p14:xfrm>
                <a:off x="9364217" y="3583522"/>
                <a:ext cx="50040" cy="2667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E68B347-66CD-2D83-9178-9563767F18B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346217" y="3565522"/>
                  <a:ext cx="856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EA006B5-8066-C8A2-0A05-B5759493FAE1}"/>
                    </a:ext>
                  </a:extLst>
                </p14:cNvPr>
                <p14:cNvContentPartPr/>
                <p14:nvPr/>
              </p14:nvContentPartPr>
              <p14:xfrm>
                <a:off x="9478337" y="3605482"/>
                <a:ext cx="156960" cy="2642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EA006B5-8066-C8A2-0A05-B5759493FAE1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460337" y="3587842"/>
                  <a:ext cx="1926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26430900-DB2B-4E97-714C-A38D6F54B043}"/>
                    </a:ext>
                  </a:extLst>
                </p14:cNvPr>
                <p14:cNvContentPartPr/>
                <p14:nvPr/>
              </p14:nvContentPartPr>
              <p14:xfrm>
                <a:off x="9687857" y="3870802"/>
                <a:ext cx="8280" cy="2124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26430900-DB2B-4E97-714C-A38D6F54B04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669857" y="3853162"/>
                  <a:ext cx="439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4699CF0C-B661-98BA-F4D3-EFF9DAAF2DE6}"/>
                    </a:ext>
                  </a:extLst>
                </p14:cNvPr>
                <p14:cNvContentPartPr/>
                <p14:nvPr/>
              </p14:nvContentPartPr>
              <p14:xfrm>
                <a:off x="9803057" y="3656242"/>
                <a:ext cx="187920" cy="202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4699CF0C-B661-98BA-F4D3-EFF9DAAF2DE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9785057" y="3638602"/>
                  <a:ext cx="223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E6F2BF51-1EDE-486D-5704-1D2C81AB532A}"/>
                    </a:ext>
                  </a:extLst>
                </p14:cNvPr>
                <p14:cNvContentPartPr/>
                <p14:nvPr/>
              </p14:nvContentPartPr>
              <p14:xfrm>
                <a:off x="10223537" y="3735802"/>
                <a:ext cx="849240" cy="129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E6F2BF51-1EDE-486D-5704-1D2C81AB532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205537" y="3717802"/>
                  <a:ext cx="88488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3648660D-3D1A-8647-34F4-39A2B0D08C56}"/>
              </a:ext>
            </a:extLst>
          </p:cNvPr>
          <p:cNvGrpSpPr/>
          <p:nvPr/>
        </p:nvGrpSpPr>
        <p:grpSpPr>
          <a:xfrm>
            <a:off x="6262817" y="3477322"/>
            <a:ext cx="5407200" cy="1333800"/>
            <a:chOff x="6262817" y="3477322"/>
            <a:chExt cx="5407200" cy="133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25788D2-ECA7-1964-4144-58AB5AEE2E4A}"/>
                    </a:ext>
                  </a:extLst>
                </p14:cNvPr>
                <p14:cNvContentPartPr/>
                <p14:nvPr/>
              </p14:nvContentPartPr>
              <p14:xfrm>
                <a:off x="6262817" y="3477322"/>
                <a:ext cx="370800" cy="964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25788D2-ECA7-1964-4144-58AB5AEE2E4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245177" y="3459322"/>
                  <a:ext cx="406440" cy="10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66147764-82BD-4F2E-7D59-6213C94B8F47}"/>
                    </a:ext>
                  </a:extLst>
                </p14:cNvPr>
                <p14:cNvContentPartPr/>
                <p14:nvPr/>
              </p14:nvContentPartPr>
              <p14:xfrm>
                <a:off x="6759257" y="4073122"/>
                <a:ext cx="919080" cy="3776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66147764-82BD-4F2E-7D59-6213C94B8F47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741617" y="4055482"/>
                  <a:ext cx="95472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D8156CD5-5B44-2458-D24A-E029BC050CEA}"/>
                    </a:ext>
                  </a:extLst>
                </p14:cNvPr>
                <p14:cNvContentPartPr/>
                <p14:nvPr/>
              </p14:nvContentPartPr>
              <p14:xfrm>
                <a:off x="7773377" y="4336642"/>
                <a:ext cx="168120" cy="3207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D8156CD5-5B44-2458-D24A-E029BC050CE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755737" y="4319002"/>
                  <a:ext cx="20376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F9C04B25-D078-52F4-9394-E6E4C27BB526}"/>
                    </a:ext>
                  </a:extLst>
                </p14:cNvPr>
                <p14:cNvContentPartPr/>
                <p14:nvPr/>
              </p14:nvContentPartPr>
              <p14:xfrm>
                <a:off x="7925657" y="4371202"/>
                <a:ext cx="109800" cy="269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F9C04B25-D078-52F4-9394-E6E4C27BB52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908017" y="4353562"/>
                  <a:ext cx="145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A3B670A0-57CD-011B-6912-C95E8F86B92B}"/>
                    </a:ext>
                  </a:extLst>
                </p14:cNvPr>
                <p14:cNvContentPartPr/>
                <p14:nvPr/>
              </p14:nvContentPartPr>
              <p14:xfrm>
                <a:off x="8080097" y="4596562"/>
                <a:ext cx="147600" cy="1926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A3B670A0-57CD-011B-6912-C95E8F86B92B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062097" y="4578562"/>
                  <a:ext cx="183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3A9BE507-63D4-D745-59DE-B59D2E2C8C64}"/>
                    </a:ext>
                  </a:extLst>
                </p14:cNvPr>
                <p14:cNvContentPartPr/>
                <p14:nvPr/>
              </p14:nvContentPartPr>
              <p14:xfrm>
                <a:off x="8363417" y="4478122"/>
                <a:ext cx="148320" cy="30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3A9BE507-63D4-D745-59DE-B59D2E2C8C6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45777" y="4460122"/>
                  <a:ext cx="1839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B30C6FF-FB7C-9A2F-77AC-15C643ADA858}"/>
                    </a:ext>
                  </a:extLst>
                </p14:cNvPr>
                <p14:cNvContentPartPr/>
                <p14:nvPr/>
              </p14:nvContentPartPr>
              <p14:xfrm>
                <a:off x="8631977" y="4345642"/>
                <a:ext cx="234000" cy="2908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B30C6FF-FB7C-9A2F-77AC-15C643ADA858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614337" y="4328002"/>
                  <a:ext cx="2696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0E1DA06-803D-A5DA-47E7-1E12CCB83D8F}"/>
                    </a:ext>
                  </a:extLst>
                </p14:cNvPr>
                <p14:cNvContentPartPr/>
                <p14:nvPr/>
              </p14:nvContentPartPr>
              <p14:xfrm>
                <a:off x="8954897" y="4612042"/>
                <a:ext cx="15480" cy="1828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0E1DA06-803D-A5DA-47E7-1E12CCB83D8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937257" y="4594042"/>
                  <a:ext cx="511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E8AE0B0-32E4-318A-71D2-9F6EE35CC417}"/>
                    </a:ext>
                  </a:extLst>
                </p14:cNvPr>
                <p14:cNvContentPartPr/>
                <p14:nvPr/>
              </p14:nvContentPartPr>
              <p14:xfrm>
                <a:off x="9020777" y="4604842"/>
                <a:ext cx="21960" cy="20628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E8AE0B0-32E4-318A-71D2-9F6EE35CC417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02777" y="4586842"/>
                  <a:ext cx="576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1B9D63C3-629D-DB93-0EB8-918DCE30A1B5}"/>
                    </a:ext>
                  </a:extLst>
                </p14:cNvPr>
                <p14:cNvContentPartPr/>
                <p14:nvPr/>
              </p14:nvContentPartPr>
              <p14:xfrm>
                <a:off x="8970017" y="4750282"/>
                <a:ext cx="70560" cy="2232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1B9D63C3-629D-DB93-0EB8-918DCE30A1B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952017" y="4732282"/>
                  <a:ext cx="1062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AECC695-7C06-7E6B-21DA-8FC6B01DEB67}"/>
                    </a:ext>
                  </a:extLst>
                </p14:cNvPr>
                <p14:cNvContentPartPr/>
                <p14:nvPr/>
              </p14:nvContentPartPr>
              <p14:xfrm>
                <a:off x="9227057" y="4429882"/>
                <a:ext cx="208440" cy="8892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AECC695-7C06-7E6B-21DA-8FC6B01DEB67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209417" y="4411882"/>
                  <a:ext cx="244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BE622EC7-3047-1073-11D1-93FE11897233}"/>
                    </a:ext>
                  </a:extLst>
                </p14:cNvPr>
                <p14:cNvContentPartPr/>
                <p14:nvPr/>
              </p14:nvContentPartPr>
              <p14:xfrm>
                <a:off x="9267377" y="4545082"/>
                <a:ext cx="152640" cy="273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BE622EC7-3047-1073-11D1-93FE1189723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249377" y="4527442"/>
                  <a:ext cx="188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F67F711-497C-2DC9-644E-FA56B826190F}"/>
                    </a:ext>
                  </a:extLst>
                </p14:cNvPr>
                <p14:cNvContentPartPr/>
                <p14:nvPr/>
              </p14:nvContentPartPr>
              <p14:xfrm>
                <a:off x="9593177" y="4364362"/>
                <a:ext cx="240480" cy="3207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F67F711-497C-2DC9-644E-FA56B826190F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575177" y="4346722"/>
                  <a:ext cx="27612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94E1116-49CB-CB40-219E-0BBDE11770D2}"/>
                    </a:ext>
                  </a:extLst>
                </p14:cNvPr>
                <p14:cNvContentPartPr/>
                <p14:nvPr/>
              </p14:nvContentPartPr>
              <p14:xfrm>
                <a:off x="9926537" y="4621042"/>
                <a:ext cx="11160" cy="381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94E1116-49CB-CB40-219E-0BBDE11770D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908897" y="4603042"/>
                  <a:ext cx="468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1CC6A24-7166-79E5-6527-8D467F5BD7C7}"/>
                    </a:ext>
                  </a:extLst>
                </p14:cNvPr>
                <p14:cNvContentPartPr/>
                <p14:nvPr/>
              </p14:nvContentPartPr>
              <p14:xfrm>
                <a:off x="10083857" y="4402522"/>
                <a:ext cx="234360" cy="31392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1CC6A24-7166-79E5-6527-8D467F5BD7C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066217" y="4384522"/>
                  <a:ext cx="2700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F203D0E-7E53-7725-12E7-5D509A032BDC}"/>
                    </a:ext>
                  </a:extLst>
                </p14:cNvPr>
                <p14:cNvContentPartPr/>
                <p14:nvPr/>
              </p14:nvContentPartPr>
              <p14:xfrm>
                <a:off x="10435577" y="4361482"/>
                <a:ext cx="180360" cy="3592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F203D0E-7E53-7725-12E7-5D509A032BDC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417577" y="4343482"/>
                  <a:ext cx="2160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57F2259-292F-EA11-4894-8D37654559A3}"/>
                    </a:ext>
                  </a:extLst>
                </p14:cNvPr>
                <p14:cNvContentPartPr/>
                <p14:nvPr/>
              </p14:nvContentPartPr>
              <p14:xfrm>
                <a:off x="10816817" y="4339882"/>
                <a:ext cx="299520" cy="34092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57F2259-292F-EA11-4894-8D37654559A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798817" y="4322242"/>
                  <a:ext cx="33516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56F3E81-17E3-5DA5-4702-38C23E530BAE}"/>
                    </a:ext>
                  </a:extLst>
                </p14:cNvPr>
                <p14:cNvContentPartPr/>
                <p14:nvPr/>
              </p14:nvContentPartPr>
              <p14:xfrm>
                <a:off x="11149817" y="4550482"/>
                <a:ext cx="208080" cy="1458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56F3E81-17E3-5DA5-4702-38C23E530BA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132177" y="4532842"/>
                  <a:ext cx="2437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2CF0B5F-DE2D-2A6D-EA2E-6649352CCED5}"/>
                    </a:ext>
                  </a:extLst>
                </p14:cNvPr>
                <p14:cNvContentPartPr/>
                <p14:nvPr/>
              </p14:nvContentPartPr>
              <p14:xfrm>
                <a:off x="11410817" y="4347802"/>
                <a:ext cx="259200" cy="375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2CF0B5F-DE2D-2A6D-EA2E-6649352CCED5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392817" y="4329802"/>
                  <a:ext cx="294840" cy="41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2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4B0BCFD1-1B5E-5FC6-B687-5CB27CD7B0E8}"/>
                  </a:ext>
                </a:extLst>
              </p14:cNvPr>
              <p14:cNvContentPartPr/>
              <p14:nvPr/>
            </p14:nvContentPartPr>
            <p14:xfrm>
              <a:off x="11263937" y="3891682"/>
              <a:ext cx="618480" cy="136512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4B0BCFD1-1B5E-5FC6-B687-5CB27CD7B0E8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11246297" y="3874042"/>
                <a:ext cx="654120" cy="140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3" name="Group 312">
            <a:extLst>
              <a:ext uri="{FF2B5EF4-FFF2-40B4-BE49-F238E27FC236}">
                <a16:creationId xmlns:a16="http://schemas.microsoft.com/office/drawing/2014/main" id="{C42B551E-8B6E-6D74-914D-5D644702E12D}"/>
              </a:ext>
            </a:extLst>
          </p:cNvPr>
          <p:cNvGrpSpPr/>
          <p:nvPr/>
        </p:nvGrpSpPr>
        <p:grpSpPr>
          <a:xfrm>
            <a:off x="7116017" y="5041162"/>
            <a:ext cx="1391400" cy="409680"/>
            <a:chOff x="7116017" y="5041162"/>
            <a:chExt cx="139140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165AFFE9-B77C-54D8-9533-7CB538232AEF}"/>
                    </a:ext>
                  </a:extLst>
                </p14:cNvPr>
                <p14:cNvContentPartPr/>
                <p14:nvPr/>
              </p14:nvContentPartPr>
              <p14:xfrm>
                <a:off x="7124297" y="5136562"/>
                <a:ext cx="192960" cy="3142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165AFFE9-B77C-54D8-9533-7CB538232AE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7106297" y="5118922"/>
                  <a:ext cx="2286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CE12B0D-1B33-316F-9F3E-28C3A0600243}"/>
                    </a:ext>
                  </a:extLst>
                </p14:cNvPr>
                <p14:cNvContentPartPr/>
                <p14:nvPr/>
              </p14:nvContentPartPr>
              <p14:xfrm>
                <a:off x="7155617" y="5281282"/>
                <a:ext cx="173160" cy="36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CE12B0D-1B33-316F-9F3E-28C3A0600243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137977" y="5263282"/>
                  <a:ext cx="2088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9C51459-D678-FA26-5033-EEEB70958450}"/>
                    </a:ext>
                  </a:extLst>
                </p14:cNvPr>
                <p14:cNvContentPartPr/>
                <p14:nvPr/>
              </p14:nvContentPartPr>
              <p14:xfrm>
                <a:off x="7116017" y="5096602"/>
                <a:ext cx="218880" cy="72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9C51459-D678-FA26-5033-EEEB70958450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098377" y="5078962"/>
                  <a:ext cx="254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DBC00857-AAAB-FB8B-1929-0F81C72D67C4}"/>
                    </a:ext>
                  </a:extLst>
                </p14:cNvPr>
                <p14:cNvContentPartPr/>
                <p14:nvPr/>
              </p14:nvContentPartPr>
              <p14:xfrm>
                <a:off x="7537577" y="5261122"/>
                <a:ext cx="212760" cy="2916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DBC00857-AAAB-FB8B-1929-0F81C72D67C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519937" y="5243122"/>
                  <a:ext cx="248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BAC50996-E2E6-FF07-3031-2C70214891F9}"/>
                    </a:ext>
                  </a:extLst>
                </p14:cNvPr>
                <p14:cNvContentPartPr/>
                <p14:nvPr/>
              </p14:nvContentPartPr>
              <p14:xfrm>
                <a:off x="7557377" y="5338162"/>
                <a:ext cx="172080" cy="640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BAC50996-E2E6-FF07-3031-2C70214891F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539377" y="5320162"/>
                  <a:ext cx="2077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36785AA4-3ED9-A571-9BF6-64B0F6592B6A}"/>
                    </a:ext>
                  </a:extLst>
                </p14:cNvPr>
                <p14:cNvContentPartPr/>
                <p14:nvPr/>
              </p14:nvContentPartPr>
              <p14:xfrm>
                <a:off x="7844297" y="5239882"/>
                <a:ext cx="247680" cy="1342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36785AA4-3ED9-A571-9BF6-64B0F6592B6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826297" y="5221882"/>
                  <a:ext cx="283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75254E84-6C15-A874-BE93-19A4A5D495DE}"/>
                    </a:ext>
                  </a:extLst>
                </p14:cNvPr>
                <p14:cNvContentPartPr/>
                <p14:nvPr/>
              </p14:nvContentPartPr>
              <p14:xfrm>
                <a:off x="8229137" y="5250322"/>
                <a:ext cx="120240" cy="145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75254E84-6C15-A874-BE93-19A4A5D495D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211137" y="5232682"/>
                  <a:ext cx="1558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B154F2E3-3519-8534-F088-B896547A2D53}"/>
                    </a:ext>
                  </a:extLst>
                </p14:cNvPr>
                <p14:cNvContentPartPr/>
                <p14:nvPr/>
              </p14:nvContentPartPr>
              <p14:xfrm>
                <a:off x="8374937" y="5041162"/>
                <a:ext cx="132480" cy="1836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B154F2E3-3519-8534-F088-B896547A2D53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8356937" y="5023522"/>
                  <a:ext cx="168120" cy="219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995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572F1C0-CE14-08C3-A237-FFDB74D53CD2}"/>
                  </a:ext>
                </a:extLst>
              </p14:cNvPr>
              <p14:cNvContentPartPr/>
              <p14:nvPr/>
            </p14:nvContentPartPr>
            <p14:xfrm>
              <a:off x="3597720" y="735878"/>
              <a:ext cx="1666696" cy="389676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572F1C0-CE14-08C3-A237-FFDB74D53C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9713" y="717887"/>
                <a:ext cx="1702349" cy="425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E1D3F5C-D5B2-9148-EAC2-46082E0E4810}"/>
                  </a:ext>
                </a:extLst>
              </p14:cNvPr>
              <p14:cNvContentPartPr/>
              <p14:nvPr/>
            </p14:nvContentPartPr>
            <p14:xfrm>
              <a:off x="717783" y="1290529"/>
              <a:ext cx="214753" cy="2562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E1D3F5C-D5B2-9148-EAC2-46082E0E48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9737" y="1272536"/>
                <a:ext cx="250485" cy="2918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1CBABA-3CF0-4FEA-A8B5-412182115D63}"/>
                  </a:ext>
                </a:extLst>
              </p14:cNvPr>
              <p14:cNvContentPartPr/>
              <p14:nvPr/>
            </p14:nvContentPartPr>
            <p14:xfrm>
              <a:off x="927225" y="1156440"/>
              <a:ext cx="1476991" cy="56131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1CBABA-3CF0-4FEA-A8B5-412182115D6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9226" y="1138449"/>
                <a:ext cx="1512629" cy="596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4E50B1A-285A-0D03-3854-98067BDC6F4E}"/>
                  </a:ext>
                </a:extLst>
              </p14:cNvPr>
              <p14:cNvContentPartPr/>
              <p14:nvPr/>
            </p14:nvContentPartPr>
            <p14:xfrm>
              <a:off x="1676879" y="932013"/>
              <a:ext cx="1049537" cy="200381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4E50B1A-285A-0D03-3854-98067BDC6F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8877" y="913993"/>
                <a:ext cx="1085182" cy="23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47DC399-B19F-ECF6-AB60-A4B1768F1F18}"/>
                  </a:ext>
                </a:extLst>
              </p14:cNvPr>
              <p14:cNvContentPartPr/>
              <p14:nvPr/>
            </p14:nvContentPartPr>
            <p14:xfrm>
              <a:off x="2894540" y="762070"/>
              <a:ext cx="236516" cy="527644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47DC399-B19F-ECF6-AB60-A4B1768F1F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76540" y="744074"/>
                <a:ext cx="272155" cy="563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A25DD7-62E5-97F9-2E67-90DA85DAF603}"/>
                  </a:ext>
                </a:extLst>
              </p14:cNvPr>
              <p14:cNvContentPartPr/>
              <p14:nvPr/>
            </p14:nvContentPartPr>
            <p14:xfrm>
              <a:off x="5199572" y="1185344"/>
              <a:ext cx="82124" cy="11949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A25DD7-62E5-97F9-2E67-90DA85DAF60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181483" y="1167349"/>
                <a:ext cx="117940" cy="155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C68F0F2-0757-2B37-82C9-7ED661D2B51F}"/>
                  </a:ext>
                </a:extLst>
              </p14:cNvPr>
              <p14:cNvContentPartPr/>
              <p14:nvPr/>
            </p14:nvContentPartPr>
            <p14:xfrm>
              <a:off x="2502155" y="1548371"/>
              <a:ext cx="140021" cy="167943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C68F0F2-0757-2B37-82C9-7ED661D2B5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84157" y="1530428"/>
                <a:ext cx="175656" cy="203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2F72F63-7382-1AFC-6FB8-941057744872}"/>
                  </a:ext>
                </a:extLst>
              </p14:cNvPr>
              <p14:cNvContentPartPr/>
              <p14:nvPr/>
            </p14:nvContentPartPr>
            <p14:xfrm>
              <a:off x="2786724" y="1259215"/>
              <a:ext cx="746092" cy="285379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2F72F63-7382-1AFC-6FB8-94105774487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68720" y="1241221"/>
                <a:ext cx="781740" cy="321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1E33222-48FF-AE53-1DCB-8AA97464FCA5}"/>
                  </a:ext>
                </a:extLst>
              </p14:cNvPr>
              <p14:cNvContentPartPr/>
              <p14:nvPr/>
            </p14:nvContentPartPr>
            <p14:xfrm>
              <a:off x="3907126" y="1244029"/>
              <a:ext cx="1542690" cy="382285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1E33222-48FF-AE53-1DCB-8AA97464FC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89125" y="1226048"/>
                <a:ext cx="1578332" cy="417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4B561C7-8CA0-52C3-0FD6-299DD3D93244}"/>
                  </a:ext>
                </a:extLst>
              </p14:cNvPr>
              <p14:cNvContentPartPr/>
              <p14:nvPr/>
            </p14:nvContentPartPr>
            <p14:xfrm>
              <a:off x="4606882" y="1380795"/>
              <a:ext cx="297174" cy="45719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4B561C7-8CA0-52C3-0FD6-299DD3D9324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88871" y="1362653"/>
                <a:ext cx="332835" cy="81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32FE278-25D4-43F2-303E-990C3B14A583}"/>
                  </a:ext>
                </a:extLst>
              </p14:cNvPr>
              <p14:cNvContentPartPr/>
              <p14:nvPr/>
            </p14:nvContentPartPr>
            <p14:xfrm>
              <a:off x="6970501" y="1014527"/>
              <a:ext cx="992053" cy="29030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32FE278-25D4-43F2-303E-990C3B14A58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52503" y="996518"/>
                <a:ext cx="1027689" cy="3259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763BE7F-88D8-416C-4397-456A65570423}"/>
                  </a:ext>
                </a:extLst>
              </p14:cNvPr>
              <p14:cNvContentPartPr/>
              <p14:nvPr/>
            </p14:nvContentPartPr>
            <p14:xfrm>
              <a:off x="8042918" y="924350"/>
              <a:ext cx="329316" cy="461124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763BE7F-88D8-416C-4397-456A655704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24942" y="906351"/>
                <a:ext cx="364908" cy="496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F7FF9C1-B1D9-EDCF-EF32-9C8100E0BFE8}"/>
                  </a:ext>
                </a:extLst>
              </p14:cNvPr>
              <p14:cNvContentPartPr/>
              <p14:nvPr/>
            </p14:nvContentPartPr>
            <p14:xfrm>
              <a:off x="8605748" y="1235159"/>
              <a:ext cx="144126" cy="83355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F7FF9C1-B1D9-EDCF-EF32-9C8100E0BFE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87732" y="1217117"/>
                <a:ext cx="179797" cy="119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2EE06E4-C517-F69B-5984-300A09FE4238}"/>
                  </a:ext>
                </a:extLst>
              </p14:cNvPr>
              <p14:cNvContentPartPr/>
              <p14:nvPr/>
            </p14:nvContentPartPr>
            <p14:xfrm>
              <a:off x="8626508" y="1292298"/>
              <a:ext cx="83766" cy="110456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2EE06E4-C517-F69B-5984-300A09FE423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08609" y="1274250"/>
                <a:ext cx="119205" cy="146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EBBBD10-CCE3-FE7F-3993-5A71FE2F10DA}"/>
                  </a:ext>
                </a:extLst>
              </p14:cNvPr>
              <p14:cNvContentPartPr/>
              <p14:nvPr/>
            </p14:nvContentPartPr>
            <p14:xfrm>
              <a:off x="8829534" y="1010202"/>
              <a:ext cx="232820" cy="287432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EBBBD10-CCE3-FE7F-3993-5A71FE2F10D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11542" y="992192"/>
                <a:ext cx="268445" cy="323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26B1E85-C9ED-09FB-2E0D-3FDD587FB41F}"/>
                  </a:ext>
                </a:extLst>
              </p14:cNvPr>
              <p14:cNvContentPartPr/>
              <p14:nvPr/>
            </p14:nvContentPartPr>
            <p14:xfrm>
              <a:off x="9159055" y="852110"/>
              <a:ext cx="112099" cy="235284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26B1E85-C9ED-09FB-2E0D-3FDD587FB41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141033" y="834067"/>
                <a:ext cx="147783" cy="271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A1E7457-0F38-90A8-4531-701CAA84FE7F}"/>
                  </a:ext>
                </a:extLst>
              </p14:cNvPr>
              <p14:cNvContentPartPr/>
              <p14:nvPr/>
            </p14:nvContentPartPr>
            <p14:xfrm>
              <a:off x="6945399" y="1564614"/>
              <a:ext cx="1117702" cy="453322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A1E7457-0F38-90A8-4531-701CAA84FE7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927401" y="1546611"/>
                <a:ext cx="1153339" cy="488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873577F-41B3-36EC-46D2-48EF4B66DF46}"/>
                  </a:ext>
                </a:extLst>
              </p14:cNvPr>
              <p14:cNvContentPartPr/>
              <p14:nvPr/>
            </p14:nvContentPartPr>
            <p14:xfrm>
              <a:off x="7693010" y="1700417"/>
              <a:ext cx="71291" cy="45719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873577F-41B3-36EC-46D2-48EF4B66DF46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75098" y="1682275"/>
                <a:ext cx="106757" cy="816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E43474A-488B-70F1-8F3E-B82E7624DDD2}"/>
                  </a:ext>
                </a:extLst>
              </p14:cNvPr>
              <p14:cNvContentPartPr/>
              <p14:nvPr/>
            </p14:nvContentPartPr>
            <p14:xfrm>
              <a:off x="6934616" y="1962857"/>
              <a:ext cx="1046405" cy="45719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E43474A-488B-70F1-8F3E-B82E7624DDD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16612" y="1944998"/>
                <a:ext cx="1082053" cy="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E5C0E94-2376-B208-3801-9D2EF800C4E5}"/>
                  </a:ext>
                </a:extLst>
              </p14:cNvPr>
              <p14:cNvContentPartPr/>
              <p14:nvPr/>
            </p14:nvContentPartPr>
            <p14:xfrm>
              <a:off x="8212353" y="1788631"/>
              <a:ext cx="471388" cy="189705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E5C0E94-2376-B208-3801-9D2EF800C4E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194347" y="1770632"/>
                <a:ext cx="507039" cy="225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FF031FCE-1F93-C36E-6E2D-DC5818183F52}"/>
                  </a:ext>
                </a:extLst>
              </p14:cNvPr>
              <p14:cNvContentPartPr/>
              <p14:nvPr/>
            </p14:nvContentPartPr>
            <p14:xfrm>
              <a:off x="8998185" y="1681628"/>
              <a:ext cx="57076" cy="304268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FF031FCE-1F93-C36E-6E2D-DC5818183F5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80123" y="1663645"/>
                <a:ext cx="92839" cy="339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3565888-23A5-6D81-0CE9-9BB23BE541A8}"/>
                  </a:ext>
                </a:extLst>
              </p14:cNvPr>
              <p14:cNvContentPartPr/>
              <p14:nvPr/>
            </p14:nvContentPartPr>
            <p14:xfrm>
              <a:off x="9097272" y="1703943"/>
              <a:ext cx="179029" cy="301393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3565888-23A5-6D81-0CE9-9BB23BE541A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79297" y="1685917"/>
                <a:ext cx="214619" cy="337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D783F0A-B3A4-1C68-1A48-17A4090CC6DA}"/>
                  </a:ext>
                </a:extLst>
              </p14:cNvPr>
              <p14:cNvContentPartPr/>
              <p14:nvPr/>
            </p14:nvContentPartPr>
            <p14:xfrm>
              <a:off x="9291422" y="1910377"/>
              <a:ext cx="45719" cy="117279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D783F0A-B3A4-1C68-1A48-17A4090CC6D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273563" y="1891820"/>
                <a:ext cx="81080" cy="154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24329411-87F3-E489-AB69-F69AD02C6A39}"/>
                  </a:ext>
                </a:extLst>
              </p14:cNvPr>
              <p14:cNvContentPartPr/>
              <p14:nvPr/>
            </p14:nvContentPartPr>
            <p14:xfrm>
              <a:off x="9417639" y="1763409"/>
              <a:ext cx="214342" cy="230767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24329411-87F3-E489-AB69-F69AD02C6A3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399627" y="1745408"/>
                <a:ext cx="250006" cy="2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2DCC8F62-4EE3-82A7-1A3C-D4333D69FDC3}"/>
                  </a:ext>
                </a:extLst>
              </p14:cNvPr>
              <p14:cNvContentPartPr/>
              <p14:nvPr/>
            </p14:nvContentPartPr>
            <p14:xfrm>
              <a:off x="9745136" y="1853194"/>
              <a:ext cx="968645" cy="147822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2DCC8F62-4EE3-82A7-1A3C-D4333D69FDC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727145" y="1835167"/>
                <a:ext cx="1004268" cy="1835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23E654E-897C-3609-A76C-35297E23E46E}"/>
                  </a:ext>
                </a:extLst>
              </p14:cNvPr>
              <p14:cNvContentPartPr/>
              <p14:nvPr/>
            </p14:nvContentPartPr>
            <p14:xfrm>
              <a:off x="10755901" y="2809206"/>
              <a:ext cx="1136160" cy="5796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23E654E-897C-3609-A76C-35297E23E46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738261" y="2791566"/>
                <a:ext cx="1171800" cy="6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70694F6-9F8B-FD65-5624-44A4F9797EE5}"/>
                  </a:ext>
                </a:extLst>
              </p14:cNvPr>
              <p14:cNvContentPartPr/>
              <p14:nvPr/>
            </p14:nvContentPartPr>
            <p14:xfrm>
              <a:off x="9722341" y="2841966"/>
              <a:ext cx="701280" cy="395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70694F6-9F8B-FD65-5624-44A4F9797EE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704341" y="2823966"/>
                <a:ext cx="73692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47B7C74-033B-9F12-CE64-811C7117FBD4}"/>
                  </a:ext>
                </a:extLst>
              </p14:cNvPr>
              <p14:cNvContentPartPr/>
              <p14:nvPr/>
            </p14:nvContentPartPr>
            <p14:xfrm>
              <a:off x="9868141" y="3021606"/>
              <a:ext cx="247320" cy="280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47B7C74-033B-9F12-CE64-811C7117FBD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850141" y="3003606"/>
                <a:ext cx="28296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AF94AA6-3293-1969-9C69-BFF35F04B277}"/>
                  </a:ext>
                </a:extLst>
              </p14:cNvPr>
              <p14:cNvContentPartPr/>
              <p14:nvPr/>
            </p14:nvContentPartPr>
            <p14:xfrm>
              <a:off x="3103741" y="3044286"/>
              <a:ext cx="1217520" cy="320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AF94AA6-3293-1969-9C69-BFF35F04B27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086101" y="3026286"/>
                <a:ext cx="12531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AF63F9F-7E4B-D547-389C-59999D04AFD0}"/>
                  </a:ext>
                </a:extLst>
              </p14:cNvPr>
              <p14:cNvContentPartPr/>
              <p14:nvPr/>
            </p14:nvContentPartPr>
            <p14:xfrm>
              <a:off x="4602781" y="3042846"/>
              <a:ext cx="486000" cy="239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AF63F9F-7E4B-D547-389C-59999D04AFD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585141" y="3025206"/>
                <a:ext cx="52164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D72F6D17-89EF-F41F-B813-9D2E2E647AB6}"/>
                  </a:ext>
                </a:extLst>
              </p14:cNvPr>
              <p14:cNvContentPartPr/>
              <p14:nvPr/>
            </p14:nvContentPartPr>
            <p14:xfrm>
              <a:off x="5326021" y="2895966"/>
              <a:ext cx="1172160" cy="369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D72F6D17-89EF-F41F-B813-9D2E2E647AB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308381" y="2877966"/>
                <a:ext cx="120780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16A9412-6573-8F51-C258-339F71129123}"/>
                  </a:ext>
                </a:extLst>
              </p14:cNvPr>
              <p14:cNvContentPartPr/>
              <p14:nvPr/>
            </p14:nvContentPartPr>
            <p14:xfrm>
              <a:off x="6665221" y="2884086"/>
              <a:ext cx="726120" cy="358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16A9412-6573-8F51-C258-339F7112912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647221" y="2866086"/>
                <a:ext cx="76176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AAEEC14-6AE3-CBAB-6EE8-65C31ABB4AA7}"/>
                  </a:ext>
                </a:extLst>
              </p14:cNvPr>
              <p14:cNvContentPartPr/>
              <p14:nvPr/>
            </p14:nvContentPartPr>
            <p14:xfrm>
              <a:off x="7067341" y="3017646"/>
              <a:ext cx="210960" cy="291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AAEEC14-6AE3-CBAB-6EE8-65C31ABB4AA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049701" y="2999646"/>
                <a:ext cx="2466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DDA7B9F-7138-C492-EE6E-ACD416D90CBB}"/>
                  </a:ext>
                </a:extLst>
              </p14:cNvPr>
              <p14:cNvContentPartPr/>
              <p14:nvPr/>
            </p14:nvContentPartPr>
            <p14:xfrm>
              <a:off x="6853501" y="2987046"/>
              <a:ext cx="12960" cy="169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DDA7B9F-7138-C492-EE6E-ACD416D90CB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835861" y="2969046"/>
                <a:ext cx="4860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7259C13-A5D7-1A9C-3224-5E4CEF19B92C}"/>
                  </a:ext>
                </a:extLst>
              </p14:cNvPr>
              <p14:cNvContentPartPr/>
              <p14:nvPr/>
            </p14:nvContentPartPr>
            <p14:xfrm>
              <a:off x="7646221" y="3074166"/>
              <a:ext cx="220320" cy="1494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7259C13-A5D7-1A9C-3224-5E4CEF19B92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628221" y="3056166"/>
                <a:ext cx="25596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D3961D4D-23FD-C98C-9801-36A754C1025D}"/>
                  </a:ext>
                </a:extLst>
              </p14:cNvPr>
              <p14:cNvContentPartPr/>
              <p14:nvPr/>
            </p14:nvContentPartPr>
            <p14:xfrm>
              <a:off x="8024941" y="2857806"/>
              <a:ext cx="774360" cy="373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D3961D4D-23FD-C98C-9801-36A754C1025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8007301" y="2840166"/>
                <a:ext cx="81000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30DC0AEA-9934-7BB2-6906-233EDC1753F0}"/>
                  </a:ext>
                </a:extLst>
              </p14:cNvPr>
              <p14:cNvContentPartPr/>
              <p14:nvPr/>
            </p14:nvContentPartPr>
            <p14:xfrm>
              <a:off x="8671861" y="3034206"/>
              <a:ext cx="162000" cy="8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30DC0AEA-9934-7BB2-6906-233EDC1753F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653861" y="3016566"/>
                <a:ext cx="19764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234CC78-40EB-25C9-B14B-E713AF26D4E5}"/>
                  </a:ext>
                </a:extLst>
              </p14:cNvPr>
              <p14:cNvContentPartPr/>
              <p14:nvPr/>
            </p14:nvContentPartPr>
            <p14:xfrm>
              <a:off x="8775901" y="2816406"/>
              <a:ext cx="621360" cy="405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234CC78-40EB-25C9-B14B-E713AF26D4E5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8758261" y="2798406"/>
                <a:ext cx="65700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F1E4821D-7145-A9E3-537F-025AA45E7C1C}"/>
                  </a:ext>
                </a:extLst>
              </p14:cNvPr>
              <p14:cNvContentPartPr/>
              <p14:nvPr/>
            </p14:nvContentPartPr>
            <p14:xfrm>
              <a:off x="1456381" y="3077046"/>
              <a:ext cx="1038600" cy="4309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F1E4821D-7145-A9E3-537F-025AA45E7C1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438381" y="3059406"/>
                <a:ext cx="107424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E4D4CD1-8EEF-E66E-418E-5C6BA7E7C51E}"/>
                  </a:ext>
                </a:extLst>
              </p14:cNvPr>
              <p14:cNvContentPartPr/>
              <p14:nvPr/>
            </p14:nvContentPartPr>
            <p14:xfrm>
              <a:off x="1647901" y="3154806"/>
              <a:ext cx="523440" cy="27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E4D4CD1-8EEF-E66E-418E-5C6BA7E7C51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630261" y="3136806"/>
                <a:ext cx="559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E31C6F1-15D1-2AD0-2F24-7B6FA0FCFE40}"/>
                  </a:ext>
                </a:extLst>
              </p14:cNvPr>
              <p14:cNvContentPartPr/>
              <p14:nvPr/>
            </p14:nvContentPartPr>
            <p14:xfrm>
              <a:off x="2754901" y="3083166"/>
              <a:ext cx="240480" cy="391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E31C6F1-15D1-2AD0-2F24-7B6FA0FCFE4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736901" y="3065526"/>
                <a:ext cx="27612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97BC7E4-B19B-8669-6D34-5A00D282651C}"/>
                  </a:ext>
                </a:extLst>
              </p14:cNvPr>
              <p14:cNvContentPartPr/>
              <p14:nvPr/>
            </p14:nvContentPartPr>
            <p14:xfrm>
              <a:off x="482581" y="3501126"/>
              <a:ext cx="1356480" cy="3319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97BC7E4-B19B-8669-6D34-5A00D282651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4941" y="3483486"/>
                <a:ext cx="139212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D8BB4DE-5A35-2342-2D72-BE18B3FC7409}"/>
                  </a:ext>
                </a:extLst>
              </p14:cNvPr>
              <p14:cNvContentPartPr/>
              <p14:nvPr/>
            </p14:nvContentPartPr>
            <p14:xfrm>
              <a:off x="2104021" y="3566286"/>
              <a:ext cx="11160" cy="9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D8BB4DE-5A35-2342-2D72-BE18B3FC740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086381" y="3548646"/>
                <a:ext cx="468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2A02D875-9ED7-6740-0E42-915C4E41ABAE}"/>
                  </a:ext>
                </a:extLst>
              </p14:cNvPr>
              <p14:cNvContentPartPr/>
              <p14:nvPr/>
            </p14:nvContentPartPr>
            <p14:xfrm>
              <a:off x="2597221" y="3712446"/>
              <a:ext cx="1001880" cy="159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2A02D875-9ED7-6740-0E42-915C4E41ABA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579221" y="3694806"/>
                <a:ext cx="10375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CB96906-804A-B50A-AD36-0B1BE8F9804D}"/>
                  </a:ext>
                </a:extLst>
              </p14:cNvPr>
              <p14:cNvContentPartPr/>
              <p14:nvPr/>
            </p14:nvContentPartPr>
            <p14:xfrm>
              <a:off x="3868381" y="3556566"/>
              <a:ext cx="206280" cy="3031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CB96906-804A-B50A-AD36-0B1BE8F9804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850741" y="3538926"/>
                <a:ext cx="24192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8ED52541-4EC9-9895-F346-B5906F18D119}"/>
                  </a:ext>
                </a:extLst>
              </p14:cNvPr>
              <p14:cNvContentPartPr/>
              <p14:nvPr/>
            </p14:nvContentPartPr>
            <p14:xfrm>
              <a:off x="3964501" y="3667086"/>
              <a:ext cx="177480" cy="29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8ED52541-4EC9-9895-F346-B5906F18D11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946501" y="3649446"/>
                <a:ext cx="2131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AD4ACF5-8853-10C6-3242-73E0F800C97C}"/>
                  </a:ext>
                </a:extLst>
              </p14:cNvPr>
              <p14:cNvContentPartPr/>
              <p14:nvPr/>
            </p14:nvContentPartPr>
            <p14:xfrm>
              <a:off x="3953341" y="3523806"/>
              <a:ext cx="224640" cy="262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AD4ACF5-8853-10C6-3242-73E0F800C97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935341" y="3506166"/>
                <a:ext cx="2602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F2F842F8-977F-BC21-71AE-3D4C3501FAA5}"/>
                  </a:ext>
                </a:extLst>
              </p14:cNvPr>
              <p14:cNvContentPartPr/>
              <p14:nvPr/>
            </p14:nvContentPartPr>
            <p14:xfrm>
              <a:off x="4355101" y="3492846"/>
              <a:ext cx="421560" cy="3650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F2F842F8-977F-BC21-71AE-3D4C3501FAA5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337101" y="3475206"/>
                <a:ext cx="45720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5892FF66-7526-64AA-D379-2AB213955934}"/>
                  </a:ext>
                </a:extLst>
              </p14:cNvPr>
              <p14:cNvContentPartPr/>
              <p14:nvPr/>
            </p14:nvContentPartPr>
            <p14:xfrm>
              <a:off x="4433581" y="3604086"/>
              <a:ext cx="291960" cy="32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5892FF66-7526-64AA-D379-2AB21395593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415581" y="3586086"/>
                <a:ext cx="3276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45EC13B-44EA-3901-7623-8FA31586F766}"/>
                  </a:ext>
                </a:extLst>
              </p14:cNvPr>
              <p14:cNvContentPartPr/>
              <p14:nvPr/>
            </p14:nvContentPartPr>
            <p14:xfrm>
              <a:off x="4964941" y="3471246"/>
              <a:ext cx="1384560" cy="32256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45EC13B-44EA-3901-7623-8FA31586F76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47301" y="3453606"/>
                <a:ext cx="142020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49FBB286-517A-E294-D6CA-6E046283E2FF}"/>
                  </a:ext>
                </a:extLst>
              </p14:cNvPr>
              <p14:cNvContentPartPr/>
              <p14:nvPr/>
            </p14:nvContentPartPr>
            <p14:xfrm>
              <a:off x="6407101" y="3828726"/>
              <a:ext cx="12960" cy="36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49FBB286-517A-E294-D6CA-6E046283E2F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389461" y="3811086"/>
                <a:ext cx="486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193D3EB4-B7E9-1294-5D49-FFA8EB085D0A}"/>
                  </a:ext>
                </a:extLst>
              </p14:cNvPr>
              <p14:cNvContentPartPr/>
              <p14:nvPr/>
            </p14:nvContentPartPr>
            <p14:xfrm>
              <a:off x="6667021" y="3508326"/>
              <a:ext cx="195120" cy="2268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193D3EB4-B7E9-1294-5D49-FFA8EB085D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649021" y="3490326"/>
                <a:ext cx="230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F9F3CBA-35E4-9F7E-1076-0BB131E60735}"/>
                  </a:ext>
                </a:extLst>
              </p14:cNvPr>
              <p14:cNvContentPartPr/>
              <p14:nvPr/>
            </p14:nvContentPartPr>
            <p14:xfrm>
              <a:off x="6979861" y="3648366"/>
              <a:ext cx="12960" cy="76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F9F3CBA-35E4-9F7E-1076-0BB131E60735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961861" y="3630366"/>
                <a:ext cx="486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06B1F99-CE62-7510-3B02-C0CFCA3C5BD5}"/>
                  </a:ext>
                </a:extLst>
              </p14:cNvPr>
              <p14:cNvContentPartPr/>
              <p14:nvPr/>
            </p14:nvContentPartPr>
            <p14:xfrm>
              <a:off x="6970501" y="3561246"/>
              <a:ext cx="7920" cy="11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06B1F99-CE62-7510-3B02-C0CFCA3C5BD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52861" y="3543246"/>
                <a:ext cx="435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C97DA129-A80C-3B08-EABA-60BDB1A10290}"/>
                  </a:ext>
                </a:extLst>
              </p14:cNvPr>
              <p14:cNvContentPartPr/>
              <p14:nvPr/>
            </p14:nvContentPartPr>
            <p14:xfrm>
              <a:off x="7077421" y="3658086"/>
              <a:ext cx="69840" cy="597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C97DA129-A80C-3B08-EABA-60BDB1A1029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59781" y="3640446"/>
                <a:ext cx="1054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279277A7-612D-6124-F0E9-231476A8345C}"/>
                  </a:ext>
                </a:extLst>
              </p14:cNvPr>
              <p14:cNvContentPartPr/>
              <p14:nvPr/>
            </p14:nvContentPartPr>
            <p14:xfrm>
              <a:off x="7271461" y="3630726"/>
              <a:ext cx="70560" cy="109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279277A7-612D-6124-F0E9-231476A8345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7253821" y="3612726"/>
                <a:ext cx="1062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1D24BDE-CBC2-5DC0-FAEC-EF8643754785}"/>
                  </a:ext>
                </a:extLst>
              </p14:cNvPr>
              <p14:cNvContentPartPr/>
              <p14:nvPr/>
            </p14:nvContentPartPr>
            <p14:xfrm>
              <a:off x="7343821" y="3679326"/>
              <a:ext cx="155880" cy="5904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1D24BDE-CBC2-5DC0-FAEC-EF864375478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25821" y="3661326"/>
                <a:ext cx="19152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BFD36FB-1148-9CF9-8E0A-3B7C92A935BE}"/>
                  </a:ext>
                </a:extLst>
              </p14:cNvPr>
              <p14:cNvContentPartPr/>
              <p14:nvPr/>
            </p14:nvContentPartPr>
            <p14:xfrm>
              <a:off x="7671061" y="3533526"/>
              <a:ext cx="132480" cy="2142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BFD36FB-1148-9CF9-8E0A-3B7C92A935B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653421" y="3515886"/>
                <a:ext cx="16812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C88851C-9E13-C499-6681-09429DB4965C}"/>
                  </a:ext>
                </a:extLst>
              </p14:cNvPr>
              <p14:cNvContentPartPr/>
              <p14:nvPr/>
            </p14:nvContentPartPr>
            <p14:xfrm>
              <a:off x="7761781" y="3641526"/>
              <a:ext cx="97200" cy="475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C88851C-9E13-C499-6681-09429DB4965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7743781" y="3623526"/>
                <a:ext cx="132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13D4017A-C8B6-1D5C-8B81-CB5F6ECA822D}"/>
                  </a:ext>
                </a:extLst>
              </p14:cNvPr>
              <p14:cNvContentPartPr/>
              <p14:nvPr/>
            </p14:nvContentPartPr>
            <p14:xfrm>
              <a:off x="7750621" y="3528846"/>
              <a:ext cx="120240" cy="50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13D4017A-C8B6-1D5C-8B81-CB5F6ECA822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732981" y="3511206"/>
                <a:ext cx="155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12CAB33-4A83-38AD-BDF5-15BE77A3EB66}"/>
                  </a:ext>
                </a:extLst>
              </p14:cNvPr>
              <p14:cNvContentPartPr/>
              <p14:nvPr/>
            </p14:nvContentPartPr>
            <p14:xfrm>
              <a:off x="7967701" y="3586086"/>
              <a:ext cx="95400" cy="97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12CAB33-4A83-38AD-BDF5-15BE77A3EB6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949701" y="3568086"/>
                <a:ext cx="1310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26E5421-E935-9F9A-FFE3-8B036183C474}"/>
                  </a:ext>
                </a:extLst>
              </p14:cNvPr>
              <p14:cNvContentPartPr/>
              <p14:nvPr/>
            </p14:nvContentPartPr>
            <p14:xfrm>
              <a:off x="8179021" y="3565566"/>
              <a:ext cx="162000" cy="153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26E5421-E935-9F9A-FFE3-8B036183C47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161381" y="3547566"/>
                <a:ext cx="1976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C048DF2-632F-0AF0-A1C3-5000A72C3EFF}"/>
                  </a:ext>
                </a:extLst>
              </p14:cNvPr>
              <p14:cNvContentPartPr/>
              <p14:nvPr/>
            </p14:nvContentPartPr>
            <p14:xfrm>
              <a:off x="8476381" y="3587526"/>
              <a:ext cx="82800" cy="122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C048DF2-632F-0AF0-A1C3-5000A72C3EF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458741" y="3569886"/>
                <a:ext cx="1184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57DF29C4-AC0C-9CF3-B9CE-B7783055FC5E}"/>
                  </a:ext>
                </a:extLst>
              </p14:cNvPr>
              <p14:cNvContentPartPr/>
              <p14:nvPr/>
            </p14:nvContentPartPr>
            <p14:xfrm>
              <a:off x="8583301" y="3462966"/>
              <a:ext cx="151920" cy="120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57DF29C4-AC0C-9CF3-B9CE-B7783055FC5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565661" y="3445326"/>
                <a:ext cx="1875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C78F190-B291-F4A7-EB6B-B190D6BA87B5}"/>
                  </a:ext>
                </a:extLst>
              </p14:cNvPr>
              <p14:cNvContentPartPr/>
              <p14:nvPr/>
            </p14:nvContentPartPr>
            <p14:xfrm>
              <a:off x="8689861" y="3750966"/>
              <a:ext cx="82800" cy="1011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C78F190-B291-F4A7-EB6B-B190D6BA87B5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672221" y="3732966"/>
                <a:ext cx="1184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BD45B65-E7F6-E200-C46F-349BB8F9B7E7}"/>
                  </a:ext>
                </a:extLst>
              </p14:cNvPr>
              <p14:cNvContentPartPr/>
              <p14:nvPr/>
            </p14:nvContentPartPr>
            <p14:xfrm>
              <a:off x="9010981" y="3384126"/>
              <a:ext cx="748800" cy="3438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BD45B65-E7F6-E200-C46F-349BB8F9B7E7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993341" y="3366486"/>
                <a:ext cx="7844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B65BC420-B417-8B4C-2898-74FAD96834E4}"/>
                  </a:ext>
                </a:extLst>
              </p14:cNvPr>
              <p14:cNvContentPartPr/>
              <p14:nvPr/>
            </p14:nvContentPartPr>
            <p14:xfrm>
              <a:off x="9664021" y="3534606"/>
              <a:ext cx="10800" cy="72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B65BC420-B417-8B4C-2898-74FAD96834E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46021" y="3516966"/>
                <a:ext cx="464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748EF2C-DA73-24DB-708F-472CBD57558A}"/>
                  </a:ext>
                </a:extLst>
              </p14:cNvPr>
              <p14:cNvContentPartPr/>
              <p14:nvPr/>
            </p14:nvContentPartPr>
            <p14:xfrm>
              <a:off x="9118981" y="3523806"/>
              <a:ext cx="296640" cy="37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748EF2C-DA73-24DB-708F-472CBD57558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9101341" y="3505806"/>
                <a:ext cx="3322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0DD6D13-DC11-D7DF-ED99-9141A3983836}"/>
                  </a:ext>
                </a:extLst>
              </p14:cNvPr>
              <p14:cNvContentPartPr/>
              <p14:nvPr/>
            </p14:nvContentPartPr>
            <p14:xfrm>
              <a:off x="9910981" y="3627486"/>
              <a:ext cx="726480" cy="11808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0DD6D13-DC11-D7DF-ED99-9141A398383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9893341" y="3609486"/>
                <a:ext cx="7621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6C9FF60-768B-E03B-A182-B99CD30B4D81}"/>
                  </a:ext>
                </a:extLst>
              </p14:cNvPr>
              <p14:cNvContentPartPr/>
              <p14:nvPr/>
            </p14:nvContentPartPr>
            <p14:xfrm>
              <a:off x="10721341" y="3533166"/>
              <a:ext cx="142560" cy="2062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6C9FF60-768B-E03B-A182-B99CD30B4D8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703341" y="3515166"/>
                <a:ext cx="1782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08A60B1D-8522-7235-22E1-6256F239A307}"/>
                  </a:ext>
                </a:extLst>
              </p14:cNvPr>
              <p14:cNvContentPartPr/>
              <p14:nvPr/>
            </p14:nvContentPartPr>
            <p14:xfrm>
              <a:off x="10991341" y="3489966"/>
              <a:ext cx="282600" cy="25308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08A60B1D-8522-7235-22E1-6256F239A30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0973341" y="3472326"/>
                <a:ext cx="31824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1867C52-D55C-7701-62C2-82094FD3C9E7}"/>
                  </a:ext>
                </a:extLst>
              </p14:cNvPr>
              <p14:cNvContentPartPr/>
              <p14:nvPr/>
            </p14:nvContentPartPr>
            <p14:xfrm>
              <a:off x="11189701" y="3730086"/>
              <a:ext cx="47160" cy="21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1867C52-D55C-7701-62C2-82094FD3C9E7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1171701" y="3712446"/>
                <a:ext cx="828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56E855F-46DD-F996-D06D-42AE43A0DD60}"/>
                  </a:ext>
                </a:extLst>
              </p14:cNvPr>
              <p14:cNvContentPartPr/>
              <p14:nvPr/>
            </p14:nvContentPartPr>
            <p14:xfrm>
              <a:off x="11267461" y="3493206"/>
              <a:ext cx="15840" cy="38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56E855F-46DD-F996-D06D-42AE43A0DD6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11249821" y="3475206"/>
                <a:ext cx="5148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BBA0FE50-38E9-5C88-3582-B905F62C2D4F}"/>
                  </a:ext>
                </a:extLst>
              </p14:cNvPr>
              <p14:cNvContentPartPr/>
              <p14:nvPr/>
            </p14:nvContentPartPr>
            <p14:xfrm>
              <a:off x="11473741" y="3408606"/>
              <a:ext cx="146880" cy="72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BBA0FE50-38E9-5C88-3582-B905F62C2D4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11456101" y="3390966"/>
                <a:ext cx="18252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6952790-853D-DB4C-35AF-7BAD0C1BE577}"/>
                  </a:ext>
                </a:extLst>
              </p14:cNvPr>
              <p14:cNvContentPartPr/>
              <p14:nvPr/>
            </p14:nvContentPartPr>
            <p14:xfrm>
              <a:off x="11654461" y="3422646"/>
              <a:ext cx="294840" cy="8712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6952790-853D-DB4C-35AF-7BAD0C1BE57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1636821" y="3405006"/>
                <a:ext cx="33048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1BD5AFDF-A266-D72E-5DBC-DC62B1EC2BFC}"/>
                  </a:ext>
                </a:extLst>
              </p14:cNvPr>
              <p14:cNvContentPartPr/>
              <p14:nvPr/>
            </p14:nvContentPartPr>
            <p14:xfrm>
              <a:off x="11569141" y="3533526"/>
              <a:ext cx="148320" cy="2448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1BD5AFDF-A266-D72E-5DBC-DC62B1EC2BF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551501" y="3515886"/>
                <a:ext cx="18396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ECF739C-1B86-6582-3750-932A39648C43}"/>
                  </a:ext>
                </a:extLst>
              </p14:cNvPr>
              <p14:cNvContentPartPr/>
              <p14:nvPr/>
            </p14:nvContentPartPr>
            <p14:xfrm>
              <a:off x="11325781" y="3682566"/>
              <a:ext cx="693360" cy="2617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ECF739C-1B86-6582-3750-932A39648C4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1307781" y="3664926"/>
                <a:ext cx="7290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D201E03-D738-1D83-03FF-E4DC21049FDF}"/>
                  </a:ext>
                </a:extLst>
              </p14:cNvPr>
              <p14:cNvContentPartPr/>
              <p14:nvPr/>
            </p14:nvContentPartPr>
            <p14:xfrm>
              <a:off x="11795221" y="3810174"/>
              <a:ext cx="148680" cy="5940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D201E03-D738-1D83-03FF-E4DC21049FDF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1777221" y="3792174"/>
                <a:ext cx="18432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3531949-BA08-A178-8D3D-28EEBBD67A95}"/>
                  </a:ext>
                </a:extLst>
              </p14:cNvPr>
              <p14:cNvContentPartPr/>
              <p14:nvPr/>
            </p14:nvContentPartPr>
            <p14:xfrm>
              <a:off x="11259181" y="3328854"/>
              <a:ext cx="153360" cy="5277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3531949-BA08-A178-8D3D-28EEBBD67A95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1241541" y="3310854"/>
                <a:ext cx="18900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D2F35526-9093-5030-F069-1A1C4F6AB578}"/>
                  </a:ext>
                </a:extLst>
              </p14:cNvPr>
              <p14:cNvContentPartPr/>
              <p14:nvPr/>
            </p14:nvContentPartPr>
            <p14:xfrm>
              <a:off x="11958661" y="3355134"/>
              <a:ext cx="156240" cy="5526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D2F35526-9093-5030-F069-1A1C4F6AB57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941021" y="3337134"/>
                <a:ext cx="191880" cy="58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2E56F5A6-7C63-3A4C-6120-EE3307BABB72}"/>
              </a:ext>
            </a:extLst>
          </p:cNvPr>
          <p:cNvGrpSpPr/>
          <p:nvPr/>
        </p:nvGrpSpPr>
        <p:grpSpPr>
          <a:xfrm>
            <a:off x="3282737" y="821962"/>
            <a:ext cx="165960" cy="231480"/>
            <a:chOff x="3282737" y="821962"/>
            <a:chExt cx="16596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0A50EE8-725F-E315-3155-63657B6A9FEE}"/>
                    </a:ext>
                  </a:extLst>
                </p14:cNvPr>
                <p14:cNvContentPartPr/>
                <p14:nvPr/>
              </p14:nvContentPartPr>
              <p14:xfrm>
                <a:off x="3282737" y="821962"/>
                <a:ext cx="165960" cy="1166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0A50EE8-725F-E315-3155-63657B6A9FE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264737" y="804322"/>
                  <a:ext cx="201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DC6D447-0F44-4AEE-0C70-38CE0CD95DF3}"/>
                    </a:ext>
                  </a:extLst>
                </p14:cNvPr>
                <p14:cNvContentPartPr/>
                <p14:nvPr/>
              </p14:nvContentPartPr>
              <p14:xfrm>
                <a:off x="3309737" y="936442"/>
                <a:ext cx="126000" cy="117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DC6D447-0F44-4AEE-0C70-38CE0CD95DF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91737" y="918802"/>
                  <a:ext cx="161640" cy="15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6D3CE64-D2B5-6C15-49C0-28453625F50B}"/>
                  </a:ext>
                </a:extLst>
              </p14:cNvPr>
              <p14:cNvContentPartPr/>
              <p14:nvPr/>
            </p14:nvContentPartPr>
            <p14:xfrm>
              <a:off x="6302057" y="982162"/>
              <a:ext cx="260640" cy="40104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6D3CE64-D2B5-6C15-49C0-28453625F50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84057" y="964162"/>
                <a:ext cx="296280" cy="43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6C4D470-47B6-5FEE-7E32-00780DB561D8}"/>
              </a:ext>
            </a:extLst>
          </p:cNvPr>
          <p:cNvGrpSpPr/>
          <p:nvPr/>
        </p:nvGrpSpPr>
        <p:grpSpPr>
          <a:xfrm>
            <a:off x="3668657" y="1282042"/>
            <a:ext cx="101880" cy="229680"/>
            <a:chOff x="3668657" y="1282042"/>
            <a:chExt cx="101880" cy="22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D034DA5-D37A-B290-BCDE-62AC734626BF}"/>
                    </a:ext>
                  </a:extLst>
                </p14:cNvPr>
                <p14:cNvContentPartPr/>
                <p14:nvPr/>
              </p14:nvContentPartPr>
              <p14:xfrm>
                <a:off x="3668657" y="1282042"/>
                <a:ext cx="101880" cy="117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D034DA5-D37A-B290-BCDE-62AC734626B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50657" y="1264042"/>
                  <a:ext cx="137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FE02A64-4823-47BE-AFBE-F1F2F9EDDD09}"/>
                    </a:ext>
                  </a:extLst>
                </p14:cNvPr>
                <p14:cNvContentPartPr/>
                <p14:nvPr/>
              </p14:nvContentPartPr>
              <p14:xfrm>
                <a:off x="3700697" y="1419202"/>
                <a:ext cx="60120" cy="925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FE02A64-4823-47BE-AFBE-F1F2F9EDDD0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82697" y="1401202"/>
                  <a:ext cx="95760" cy="12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FB05072-1AB7-D568-6412-D220CF838925}"/>
                  </a:ext>
                </a:extLst>
              </p14:cNvPr>
              <p14:cNvContentPartPr/>
              <p14:nvPr/>
            </p14:nvContentPartPr>
            <p14:xfrm>
              <a:off x="9124817" y="880642"/>
              <a:ext cx="39240" cy="1947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FB05072-1AB7-D568-6412-D220CF838925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106817" y="862642"/>
                <a:ext cx="7488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778DC322-5119-0641-65C8-EB292266E146}"/>
              </a:ext>
            </a:extLst>
          </p:cNvPr>
          <p:cNvGrpSpPr/>
          <p:nvPr/>
        </p:nvGrpSpPr>
        <p:grpSpPr>
          <a:xfrm>
            <a:off x="2014457" y="3586042"/>
            <a:ext cx="318600" cy="278280"/>
            <a:chOff x="2014457" y="3586042"/>
            <a:chExt cx="31860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CC52565-D9C6-75A0-88EB-9F555E0A6032}"/>
                    </a:ext>
                  </a:extLst>
                </p14:cNvPr>
                <p14:cNvContentPartPr/>
                <p14:nvPr/>
              </p14:nvContentPartPr>
              <p14:xfrm>
                <a:off x="2014457" y="3586042"/>
                <a:ext cx="313560" cy="278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CC52565-D9C6-75A0-88EB-9F555E0A603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996457" y="3568402"/>
                  <a:ext cx="3492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39D4061-3144-61AD-23A7-9066EB7D5441}"/>
                    </a:ext>
                  </a:extLst>
                </p14:cNvPr>
                <p14:cNvContentPartPr/>
                <p14:nvPr/>
              </p14:nvContentPartPr>
              <p14:xfrm>
                <a:off x="2152697" y="3683242"/>
                <a:ext cx="180360" cy="11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39D4061-3144-61AD-23A7-9066EB7D544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135057" y="3665242"/>
                  <a:ext cx="2160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C82BAF-99AF-7F43-6DBF-01739956286E}"/>
                    </a:ext>
                  </a:extLst>
                </p14:cNvPr>
                <p14:cNvContentPartPr/>
                <p14:nvPr/>
              </p14:nvContentPartPr>
              <p14:xfrm>
                <a:off x="2105897" y="3615202"/>
                <a:ext cx="17640" cy="154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C82BAF-99AF-7F43-6DBF-01739956286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88257" y="3597202"/>
                  <a:ext cx="532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4BC848C-CF3E-FFB9-9690-0F48B0D99D4F}"/>
              </a:ext>
            </a:extLst>
          </p:cNvPr>
          <p:cNvGrpSpPr/>
          <p:nvPr/>
        </p:nvGrpSpPr>
        <p:grpSpPr>
          <a:xfrm>
            <a:off x="659057" y="4318282"/>
            <a:ext cx="9381960" cy="1578960"/>
            <a:chOff x="659057" y="4318282"/>
            <a:chExt cx="9381960" cy="15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D42C881-AD64-AB7A-6644-FDB550EBEDBB}"/>
                    </a:ext>
                  </a:extLst>
                </p14:cNvPr>
                <p14:cNvContentPartPr/>
                <p14:nvPr/>
              </p14:nvContentPartPr>
              <p14:xfrm>
                <a:off x="748697" y="5040802"/>
                <a:ext cx="446760" cy="239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D42C881-AD64-AB7A-6644-FDB550EBEDB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1057" y="5023162"/>
                  <a:ext cx="482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9FCDAB5-A526-1CAE-920B-54CDA58470EE}"/>
                    </a:ext>
                  </a:extLst>
                </p14:cNvPr>
                <p14:cNvContentPartPr/>
                <p14:nvPr/>
              </p14:nvContentPartPr>
              <p14:xfrm>
                <a:off x="1429097" y="4980322"/>
                <a:ext cx="594000" cy="3168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9FCDAB5-A526-1CAE-920B-54CDA58470E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411457" y="4962682"/>
                  <a:ext cx="62964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A4048FF-C0D4-D993-1E6D-F033FEF7AB85}"/>
                    </a:ext>
                  </a:extLst>
                </p14:cNvPr>
                <p14:cNvContentPartPr/>
                <p14:nvPr/>
              </p14:nvContentPartPr>
              <p14:xfrm>
                <a:off x="1511537" y="5054122"/>
                <a:ext cx="136440" cy="241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A4048FF-C0D4-D993-1E6D-F033FEF7AB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493897" y="5036122"/>
                  <a:ext cx="1720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3FA8D67-F833-3C89-69C5-76FB00FCC131}"/>
                    </a:ext>
                  </a:extLst>
                </p14:cNvPr>
                <p14:cNvContentPartPr/>
                <p14:nvPr/>
              </p14:nvContentPartPr>
              <p14:xfrm>
                <a:off x="4042337" y="4405042"/>
                <a:ext cx="74520" cy="341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3FA8D67-F833-3C89-69C5-76FB00FCC13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24337" y="4387402"/>
                  <a:ext cx="1101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38DB78E-65DD-0E7B-9DE1-96DAB5CE9708}"/>
                    </a:ext>
                  </a:extLst>
                </p14:cNvPr>
                <p14:cNvContentPartPr/>
                <p14:nvPr/>
              </p14:nvContentPartPr>
              <p14:xfrm>
                <a:off x="3984377" y="4555522"/>
                <a:ext cx="235080" cy="83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38DB78E-65DD-0E7B-9DE1-96DAB5CE970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966377" y="4537882"/>
                  <a:ext cx="270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70BABBB-DA0C-C32C-A97A-338C6633D990}"/>
                    </a:ext>
                  </a:extLst>
                </p14:cNvPr>
                <p14:cNvContentPartPr/>
                <p14:nvPr/>
              </p14:nvContentPartPr>
              <p14:xfrm>
                <a:off x="3791417" y="4318282"/>
                <a:ext cx="596880" cy="4845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70BABBB-DA0C-C32C-A97A-338C6633D99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73777" y="4300282"/>
                  <a:ext cx="63252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F6C6786-2E7D-3E4C-64B5-7F8896F8FEC9}"/>
                    </a:ext>
                  </a:extLst>
                </p14:cNvPr>
                <p14:cNvContentPartPr/>
                <p14:nvPr/>
              </p14:nvContentPartPr>
              <p14:xfrm>
                <a:off x="4462097" y="4540762"/>
                <a:ext cx="374040" cy="94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F6C6786-2E7D-3E4C-64B5-7F8896F8FEC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44097" y="4523122"/>
                  <a:ext cx="4096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55B2DB4-DD14-7485-D61B-730853844B14}"/>
                    </a:ext>
                  </a:extLst>
                </p14:cNvPr>
                <p14:cNvContentPartPr/>
                <p14:nvPr/>
              </p14:nvContentPartPr>
              <p14:xfrm>
                <a:off x="5886977" y="4529242"/>
                <a:ext cx="8280" cy="5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55B2DB4-DD14-7485-D61B-730853844B1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68977" y="4511602"/>
                  <a:ext cx="43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306EE02-33B7-AA1A-A1A2-D1C22953452D}"/>
                    </a:ext>
                  </a:extLst>
                </p14:cNvPr>
                <p14:cNvContentPartPr/>
                <p14:nvPr/>
              </p14:nvContentPartPr>
              <p14:xfrm>
                <a:off x="5868257" y="4531042"/>
                <a:ext cx="135720" cy="21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306EE02-33B7-AA1A-A1A2-D1C22953452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850617" y="4513042"/>
                  <a:ext cx="171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75E1C76-1C7B-B963-FCB5-EE6CE670EB10}"/>
                    </a:ext>
                  </a:extLst>
                </p14:cNvPr>
                <p14:cNvContentPartPr/>
                <p14:nvPr/>
              </p14:nvContentPartPr>
              <p14:xfrm>
                <a:off x="5724977" y="4353202"/>
                <a:ext cx="417240" cy="366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75E1C76-1C7B-B963-FCB5-EE6CE670EB1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06977" y="4335202"/>
                  <a:ext cx="4528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5BDA938-F1B8-3E82-1EE6-48AB75340CFE}"/>
                    </a:ext>
                  </a:extLst>
                </p14:cNvPr>
                <p14:cNvContentPartPr/>
                <p14:nvPr/>
              </p14:nvContentPartPr>
              <p14:xfrm>
                <a:off x="5924417" y="4373002"/>
                <a:ext cx="79920" cy="86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5BDA938-F1B8-3E82-1EE6-48AB75340CF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906417" y="4355362"/>
                  <a:ext cx="115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C480A69-BC1F-B52D-1A2F-3AE3873C1E32}"/>
                    </a:ext>
                  </a:extLst>
                </p14:cNvPr>
                <p14:cNvContentPartPr/>
                <p14:nvPr/>
              </p14:nvContentPartPr>
              <p14:xfrm>
                <a:off x="5436617" y="4555882"/>
                <a:ext cx="208800" cy="9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C480A69-BC1F-B52D-1A2F-3AE3873C1E3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18977" y="4537882"/>
                  <a:ext cx="244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8612378-61F5-0FA0-9876-BC0C9021BE2F}"/>
                    </a:ext>
                  </a:extLst>
                </p14:cNvPr>
                <p14:cNvContentPartPr/>
                <p14:nvPr/>
              </p14:nvContentPartPr>
              <p14:xfrm>
                <a:off x="5367497" y="4507282"/>
                <a:ext cx="97200" cy="131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8612378-61F5-0FA0-9876-BC0C9021BE2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349497" y="4489642"/>
                  <a:ext cx="1328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347D705-A73A-EDF5-F198-13D6D9D3FD11}"/>
                    </a:ext>
                  </a:extLst>
                </p14:cNvPr>
                <p14:cNvContentPartPr/>
                <p14:nvPr/>
              </p14:nvContentPartPr>
              <p14:xfrm>
                <a:off x="2302097" y="4878442"/>
                <a:ext cx="1565280" cy="534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347D705-A73A-EDF5-F198-13D6D9D3FD1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284097" y="4860442"/>
                  <a:ext cx="160092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8E6BA9E-DEAC-A6AE-52B5-8DE46526E93A}"/>
                    </a:ext>
                  </a:extLst>
                </p14:cNvPr>
                <p14:cNvContentPartPr/>
                <p14:nvPr/>
              </p14:nvContentPartPr>
              <p14:xfrm>
                <a:off x="3564977" y="5028562"/>
                <a:ext cx="10080" cy="212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8E6BA9E-DEAC-A6AE-52B5-8DE46526E93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546977" y="5010922"/>
                  <a:ext cx="457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958DF24-21F3-CA5A-5060-BE1A9CD2D4C7}"/>
                    </a:ext>
                  </a:extLst>
                </p14:cNvPr>
                <p14:cNvContentPartPr/>
                <p14:nvPr/>
              </p14:nvContentPartPr>
              <p14:xfrm>
                <a:off x="3296777" y="5023522"/>
                <a:ext cx="212400" cy="12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958DF24-21F3-CA5A-5060-BE1A9CD2D4C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78777" y="5005522"/>
                  <a:ext cx="248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B3EF48C-4DFD-36A1-5EB6-04EC839363AD}"/>
                    </a:ext>
                  </a:extLst>
                </p14:cNvPr>
                <p14:cNvContentPartPr/>
                <p14:nvPr/>
              </p14:nvContentPartPr>
              <p14:xfrm>
                <a:off x="2519537" y="4999762"/>
                <a:ext cx="498600" cy="43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B3EF48C-4DFD-36A1-5EB6-04EC839363A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01537" y="4982122"/>
                  <a:ext cx="534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26C22B9-96D3-D754-8A01-5928ECC1D627}"/>
                    </a:ext>
                  </a:extLst>
                </p14:cNvPr>
                <p14:cNvContentPartPr/>
                <p14:nvPr/>
              </p14:nvContentPartPr>
              <p14:xfrm>
                <a:off x="4160417" y="4861522"/>
                <a:ext cx="1541520" cy="507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26C22B9-96D3-D754-8A01-5928ECC1D62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142417" y="4843882"/>
                  <a:ext cx="1577160" cy="54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3480110-93DD-F01A-D15B-39640E13FA1A}"/>
                    </a:ext>
                  </a:extLst>
                </p14:cNvPr>
                <p14:cNvContentPartPr/>
                <p14:nvPr/>
              </p14:nvContentPartPr>
              <p14:xfrm>
                <a:off x="5155097" y="5041162"/>
                <a:ext cx="6840" cy="43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3480110-93DD-F01A-D15B-39640E13FA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137457" y="5023522"/>
                  <a:ext cx="42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00342F1-D26B-89AE-B6EE-2F76C3BBFDE8}"/>
                    </a:ext>
                  </a:extLst>
                </p14:cNvPr>
                <p14:cNvContentPartPr/>
                <p14:nvPr/>
              </p14:nvContentPartPr>
              <p14:xfrm>
                <a:off x="4750817" y="5026402"/>
                <a:ext cx="315720" cy="25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00342F1-D26B-89AE-B6EE-2F76C3BBFDE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33177" y="5008402"/>
                  <a:ext cx="3513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12866CA-374F-F265-26D5-D50806375137}"/>
                    </a:ext>
                  </a:extLst>
                </p14:cNvPr>
                <p14:cNvContentPartPr/>
                <p14:nvPr/>
              </p14:nvContentPartPr>
              <p14:xfrm>
                <a:off x="6035297" y="4816522"/>
                <a:ext cx="1688400" cy="5641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12866CA-374F-F265-26D5-D5080637513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017657" y="4798522"/>
                  <a:ext cx="172404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523365B-133D-664B-3D9F-A68C9C8A3BB0}"/>
                    </a:ext>
                  </a:extLst>
                </p14:cNvPr>
                <p14:cNvContentPartPr/>
                <p14:nvPr/>
              </p14:nvContentPartPr>
              <p14:xfrm>
                <a:off x="7968137" y="4802842"/>
                <a:ext cx="849600" cy="314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523365B-133D-664B-3D9F-A68C9C8A3BB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950137" y="4785202"/>
                  <a:ext cx="8852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D8D739B-7D81-22B4-BDB5-BF6FB584FE4B}"/>
                    </a:ext>
                  </a:extLst>
                </p14:cNvPr>
                <p14:cNvContentPartPr/>
                <p14:nvPr/>
              </p14:nvContentPartPr>
              <p14:xfrm>
                <a:off x="8996657" y="4637242"/>
                <a:ext cx="936720" cy="4305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D8D739B-7D81-22B4-BDB5-BF6FB584FE4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978657" y="4619602"/>
                  <a:ext cx="9723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F7E7928-9C90-49A4-686D-C680E8B0BC6E}"/>
                    </a:ext>
                  </a:extLst>
                </p14:cNvPr>
                <p14:cNvContentPartPr/>
                <p14:nvPr/>
              </p14:nvContentPartPr>
              <p14:xfrm>
                <a:off x="9968657" y="5077522"/>
                <a:ext cx="72360" cy="111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F7E7928-9C90-49A4-686D-C680E8B0BC6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951017" y="5059882"/>
                  <a:ext cx="108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693A3C9-3862-5A10-CB0D-D4DC38C3DBCF}"/>
                    </a:ext>
                  </a:extLst>
                </p14:cNvPr>
                <p14:cNvContentPartPr/>
                <p14:nvPr/>
              </p14:nvContentPartPr>
              <p14:xfrm>
                <a:off x="659057" y="5447602"/>
                <a:ext cx="722160" cy="304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693A3C9-3862-5A10-CB0D-D4DC38C3DBC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41057" y="5429602"/>
                  <a:ext cx="75780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8CC5950-D0B9-C041-8E4D-AFADC4A67238}"/>
                    </a:ext>
                  </a:extLst>
                </p14:cNvPr>
                <p14:cNvContentPartPr/>
                <p14:nvPr/>
              </p14:nvContentPartPr>
              <p14:xfrm>
                <a:off x="1179617" y="5518162"/>
                <a:ext cx="7920" cy="7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8CC5950-D0B9-C041-8E4D-AFADC4A6723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61617" y="5500162"/>
                  <a:ext cx="43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AE9A08D-76D0-BF50-63BA-ECC44BF00ABB}"/>
                    </a:ext>
                  </a:extLst>
                </p14:cNvPr>
                <p14:cNvContentPartPr/>
                <p14:nvPr/>
              </p14:nvContentPartPr>
              <p14:xfrm>
                <a:off x="704777" y="5589082"/>
                <a:ext cx="323280" cy="11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AE9A08D-76D0-BF50-63BA-ECC44BF00AB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7137" y="5571442"/>
                  <a:ext cx="358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3D3FCF4-2A0C-5A95-9C6C-E9219666DBBF}"/>
                    </a:ext>
                  </a:extLst>
                </p14:cNvPr>
                <p14:cNvContentPartPr/>
                <p14:nvPr/>
              </p14:nvContentPartPr>
              <p14:xfrm>
                <a:off x="1802777" y="5546962"/>
                <a:ext cx="986760" cy="350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3D3FCF4-2A0C-5A95-9C6C-E9219666DBB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85137" y="5529322"/>
                  <a:ext cx="10224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1113836-F647-2574-AE7B-134BEE98378E}"/>
                    </a:ext>
                  </a:extLst>
                </p14:cNvPr>
                <p14:cNvContentPartPr/>
                <p14:nvPr/>
              </p14:nvContentPartPr>
              <p14:xfrm>
                <a:off x="3067097" y="5481442"/>
                <a:ext cx="170280" cy="238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1113836-F647-2574-AE7B-134BEE98378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49457" y="5463802"/>
                  <a:ext cx="205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039A009-6BA8-AE73-3583-9E70844CBF05}"/>
                    </a:ext>
                  </a:extLst>
                </p14:cNvPr>
                <p14:cNvContentPartPr/>
                <p14:nvPr/>
              </p14:nvContentPartPr>
              <p14:xfrm>
                <a:off x="3063137" y="5571442"/>
                <a:ext cx="186840" cy="26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039A009-6BA8-AE73-3583-9E70844CBF0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045137" y="5553442"/>
                  <a:ext cx="2224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19CF933-7C76-D458-49A5-FC588E24FF2F}"/>
                    </a:ext>
                  </a:extLst>
                </p14:cNvPr>
                <p14:cNvContentPartPr/>
                <p14:nvPr/>
              </p14:nvContentPartPr>
              <p14:xfrm>
                <a:off x="3071777" y="5478202"/>
                <a:ext cx="205200" cy="10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19CF933-7C76-D458-49A5-FC588E24FF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054137" y="5460562"/>
                  <a:ext cx="240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106D6FE-6F3C-BB4D-01AA-45AEB42C6687}"/>
                    </a:ext>
                  </a:extLst>
                </p14:cNvPr>
                <p14:cNvContentPartPr/>
                <p14:nvPr/>
              </p14:nvContentPartPr>
              <p14:xfrm>
                <a:off x="3767297" y="5456602"/>
                <a:ext cx="651600" cy="266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106D6FE-6F3C-BB4D-01AA-45AEB42C668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49657" y="5438962"/>
                  <a:ext cx="6872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7439640-78DD-CE12-4BE0-3D28B9B2E548}"/>
                    </a:ext>
                  </a:extLst>
                </p14:cNvPr>
                <p14:cNvContentPartPr/>
                <p14:nvPr/>
              </p14:nvContentPartPr>
              <p14:xfrm>
                <a:off x="4729937" y="5350042"/>
                <a:ext cx="943560" cy="361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7439640-78DD-CE12-4BE0-3D28B9B2E54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712297" y="5332402"/>
                  <a:ext cx="97920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6E24948-5E64-9EB2-76D7-4D7A90CCDECD}"/>
                    </a:ext>
                  </a:extLst>
                </p14:cNvPr>
                <p14:cNvContentPartPr/>
                <p14:nvPr/>
              </p14:nvContentPartPr>
              <p14:xfrm>
                <a:off x="5081657" y="5484322"/>
                <a:ext cx="299160" cy="18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6E24948-5E64-9EB2-76D7-4D7A90CCDEC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063657" y="5466322"/>
                  <a:ext cx="334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C04109C-38D6-93B7-EAD8-54D0DC689354}"/>
                    </a:ext>
                  </a:extLst>
                </p14:cNvPr>
                <p14:cNvContentPartPr/>
                <p14:nvPr/>
              </p14:nvContentPartPr>
              <p14:xfrm>
                <a:off x="4869617" y="5499082"/>
                <a:ext cx="268560" cy="16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C04109C-38D6-93B7-EAD8-54D0DC68935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851977" y="5481442"/>
                  <a:ext cx="304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27D45A3-E962-CC8D-01FF-27583327AF6E}"/>
                    </a:ext>
                  </a:extLst>
                </p14:cNvPr>
                <p14:cNvContentPartPr/>
                <p14:nvPr/>
              </p14:nvContentPartPr>
              <p14:xfrm>
                <a:off x="5945297" y="5478562"/>
                <a:ext cx="1172880" cy="2541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27D45A3-E962-CC8D-01FF-27583327AF6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27657" y="5460922"/>
                  <a:ext cx="120852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968CD44-136B-8C0B-E453-112591FDEDE2}"/>
              </a:ext>
            </a:extLst>
          </p:cNvPr>
          <p:cNvGrpSpPr/>
          <p:nvPr/>
        </p:nvGrpSpPr>
        <p:grpSpPr>
          <a:xfrm>
            <a:off x="7538297" y="5273002"/>
            <a:ext cx="2727000" cy="408600"/>
            <a:chOff x="7538297" y="5273002"/>
            <a:chExt cx="272700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A9351BC4-4393-DF96-F4BA-C66DA7530421}"/>
                    </a:ext>
                  </a:extLst>
                </p14:cNvPr>
                <p14:cNvContentPartPr/>
                <p14:nvPr/>
              </p14:nvContentPartPr>
              <p14:xfrm>
                <a:off x="7538297" y="5283802"/>
                <a:ext cx="651600" cy="397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A9351BC4-4393-DF96-F4BA-C66DA753042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520297" y="5266162"/>
                  <a:ext cx="68724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1848473-968C-6E71-B7A4-5FB9134CBF27}"/>
                    </a:ext>
                  </a:extLst>
                </p14:cNvPr>
                <p14:cNvContentPartPr/>
                <p14:nvPr/>
              </p14:nvContentPartPr>
              <p14:xfrm>
                <a:off x="7820177" y="5464522"/>
                <a:ext cx="267480" cy="8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1848473-968C-6E71-B7A4-5FB9134CBF2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02537" y="5446882"/>
                  <a:ext cx="3031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1D9595B-9FF0-9D48-5E3F-E622B34C083A}"/>
                    </a:ext>
                  </a:extLst>
                </p14:cNvPr>
                <p14:cNvContentPartPr/>
                <p14:nvPr/>
              </p14:nvContentPartPr>
              <p14:xfrm>
                <a:off x="8464577" y="5273002"/>
                <a:ext cx="1652760" cy="357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1D9595B-9FF0-9D48-5E3F-E622B34C083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446577" y="5255002"/>
                  <a:ext cx="168840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54B4922-2E5A-A1FD-152C-561BA136E0E8}"/>
                    </a:ext>
                  </a:extLst>
                </p14:cNvPr>
                <p14:cNvContentPartPr/>
                <p14:nvPr/>
              </p14:nvContentPartPr>
              <p14:xfrm>
                <a:off x="10224617" y="5632282"/>
                <a:ext cx="40680" cy="28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54B4922-2E5A-A1FD-152C-561BA136E0E8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206977" y="5614642"/>
                  <a:ext cx="763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48B4B0E-E612-4A79-C7B8-773DDAA8629B}"/>
              </a:ext>
            </a:extLst>
          </p:cNvPr>
          <p:cNvGrpSpPr/>
          <p:nvPr/>
        </p:nvGrpSpPr>
        <p:grpSpPr>
          <a:xfrm>
            <a:off x="693977" y="5990122"/>
            <a:ext cx="6352920" cy="594360"/>
            <a:chOff x="693977" y="5990122"/>
            <a:chExt cx="635292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AD75231-9A08-D21B-E3DC-86A0D65B66E5}"/>
                    </a:ext>
                  </a:extLst>
                </p14:cNvPr>
                <p14:cNvContentPartPr/>
                <p14:nvPr/>
              </p14:nvContentPartPr>
              <p14:xfrm>
                <a:off x="693977" y="6070042"/>
                <a:ext cx="1256760" cy="514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AD75231-9A08-D21B-E3DC-86A0D65B66E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76337" y="6052402"/>
                  <a:ext cx="129240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296A016-3AB1-DF53-D747-1D7B2F5EE587}"/>
                    </a:ext>
                  </a:extLst>
                </p14:cNvPr>
                <p14:cNvContentPartPr/>
                <p14:nvPr/>
              </p14:nvContentPartPr>
              <p14:xfrm>
                <a:off x="2109137" y="5990122"/>
                <a:ext cx="849240" cy="448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296A016-3AB1-DF53-D747-1D7B2F5EE58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091137" y="5972122"/>
                  <a:ext cx="8848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E57AAD6-3662-58C1-6A48-83AB4888D8AD}"/>
                    </a:ext>
                  </a:extLst>
                </p14:cNvPr>
                <p14:cNvContentPartPr/>
                <p14:nvPr/>
              </p14:nvContentPartPr>
              <p14:xfrm>
                <a:off x="2751377" y="6173722"/>
                <a:ext cx="248760" cy="23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E57AAD6-3662-58C1-6A48-83AB4888D8A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733737" y="6156082"/>
                  <a:ext cx="284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B0DBF92-BE8B-4440-28F7-8EC17099633E}"/>
                    </a:ext>
                  </a:extLst>
                </p14:cNvPr>
                <p14:cNvContentPartPr/>
                <p14:nvPr/>
              </p14:nvContentPartPr>
              <p14:xfrm>
                <a:off x="3391097" y="6252922"/>
                <a:ext cx="336960" cy="1573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B0DBF92-BE8B-4440-28F7-8EC17099633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373097" y="6235282"/>
                  <a:ext cx="3726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2F3328A-97C8-4CA9-3ECF-0B3120780557}"/>
                    </a:ext>
                  </a:extLst>
                </p14:cNvPr>
                <p14:cNvContentPartPr/>
                <p14:nvPr/>
              </p14:nvContentPartPr>
              <p14:xfrm>
                <a:off x="3469577" y="6164362"/>
                <a:ext cx="42480" cy="19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2F3328A-97C8-4CA9-3ECF-0B312078055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451937" y="6146722"/>
                  <a:ext cx="78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1968A3A-FCC4-69E6-69C3-E7B15A55AE02}"/>
                    </a:ext>
                  </a:extLst>
                </p14:cNvPr>
                <p14:cNvContentPartPr/>
                <p14:nvPr/>
              </p14:nvContentPartPr>
              <p14:xfrm>
                <a:off x="4042337" y="6010642"/>
                <a:ext cx="1222200" cy="4237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1968A3A-FCC4-69E6-69C3-E7B15A55AE0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024337" y="5993002"/>
                  <a:ext cx="12578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9561DBD-559B-8DFF-B3D6-324CDF6CA81E}"/>
                    </a:ext>
                  </a:extLst>
                </p14:cNvPr>
                <p14:cNvContentPartPr/>
                <p14:nvPr/>
              </p14:nvContentPartPr>
              <p14:xfrm>
                <a:off x="4746497" y="6050962"/>
                <a:ext cx="33120" cy="15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9561DBD-559B-8DFF-B3D6-324CDF6CA81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728497" y="6032962"/>
                  <a:ext cx="68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822350F-F919-2A61-32EC-0249D45DB967}"/>
                    </a:ext>
                  </a:extLst>
                </p14:cNvPr>
                <p14:cNvContentPartPr/>
                <p14:nvPr/>
              </p14:nvContentPartPr>
              <p14:xfrm>
                <a:off x="5540657" y="6206842"/>
                <a:ext cx="858600" cy="2890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822350F-F919-2A61-32EC-0249D45DB96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22657" y="6188842"/>
                  <a:ext cx="8942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0ED2766-2B2D-209E-959F-66B42125A9B3}"/>
                    </a:ext>
                  </a:extLst>
                </p14:cNvPr>
                <p14:cNvContentPartPr/>
                <p14:nvPr/>
              </p14:nvContentPartPr>
              <p14:xfrm>
                <a:off x="6654497" y="5992282"/>
                <a:ext cx="392400" cy="503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0ED2766-2B2D-209E-959F-66B42125A9B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636497" y="5974282"/>
                  <a:ext cx="428040" cy="53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E2296C4F-939E-50DB-29E4-681AB91EF594}"/>
              </a:ext>
            </a:extLst>
          </p:cNvPr>
          <p:cNvGrpSpPr/>
          <p:nvPr/>
        </p:nvGrpSpPr>
        <p:grpSpPr>
          <a:xfrm>
            <a:off x="7314377" y="5897962"/>
            <a:ext cx="1659240" cy="485280"/>
            <a:chOff x="7314377" y="5897962"/>
            <a:chExt cx="165924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0C6737F-5534-EDC2-71B8-4E5B156BE7F5}"/>
                    </a:ext>
                  </a:extLst>
                </p14:cNvPr>
                <p14:cNvContentPartPr/>
                <p14:nvPr/>
              </p14:nvContentPartPr>
              <p14:xfrm>
                <a:off x="7314377" y="5897962"/>
                <a:ext cx="1659240" cy="485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0C6737F-5534-EDC2-71B8-4E5B156BE7F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296737" y="5880322"/>
                  <a:ext cx="169488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C3E04A1-AD5B-824E-CE57-8D95C32C3CB9}"/>
                    </a:ext>
                  </a:extLst>
                </p14:cNvPr>
                <p14:cNvContentPartPr/>
                <p14:nvPr/>
              </p14:nvContentPartPr>
              <p14:xfrm>
                <a:off x="8700017" y="6107842"/>
                <a:ext cx="24120" cy="12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C3E04A1-AD5B-824E-CE57-8D95C32C3CB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82377" y="6090202"/>
                  <a:ext cx="59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FF72BAA4-8DAD-AE8F-10A3-0F8B4A96C2C8}"/>
                    </a:ext>
                  </a:extLst>
                </p14:cNvPr>
                <p14:cNvContentPartPr/>
                <p14:nvPr/>
              </p14:nvContentPartPr>
              <p14:xfrm>
                <a:off x="8119337" y="6106402"/>
                <a:ext cx="536040" cy="30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FF72BAA4-8DAD-AE8F-10A3-0F8B4A96C2C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01697" y="6088402"/>
                  <a:ext cx="571680" cy="6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6326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8670A53-1E78-2772-DA27-7739F5E3CFBA}"/>
                  </a:ext>
                </a:extLst>
              </p14:cNvPr>
              <p14:cNvContentPartPr/>
              <p14:nvPr/>
            </p14:nvContentPartPr>
            <p14:xfrm>
              <a:off x="1237937" y="231562"/>
              <a:ext cx="190080" cy="39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8670A53-1E78-2772-DA27-7739F5E3CF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9937" y="213562"/>
                <a:ext cx="225720" cy="42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8AED364E-6A48-68DA-2C2E-412CA8C608DF}"/>
              </a:ext>
            </a:extLst>
          </p:cNvPr>
          <p:cNvGrpSpPr/>
          <p:nvPr/>
        </p:nvGrpSpPr>
        <p:grpSpPr>
          <a:xfrm>
            <a:off x="1493897" y="207442"/>
            <a:ext cx="1112040" cy="668520"/>
            <a:chOff x="1493897" y="207442"/>
            <a:chExt cx="1112040" cy="66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EB98B8A-099E-E8A4-D386-CEE224864C2F}"/>
                    </a:ext>
                  </a:extLst>
                </p14:cNvPr>
                <p14:cNvContentPartPr/>
                <p14:nvPr/>
              </p14:nvContentPartPr>
              <p14:xfrm>
                <a:off x="1493897" y="207442"/>
                <a:ext cx="1112040" cy="668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EB98B8A-099E-E8A4-D386-CEE224864C2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75897" y="189802"/>
                  <a:ext cx="114768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F8D5C9F-ADB7-4332-6DE9-A4F0B2EF5B79}"/>
                    </a:ext>
                  </a:extLst>
                </p14:cNvPr>
                <p14:cNvContentPartPr/>
                <p14:nvPr/>
              </p14:nvContentPartPr>
              <p14:xfrm>
                <a:off x="2199857" y="335602"/>
                <a:ext cx="23400" cy="24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F8D5C9F-ADB7-4332-6DE9-A4F0B2EF5B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82217" y="317962"/>
                  <a:ext cx="5904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05F6CA-A974-B044-DAD0-BD242EC8FD9E}"/>
              </a:ext>
            </a:extLst>
          </p:cNvPr>
          <p:cNvGrpSpPr/>
          <p:nvPr/>
        </p:nvGrpSpPr>
        <p:grpSpPr>
          <a:xfrm>
            <a:off x="2896817" y="129322"/>
            <a:ext cx="1973160" cy="508320"/>
            <a:chOff x="2896817" y="129322"/>
            <a:chExt cx="197316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D76EE8-4FCC-9D7B-F624-11395B9792AE}"/>
                    </a:ext>
                  </a:extLst>
                </p14:cNvPr>
                <p14:cNvContentPartPr/>
                <p14:nvPr/>
              </p14:nvContentPartPr>
              <p14:xfrm>
                <a:off x="2896817" y="129322"/>
                <a:ext cx="1331640" cy="508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D76EE8-4FCC-9D7B-F624-11395B979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878817" y="111322"/>
                  <a:ext cx="136728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7F6CB5F-F8CE-BD21-CF63-6728F85AA605}"/>
                    </a:ext>
                  </a:extLst>
                </p14:cNvPr>
                <p14:cNvContentPartPr/>
                <p14:nvPr/>
              </p14:nvContentPartPr>
              <p14:xfrm>
                <a:off x="3850817" y="279802"/>
                <a:ext cx="18720" cy="1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7F6CB5F-F8CE-BD21-CF63-6728F85AA60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33177" y="261802"/>
                  <a:ext cx="54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654AE10-07D8-EB6A-CE8D-707D59B1562A}"/>
                    </a:ext>
                  </a:extLst>
                </p14:cNvPr>
                <p14:cNvContentPartPr/>
                <p14:nvPr/>
              </p14:nvContentPartPr>
              <p14:xfrm>
                <a:off x="3546257" y="214642"/>
                <a:ext cx="356040" cy="60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654AE10-07D8-EB6A-CE8D-707D59B156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28617" y="196642"/>
                  <a:ext cx="3916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F528031-3CCE-1F15-85DE-9D2D18E69AE0}"/>
                    </a:ext>
                  </a:extLst>
                </p14:cNvPr>
                <p14:cNvContentPartPr/>
                <p14:nvPr/>
              </p14:nvContentPartPr>
              <p14:xfrm>
                <a:off x="4708697" y="206722"/>
                <a:ext cx="128520" cy="339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F528031-3CCE-1F15-85DE-9D2D18E69AE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91057" y="189082"/>
                  <a:ext cx="1641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3C2086C-EE74-9969-C828-CE1ECC7FB4CF}"/>
                    </a:ext>
                  </a:extLst>
                </p14:cNvPr>
                <p14:cNvContentPartPr/>
                <p14:nvPr/>
              </p14:nvContentPartPr>
              <p14:xfrm>
                <a:off x="4672697" y="373402"/>
                <a:ext cx="197280" cy="18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3C2086C-EE74-9969-C828-CE1ECC7FB4C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55057" y="355762"/>
                  <a:ext cx="23292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64D3A39-790F-9C2D-B230-AB2E12092D54}"/>
              </a:ext>
            </a:extLst>
          </p:cNvPr>
          <p:cNvGrpSpPr/>
          <p:nvPr/>
        </p:nvGrpSpPr>
        <p:grpSpPr>
          <a:xfrm>
            <a:off x="2965577" y="1296082"/>
            <a:ext cx="751320" cy="388080"/>
            <a:chOff x="2965577" y="1296082"/>
            <a:chExt cx="75132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2F808B-E646-4AEC-FF02-3361FAD7EE4E}"/>
                    </a:ext>
                  </a:extLst>
                </p14:cNvPr>
                <p14:cNvContentPartPr/>
                <p14:nvPr/>
              </p14:nvContentPartPr>
              <p14:xfrm>
                <a:off x="2996177" y="1296082"/>
                <a:ext cx="135360" cy="365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2F808B-E646-4AEC-FF02-3361FAD7EE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78537" y="1278442"/>
                  <a:ext cx="1710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92DCA8D-6CA9-41C5-F5E0-6D07C1C53AB1}"/>
                    </a:ext>
                  </a:extLst>
                </p14:cNvPr>
                <p14:cNvContentPartPr/>
                <p14:nvPr/>
              </p14:nvContentPartPr>
              <p14:xfrm>
                <a:off x="2965577" y="1510282"/>
                <a:ext cx="176760" cy="24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92DCA8D-6CA9-41C5-F5E0-6D07C1C53AB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47937" y="1492282"/>
                  <a:ext cx="2124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5730197-36EC-DD5C-3A20-1787ECC244AC}"/>
                    </a:ext>
                  </a:extLst>
                </p14:cNvPr>
                <p14:cNvContentPartPr/>
                <p14:nvPr/>
              </p14:nvContentPartPr>
              <p14:xfrm>
                <a:off x="3434657" y="1360162"/>
                <a:ext cx="282240" cy="30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5730197-36EC-DD5C-3A20-1787ECC244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17017" y="1342522"/>
                  <a:ext cx="317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45967C2-F980-9AE3-5432-104501298679}"/>
                    </a:ext>
                  </a:extLst>
                </p14:cNvPr>
                <p14:cNvContentPartPr/>
                <p14:nvPr/>
              </p14:nvContentPartPr>
              <p14:xfrm>
                <a:off x="3453017" y="1510282"/>
                <a:ext cx="201600" cy="21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45967C2-F980-9AE3-5432-10450129867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35017" y="1492282"/>
                  <a:ext cx="237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8F08FEF-8224-9B1E-CC90-16917E9B30FC}"/>
                    </a:ext>
                  </a:extLst>
                </p14:cNvPr>
                <p14:cNvContentPartPr/>
                <p14:nvPr/>
              </p14:nvContentPartPr>
              <p14:xfrm>
                <a:off x="3414857" y="1640242"/>
                <a:ext cx="277200" cy="43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8F08FEF-8224-9B1E-CC90-16917E9B30F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97217" y="1622602"/>
                  <a:ext cx="3128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AF8F27-5FCB-C4AD-FADA-F457D409127D}"/>
              </a:ext>
            </a:extLst>
          </p:cNvPr>
          <p:cNvGrpSpPr/>
          <p:nvPr/>
        </p:nvGrpSpPr>
        <p:grpSpPr>
          <a:xfrm>
            <a:off x="4165817" y="841762"/>
            <a:ext cx="2633760" cy="983520"/>
            <a:chOff x="4165817" y="841762"/>
            <a:chExt cx="2633760" cy="98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187B7A2-506D-F49E-60CB-35FAD779A565}"/>
                    </a:ext>
                  </a:extLst>
                </p14:cNvPr>
                <p14:cNvContentPartPr/>
                <p14:nvPr/>
              </p14:nvContentPartPr>
              <p14:xfrm>
                <a:off x="4304057" y="995842"/>
                <a:ext cx="325800" cy="327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187B7A2-506D-F49E-60CB-35FAD779A56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86057" y="978202"/>
                  <a:ext cx="36144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70B7BEC-9F24-E552-A589-11F5D17B6B2E}"/>
                    </a:ext>
                  </a:extLst>
                </p14:cNvPr>
                <p14:cNvContentPartPr/>
                <p14:nvPr/>
              </p14:nvContentPartPr>
              <p14:xfrm>
                <a:off x="4755137" y="905482"/>
                <a:ext cx="150840" cy="429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70B7BEC-9F24-E552-A589-11F5D17B6B2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37497" y="887482"/>
                  <a:ext cx="18648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3FA77A0-03BA-BD40-AB1A-98C2B7C730B1}"/>
                    </a:ext>
                  </a:extLst>
                </p14:cNvPr>
                <p14:cNvContentPartPr/>
                <p14:nvPr/>
              </p14:nvContentPartPr>
              <p14:xfrm>
                <a:off x="4989857" y="979282"/>
                <a:ext cx="194760" cy="2732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3FA77A0-03BA-BD40-AB1A-98C2B7C730B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72217" y="961642"/>
                  <a:ext cx="2304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9B27B62-2BCA-2AD7-74F2-EFC8998BB9C2}"/>
                    </a:ext>
                  </a:extLst>
                </p14:cNvPr>
                <p14:cNvContentPartPr/>
                <p14:nvPr/>
              </p14:nvContentPartPr>
              <p14:xfrm>
                <a:off x="5054657" y="1128682"/>
                <a:ext cx="107280" cy="1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9B27B62-2BCA-2AD7-74F2-EFC8998BB9C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037017" y="1111042"/>
                  <a:ext cx="142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A69D9DE-7527-2DEB-C105-12882A565D3F}"/>
                    </a:ext>
                  </a:extLst>
                </p14:cNvPr>
                <p14:cNvContentPartPr/>
                <p14:nvPr/>
              </p14:nvContentPartPr>
              <p14:xfrm>
                <a:off x="5251217" y="1231282"/>
                <a:ext cx="72000" cy="84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A69D9DE-7527-2DEB-C105-12882A565D3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33217" y="1213642"/>
                  <a:ext cx="107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75A5CB-1AD5-2D95-73A6-66744C7D57FF}"/>
                    </a:ext>
                  </a:extLst>
                </p14:cNvPr>
                <p14:cNvContentPartPr/>
                <p14:nvPr/>
              </p14:nvContentPartPr>
              <p14:xfrm>
                <a:off x="5444537" y="987202"/>
                <a:ext cx="212760" cy="241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75A5CB-1AD5-2D95-73A6-66744C7D57F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26897" y="969202"/>
                  <a:ext cx="248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E659979-FDCA-4C55-A745-320F7D146C4D}"/>
                    </a:ext>
                  </a:extLst>
                </p14:cNvPr>
                <p14:cNvContentPartPr/>
                <p14:nvPr/>
              </p14:nvContentPartPr>
              <p14:xfrm>
                <a:off x="5671697" y="841762"/>
                <a:ext cx="160200" cy="46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E659979-FDCA-4C55-A745-320F7D146C4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54057" y="823762"/>
                  <a:ext cx="1958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2C726F7-3716-DC21-11FC-5D0F877CDB83}"/>
                    </a:ext>
                  </a:extLst>
                </p14:cNvPr>
                <p14:cNvContentPartPr/>
                <p14:nvPr/>
              </p14:nvContentPartPr>
              <p14:xfrm>
                <a:off x="6024497" y="1068922"/>
                <a:ext cx="255960" cy="21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2C726F7-3716-DC21-11FC-5D0F877CDB8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006497" y="1051282"/>
                  <a:ext cx="2916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562D3B6-8117-7337-F75F-09B8689E9F83}"/>
                    </a:ext>
                  </a:extLst>
                </p14:cNvPr>
                <p14:cNvContentPartPr/>
                <p14:nvPr/>
              </p14:nvContentPartPr>
              <p14:xfrm>
                <a:off x="6484577" y="857962"/>
                <a:ext cx="181800" cy="323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562D3B6-8117-7337-F75F-09B8689E9F8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66577" y="840322"/>
                  <a:ext cx="2174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B2BEF1-7C61-D85B-382E-BCC0F00F195B}"/>
                    </a:ext>
                  </a:extLst>
                </p14:cNvPr>
                <p14:cNvContentPartPr/>
                <p14:nvPr/>
              </p14:nvContentPartPr>
              <p14:xfrm>
                <a:off x="6584657" y="1064962"/>
                <a:ext cx="78120" cy="10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B2BEF1-7C61-D85B-382E-BCC0F00F195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66657" y="1047322"/>
                  <a:ext cx="113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8C32F35-6DE7-A07D-5E9F-7B68D2B1B5DE}"/>
                    </a:ext>
                  </a:extLst>
                </p14:cNvPr>
                <p14:cNvContentPartPr/>
                <p14:nvPr/>
              </p14:nvContentPartPr>
              <p14:xfrm>
                <a:off x="4165817" y="1314802"/>
                <a:ext cx="2633760" cy="2109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8C32F35-6DE7-A07D-5E9F-7B68D2B1B5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147817" y="1296802"/>
                  <a:ext cx="2669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547660-1700-95CF-2C56-24F80DF5F7FD}"/>
                    </a:ext>
                  </a:extLst>
                </p14:cNvPr>
                <p14:cNvContentPartPr/>
                <p14:nvPr/>
              </p14:nvContentPartPr>
              <p14:xfrm>
                <a:off x="5439137" y="1569682"/>
                <a:ext cx="211320" cy="255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547660-1700-95CF-2C56-24F80DF5F7F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421497" y="1551682"/>
                  <a:ext cx="2469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7CAB1BA-45CC-DEE6-2CB6-5E6018D4BB34}"/>
                    </a:ext>
                  </a:extLst>
                </p14:cNvPr>
                <p14:cNvContentPartPr/>
                <p14:nvPr/>
              </p14:nvContentPartPr>
              <p14:xfrm>
                <a:off x="5500697" y="1762642"/>
                <a:ext cx="81000" cy="1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7CAB1BA-45CC-DEE6-2CB6-5E6018D4BB3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82697" y="1745002"/>
                  <a:ext cx="11664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3301E038-539D-6A0E-99C8-BD4B203770C0}"/>
                  </a:ext>
                </a:extLst>
              </p14:cNvPr>
              <p14:cNvContentPartPr/>
              <p14:nvPr/>
            </p14:nvContentPartPr>
            <p14:xfrm>
              <a:off x="7216457" y="2439082"/>
              <a:ext cx="308160" cy="49284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3301E038-539D-6A0E-99C8-BD4B203770C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98817" y="2421442"/>
                <a:ext cx="34380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324C0FA-C0C1-EA44-216E-88D9912009D6}"/>
                  </a:ext>
                </a:extLst>
              </p14:cNvPr>
              <p14:cNvContentPartPr/>
              <p14:nvPr/>
            </p14:nvContentPartPr>
            <p14:xfrm>
              <a:off x="7710737" y="2201122"/>
              <a:ext cx="1531080" cy="4896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324C0FA-C0C1-EA44-216E-88D9912009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93097" y="2183482"/>
                <a:ext cx="1566720" cy="52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F6F58A6F-3CC5-18A8-600E-DFECD953F1EF}"/>
                  </a:ext>
                </a:extLst>
              </p14:cNvPr>
              <p14:cNvContentPartPr/>
              <p14:nvPr/>
            </p14:nvContentPartPr>
            <p14:xfrm>
              <a:off x="4945937" y="3146482"/>
              <a:ext cx="313920" cy="4928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F6F58A6F-3CC5-18A8-600E-DFECD953F1E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928297" y="3128842"/>
                <a:ext cx="349560" cy="52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23534A65-EA9C-7339-EFDA-8145EF5CF659}"/>
                  </a:ext>
                </a:extLst>
              </p14:cNvPr>
              <p14:cNvContentPartPr/>
              <p14:nvPr/>
            </p14:nvContentPartPr>
            <p14:xfrm>
              <a:off x="5480537" y="3194002"/>
              <a:ext cx="968400" cy="225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23534A65-EA9C-7339-EFDA-8145EF5CF659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62537" y="3176362"/>
                <a:ext cx="100404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53561C48-B680-6C2D-2217-1070B101A060}"/>
              </a:ext>
            </a:extLst>
          </p:cNvPr>
          <p:cNvGrpSpPr/>
          <p:nvPr/>
        </p:nvGrpSpPr>
        <p:grpSpPr>
          <a:xfrm>
            <a:off x="2881337" y="2355202"/>
            <a:ext cx="7839000" cy="1116360"/>
            <a:chOff x="2881337" y="2355202"/>
            <a:chExt cx="7839000" cy="111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FCE342E-D67F-F2F1-DC68-186DE65A6F31}"/>
                    </a:ext>
                  </a:extLst>
                </p14:cNvPr>
                <p14:cNvContentPartPr/>
                <p14:nvPr/>
              </p14:nvContentPartPr>
              <p14:xfrm>
                <a:off x="2881337" y="2586322"/>
                <a:ext cx="269280" cy="343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FCE342E-D67F-F2F1-DC68-186DE65A6F3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63697" y="2568682"/>
                  <a:ext cx="3049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FF35C7A-2312-2E2A-0570-7D8582CFF12C}"/>
                    </a:ext>
                  </a:extLst>
                </p14:cNvPr>
                <p14:cNvContentPartPr/>
                <p14:nvPr/>
              </p14:nvContentPartPr>
              <p14:xfrm>
                <a:off x="3275177" y="2518282"/>
                <a:ext cx="103680" cy="446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FF35C7A-2312-2E2A-0570-7D8582CFF12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57177" y="2500282"/>
                  <a:ext cx="13932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C3E83BF-3DFA-455A-392F-537A4311804A}"/>
                    </a:ext>
                  </a:extLst>
                </p14:cNvPr>
                <p14:cNvContentPartPr/>
                <p14:nvPr/>
              </p14:nvContentPartPr>
              <p14:xfrm>
                <a:off x="3491897" y="2623762"/>
                <a:ext cx="165960" cy="297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C3E83BF-3DFA-455A-392F-537A4311804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73897" y="2605762"/>
                  <a:ext cx="20160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34E822D-1F36-C7CA-8468-1E4C880557FD}"/>
                    </a:ext>
                  </a:extLst>
                </p14:cNvPr>
                <p14:cNvContentPartPr/>
                <p14:nvPr/>
              </p14:nvContentPartPr>
              <p14:xfrm>
                <a:off x="3533657" y="2820682"/>
                <a:ext cx="126720" cy="26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34E822D-1F36-C7CA-8468-1E4C880557F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16017" y="2803042"/>
                  <a:ext cx="162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808969F-5AD0-7696-C719-0D7C19B99D3F}"/>
                    </a:ext>
                  </a:extLst>
                </p14:cNvPr>
                <p14:cNvContentPartPr/>
                <p14:nvPr/>
              </p14:nvContentPartPr>
              <p14:xfrm>
                <a:off x="3753977" y="2895922"/>
                <a:ext cx="58680" cy="100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808969F-5AD0-7696-C719-0D7C19B99D3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736337" y="2877922"/>
                  <a:ext cx="94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A6B29C-07DE-0583-B4F7-CB216507C2A3}"/>
                    </a:ext>
                  </a:extLst>
                </p14:cNvPr>
                <p14:cNvContentPartPr/>
                <p14:nvPr/>
              </p14:nvContentPartPr>
              <p14:xfrm>
                <a:off x="3936137" y="2641402"/>
                <a:ext cx="234360" cy="239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A6B29C-07DE-0583-B4F7-CB216507C2A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918137" y="2623402"/>
                  <a:ext cx="2700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6D40EB2-31A5-1682-AB84-F04198F14A0E}"/>
                    </a:ext>
                  </a:extLst>
                </p14:cNvPr>
                <p14:cNvContentPartPr/>
                <p14:nvPr/>
              </p14:nvContentPartPr>
              <p14:xfrm>
                <a:off x="4179137" y="2512162"/>
                <a:ext cx="77400" cy="450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6D40EB2-31A5-1682-AB84-F04198F14A0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61497" y="2494522"/>
                  <a:ext cx="11304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D5F4E1B-1119-6A1B-2B9D-B39B5027ADBC}"/>
                    </a:ext>
                  </a:extLst>
                </p14:cNvPr>
                <p14:cNvContentPartPr/>
                <p14:nvPr/>
              </p14:nvContentPartPr>
              <p14:xfrm>
                <a:off x="4488737" y="2674882"/>
                <a:ext cx="163440" cy="1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D5F4E1B-1119-6A1B-2B9D-B39B5027ADB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70737" y="2657242"/>
                  <a:ext cx="1990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780985-5382-9264-FC27-2E0A7E026A77}"/>
                    </a:ext>
                  </a:extLst>
                </p14:cNvPr>
                <p14:cNvContentPartPr/>
                <p14:nvPr/>
              </p14:nvContentPartPr>
              <p14:xfrm>
                <a:off x="4469297" y="2762362"/>
                <a:ext cx="161640" cy="38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8780985-5382-9264-FC27-2E0A7E026A7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51657" y="2744722"/>
                  <a:ext cx="197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64E61FB-C374-EB3D-C0E8-5BE55442CF13}"/>
                    </a:ext>
                  </a:extLst>
                </p14:cNvPr>
                <p14:cNvContentPartPr/>
                <p14:nvPr/>
              </p14:nvContentPartPr>
              <p14:xfrm>
                <a:off x="4471817" y="2848402"/>
                <a:ext cx="189000" cy="64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64E61FB-C374-EB3D-C0E8-5BE55442CF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54177" y="2830762"/>
                  <a:ext cx="224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E091940-0861-D19E-3D48-ACA697811DE3}"/>
                    </a:ext>
                  </a:extLst>
                </p14:cNvPr>
                <p14:cNvContentPartPr/>
                <p14:nvPr/>
              </p14:nvContentPartPr>
              <p14:xfrm>
                <a:off x="4869617" y="2600002"/>
                <a:ext cx="997200" cy="279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E091940-0861-D19E-3D48-ACA697811DE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851977" y="2582362"/>
                  <a:ext cx="10328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1ED42A1-53FE-5A1B-9626-F0D4E8BC4BA1}"/>
                    </a:ext>
                  </a:extLst>
                </p14:cNvPr>
                <p14:cNvContentPartPr/>
                <p14:nvPr/>
              </p14:nvContentPartPr>
              <p14:xfrm>
                <a:off x="6003617" y="2355202"/>
                <a:ext cx="153360" cy="520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1ED42A1-53FE-5A1B-9626-F0D4E8BC4B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85977" y="2337562"/>
                  <a:ext cx="189000" cy="55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C51D5A6-EA11-16CA-F847-E8B83E41B468}"/>
                    </a:ext>
                  </a:extLst>
                </p14:cNvPr>
                <p14:cNvContentPartPr/>
                <p14:nvPr/>
              </p14:nvContentPartPr>
              <p14:xfrm>
                <a:off x="6158417" y="2578042"/>
                <a:ext cx="182520" cy="155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C51D5A6-EA11-16CA-F847-E8B83E41B46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140777" y="2560402"/>
                  <a:ext cx="218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D8EEF3A-AF5C-EF35-0264-2441C059A776}"/>
                    </a:ext>
                  </a:extLst>
                </p14:cNvPr>
                <p14:cNvContentPartPr/>
                <p14:nvPr/>
              </p14:nvContentPartPr>
              <p14:xfrm>
                <a:off x="6398897" y="2584882"/>
                <a:ext cx="190800" cy="105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D8EEF3A-AF5C-EF35-0264-2441C059A77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380897" y="2567242"/>
                  <a:ext cx="2264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CA48995-16D7-E170-F158-789E263B41F5}"/>
                    </a:ext>
                  </a:extLst>
                </p14:cNvPr>
                <p14:cNvContentPartPr/>
                <p14:nvPr/>
              </p14:nvContentPartPr>
              <p14:xfrm>
                <a:off x="6671777" y="2551042"/>
                <a:ext cx="161280" cy="1458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CA48995-16D7-E170-F158-789E263B41F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53777" y="2533402"/>
                  <a:ext cx="196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3214DF6-8B8D-2EA6-541E-46B460C0C537}"/>
                    </a:ext>
                  </a:extLst>
                </p14:cNvPr>
                <p14:cNvContentPartPr/>
                <p14:nvPr/>
              </p14:nvContentPartPr>
              <p14:xfrm>
                <a:off x="6837017" y="2380042"/>
                <a:ext cx="97560" cy="433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3214DF6-8B8D-2EA6-541E-46B460C0C53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19377" y="2362042"/>
                  <a:ext cx="1332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DF847C4-65F4-5F38-ED6D-E9CF25E71443}"/>
                    </a:ext>
                  </a:extLst>
                </p14:cNvPr>
                <p14:cNvContentPartPr/>
                <p14:nvPr/>
              </p14:nvContentPartPr>
              <p14:xfrm>
                <a:off x="6601217" y="2971522"/>
                <a:ext cx="1420560" cy="4528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DF847C4-65F4-5F38-ED6D-E9CF25E7144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83577" y="2953522"/>
                  <a:ext cx="14562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22FC056-1E42-8160-DE4F-05563F817CFB}"/>
                    </a:ext>
                  </a:extLst>
                </p14:cNvPr>
                <p14:cNvContentPartPr/>
                <p14:nvPr/>
              </p14:nvContentPartPr>
              <p14:xfrm>
                <a:off x="8298617" y="2961082"/>
                <a:ext cx="208800" cy="3661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22FC056-1E42-8160-DE4F-05563F817CF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280617" y="2943442"/>
                  <a:ext cx="2444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F9D7DCA-6CF0-A59F-2240-1CEB6D4A3020}"/>
                    </a:ext>
                  </a:extLst>
                </p14:cNvPr>
                <p14:cNvContentPartPr/>
                <p14:nvPr/>
              </p14:nvContentPartPr>
              <p14:xfrm>
                <a:off x="8334617" y="3181042"/>
                <a:ext cx="138240" cy="16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F9D7DCA-6CF0-A59F-2240-1CEB6D4A30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316617" y="3163042"/>
                  <a:ext cx="173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E1DDF3D-BA58-A5E5-CDED-85EEE6DF554D}"/>
                    </a:ext>
                  </a:extLst>
                </p14:cNvPr>
                <p14:cNvContentPartPr/>
                <p14:nvPr/>
              </p14:nvContentPartPr>
              <p14:xfrm>
                <a:off x="8676617" y="3343762"/>
                <a:ext cx="105840" cy="1141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E1DDF3D-BA58-A5E5-CDED-85EEE6DF554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58617" y="3326122"/>
                  <a:ext cx="141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6D59BF0-5DEF-3EC7-DD6B-94A824662C9B}"/>
                    </a:ext>
                  </a:extLst>
                </p14:cNvPr>
                <p14:cNvContentPartPr/>
                <p14:nvPr/>
              </p14:nvContentPartPr>
              <p14:xfrm>
                <a:off x="9075857" y="2940562"/>
                <a:ext cx="1086840" cy="5310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6D59BF0-5DEF-3EC7-DD6B-94A824662C9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58217" y="2922922"/>
                  <a:ext cx="1122480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FADB532-FE24-7B69-C052-B035C333EBF1}"/>
                    </a:ext>
                  </a:extLst>
                </p14:cNvPr>
                <p14:cNvContentPartPr/>
                <p14:nvPr/>
              </p14:nvContentPartPr>
              <p14:xfrm>
                <a:off x="10285817" y="2942362"/>
                <a:ext cx="434520" cy="383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FADB532-FE24-7B69-C052-B035C333EBF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68177" y="2924722"/>
                  <a:ext cx="470160" cy="41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90EF089-0CD1-4B0E-D4B5-46D2A518FA83}"/>
                  </a:ext>
                </a:extLst>
              </p14:cNvPr>
              <p14:cNvContentPartPr/>
              <p14:nvPr/>
            </p14:nvContentPartPr>
            <p14:xfrm>
              <a:off x="7684097" y="2711602"/>
              <a:ext cx="1536120" cy="136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90EF089-0CD1-4B0E-D4B5-46D2A518FA8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666097" y="2693962"/>
                <a:ext cx="15717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840008E-F856-F00C-B930-5B42678A20AE}"/>
                  </a:ext>
                </a:extLst>
              </p14:cNvPr>
              <p14:cNvContentPartPr/>
              <p14:nvPr/>
            </p14:nvContentPartPr>
            <p14:xfrm>
              <a:off x="4147817" y="883522"/>
              <a:ext cx="161640" cy="5284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840008E-F856-F00C-B930-5B42678A20A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30177" y="865522"/>
                <a:ext cx="197280" cy="56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4B7422B3-76D3-2834-8547-7EE152902BD8}"/>
              </a:ext>
            </a:extLst>
          </p:cNvPr>
          <p:cNvGrpSpPr/>
          <p:nvPr/>
        </p:nvGrpSpPr>
        <p:grpSpPr>
          <a:xfrm>
            <a:off x="6669977" y="736282"/>
            <a:ext cx="1704240" cy="514080"/>
            <a:chOff x="6669977" y="736282"/>
            <a:chExt cx="1704240" cy="51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6F10221-3D2E-ADA7-44E8-5717372B4203}"/>
                    </a:ext>
                  </a:extLst>
                </p14:cNvPr>
                <p14:cNvContentPartPr/>
                <p14:nvPr/>
              </p14:nvContentPartPr>
              <p14:xfrm>
                <a:off x="6669977" y="736282"/>
                <a:ext cx="159120" cy="514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6F10221-3D2E-ADA7-44E8-5717372B420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651977" y="718642"/>
                  <a:ext cx="1947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22646AD-96FC-A80A-DC4F-DD45B96ABFB3}"/>
                    </a:ext>
                  </a:extLst>
                </p14:cNvPr>
                <p14:cNvContentPartPr/>
                <p14:nvPr/>
              </p14:nvContentPartPr>
              <p14:xfrm>
                <a:off x="7064897" y="865162"/>
                <a:ext cx="1309320" cy="100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22646AD-96FC-A80A-DC4F-DD45B96ABFB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046897" y="847162"/>
                  <a:ext cx="1344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6AD7383-9A67-D842-EC52-A61B17C6886E}"/>
                    </a:ext>
                  </a:extLst>
                </p14:cNvPr>
                <p14:cNvContentPartPr/>
                <p14:nvPr/>
              </p14:nvContentPartPr>
              <p14:xfrm>
                <a:off x="6983897" y="871282"/>
                <a:ext cx="222480" cy="153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6AD7383-9A67-D842-EC52-A61B17C6886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966257" y="853282"/>
                  <a:ext cx="25812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B6A7141-A5B3-4A30-25CA-314473C29B0A}"/>
              </a:ext>
            </a:extLst>
          </p:cNvPr>
          <p:cNvGrpSpPr/>
          <p:nvPr/>
        </p:nvGrpSpPr>
        <p:grpSpPr>
          <a:xfrm>
            <a:off x="8555657" y="459442"/>
            <a:ext cx="1778400" cy="421560"/>
            <a:chOff x="8555657" y="459442"/>
            <a:chExt cx="1778400" cy="42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291C8E5-E6C3-31B0-91DC-FE64A9247A12}"/>
                    </a:ext>
                  </a:extLst>
                </p14:cNvPr>
                <p14:cNvContentPartPr/>
                <p14:nvPr/>
              </p14:nvContentPartPr>
              <p14:xfrm>
                <a:off x="8555657" y="459442"/>
                <a:ext cx="1778400" cy="4215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291C8E5-E6C3-31B0-91DC-FE64A9247A1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8538017" y="441802"/>
                  <a:ext cx="181404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11C63CF-E087-AA7F-66B6-8B528E9C3B47}"/>
                    </a:ext>
                  </a:extLst>
                </p14:cNvPr>
                <p14:cNvContentPartPr/>
                <p14:nvPr/>
              </p14:nvContentPartPr>
              <p14:xfrm>
                <a:off x="9795857" y="582562"/>
                <a:ext cx="285840" cy="12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11C63CF-E087-AA7F-66B6-8B528E9C3B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77857" y="564562"/>
                  <a:ext cx="3214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7FF0B10-C3D3-34AA-78CD-2109727CC6DC}"/>
              </a:ext>
            </a:extLst>
          </p:cNvPr>
          <p:cNvGrpSpPr/>
          <p:nvPr/>
        </p:nvGrpSpPr>
        <p:grpSpPr>
          <a:xfrm>
            <a:off x="8584457" y="1004122"/>
            <a:ext cx="1632240" cy="315000"/>
            <a:chOff x="8584457" y="1004122"/>
            <a:chExt cx="163224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4AA82D9-B491-5199-FF63-BFC7BAEE6813}"/>
                    </a:ext>
                  </a:extLst>
                </p14:cNvPr>
                <p14:cNvContentPartPr/>
                <p14:nvPr/>
              </p14:nvContentPartPr>
              <p14:xfrm>
                <a:off x="8584457" y="1137682"/>
                <a:ext cx="182880" cy="194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4AA82D9-B491-5199-FF63-BFC7BAEE681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66817" y="1120042"/>
                  <a:ext cx="2185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031E02F-CF84-ED24-3DBA-10B195D15CAB}"/>
                    </a:ext>
                  </a:extLst>
                </p14:cNvPr>
                <p14:cNvContentPartPr/>
                <p14:nvPr/>
              </p14:nvContentPartPr>
              <p14:xfrm>
                <a:off x="8598137" y="1228762"/>
                <a:ext cx="137880" cy="7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031E02F-CF84-ED24-3DBA-10B195D15CA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580497" y="1211122"/>
                  <a:ext cx="173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9CF83BF-9D9A-C6AC-7B46-D1543E55B867}"/>
                    </a:ext>
                  </a:extLst>
                </p14:cNvPr>
                <p14:cNvContentPartPr/>
                <p14:nvPr/>
              </p14:nvContentPartPr>
              <p14:xfrm>
                <a:off x="8606417" y="1285282"/>
                <a:ext cx="153000" cy="15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9CF83BF-9D9A-C6AC-7B46-D1543E55B86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588777" y="1267642"/>
                  <a:ext cx="188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FB971C4-5C6A-29D1-0515-689F4A5727B5}"/>
                    </a:ext>
                  </a:extLst>
                </p14:cNvPr>
                <p14:cNvContentPartPr/>
                <p14:nvPr/>
              </p14:nvContentPartPr>
              <p14:xfrm>
                <a:off x="9048497" y="1030402"/>
                <a:ext cx="103320" cy="54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FB971C4-5C6A-29D1-0515-689F4A5727B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30497" y="1012402"/>
                  <a:ext cx="1389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04A7068-ABC2-40BE-D88F-D93163F3601A}"/>
                    </a:ext>
                  </a:extLst>
                </p14:cNvPr>
                <p14:cNvContentPartPr/>
                <p14:nvPr/>
              </p14:nvContentPartPr>
              <p14:xfrm>
                <a:off x="9194297" y="1004122"/>
                <a:ext cx="47520" cy="1141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04A7068-ABC2-40BE-D88F-D93163F3601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76657" y="986122"/>
                  <a:ext cx="831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C05D5CF-BCA9-4A19-80FB-C1BBA9AAF47F}"/>
                    </a:ext>
                  </a:extLst>
                </p14:cNvPr>
                <p14:cNvContentPartPr/>
                <p14:nvPr/>
              </p14:nvContentPartPr>
              <p14:xfrm>
                <a:off x="9213377" y="1080082"/>
                <a:ext cx="1003320" cy="239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C05D5CF-BCA9-4A19-80FB-C1BBA9AAF4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95377" y="1062082"/>
                  <a:ext cx="103896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BE19A6B-B1E7-F4C7-41DD-87D2B2E96E30}"/>
              </a:ext>
            </a:extLst>
          </p:cNvPr>
          <p:cNvGrpSpPr/>
          <p:nvPr/>
        </p:nvGrpSpPr>
        <p:grpSpPr>
          <a:xfrm>
            <a:off x="10453577" y="793162"/>
            <a:ext cx="1376640" cy="569520"/>
            <a:chOff x="10453577" y="793162"/>
            <a:chExt cx="137664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985C34-88C2-74B4-2CC3-0858DC4AF514}"/>
                    </a:ext>
                  </a:extLst>
                </p14:cNvPr>
                <p14:cNvContentPartPr/>
                <p14:nvPr/>
              </p14:nvContentPartPr>
              <p14:xfrm>
                <a:off x="10453577" y="863362"/>
                <a:ext cx="1105560" cy="499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985C34-88C2-74B4-2CC3-0858DC4AF51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35577" y="845362"/>
                  <a:ext cx="114120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BD2D71-BFE7-5AF6-CE97-F71DF54D5AE0}"/>
                    </a:ext>
                  </a:extLst>
                </p14:cNvPr>
                <p14:cNvContentPartPr/>
                <p14:nvPr/>
              </p14:nvContentPartPr>
              <p14:xfrm>
                <a:off x="11245937" y="988282"/>
                <a:ext cx="227520" cy="5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BD2D71-BFE7-5AF6-CE97-F71DF54D5AE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228297" y="970282"/>
                  <a:ext cx="263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10E9E30-D195-5E03-3B55-FD2B7FAC8024}"/>
                    </a:ext>
                  </a:extLst>
                </p14:cNvPr>
                <p14:cNvContentPartPr/>
                <p14:nvPr/>
              </p14:nvContentPartPr>
              <p14:xfrm>
                <a:off x="11636177" y="793162"/>
                <a:ext cx="38880" cy="1368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10E9E30-D195-5E03-3B55-FD2B7FAC802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618177" y="775162"/>
                  <a:ext cx="74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5D7C51-CE6F-4DF8-5E04-54271F92607D}"/>
                    </a:ext>
                  </a:extLst>
                </p14:cNvPr>
                <p14:cNvContentPartPr/>
                <p14:nvPr/>
              </p14:nvContentPartPr>
              <p14:xfrm>
                <a:off x="11802137" y="806842"/>
                <a:ext cx="28080" cy="175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5D7C51-CE6F-4DF8-5E04-54271F92607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784497" y="788842"/>
                  <a:ext cx="63720" cy="21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275B49-3AEA-1D17-29F9-0B0DDEF00415}"/>
              </a:ext>
            </a:extLst>
          </p:cNvPr>
          <p:cNvGrpSpPr/>
          <p:nvPr/>
        </p:nvGrpSpPr>
        <p:grpSpPr>
          <a:xfrm>
            <a:off x="1004297" y="4051522"/>
            <a:ext cx="1334520" cy="485280"/>
            <a:chOff x="1004297" y="4051522"/>
            <a:chExt cx="133452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EB8EA33-012C-F81C-111A-512127AD2E62}"/>
                    </a:ext>
                  </a:extLst>
                </p14:cNvPr>
                <p14:cNvContentPartPr/>
                <p14:nvPr/>
              </p14:nvContentPartPr>
              <p14:xfrm>
                <a:off x="1004297" y="4078522"/>
                <a:ext cx="781920" cy="28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EB8EA33-012C-F81C-111A-512127AD2E6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86657" y="4060522"/>
                  <a:ext cx="817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1D61040-B65D-617F-B15D-BE8A385F437C}"/>
                    </a:ext>
                  </a:extLst>
                </p14:cNvPr>
                <p14:cNvContentPartPr/>
                <p14:nvPr/>
              </p14:nvContentPartPr>
              <p14:xfrm>
                <a:off x="2110217" y="4051522"/>
                <a:ext cx="228600" cy="48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1D61040-B65D-617F-B15D-BE8A385F437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92217" y="4033882"/>
                  <a:ext cx="264240" cy="52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D4FAEF3-CE5E-5267-1E38-F6BF5904B49C}"/>
              </a:ext>
            </a:extLst>
          </p:cNvPr>
          <p:cNvGrpSpPr/>
          <p:nvPr/>
        </p:nvGrpSpPr>
        <p:grpSpPr>
          <a:xfrm>
            <a:off x="2637977" y="3864322"/>
            <a:ext cx="1211400" cy="452880"/>
            <a:chOff x="2637977" y="3864322"/>
            <a:chExt cx="121140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CBB5664-89B5-AB9C-DE17-E6BCB42482FE}"/>
                    </a:ext>
                  </a:extLst>
                </p14:cNvPr>
                <p14:cNvContentPartPr/>
                <p14:nvPr/>
              </p14:nvContentPartPr>
              <p14:xfrm>
                <a:off x="2637977" y="3864322"/>
                <a:ext cx="1211400" cy="452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CBB5664-89B5-AB9C-DE17-E6BCB42482F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19977" y="3846682"/>
                  <a:ext cx="124704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8279953-36DB-A8B3-4E13-6E7F597F4CB4}"/>
                    </a:ext>
                  </a:extLst>
                </p14:cNvPr>
                <p14:cNvContentPartPr/>
                <p14:nvPr/>
              </p14:nvContentPartPr>
              <p14:xfrm>
                <a:off x="3142337" y="4078882"/>
                <a:ext cx="198720" cy="12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8279953-36DB-A8B3-4E13-6E7F597F4CB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124337" y="4061242"/>
                  <a:ext cx="23436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5C9232D-9841-CD66-A429-7BFB3F3DD0BE}"/>
              </a:ext>
            </a:extLst>
          </p:cNvPr>
          <p:cNvGrpSpPr/>
          <p:nvPr/>
        </p:nvGrpSpPr>
        <p:grpSpPr>
          <a:xfrm>
            <a:off x="4166177" y="3856402"/>
            <a:ext cx="831240" cy="617400"/>
            <a:chOff x="4166177" y="3856402"/>
            <a:chExt cx="831240" cy="61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197EC05-317D-7ABC-A6F8-3DF9AA325C37}"/>
                    </a:ext>
                  </a:extLst>
                </p14:cNvPr>
                <p14:cNvContentPartPr/>
                <p14:nvPr/>
              </p14:nvContentPartPr>
              <p14:xfrm>
                <a:off x="4166177" y="4289122"/>
                <a:ext cx="84600" cy="64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197EC05-317D-7ABC-A6F8-3DF9AA325C3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148537" y="4271122"/>
                  <a:ext cx="120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4D1B8E7-1AD4-DFCA-63BC-6DCC33D8805B}"/>
                    </a:ext>
                  </a:extLst>
                </p14:cNvPr>
                <p14:cNvContentPartPr/>
                <p14:nvPr/>
              </p14:nvContentPartPr>
              <p14:xfrm>
                <a:off x="4193537" y="4366162"/>
                <a:ext cx="50040" cy="107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4D1B8E7-1AD4-DFCA-63BC-6DCC33D8805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75537" y="4348162"/>
                  <a:ext cx="85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11DED6E-93D7-47E2-70D3-E45FA010760C}"/>
                    </a:ext>
                  </a:extLst>
                </p14:cNvPr>
                <p14:cNvContentPartPr/>
                <p14:nvPr/>
              </p14:nvContentPartPr>
              <p14:xfrm>
                <a:off x="4413137" y="4047202"/>
                <a:ext cx="269640" cy="276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11DED6E-93D7-47E2-70D3-E45FA010760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395137" y="4029562"/>
                  <a:ext cx="305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024D520-D573-6950-E6DD-7A3402AAC26A}"/>
                    </a:ext>
                  </a:extLst>
                </p14:cNvPr>
                <p14:cNvContentPartPr/>
                <p14:nvPr/>
              </p14:nvContentPartPr>
              <p14:xfrm>
                <a:off x="4818857" y="3869002"/>
                <a:ext cx="10440" cy="1868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024D520-D573-6950-E6DD-7A3402AAC26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00857" y="3851362"/>
                  <a:ext cx="460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0855F05-1B9D-E23E-D65C-67C039F64A70}"/>
                    </a:ext>
                  </a:extLst>
                </p14:cNvPr>
                <p14:cNvContentPartPr/>
                <p14:nvPr/>
              </p14:nvContentPartPr>
              <p14:xfrm>
                <a:off x="4899137" y="3856402"/>
                <a:ext cx="98280" cy="20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0855F05-1B9D-E23E-D65C-67C039F64A7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81137" y="3838402"/>
                  <a:ext cx="13392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64BB96B-5E9A-18BE-1F23-5334EBE04AC3}"/>
              </a:ext>
            </a:extLst>
          </p:cNvPr>
          <p:cNvGrpSpPr/>
          <p:nvPr/>
        </p:nvGrpSpPr>
        <p:grpSpPr>
          <a:xfrm>
            <a:off x="5434097" y="4113802"/>
            <a:ext cx="264600" cy="198720"/>
            <a:chOff x="5434097" y="4113802"/>
            <a:chExt cx="26460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CA8553A-08C2-4371-7681-FD5A98FD86DD}"/>
                    </a:ext>
                  </a:extLst>
                </p14:cNvPr>
                <p14:cNvContentPartPr/>
                <p14:nvPr/>
              </p14:nvContentPartPr>
              <p14:xfrm>
                <a:off x="5456057" y="4113802"/>
                <a:ext cx="242640" cy="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CA8553A-08C2-4371-7681-FD5A98FD86D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438417" y="4095802"/>
                  <a:ext cx="278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447CA23-2A94-0665-7936-AAD6628A5006}"/>
                    </a:ext>
                  </a:extLst>
                </p14:cNvPr>
                <p14:cNvContentPartPr/>
                <p14:nvPr/>
              </p14:nvContentPartPr>
              <p14:xfrm>
                <a:off x="5465417" y="4211362"/>
                <a:ext cx="178560" cy="219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447CA23-2A94-0665-7936-AAD6628A500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447417" y="4193722"/>
                  <a:ext cx="2142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6598950-358A-3018-674A-649551FA25B9}"/>
                    </a:ext>
                  </a:extLst>
                </p14:cNvPr>
                <p14:cNvContentPartPr/>
                <p14:nvPr/>
              </p14:nvContentPartPr>
              <p14:xfrm>
                <a:off x="5434097" y="4282282"/>
                <a:ext cx="221400" cy="30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6598950-358A-3018-674A-649551FA25B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16457" y="4264282"/>
                  <a:ext cx="2570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B262A8F-738F-E667-E179-A3C494317EA2}"/>
              </a:ext>
            </a:extLst>
          </p:cNvPr>
          <p:cNvGrpSpPr/>
          <p:nvPr/>
        </p:nvGrpSpPr>
        <p:grpSpPr>
          <a:xfrm>
            <a:off x="6036737" y="4009042"/>
            <a:ext cx="775440" cy="297360"/>
            <a:chOff x="6036737" y="4009042"/>
            <a:chExt cx="77544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4D507395-AFD5-1C59-9D30-A5268B9AAFC6}"/>
                    </a:ext>
                  </a:extLst>
                </p14:cNvPr>
                <p14:cNvContentPartPr/>
                <p14:nvPr/>
              </p14:nvContentPartPr>
              <p14:xfrm>
                <a:off x="6036737" y="4009042"/>
                <a:ext cx="26640" cy="262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4D507395-AFD5-1C59-9D30-A5268B9AAFC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19097" y="3991402"/>
                  <a:ext cx="622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BD426BA-3042-13A6-7CC7-D5E85792A0B1}"/>
                    </a:ext>
                  </a:extLst>
                </p14:cNvPr>
                <p14:cNvContentPartPr/>
                <p14:nvPr/>
              </p14:nvContentPartPr>
              <p14:xfrm>
                <a:off x="6185057" y="4025962"/>
                <a:ext cx="190440" cy="280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BD426BA-3042-13A6-7CC7-D5E85792A0B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67417" y="4007962"/>
                  <a:ext cx="2260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3EADEBB7-9455-E86A-1509-6F8FE7DF5D49}"/>
                    </a:ext>
                  </a:extLst>
                </p14:cNvPr>
                <p14:cNvContentPartPr/>
                <p14:nvPr/>
              </p14:nvContentPartPr>
              <p14:xfrm>
                <a:off x="6453257" y="4251682"/>
                <a:ext cx="27000" cy="284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3EADEBB7-9455-E86A-1509-6F8FE7DF5D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35257" y="4234042"/>
                  <a:ext cx="626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8F237FC-E145-5B72-D9FA-43CA22A559A7}"/>
                    </a:ext>
                  </a:extLst>
                </p14:cNvPr>
                <p14:cNvContentPartPr/>
                <p14:nvPr/>
              </p14:nvContentPartPr>
              <p14:xfrm>
                <a:off x="6621377" y="4090042"/>
                <a:ext cx="190800" cy="210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8F237FC-E145-5B72-D9FA-43CA22A559A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03377" y="4072042"/>
                  <a:ext cx="22644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A64F3D5-8FD5-1575-C565-13A5A95FB8B8}"/>
              </a:ext>
            </a:extLst>
          </p:cNvPr>
          <p:cNvGrpSpPr/>
          <p:nvPr/>
        </p:nvGrpSpPr>
        <p:grpSpPr>
          <a:xfrm>
            <a:off x="7064177" y="4153042"/>
            <a:ext cx="837720" cy="169560"/>
            <a:chOff x="7064177" y="4153042"/>
            <a:chExt cx="83772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D258E4E-997A-171C-1845-565913377FF1}"/>
                    </a:ext>
                  </a:extLst>
                </p14:cNvPr>
                <p14:cNvContentPartPr/>
                <p14:nvPr/>
              </p14:nvContentPartPr>
              <p14:xfrm>
                <a:off x="7064177" y="4182562"/>
                <a:ext cx="179280" cy="120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D258E4E-997A-171C-1845-565913377F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46177" y="4164562"/>
                  <a:ext cx="214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ACFEFB4-41F6-3DE1-4A89-89AA3C19CEB9}"/>
                    </a:ext>
                  </a:extLst>
                </p14:cNvPr>
                <p14:cNvContentPartPr/>
                <p14:nvPr/>
              </p14:nvContentPartPr>
              <p14:xfrm>
                <a:off x="7317257" y="4155562"/>
                <a:ext cx="259920" cy="150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ACFEFB4-41F6-3DE1-4A89-89AA3C19CE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99617" y="4137562"/>
                  <a:ext cx="2955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D2C670F-99A0-FACB-D479-F1A49CD2CFE0}"/>
                    </a:ext>
                  </a:extLst>
                </p14:cNvPr>
                <p14:cNvContentPartPr/>
                <p14:nvPr/>
              </p14:nvContentPartPr>
              <p14:xfrm>
                <a:off x="7694177" y="4153042"/>
                <a:ext cx="207720" cy="169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D2C670F-99A0-FACB-D479-F1A49CD2CFE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76177" y="4135402"/>
                  <a:ext cx="24336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B0C61D7-0A42-15BA-AD63-3287EB71272D}"/>
              </a:ext>
            </a:extLst>
          </p:cNvPr>
          <p:cNvGrpSpPr/>
          <p:nvPr/>
        </p:nvGrpSpPr>
        <p:grpSpPr>
          <a:xfrm>
            <a:off x="8445857" y="3945682"/>
            <a:ext cx="1454400" cy="374400"/>
            <a:chOff x="8445857" y="3945682"/>
            <a:chExt cx="1454400" cy="37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65AE6A6-E5B6-3930-A780-E5A5FD85F2EC}"/>
                    </a:ext>
                  </a:extLst>
                </p14:cNvPr>
                <p14:cNvContentPartPr/>
                <p14:nvPr/>
              </p14:nvContentPartPr>
              <p14:xfrm>
                <a:off x="8445857" y="3945682"/>
                <a:ext cx="1454400" cy="374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65AE6A6-E5B6-3930-A780-E5A5FD85F2E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427857" y="3928042"/>
                  <a:ext cx="149004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7474249-78E7-9F72-7449-E73F7B37D3F3}"/>
                    </a:ext>
                  </a:extLst>
                </p14:cNvPr>
                <p14:cNvContentPartPr/>
                <p14:nvPr/>
              </p14:nvContentPartPr>
              <p14:xfrm>
                <a:off x="8569337" y="4001122"/>
                <a:ext cx="5040" cy="19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7474249-78E7-9F72-7449-E73F7B37D3F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551337" y="3983482"/>
                  <a:ext cx="4068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A727ACB-80BA-3569-9497-BC27B416E5C2}"/>
                  </a:ext>
                </a:extLst>
              </p14:cNvPr>
              <p14:cNvContentPartPr/>
              <p14:nvPr/>
            </p14:nvContentPartPr>
            <p14:xfrm>
              <a:off x="10163417" y="4110922"/>
              <a:ext cx="822600" cy="204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A727ACB-80BA-3569-9497-BC27B416E5C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0145777" y="4093282"/>
                <a:ext cx="85824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023BCFE-6431-EF54-59DD-14B9B4F11560}"/>
              </a:ext>
            </a:extLst>
          </p:cNvPr>
          <p:cNvGrpSpPr/>
          <p:nvPr/>
        </p:nvGrpSpPr>
        <p:grpSpPr>
          <a:xfrm>
            <a:off x="8293217" y="4394242"/>
            <a:ext cx="3141000" cy="519120"/>
            <a:chOff x="8293217" y="4394242"/>
            <a:chExt cx="314100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CAE8F00-465B-CC6A-78C1-04FB6DE99D8A}"/>
                    </a:ext>
                  </a:extLst>
                </p14:cNvPr>
                <p14:cNvContentPartPr/>
                <p14:nvPr/>
              </p14:nvContentPartPr>
              <p14:xfrm>
                <a:off x="8293217" y="4549042"/>
                <a:ext cx="234360" cy="364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CAE8F00-465B-CC6A-78C1-04FB6DE99D8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275217" y="4531402"/>
                  <a:ext cx="27000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1D28E41-4019-6C07-7379-921A61069C40}"/>
                    </a:ext>
                  </a:extLst>
                </p14:cNvPr>
                <p14:cNvContentPartPr/>
                <p14:nvPr/>
              </p14:nvContentPartPr>
              <p14:xfrm>
                <a:off x="8872097" y="4508002"/>
                <a:ext cx="115560" cy="109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1D28E41-4019-6C07-7379-921A61069C4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854097" y="4490362"/>
                  <a:ext cx="1512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FE4C57-DD51-53FC-3FCD-BB3F1DC66458}"/>
                    </a:ext>
                  </a:extLst>
                </p14:cNvPr>
                <p14:cNvContentPartPr/>
                <p14:nvPr/>
              </p14:nvContentPartPr>
              <p14:xfrm>
                <a:off x="8808017" y="4607002"/>
                <a:ext cx="143640" cy="151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FE4C57-DD51-53FC-3FCD-BB3F1DC6645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90017" y="4589362"/>
                  <a:ext cx="179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578C3FE-2E55-8710-783E-A6D62D184AB4}"/>
                    </a:ext>
                  </a:extLst>
                </p14:cNvPr>
                <p14:cNvContentPartPr/>
                <p14:nvPr/>
              </p14:nvContentPartPr>
              <p14:xfrm>
                <a:off x="9265577" y="4394242"/>
                <a:ext cx="1398600" cy="3920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578C3FE-2E55-8710-783E-A6D62D184A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47937" y="4376602"/>
                  <a:ext cx="14342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18665F5-2837-99B2-BE66-7002E527BC72}"/>
                    </a:ext>
                  </a:extLst>
                </p14:cNvPr>
                <p14:cNvContentPartPr/>
                <p14:nvPr/>
              </p14:nvContentPartPr>
              <p14:xfrm>
                <a:off x="9823217" y="4582522"/>
                <a:ext cx="311040" cy="25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18665F5-2837-99B2-BE66-7002E527BC7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805577" y="4564522"/>
                  <a:ext cx="346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C705455-947E-7463-CB7F-3133AEDFD359}"/>
                    </a:ext>
                  </a:extLst>
                </p14:cNvPr>
                <p14:cNvContentPartPr/>
                <p14:nvPr/>
              </p14:nvContentPartPr>
              <p14:xfrm>
                <a:off x="10932017" y="4559482"/>
                <a:ext cx="502200" cy="218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C705455-947E-7463-CB7F-3133AEDFD35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914017" y="4541482"/>
                  <a:ext cx="53784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4CCE5B7-F4B7-8FC5-13BB-7FC514DFCCBA}"/>
              </a:ext>
            </a:extLst>
          </p:cNvPr>
          <p:cNvGrpSpPr/>
          <p:nvPr/>
        </p:nvGrpSpPr>
        <p:grpSpPr>
          <a:xfrm>
            <a:off x="8314097" y="4976722"/>
            <a:ext cx="2796840" cy="1036800"/>
            <a:chOff x="8314097" y="4976722"/>
            <a:chExt cx="2796840" cy="103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95BE0CA-672B-628D-24EB-7AB4FD5FDF6C}"/>
                    </a:ext>
                  </a:extLst>
                </p14:cNvPr>
                <p14:cNvContentPartPr/>
                <p14:nvPr/>
              </p14:nvContentPartPr>
              <p14:xfrm>
                <a:off x="8314097" y="4979602"/>
                <a:ext cx="959400" cy="459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95BE0CA-672B-628D-24EB-7AB4FD5FDF6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96457" y="4961602"/>
                  <a:ext cx="99504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D0868BD-CF86-ECA5-C802-7DE3252CB6FA}"/>
                    </a:ext>
                  </a:extLst>
                </p14:cNvPr>
                <p14:cNvContentPartPr/>
                <p14:nvPr/>
              </p14:nvContentPartPr>
              <p14:xfrm>
                <a:off x="9138497" y="5066002"/>
                <a:ext cx="122760" cy="54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D0868BD-CF86-ECA5-C802-7DE3252CB6F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20497" y="5048362"/>
                  <a:ext cx="1584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76AB925-E646-01F6-F095-E08C95B97BA6}"/>
                    </a:ext>
                  </a:extLst>
                </p14:cNvPr>
                <p14:cNvContentPartPr/>
                <p14:nvPr/>
              </p14:nvContentPartPr>
              <p14:xfrm>
                <a:off x="8679137" y="5254642"/>
                <a:ext cx="46080" cy="1436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76AB925-E646-01F6-F095-E08C95B97BA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61137" y="5237002"/>
                  <a:ext cx="817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3CB3EB8-2770-CFAC-B884-C11A5E135A17}"/>
                    </a:ext>
                  </a:extLst>
                </p14:cNvPr>
                <p14:cNvContentPartPr/>
                <p14:nvPr/>
              </p14:nvContentPartPr>
              <p14:xfrm>
                <a:off x="9668057" y="4995082"/>
                <a:ext cx="260280" cy="4438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3CB3EB8-2770-CFAC-B884-C11A5E135A1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650417" y="4977082"/>
                  <a:ext cx="2959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C41D772-CBAF-3CC5-8C8D-E5826DEC63A9}"/>
                    </a:ext>
                  </a:extLst>
                </p14:cNvPr>
                <p14:cNvContentPartPr/>
                <p14:nvPr/>
              </p14:nvContentPartPr>
              <p14:xfrm>
                <a:off x="10220657" y="5030002"/>
                <a:ext cx="176760" cy="233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C41D772-CBAF-3CC5-8C8D-E5826DEC63A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203017" y="5012362"/>
                  <a:ext cx="21240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6DCBCC6-F999-E656-E776-17ED2D772BB8}"/>
                    </a:ext>
                  </a:extLst>
                </p14:cNvPr>
                <p14:cNvContentPartPr/>
                <p14:nvPr/>
              </p14:nvContentPartPr>
              <p14:xfrm>
                <a:off x="10183937" y="5102362"/>
                <a:ext cx="231480" cy="65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6DCBCC6-F999-E656-E776-17ED2D772B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66297" y="5084722"/>
                  <a:ext cx="267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8B2E9B4-536A-580E-8B6C-A9A24BD9FF72}"/>
                    </a:ext>
                  </a:extLst>
                </p14:cNvPr>
                <p14:cNvContentPartPr/>
                <p14:nvPr/>
              </p14:nvContentPartPr>
              <p14:xfrm>
                <a:off x="10466537" y="4976722"/>
                <a:ext cx="150120" cy="286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8B2E9B4-536A-580E-8B6C-A9A24BD9FF7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48897" y="4959082"/>
                  <a:ext cx="18576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0B003E2-EE17-FBEF-2EF0-3E0EDF8EEC71}"/>
                    </a:ext>
                  </a:extLst>
                </p14:cNvPr>
                <p14:cNvContentPartPr/>
                <p14:nvPr/>
              </p14:nvContentPartPr>
              <p14:xfrm>
                <a:off x="10662737" y="5158522"/>
                <a:ext cx="448200" cy="115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0B003E2-EE17-FBEF-2EF0-3E0EDF8EEC7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645097" y="5140522"/>
                  <a:ext cx="483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9451F5E-6921-F605-3932-D6B4C8D4BBE1}"/>
                    </a:ext>
                  </a:extLst>
                </p14:cNvPr>
                <p14:cNvContentPartPr/>
                <p14:nvPr/>
              </p14:nvContentPartPr>
              <p14:xfrm>
                <a:off x="10897097" y="5037202"/>
                <a:ext cx="25560" cy="25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9451F5E-6921-F605-3932-D6B4C8D4BB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79097" y="5019562"/>
                  <a:ext cx="61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D103195-FE07-5DD0-94B0-848A35AEAEC3}"/>
                    </a:ext>
                  </a:extLst>
                </p14:cNvPr>
                <p14:cNvContentPartPr/>
                <p14:nvPr/>
              </p14:nvContentPartPr>
              <p14:xfrm>
                <a:off x="8336777" y="5512042"/>
                <a:ext cx="1145520" cy="501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D103195-FE07-5DD0-94B0-848A35AEAEC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318777" y="5494402"/>
                  <a:ext cx="118116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DC7EFE6-8D9F-42C1-8E90-35EAE5CDF609}"/>
                    </a:ext>
                  </a:extLst>
                </p14:cNvPr>
                <p14:cNvContentPartPr/>
                <p14:nvPr/>
              </p14:nvContentPartPr>
              <p14:xfrm>
                <a:off x="9182057" y="5626522"/>
                <a:ext cx="15840" cy="25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DC7EFE6-8D9F-42C1-8E90-35EAE5CDF60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164417" y="5608882"/>
                  <a:ext cx="514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E6FDFBA-F3BD-1DE1-337C-7B0A8414503A}"/>
                    </a:ext>
                  </a:extLst>
                </p14:cNvPr>
                <p14:cNvContentPartPr/>
                <p14:nvPr/>
              </p14:nvContentPartPr>
              <p14:xfrm>
                <a:off x="8664377" y="5561362"/>
                <a:ext cx="37800" cy="129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E6FDFBA-F3BD-1DE1-337C-7B0A841450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646377" y="5543722"/>
                  <a:ext cx="7344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327E8862-4417-B17D-D616-BA2FE90D5B30}"/>
                  </a:ext>
                </a:extLst>
              </p14:cNvPr>
              <p14:cNvContentPartPr/>
              <p14:nvPr/>
            </p14:nvContentPartPr>
            <p14:xfrm>
              <a:off x="9745457" y="5653162"/>
              <a:ext cx="1336320" cy="38052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327E8862-4417-B17D-D616-BA2FE90D5B30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727457" y="5635162"/>
                <a:ext cx="1371960" cy="41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8ABAD97-6379-299E-72A2-0923468E1AEF}"/>
              </a:ext>
            </a:extLst>
          </p:cNvPr>
          <p:cNvGrpSpPr/>
          <p:nvPr/>
        </p:nvGrpSpPr>
        <p:grpSpPr>
          <a:xfrm>
            <a:off x="3046937" y="5920282"/>
            <a:ext cx="1401480" cy="551160"/>
            <a:chOff x="3046937" y="5920282"/>
            <a:chExt cx="140148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CC711A7-160A-2EDB-AD5A-943CAFF32A47}"/>
                    </a:ext>
                  </a:extLst>
                </p14:cNvPr>
                <p14:cNvContentPartPr/>
                <p14:nvPr/>
              </p14:nvContentPartPr>
              <p14:xfrm>
                <a:off x="3046937" y="6183082"/>
                <a:ext cx="156240" cy="1929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CC711A7-160A-2EDB-AD5A-943CAFF32A47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029297" y="6165082"/>
                  <a:ext cx="1918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DCE7B4D-2103-1F7B-857E-D2747E864669}"/>
                    </a:ext>
                  </a:extLst>
                </p14:cNvPr>
                <p14:cNvContentPartPr/>
                <p14:nvPr/>
              </p14:nvContentPartPr>
              <p14:xfrm>
                <a:off x="3170417" y="5944402"/>
                <a:ext cx="830160" cy="527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DCE7B4D-2103-1F7B-857E-D2747E86466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152777" y="5926402"/>
                  <a:ext cx="865800" cy="56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CCBA3FD-C858-1725-14A1-CAD8F1068356}"/>
                    </a:ext>
                  </a:extLst>
                </p14:cNvPr>
                <p14:cNvContentPartPr/>
                <p14:nvPr/>
              </p14:nvContentPartPr>
              <p14:xfrm>
                <a:off x="3872057" y="6164362"/>
                <a:ext cx="153720" cy="21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CCBA3FD-C858-1725-14A1-CAD8F106835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54417" y="6146722"/>
                  <a:ext cx="1893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B056283-F29B-8D9B-F66C-BB5F11EC6556}"/>
                    </a:ext>
                  </a:extLst>
                </p14:cNvPr>
                <p14:cNvContentPartPr/>
                <p14:nvPr/>
              </p14:nvContentPartPr>
              <p14:xfrm>
                <a:off x="3528977" y="6063562"/>
                <a:ext cx="20520" cy="291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B056283-F29B-8D9B-F66C-BB5F11EC655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511337" y="6045922"/>
                  <a:ext cx="56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4AB8778-44F5-9623-5662-5714C6744D50}"/>
                    </a:ext>
                  </a:extLst>
                </p14:cNvPr>
                <p14:cNvContentPartPr/>
                <p14:nvPr/>
              </p14:nvContentPartPr>
              <p14:xfrm>
                <a:off x="3991217" y="5920282"/>
                <a:ext cx="457200" cy="546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4AB8778-44F5-9623-5662-5714C6744D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973577" y="5902642"/>
                  <a:ext cx="492840" cy="58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B3627E9C-D80A-B7C1-37D0-E823D7428144}"/>
              </a:ext>
            </a:extLst>
          </p:cNvPr>
          <p:cNvGrpSpPr/>
          <p:nvPr/>
        </p:nvGrpSpPr>
        <p:grpSpPr>
          <a:xfrm>
            <a:off x="4854497" y="5960962"/>
            <a:ext cx="2550960" cy="588600"/>
            <a:chOff x="4854497" y="5960962"/>
            <a:chExt cx="255096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7D4CAB4-1AE6-D5E0-B165-E6E8BBD98FF2}"/>
                    </a:ext>
                  </a:extLst>
                </p14:cNvPr>
                <p14:cNvContentPartPr/>
                <p14:nvPr/>
              </p14:nvContentPartPr>
              <p14:xfrm>
                <a:off x="4854497" y="6196042"/>
                <a:ext cx="558720" cy="353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7D4CAB4-1AE6-D5E0-B165-E6E8BBD98FF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36857" y="6178402"/>
                  <a:ext cx="5943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460156A-2620-3831-A27F-342A9787F954}"/>
                    </a:ext>
                  </a:extLst>
                </p14:cNvPr>
                <p14:cNvContentPartPr/>
                <p14:nvPr/>
              </p14:nvContentPartPr>
              <p14:xfrm>
                <a:off x="5272097" y="5963122"/>
                <a:ext cx="590400" cy="420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460156A-2620-3831-A27F-342A9787F95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54457" y="5945122"/>
                  <a:ext cx="62604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DD9042E-F999-3567-5CC5-FDD26325E955}"/>
                    </a:ext>
                  </a:extLst>
                </p14:cNvPr>
                <p14:cNvContentPartPr/>
                <p14:nvPr/>
              </p14:nvContentPartPr>
              <p14:xfrm>
                <a:off x="5645777" y="6163282"/>
                <a:ext cx="249480" cy="338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DD9042E-F999-3567-5CC5-FDD26325E95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628137" y="6145642"/>
                  <a:ext cx="285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C56D0B3-B15B-0596-CF1A-F5B92761F8AD}"/>
                    </a:ext>
                  </a:extLst>
                </p14:cNvPr>
                <p14:cNvContentPartPr/>
                <p14:nvPr/>
              </p14:nvContentPartPr>
              <p14:xfrm>
                <a:off x="5888417" y="6232402"/>
                <a:ext cx="392040" cy="1393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C56D0B3-B15B-0596-CF1A-F5B92761F8A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870777" y="6214402"/>
                  <a:ext cx="427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06C0E2A-6D36-5E80-1473-695E2D2421FB}"/>
                    </a:ext>
                  </a:extLst>
                </p14:cNvPr>
                <p14:cNvContentPartPr/>
                <p14:nvPr/>
              </p14:nvContentPartPr>
              <p14:xfrm>
                <a:off x="6571337" y="5960962"/>
                <a:ext cx="834120" cy="4107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06C0E2A-6D36-5E80-1473-695E2D2421F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53337" y="5943322"/>
                  <a:ext cx="8697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307FCE9-00ED-6223-0CA4-6AA0A922ECA1}"/>
                    </a:ext>
                  </a:extLst>
                </p14:cNvPr>
                <p14:cNvContentPartPr/>
                <p14:nvPr/>
              </p14:nvContentPartPr>
              <p14:xfrm>
                <a:off x="6607697" y="6213682"/>
                <a:ext cx="267480" cy="14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307FCE9-00ED-6223-0CA4-6AA0A922ECA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589697" y="6195682"/>
                  <a:ext cx="3031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1C23EDF-83AC-CC57-36F2-29F4631D1803}"/>
              </a:ext>
            </a:extLst>
          </p:cNvPr>
          <p:cNvGrpSpPr/>
          <p:nvPr/>
        </p:nvGrpSpPr>
        <p:grpSpPr>
          <a:xfrm>
            <a:off x="7945097" y="6008122"/>
            <a:ext cx="1787400" cy="621360"/>
            <a:chOff x="7945097" y="6008122"/>
            <a:chExt cx="1787400" cy="62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B7F49E1-D52E-47D4-F2E4-92D311D589C2}"/>
                    </a:ext>
                  </a:extLst>
                </p14:cNvPr>
                <p14:cNvContentPartPr/>
                <p14:nvPr/>
              </p14:nvContentPartPr>
              <p14:xfrm>
                <a:off x="7945097" y="6081202"/>
                <a:ext cx="334080" cy="314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B7F49E1-D52E-47D4-F2E4-92D311D589C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927097" y="6063562"/>
                  <a:ext cx="369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EBFEDA6-B781-1714-E430-144BD2D55771}"/>
                    </a:ext>
                  </a:extLst>
                </p14:cNvPr>
                <p14:cNvContentPartPr/>
                <p14:nvPr/>
              </p14:nvContentPartPr>
              <p14:xfrm>
                <a:off x="8528297" y="6008122"/>
                <a:ext cx="185760" cy="545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EBFEDA6-B781-1714-E430-144BD2D55771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10657" y="5990122"/>
                  <a:ext cx="22140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BDBE8DA-313D-12D2-BCD8-CB4834604511}"/>
                    </a:ext>
                  </a:extLst>
                </p14:cNvPr>
                <p14:cNvContentPartPr/>
                <p14:nvPr/>
              </p14:nvContentPartPr>
              <p14:xfrm>
                <a:off x="8761217" y="6184162"/>
                <a:ext cx="6840" cy="264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BDBE8DA-313D-12D2-BCD8-CB483460451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743577" y="6166162"/>
                  <a:ext cx="4248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5565A57-1F7C-6910-07DB-DF4FD12EF74A}"/>
                    </a:ext>
                  </a:extLst>
                </p14:cNvPr>
                <p14:cNvContentPartPr/>
                <p14:nvPr/>
              </p14:nvContentPartPr>
              <p14:xfrm>
                <a:off x="8903417" y="6186322"/>
                <a:ext cx="109440" cy="277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5565A57-1F7C-6910-07DB-DF4FD12EF74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85417" y="6168682"/>
                  <a:ext cx="145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6FDAF38-660E-E95B-0B0B-11AEB31998E5}"/>
                    </a:ext>
                  </a:extLst>
                </p14:cNvPr>
                <p14:cNvContentPartPr/>
                <p14:nvPr/>
              </p14:nvContentPartPr>
              <p14:xfrm>
                <a:off x="9041297" y="6464242"/>
                <a:ext cx="142200" cy="111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6FDAF38-660E-E95B-0B0B-11AEB31998E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23297" y="6446602"/>
                  <a:ext cx="1778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92773D-B954-4770-E8A9-7AE371EBDC75}"/>
                    </a:ext>
                  </a:extLst>
                </p14:cNvPr>
                <p14:cNvContentPartPr/>
                <p14:nvPr/>
              </p14:nvContentPartPr>
              <p14:xfrm>
                <a:off x="9345137" y="6187762"/>
                <a:ext cx="154080" cy="166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92773D-B954-4770-E8A9-7AE371EBDC7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327497" y="6169762"/>
                  <a:ext cx="189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B1DB8B4-8421-6513-66A0-BBC07515EDB3}"/>
                    </a:ext>
                  </a:extLst>
                </p14:cNvPr>
                <p14:cNvContentPartPr/>
                <p14:nvPr/>
              </p14:nvContentPartPr>
              <p14:xfrm>
                <a:off x="9290417" y="6382522"/>
                <a:ext cx="163440" cy="96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B1DB8B4-8421-6513-66A0-BBC07515EDB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272777" y="6364522"/>
                  <a:ext cx="199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AB6E030-8AFF-8763-B810-33585E6B4E07}"/>
                    </a:ext>
                  </a:extLst>
                </p14:cNvPr>
                <p14:cNvContentPartPr/>
                <p14:nvPr/>
              </p14:nvContentPartPr>
              <p14:xfrm>
                <a:off x="9525857" y="6107842"/>
                <a:ext cx="206640" cy="5216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AB6E030-8AFF-8763-B810-33585E6B4E0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07857" y="6090202"/>
                  <a:ext cx="242280" cy="55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2613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1BB881-FB28-7004-1D75-6D9018002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42" y="132872"/>
            <a:ext cx="9730272" cy="479486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30EBDCF-547D-BE0D-386A-850A37A2B636}"/>
                  </a:ext>
                </a:extLst>
              </p14:cNvPr>
              <p14:cNvContentPartPr/>
              <p14:nvPr/>
            </p14:nvContentPartPr>
            <p14:xfrm>
              <a:off x="10712777" y="3267802"/>
              <a:ext cx="164520" cy="173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30EBDCF-547D-BE0D-386A-850A37A2B6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94777" y="3249802"/>
                <a:ext cx="20016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9D6995BB-9D29-175C-5211-61DF7DE643BD}"/>
              </a:ext>
            </a:extLst>
          </p:cNvPr>
          <p:cNvGrpSpPr/>
          <p:nvPr/>
        </p:nvGrpSpPr>
        <p:grpSpPr>
          <a:xfrm>
            <a:off x="10695137" y="317242"/>
            <a:ext cx="506880" cy="219600"/>
            <a:chOff x="10695137" y="317242"/>
            <a:chExt cx="50688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F4266FC-E889-1840-9F56-180084E3B3D5}"/>
                    </a:ext>
                  </a:extLst>
                </p14:cNvPr>
                <p14:cNvContentPartPr/>
                <p14:nvPr/>
              </p14:nvContentPartPr>
              <p14:xfrm>
                <a:off x="10695137" y="317242"/>
                <a:ext cx="190800" cy="172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F4266FC-E889-1840-9F56-180084E3B3D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677137" y="299602"/>
                  <a:ext cx="22644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EA619EE-A6DF-7683-5BE0-9B748C489054}"/>
                    </a:ext>
                  </a:extLst>
                </p14:cNvPr>
                <p14:cNvContentPartPr/>
                <p14:nvPr/>
              </p14:nvContentPartPr>
              <p14:xfrm>
                <a:off x="10936337" y="500482"/>
                <a:ext cx="7920" cy="27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EA619EE-A6DF-7683-5BE0-9B748C48905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918337" y="482842"/>
                  <a:ext cx="435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5B68D60-C61B-1534-3127-52D3C9F0B4F0}"/>
                    </a:ext>
                  </a:extLst>
                </p14:cNvPr>
                <p14:cNvContentPartPr/>
                <p14:nvPr/>
              </p14:nvContentPartPr>
              <p14:xfrm>
                <a:off x="11055497" y="357202"/>
                <a:ext cx="146520" cy="17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5B68D60-C61B-1534-3127-52D3C9F0B4F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037857" y="339202"/>
                  <a:ext cx="1821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90DDB25-6587-9F92-5887-AEB353E37296}"/>
              </a:ext>
            </a:extLst>
          </p:cNvPr>
          <p:cNvGrpSpPr/>
          <p:nvPr/>
        </p:nvGrpSpPr>
        <p:grpSpPr>
          <a:xfrm>
            <a:off x="11254217" y="360442"/>
            <a:ext cx="534240" cy="213840"/>
            <a:chOff x="11254217" y="360442"/>
            <a:chExt cx="534240" cy="21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66281F4-AFC4-E876-720E-FB6D49E7DE19}"/>
                    </a:ext>
                  </a:extLst>
                </p14:cNvPr>
                <p14:cNvContentPartPr/>
                <p14:nvPr/>
              </p14:nvContentPartPr>
              <p14:xfrm>
                <a:off x="11254217" y="380242"/>
                <a:ext cx="140760" cy="167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66281F4-AFC4-E876-720E-FB6D49E7DE1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236217" y="362242"/>
                  <a:ext cx="176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95B8A8-4E83-B858-AEC5-A07473A762CF}"/>
                    </a:ext>
                  </a:extLst>
                </p14:cNvPr>
                <p14:cNvContentPartPr/>
                <p14:nvPr/>
              </p14:nvContentPartPr>
              <p14:xfrm>
                <a:off x="11472017" y="360442"/>
                <a:ext cx="12672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95B8A8-4E83-B858-AEC5-A07473A762C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454017" y="342802"/>
                  <a:ext cx="1623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98E5E4E-ED57-8451-3883-E4D434518299}"/>
                    </a:ext>
                  </a:extLst>
                </p14:cNvPr>
                <p14:cNvContentPartPr/>
                <p14:nvPr/>
              </p14:nvContentPartPr>
              <p14:xfrm>
                <a:off x="11429177" y="478162"/>
                <a:ext cx="11340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98E5E4E-ED57-8451-3883-E4D43451829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11177" y="460162"/>
                  <a:ext cx="149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F0C6DB0-7D4F-AA45-8B49-B5F9081D6CC4}"/>
                    </a:ext>
                  </a:extLst>
                </p14:cNvPr>
                <p14:cNvContentPartPr/>
                <p14:nvPr/>
              </p14:nvContentPartPr>
              <p14:xfrm>
                <a:off x="11628257" y="391042"/>
                <a:ext cx="160200" cy="176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F0C6DB0-7D4F-AA45-8B49-B5F9081D6CC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610257" y="373042"/>
                  <a:ext cx="19584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C08687-4D00-81E2-60C9-DD8A10B1F569}"/>
              </a:ext>
            </a:extLst>
          </p:cNvPr>
          <p:cNvGrpSpPr/>
          <p:nvPr/>
        </p:nvGrpSpPr>
        <p:grpSpPr>
          <a:xfrm>
            <a:off x="10964417" y="3280762"/>
            <a:ext cx="834120" cy="182520"/>
            <a:chOff x="10964417" y="3280762"/>
            <a:chExt cx="834120" cy="18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0FD618-2530-F053-95F2-87162504ADE5}"/>
                    </a:ext>
                  </a:extLst>
                </p14:cNvPr>
                <p14:cNvContentPartPr/>
                <p14:nvPr/>
              </p14:nvContentPartPr>
              <p14:xfrm>
                <a:off x="10964417" y="3415762"/>
                <a:ext cx="11520" cy="2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0FD618-2530-F053-95F2-87162504ADE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946417" y="3398122"/>
                  <a:ext cx="471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27212EB-4127-99DE-D4A2-CA56A0CB50D2}"/>
                    </a:ext>
                  </a:extLst>
                </p14:cNvPr>
                <p14:cNvContentPartPr/>
                <p14:nvPr/>
              </p14:nvContentPartPr>
              <p14:xfrm>
                <a:off x="11065577" y="3284002"/>
                <a:ext cx="117360" cy="162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27212EB-4127-99DE-D4A2-CA56A0CB50D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047577" y="3266002"/>
                  <a:ext cx="1530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5E3A264-8352-0CFE-AE52-9EFF464A9FDD}"/>
                    </a:ext>
                  </a:extLst>
                </p14:cNvPr>
                <p14:cNvContentPartPr/>
                <p14:nvPr/>
              </p14:nvContentPartPr>
              <p14:xfrm>
                <a:off x="11262857" y="3316042"/>
                <a:ext cx="136800" cy="147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5E3A264-8352-0CFE-AE52-9EFF464A9FD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244857" y="3298402"/>
                  <a:ext cx="172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A154001-D38F-7613-65AD-39886FB528C3}"/>
                    </a:ext>
                  </a:extLst>
                </p14:cNvPr>
                <p14:cNvContentPartPr/>
                <p14:nvPr/>
              </p14:nvContentPartPr>
              <p14:xfrm>
                <a:off x="11468417" y="3280762"/>
                <a:ext cx="138960" cy="144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A154001-D38F-7613-65AD-39886FB528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450417" y="3263122"/>
                  <a:ext cx="1746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32D6BD1-0CB5-0E4B-9801-DA4699133588}"/>
                    </a:ext>
                  </a:extLst>
                </p14:cNvPr>
                <p14:cNvContentPartPr/>
                <p14:nvPr/>
              </p14:nvContentPartPr>
              <p14:xfrm>
                <a:off x="11661017" y="3306322"/>
                <a:ext cx="137520" cy="120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32D6BD1-0CB5-0E4B-9801-DA469913358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643017" y="3288322"/>
                  <a:ext cx="1731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004406-E418-998D-913C-EF9B589D3AD9}"/>
              </a:ext>
            </a:extLst>
          </p:cNvPr>
          <p:cNvGrpSpPr/>
          <p:nvPr/>
        </p:nvGrpSpPr>
        <p:grpSpPr>
          <a:xfrm>
            <a:off x="8991977" y="4689802"/>
            <a:ext cx="144720" cy="84240"/>
            <a:chOff x="8991977" y="4689802"/>
            <a:chExt cx="144720" cy="8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8B0F879-DFBF-CD6A-EE1E-BEBB75424EC1}"/>
                    </a:ext>
                  </a:extLst>
                </p14:cNvPr>
                <p14:cNvContentPartPr/>
                <p14:nvPr/>
              </p14:nvContentPartPr>
              <p14:xfrm>
                <a:off x="8993777" y="4689802"/>
                <a:ext cx="142920" cy="20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8B0F879-DFBF-CD6A-EE1E-BEBB75424EC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975777" y="4672162"/>
                  <a:ext cx="178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84CBB8B-AA2A-2DC8-3202-5CC247009FC8}"/>
                    </a:ext>
                  </a:extLst>
                </p14:cNvPr>
                <p14:cNvContentPartPr/>
                <p14:nvPr/>
              </p14:nvContentPartPr>
              <p14:xfrm>
                <a:off x="8991977" y="4762882"/>
                <a:ext cx="139320" cy="11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84CBB8B-AA2A-2DC8-3202-5CC247009FC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73977" y="4744882"/>
                  <a:ext cx="1749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3BABCAD-0634-F01C-63B5-2DC18D2C7EBD}"/>
                  </a:ext>
                </a:extLst>
              </p14:cNvPr>
              <p14:cNvContentPartPr/>
              <p14:nvPr/>
            </p14:nvContentPartPr>
            <p14:xfrm>
              <a:off x="9003137" y="4634722"/>
              <a:ext cx="92160" cy="34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3BABCAD-0634-F01C-63B5-2DC18D2C7EB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985497" y="4617082"/>
                <a:ext cx="12780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386DECC9-E1BB-C194-5AFE-28DEFBF26976}"/>
              </a:ext>
            </a:extLst>
          </p:cNvPr>
          <p:cNvGrpSpPr/>
          <p:nvPr/>
        </p:nvGrpSpPr>
        <p:grpSpPr>
          <a:xfrm>
            <a:off x="9399137" y="4566682"/>
            <a:ext cx="465840" cy="270360"/>
            <a:chOff x="9399137" y="4566682"/>
            <a:chExt cx="46584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B5152EF-52AC-B875-A4C2-1D59C2B6AB59}"/>
                    </a:ext>
                  </a:extLst>
                </p14:cNvPr>
                <p14:cNvContentPartPr/>
                <p14:nvPr/>
              </p14:nvContentPartPr>
              <p14:xfrm>
                <a:off x="9399137" y="4572442"/>
                <a:ext cx="204480" cy="2289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B5152EF-52AC-B875-A4C2-1D59C2B6AB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81497" y="4554802"/>
                  <a:ext cx="240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8A1A89E-C66B-1706-0CED-3EC8692DCEAE}"/>
                    </a:ext>
                  </a:extLst>
                </p14:cNvPr>
                <p14:cNvContentPartPr/>
                <p14:nvPr/>
              </p14:nvContentPartPr>
              <p14:xfrm>
                <a:off x="9723857" y="4566682"/>
                <a:ext cx="141120" cy="270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8A1A89E-C66B-1706-0CED-3EC8692DCE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05857" y="4548682"/>
                  <a:ext cx="176760" cy="30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1EE23B-E9B9-E97C-B118-38E38E098035}"/>
              </a:ext>
            </a:extLst>
          </p:cNvPr>
          <p:cNvGrpSpPr/>
          <p:nvPr/>
        </p:nvGrpSpPr>
        <p:grpSpPr>
          <a:xfrm>
            <a:off x="9862457" y="4555522"/>
            <a:ext cx="1059840" cy="277920"/>
            <a:chOff x="9862457" y="4555522"/>
            <a:chExt cx="105984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1F7543C-B8EE-B2E4-A3B2-78FFD9505428}"/>
                    </a:ext>
                  </a:extLst>
                </p14:cNvPr>
                <p14:cNvContentPartPr/>
                <p14:nvPr/>
              </p14:nvContentPartPr>
              <p14:xfrm>
                <a:off x="9862457" y="4637602"/>
                <a:ext cx="120240" cy="177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1F7543C-B8EE-B2E4-A3B2-78FFD950542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844817" y="4619962"/>
                  <a:ext cx="155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BC47CA1-DA17-947C-4A78-EB5855172E74}"/>
                    </a:ext>
                  </a:extLst>
                </p14:cNvPr>
                <p14:cNvContentPartPr/>
                <p14:nvPr/>
              </p14:nvContentPartPr>
              <p14:xfrm>
                <a:off x="9879737" y="4736242"/>
                <a:ext cx="76320" cy="5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BC47CA1-DA17-947C-4A78-EB5855172E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62097" y="4718602"/>
                  <a:ext cx="111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F757D7D-9658-BF18-C90D-E36CC5F23B10}"/>
                    </a:ext>
                  </a:extLst>
                </p14:cNvPr>
                <p14:cNvContentPartPr/>
                <p14:nvPr/>
              </p14:nvContentPartPr>
              <p14:xfrm>
                <a:off x="10014377" y="4769722"/>
                <a:ext cx="56160" cy="5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F757D7D-9658-BF18-C90D-E36CC5F23B1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96377" y="4751722"/>
                  <a:ext cx="91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9B082A2-4845-CD87-4AE2-8E8DA2A2B5DD}"/>
                    </a:ext>
                  </a:extLst>
                </p14:cNvPr>
                <p14:cNvContentPartPr/>
                <p14:nvPr/>
              </p14:nvContentPartPr>
              <p14:xfrm>
                <a:off x="10147937" y="4650922"/>
                <a:ext cx="161280" cy="1324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9B082A2-4845-CD87-4AE2-8E8DA2A2B5D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30297" y="4632922"/>
                  <a:ext cx="196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243CC7-34EF-532B-9ED7-360BE08A71E3}"/>
                    </a:ext>
                  </a:extLst>
                </p14:cNvPr>
                <p14:cNvContentPartPr/>
                <p14:nvPr/>
              </p14:nvContentPartPr>
              <p14:xfrm>
                <a:off x="10335497" y="4555522"/>
                <a:ext cx="94680" cy="277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243CC7-34EF-532B-9ED7-360BE08A71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17497" y="4537882"/>
                  <a:ext cx="1303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2D7CD71-30A2-9BFF-8DD1-F4A39C9C30F0}"/>
                    </a:ext>
                  </a:extLst>
                </p14:cNvPr>
                <p14:cNvContentPartPr/>
                <p14:nvPr/>
              </p14:nvContentPartPr>
              <p14:xfrm>
                <a:off x="10578857" y="4690522"/>
                <a:ext cx="114120" cy="29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2D7CD71-30A2-9BFF-8DD1-F4A39C9C30F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60857" y="4672522"/>
                  <a:ext cx="149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AA3BD3-C996-E76D-11E7-A123044DF07F}"/>
                    </a:ext>
                  </a:extLst>
                </p14:cNvPr>
                <p14:cNvContentPartPr/>
                <p14:nvPr/>
              </p14:nvContentPartPr>
              <p14:xfrm>
                <a:off x="10769297" y="4567042"/>
                <a:ext cx="153000" cy="241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AA3BD3-C996-E76D-11E7-A123044DF07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51657" y="4549402"/>
                  <a:ext cx="1886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60A6D9C-A44C-249C-4468-1CA3D1907805}"/>
                    </a:ext>
                  </a:extLst>
                </p14:cNvPr>
                <p14:cNvContentPartPr/>
                <p14:nvPr/>
              </p14:nvContentPartPr>
              <p14:xfrm>
                <a:off x="10859657" y="4761082"/>
                <a:ext cx="57960" cy="212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60A6D9C-A44C-249C-4468-1CA3D190780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41657" y="4743442"/>
                  <a:ext cx="936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918F751-9DEB-6D2C-A26D-79834E3EF540}"/>
              </a:ext>
            </a:extLst>
          </p:cNvPr>
          <p:cNvGrpSpPr/>
          <p:nvPr/>
        </p:nvGrpSpPr>
        <p:grpSpPr>
          <a:xfrm>
            <a:off x="9354137" y="4956562"/>
            <a:ext cx="1602720" cy="338760"/>
            <a:chOff x="9354137" y="4956562"/>
            <a:chExt cx="160272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EA4C53-780E-433A-A90F-84E3265709E9}"/>
                    </a:ext>
                  </a:extLst>
                </p14:cNvPr>
                <p14:cNvContentPartPr/>
                <p14:nvPr/>
              </p14:nvContentPartPr>
              <p14:xfrm>
                <a:off x="9354137" y="4956562"/>
                <a:ext cx="1602720" cy="41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EA4C53-780E-433A-A90F-84E3265709E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36137" y="4938562"/>
                  <a:ext cx="16383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455273D-6545-BAE0-BFCC-B6BADF3DBB4F}"/>
                    </a:ext>
                  </a:extLst>
                </p14:cNvPr>
                <p14:cNvContentPartPr/>
                <p14:nvPr/>
              </p14:nvContentPartPr>
              <p14:xfrm>
                <a:off x="10116257" y="5054842"/>
                <a:ext cx="155160" cy="240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455273D-6545-BAE0-BFCC-B6BADF3DBB4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98617" y="5036842"/>
                  <a:ext cx="190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539FEC4-B980-D8E8-4B50-15C4FBB9BDC9}"/>
                    </a:ext>
                  </a:extLst>
                </p14:cNvPr>
                <p14:cNvContentPartPr/>
                <p14:nvPr/>
              </p14:nvContentPartPr>
              <p14:xfrm>
                <a:off x="10156217" y="5236642"/>
                <a:ext cx="79920" cy="16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539FEC4-B980-D8E8-4B50-15C4FBB9BDC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38217" y="5219002"/>
                  <a:ext cx="1155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2AE8B0B-3467-A5AC-E2F5-C94E9C7D21C8}"/>
              </a:ext>
            </a:extLst>
          </p:cNvPr>
          <p:cNvGrpSpPr/>
          <p:nvPr/>
        </p:nvGrpSpPr>
        <p:grpSpPr>
          <a:xfrm>
            <a:off x="4225217" y="513442"/>
            <a:ext cx="2862000" cy="1110600"/>
            <a:chOff x="4225217" y="513442"/>
            <a:chExt cx="2862000" cy="11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DC58358-3913-333D-AD8C-BAD86A90ABE2}"/>
                    </a:ext>
                  </a:extLst>
                </p14:cNvPr>
                <p14:cNvContentPartPr/>
                <p14:nvPr/>
              </p14:nvContentPartPr>
              <p14:xfrm>
                <a:off x="4280657" y="601642"/>
                <a:ext cx="110160" cy="214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DC58358-3913-333D-AD8C-BAD86A90ABE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263017" y="583642"/>
                  <a:ext cx="1458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10BB992-8586-F502-5C9B-BF6D275FEAEF}"/>
                    </a:ext>
                  </a:extLst>
                </p14:cNvPr>
                <p14:cNvContentPartPr/>
                <p14:nvPr/>
              </p14:nvContentPartPr>
              <p14:xfrm>
                <a:off x="4225217" y="595162"/>
                <a:ext cx="267120" cy="30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10BB992-8586-F502-5C9B-BF6D275FEA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07217" y="577522"/>
                  <a:ext cx="3027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644E951-2E7F-FF1D-FE1B-0AFB7936639E}"/>
                    </a:ext>
                  </a:extLst>
                </p14:cNvPr>
                <p14:cNvContentPartPr/>
                <p14:nvPr/>
              </p14:nvContentPartPr>
              <p14:xfrm>
                <a:off x="4464617" y="513442"/>
                <a:ext cx="348840" cy="322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644E951-2E7F-FF1D-FE1B-0AFB7936639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46617" y="495442"/>
                  <a:ext cx="3844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483AE03-9854-027A-FC7A-5F51BA237B82}"/>
                    </a:ext>
                  </a:extLst>
                </p14:cNvPr>
                <p14:cNvContentPartPr/>
                <p14:nvPr/>
              </p14:nvContentPartPr>
              <p14:xfrm>
                <a:off x="4989497" y="679042"/>
                <a:ext cx="800640" cy="160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483AE03-9854-027A-FC7A-5F51BA237B8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71857" y="661402"/>
                  <a:ext cx="836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00E4054-C3A3-72C3-94B5-B63BE92868F5}"/>
                    </a:ext>
                  </a:extLst>
                </p14:cNvPr>
                <p14:cNvContentPartPr/>
                <p14:nvPr/>
              </p14:nvContentPartPr>
              <p14:xfrm>
                <a:off x="5999657" y="616402"/>
                <a:ext cx="259200" cy="387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00E4054-C3A3-72C3-94B5-B63BE92868F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81657" y="598762"/>
                  <a:ext cx="2948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025F2F4-7552-4234-07BD-D0FCDBA37C89}"/>
                    </a:ext>
                  </a:extLst>
                </p14:cNvPr>
                <p14:cNvContentPartPr/>
                <p14:nvPr/>
              </p14:nvContentPartPr>
              <p14:xfrm>
                <a:off x="6568097" y="726202"/>
                <a:ext cx="519120" cy="327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025F2F4-7552-4234-07BD-D0FCDBA37C8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550097" y="708202"/>
                  <a:ext cx="55476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5993CD4-9C93-EB05-E8CF-52A5C303466D}"/>
                    </a:ext>
                  </a:extLst>
                </p14:cNvPr>
                <p14:cNvContentPartPr/>
                <p14:nvPr/>
              </p14:nvContentPartPr>
              <p14:xfrm>
                <a:off x="4279937" y="1209682"/>
                <a:ext cx="743040" cy="414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5993CD4-9C93-EB05-E8CF-52A5C303466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261937" y="1192042"/>
                  <a:ext cx="7786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D0F6F49-0D7A-5846-43D2-AD1D611A6DEE}"/>
                    </a:ext>
                  </a:extLst>
                </p14:cNvPr>
                <p14:cNvContentPartPr/>
                <p14:nvPr/>
              </p14:nvContentPartPr>
              <p14:xfrm>
                <a:off x="5192537" y="1062442"/>
                <a:ext cx="841320" cy="341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D0F6F49-0D7A-5846-43D2-AD1D611A6DE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174537" y="1044442"/>
                  <a:ext cx="8769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E17391-370A-AE98-8CA5-6BD519032B5D}"/>
                    </a:ext>
                  </a:extLst>
                </p14:cNvPr>
                <p14:cNvContentPartPr/>
                <p14:nvPr/>
              </p14:nvContentPartPr>
              <p14:xfrm>
                <a:off x="6241217" y="1093042"/>
                <a:ext cx="474480" cy="306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E17391-370A-AE98-8CA5-6BD519032B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223217" y="1075042"/>
                  <a:ext cx="5101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6BCBC89-BD5E-1138-51AA-45B08AABDAFD}"/>
                    </a:ext>
                  </a:extLst>
                </p14:cNvPr>
                <p14:cNvContentPartPr/>
                <p14:nvPr/>
              </p14:nvContentPartPr>
              <p14:xfrm>
                <a:off x="6230057" y="1224082"/>
                <a:ext cx="365760" cy="47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6BCBC89-BD5E-1138-51AA-45B08AABDAF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212057" y="1206442"/>
                  <a:ext cx="401400" cy="8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F27C7ADE-2F92-8D20-142F-86F3205B43EF}"/>
              </a:ext>
            </a:extLst>
          </p:cNvPr>
          <p:cNvGrpSpPr/>
          <p:nvPr/>
        </p:nvGrpSpPr>
        <p:grpSpPr>
          <a:xfrm>
            <a:off x="7084337" y="576082"/>
            <a:ext cx="2309040" cy="974880"/>
            <a:chOff x="7084337" y="576082"/>
            <a:chExt cx="2309040" cy="9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8A75354-B9F8-038E-C844-B060E54B9F94}"/>
                    </a:ext>
                  </a:extLst>
                </p14:cNvPr>
                <p14:cNvContentPartPr/>
                <p14:nvPr/>
              </p14:nvContentPartPr>
              <p14:xfrm>
                <a:off x="7341017" y="576082"/>
                <a:ext cx="1244160" cy="4154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8A75354-B9F8-038E-C844-B060E54B9F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323377" y="558082"/>
                  <a:ext cx="127980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FB52FB-AC9A-EBFE-E264-3BFC4653B5E6}"/>
                    </a:ext>
                  </a:extLst>
                </p14:cNvPr>
                <p14:cNvContentPartPr/>
                <p14:nvPr/>
              </p14:nvContentPartPr>
              <p14:xfrm>
                <a:off x="8776697" y="843562"/>
                <a:ext cx="367200" cy="138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FB52FB-AC9A-EBFE-E264-3BFC4653B5E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58697" y="825922"/>
                  <a:ext cx="402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23F8E41-137D-3CC5-9E50-1A8C669C2472}"/>
                    </a:ext>
                  </a:extLst>
                </p14:cNvPr>
                <p14:cNvContentPartPr/>
                <p14:nvPr/>
              </p14:nvContentPartPr>
              <p14:xfrm>
                <a:off x="8927897" y="758242"/>
                <a:ext cx="28440" cy="10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23F8E41-137D-3CC5-9E50-1A8C669C247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09897" y="740602"/>
                  <a:ext cx="64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A0D7BDC-1859-4C40-FEFE-716ABE8A565F}"/>
                    </a:ext>
                  </a:extLst>
                </p14:cNvPr>
                <p14:cNvContentPartPr/>
                <p14:nvPr/>
              </p14:nvContentPartPr>
              <p14:xfrm>
                <a:off x="7084337" y="1169722"/>
                <a:ext cx="244440" cy="285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A0D7BDC-1859-4C40-FEFE-716ABE8A565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066337" y="1152082"/>
                  <a:ext cx="2800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7488B8-1E2C-F2F6-5039-5FE6D5247498}"/>
                    </a:ext>
                  </a:extLst>
                </p14:cNvPr>
                <p14:cNvContentPartPr/>
                <p14:nvPr/>
              </p14:nvContentPartPr>
              <p14:xfrm>
                <a:off x="7113137" y="1325602"/>
                <a:ext cx="194400" cy="25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7488B8-1E2C-F2F6-5039-5FE6D524749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095137" y="1307962"/>
                  <a:ext cx="230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EE95D12-8C38-6406-5310-B93C6FBC2A2A}"/>
                    </a:ext>
                  </a:extLst>
                </p14:cNvPr>
                <p14:cNvContentPartPr/>
                <p14:nvPr/>
              </p14:nvContentPartPr>
              <p14:xfrm>
                <a:off x="8993777" y="590482"/>
                <a:ext cx="399600" cy="9604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EE95D12-8C38-6406-5310-B93C6FBC2A2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75777" y="572842"/>
                  <a:ext cx="435240" cy="9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3EAE957-F560-177A-3BB9-D629A8A69032}"/>
              </a:ext>
            </a:extLst>
          </p:cNvPr>
          <p:cNvGrpSpPr/>
          <p:nvPr/>
        </p:nvGrpSpPr>
        <p:grpSpPr>
          <a:xfrm>
            <a:off x="10934897" y="818002"/>
            <a:ext cx="1107360" cy="272880"/>
            <a:chOff x="10934897" y="818002"/>
            <a:chExt cx="110736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BD582B-3871-A9A8-20F7-9194702BA8A4}"/>
                    </a:ext>
                  </a:extLst>
                </p14:cNvPr>
                <p14:cNvContentPartPr/>
                <p14:nvPr/>
              </p14:nvContentPartPr>
              <p14:xfrm>
                <a:off x="10934897" y="822682"/>
                <a:ext cx="159480" cy="164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BD582B-3871-A9A8-20F7-9194702BA8A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17257" y="804682"/>
                  <a:ext cx="1951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977D807-ABCC-0A38-C5D0-6F12C7CC4C60}"/>
                    </a:ext>
                  </a:extLst>
                </p14:cNvPr>
                <p14:cNvContentPartPr/>
                <p14:nvPr/>
              </p14:nvContentPartPr>
              <p14:xfrm>
                <a:off x="11141897" y="864802"/>
                <a:ext cx="201240" cy="129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0977D807-ABCC-0A38-C5D0-6F12C7CC4C6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24257" y="847162"/>
                  <a:ext cx="236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9CF5615-6A65-8D14-4696-E35FC60D31EC}"/>
                    </a:ext>
                  </a:extLst>
                </p14:cNvPr>
                <p14:cNvContentPartPr/>
                <p14:nvPr/>
              </p14:nvContentPartPr>
              <p14:xfrm>
                <a:off x="11389937" y="916282"/>
                <a:ext cx="110160" cy="123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9CF5615-6A65-8D14-4696-E35FC60D31E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371937" y="898642"/>
                  <a:ext cx="145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6586150-3A9B-BE0D-9965-1547419045AE}"/>
                    </a:ext>
                  </a:extLst>
                </p14:cNvPr>
                <p14:cNvContentPartPr/>
                <p14:nvPr/>
              </p14:nvContentPartPr>
              <p14:xfrm>
                <a:off x="11579297" y="823042"/>
                <a:ext cx="48960" cy="237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6586150-3A9B-BE0D-9965-1547419045A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561297" y="805402"/>
                  <a:ext cx="84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CAAC68-478A-F3A2-F7ED-0908D49DE795}"/>
                    </a:ext>
                  </a:extLst>
                </p14:cNvPr>
                <p14:cNvContentPartPr/>
                <p14:nvPr/>
              </p14:nvContentPartPr>
              <p14:xfrm>
                <a:off x="11666057" y="822682"/>
                <a:ext cx="17640" cy="2325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CAAC68-478A-F3A2-F7ED-0908D49DE79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648417" y="805042"/>
                  <a:ext cx="532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8E373DE-38F5-133D-1F55-5A707F7AAD52}"/>
                    </a:ext>
                  </a:extLst>
                </p14:cNvPr>
                <p14:cNvContentPartPr/>
                <p14:nvPr/>
              </p14:nvContentPartPr>
              <p14:xfrm>
                <a:off x="11878097" y="818002"/>
                <a:ext cx="164160" cy="272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8E373DE-38F5-133D-1F55-5A707F7AAD5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860457" y="800362"/>
                  <a:ext cx="19980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2B1E1B5-CF76-A257-DE46-E5CEA69CEAC1}"/>
                  </a:ext>
                </a:extLst>
              </p14:cNvPr>
              <p14:cNvContentPartPr/>
              <p14:nvPr/>
            </p14:nvContentPartPr>
            <p14:xfrm>
              <a:off x="11755337" y="1280242"/>
              <a:ext cx="50040" cy="24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2B1E1B5-CF76-A257-DE46-E5CEA69CEAC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11737697" y="1262242"/>
                <a:ext cx="8568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B7BADD5A-E439-D2F6-9007-FB2D0B3AAC19}"/>
                  </a:ext>
                </a:extLst>
              </p14:cNvPr>
              <p14:cNvContentPartPr/>
              <p14:nvPr/>
            </p14:nvContentPartPr>
            <p14:xfrm>
              <a:off x="9247217" y="905482"/>
              <a:ext cx="1335240" cy="45108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B7BADD5A-E439-D2F6-9007-FB2D0B3AAC1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229577" y="887482"/>
                <a:ext cx="1370880" cy="48672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3D1CC21-EFF5-46B6-9FE8-983E32A5CD82}"/>
              </a:ext>
            </a:extLst>
          </p:cNvPr>
          <p:cNvSpPr txBox="1"/>
          <p:nvPr/>
        </p:nvSpPr>
        <p:spPr>
          <a:xfrm>
            <a:off x="119744" y="5513614"/>
            <a:ext cx="1194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1960, it became more common to define the atomic mass of C</a:t>
            </a:r>
            <a:r>
              <a:rPr lang="en-US" baseline="30000" dirty="0"/>
              <a:t>12</a:t>
            </a:r>
            <a:r>
              <a:rPr lang="en-US" dirty="0"/>
              <a:t> to be exactly equal to 12.00 “u”, as the unit on the </a:t>
            </a:r>
            <a:r>
              <a:rPr lang="en-US" i="1" dirty="0"/>
              <a:t>physical</a:t>
            </a:r>
            <a:r>
              <a:rPr lang="en-US" dirty="0"/>
              <a:t> scale of atomic masses.  </a:t>
            </a:r>
          </a:p>
          <a:p>
            <a:r>
              <a:rPr lang="en-US" dirty="0"/>
              <a:t>Instead of O</a:t>
            </a:r>
            <a:r>
              <a:rPr lang="en-US" baseline="30000" dirty="0"/>
              <a:t>16</a:t>
            </a:r>
            <a:r>
              <a:rPr lang="en-US" dirty="0"/>
              <a:t> to be exactly 16.00 “amu”.  </a:t>
            </a:r>
          </a:p>
          <a:p>
            <a:r>
              <a:rPr lang="en-US" dirty="0"/>
              <a:t>The difference is an additive constant.  The effect is to shift the f plot down a little bit.  Does not affect BE calculations.</a:t>
            </a:r>
          </a:p>
        </p:txBody>
      </p:sp>
    </p:spTree>
    <p:extLst>
      <p:ext uri="{BB962C8B-B14F-4D97-AF65-F5344CB8AC3E}">
        <p14:creationId xmlns:p14="http://schemas.microsoft.com/office/powerpoint/2010/main" val="299280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2B4F88-A4A5-A8E9-3D44-478641C82E62}"/>
              </a:ext>
            </a:extLst>
          </p:cNvPr>
          <p:cNvSpPr txBox="1"/>
          <p:nvPr/>
        </p:nvSpPr>
        <p:spPr>
          <a:xfrm>
            <a:off x="188422" y="120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https://physics.nist.gov/cgi-bin/Compositions/stand_alone.pl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2616F4-606B-DAC5-A585-50D0EF138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58" t="8404" r="52747" b="6101"/>
          <a:stretch/>
        </p:blipFill>
        <p:spPr>
          <a:xfrm>
            <a:off x="8268392" y="104833"/>
            <a:ext cx="2283230" cy="67101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EF8757D-DD9F-C922-2B3F-1A4F2A551D1F}"/>
                  </a:ext>
                </a:extLst>
              </p14:cNvPr>
              <p14:cNvContentPartPr/>
              <p14:nvPr/>
            </p14:nvContentPartPr>
            <p14:xfrm>
              <a:off x="8648531" y="3686149"/>
              <a:ext cx="1468080" cy="56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EF8757D-DD9F-C922-2B3F-1A4F2A551D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94891" y="3578149"/>
                <a:ext cx="15757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71CF72D-3F4A-01C6-FC59-95392F6F6B58}"/>
                  </a:ext>
                </a:extLst>
              </p14:cNvPr>
              <p14:cNvContentPartPr/>
              <p14:nvPr/>
            </p14:nvContentPartPr>
            <p14:xfrm>
              <a:off x="8597771" y="3660949"/>
              <a:ext cx="1670760" cy="102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71CF72D-3F4A-01C6-FC59-95392F6F6B5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44131" y="3552949"/>
                <a:ext cx="17784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D20460-724C-AF0F-C3BF-40D248B9C99A}"/>
                  </a:ext>
                </a:extLst>
              </p14:cNvPr>
              <p14:cNvContentPartPr/>
              <p14:nvPr/>
            </p14:nvContentPartPr>
            <p14:xfrm>
              <a:off x="8593091" y="3647989"/>
              <a:ext cx="1727640" cy="2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D20460-724C-AF0F-C3BF-40D248B9C9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39451" y="3539989"/>
                <a:ext cx="1835280" cy="24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D4EECA6-6CDE-91A5-843F-5A8A502F8D44}"/>
              </a:ext>
            </a:extLst>
          </p:cNvPr>
          <p:cNvGrpSpPr/>
          <p:nvPr/>
        </p:nvGrpSpPr>
        <p:grpSpPr>
          <a:xfrm>
            <a:off x="10632131" y="3438109"/>
            <a:ext cx="1376280" cy="399960"/>
            <a:chOff x="10632131" y="3438109"/>
            <a:chExt cx="1376280" cy="39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E6D13E5-4A66-A0F6-14E0-87EEAD9022A6}"/>
                    </a:ext>
                  </a:extLst>
                </p14:cNvPr>
                <p14:cNvContentPartPr/>
                <p14:nvPr/>
              </p14:nvContentPartPr>
              <p14:xfrm>
                <a:off x="10632131" y="3576349"/>
                <a:ext cx="190080" cy="200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E6D13E5-4A66-A0F6-14E0-87EEAD9022A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614491" y="3558709"/>
                  <a:ext cx="2257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3D3AF60-020E-F2B3-0714-2C8A7C31C1CD}"/>
                    </a:ext>
                  </a:extLst>
                </p14:cNvPr>
                <p14:cNvContentPartPr/>
                <p14:nvPr/>
              </p14:nvContentPartPr>
              <p14:xfrm>
                <a:off x="10847051" y="3438109"/>
                <a:ext cx="13320" cy="145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3D3AF60-020E-F2B3-0714-2C8A7C31C1C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829411" y="3420109"/>
                  <a:ext cx="48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4E6CE31-1715-35A8-99E9-9DDE210A0662}"/>
                    </a:ext>
                  </a:extLst>
                </p14:cNvPr>
                <p14:cNvContentPartPr/>
                <p14:nvPr/>
              </p14:nvContentPartPr>
              <p14:xfrm>
                <a:off x="10905371" y="3442069"/>
                <a:ext cx="105840" cy="163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4E6CE31-1715-35A8-99E9-9DDE210A066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87731" y="3424429"/>
                  <a:ext cx="141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C3EFCFB-E1E4-6715-E4F4-CB407C4CBF7B}"/>
                    </a:ext>
                  </a:extLst>
                </p14:cNvPr>
                <p14:cNvContentPartPr/>
                <p14:nvPr/>
              </p14:nvContentPartPr>
              <p14:xfrm>
                <a:off x="10981331" y="3704509"/>
                <a:ext cx="88200" cy="10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C3EFCFB-E1E4-6715-E4F4-CB407C4CBF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963331" y="3686509"/>
                  <a:ext cx="123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EE013C5-51A4-62D1-A75C-843B6F255F5B}"/>
                    </a:ext>
                  </a:extLst>
                </p14:cNvPr>
                <p14:cNvContentPartPr/>
                <p14:nvPr/>
              </p14:nvContentPartPr>
              <p14:xfrm>
                <a:off x="11158451" y="3647989"/>
                <a:ext cx="136440" cy="141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EE013C5-51A4-62D1-A75C-843B6F255F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140811" y="3630349"/>
                  <a:ext cx="1720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9724A34-BF12-4944-2630-00B4EEFA34F8}"/>
                    </a:ext>
                  </a:extLst>
                </p14:cNvPr>
                <p14:cNvContentPartPr/>
                <p14:nvPr/>
              </p14:nvContentPartPr>
              <p14:xfrm>
                <a:off x="11339531" y="3653029"/>
                <a:ext cx="145800" cy="125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9724A34-BF12-4944-2630-00B4EEFA34F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321891" y="3635029"/>
                  <a:ext cx="181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1C1C050-931F-CA99-283C-2A3EB8E2BD94}"/>
                    </a:ext>
                  </a:extLst>
                </p14:cNvPr>
                <p14:cNvContentPartPr/>
                <p14:nvPr/>
              </p14:nvContentPartPr>
              <p14:xfrm>
                <a:off x="11520611" y="3669229"/>
                <a:ext cx="122760" cy="11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1C1C050-931F-CA99-283C-2A3EB8E2BD9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502971" y="3651229"/>
                  <a:ext cx="158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754698-4266-A892-F64A-894A2ABF0654}"/>
                    </a:ext>
                  </a:extLst>
                </p14:cNvPr>
                <p14:cNvContentPartPr/>
                <p14:nvPr/>
              </p14:nvContentPartPr>
              <p14:xfrm>
                <a:off x="11750291" y="3461509"/>
                <a:ext cx="44280" cy="338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754698-4266-A892-F64A-894A2ABF065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732651" y="3443509"/>
                  <a:ext cx="799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0C46EF6-BDA1-3322-217B-48B704C8EC7C}"/>
                    </a:ext>
                  </a:extLst>
                </p14:cNvPr>
                <p14:cNvContentPartPr/>
                <p14:nvPr/>
              </p14:nvContentPartPr>
              <p14:xfrm>
                <a:off x="11823011" y="3664189"/>
                <a:ext cx="185400" cy="173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0C46EF6-BDA1-3322-217B-48B704C8EC7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805011" y="3646549"/>
                  <a:ext cx="22104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BA4F456-8FE8-B356-09CE-7DFE07BD0945}"/>
              </a:ext>
            </a:extLst>
          </p:cNvPr>
          <p:cNvGrpSpPr/>
          <p:nvPr/>
        </p:nvGrpSpPr>
        <p:grpSpPr>
          <a:xfrm>
            <a:off x="7910171" y="3862909"/>
            <a:ext cx="541440" cy="441720"/>
            <a:chOff x="7910171" y="3862909"/>
            <a:chExt cx="541440" cy="44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1A2EC1C-047F-C4FE-FD64-6FF92C42168E}"/>
                    </a:ext>
                  </a:extLst>
                </p14:cNvPr>
                <p14:cNvContentPartPr/>
                <p14:nvPr/>
              </p14:nvContentPartPr>
              <p14:xfrm>
                <a:off x="7910171" y="3862909"/>
                <a:ext cx="525960" cy="441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1A2EC1C-047F-C4FE-FD64-6FF92C42168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92171" y="3844909"/>
                  <a:ext cx="5616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680A3B-19C6-877D-EDE7-4E3A849B24F9}"/>
                    </a:ext>
                  </a:extLst>
                </p14:cNvPr>
                <p14:cNvContentPartPr/>
                <p14:nvPr/>
              </p14:nvContentPartPr>
              <p14:xfrm>
                <a:off x="8373131" y="3887749"/>
                <a:ext cx="78480" cy="58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680A3B-19C6-877D-EDE7-4E3A849B24F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355491" y="3869749"/>
                  <a:ext cx="114120" cy="9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CA56086-BA0B-01AF-A433-0F15E87689DA}"/>
                  </a:ext>
                </a:extLst>
              </p14:cNvPr>
              <p14:cNvContentPartPr/>
              <p14:nvPr/>
            </p14:nvContentPartPr>
            <p14:xfrm>
              <a:off x="7480691" y="4270069"/>
              <a:ext cx="289800" cy="180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CA56086-BA0B-01AF-A433-0F15E87689D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63051" y="4252429"/>
                <a:ext cx="325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BEAD882-1C60-8DD2-086F-EC0480E03A4F}"/>
                  </a:ext>
                </a:extLst>
              </p14:cNvPr>
              <p14:cNvContentPartPr/>
              <p14:nvPr/>
            </p14:nvContentPartPr>
            <p14:xfrm>
              <a:off x="7453331" y="3295909"/>
              <a:ext cx="1392840" cy="2865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BEAD882-1C60-8DD2-086F-EC0480E03A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435691" y="3278269"/>
                <a:ext cx="14284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ABE83B0-71C9-E116-41B9-255E9544AA8D}"/>
                  </a:ext>
                </a:extLst>
              </p14:cNvPr>
              <p14:cNvContentPartPr/>
              <p14:nvPr/>
            </p14:nvContentPartPr>
            <p14:xfrm>
              <a:off x="8708651" y="3461509"/>
              <a:ext cx="160200" cy="1245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ABE83B0-71C9-E116-41B9-255E9544AA8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691011" y="3443509"/>
                <a:ext cx="195840" cy="16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E26C27A-07AD-3427-0AC2-45FF9BBCB750}"/>
              </a:ext>
            </a:extLst>
          </p:cNvPr>
          <p:cNvGrpSpPr/>
          <p:nvPr/>
        </p:nvGrpSpPr>
        <p:grpSpPr>
          <a:xfrm>
            <a:off x="7168571" y="3121669"/>
            <a:ext cx="207720" cy="331200"/>
            <a:chOff x="7168571" y="3121669"/>
            <a:chExt cx="20772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7BED3B-3E44-44B0-5734-4E764D99F781}"/>
                    </a:ext>
                  </a:extLst>
                </p14:cNvPr>
                <p14:cNvContentPartPr/>
                <p14:nvPr/>
              </p14:nvContentPartPr>
              <p14:xfrm>
                <a:off x="7168571" y="3121669"/>
                <a:ext cx="207720" cy="331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7BED3B-3E44-44B0-5734-4E764D99F78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50931" y="3104029"/>
                  <a:ext cx="24336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802D69-E44F-9597-9BB0-E40F5EB1E9C6}"/>
                    </a:ext>
                  </a:extLst>
                </p14:cNvPr>
                <p14:cNvContentPartPr/>
                <p14:nvPr/>
              </p14:nvContentPartPr>
              <p14:xfrm>
                <a:off x="7217891" y="3312109"/>
                <a:ext cx="118800" cy="165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802D69-E44F-9597-9BB0-E40F5EB1E9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99891" y="3294469"/>
                  <a:ext cx="154440" cy="52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176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0E455F-A501-4A56-E69E-1022E84B2016}"/>
              </a:ext>
            </a:extLst>
          </p:cNvPr>
          <p:cNvGrpSpPr/>
          <p:nvPr/>
        </p:nvGrpSpPr>
        <p:grpSpPr>
          <a:xfrm>
            <a:off x="1291931" y="241255"/>
            <a:ext cx="1610640" cy="465120"/>
            <a:chOff x="1291931" y="241255"/>
            <a:chExt cx="16106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71E4B5E-4772-F3A9-450C-B8EFC98200E5}"/>
                    </a:ext>
                  </a:extLst>
                </p14:cNvPr>
                <p14:cNvContentPartPr/>
                <p14:nvPr/>
              </p14:nvContentPartPr>
              <p14:xfrm>
                <a:off x="1291931" y="241255"/>
                <a:ext cx="1130400" cy="322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71E4B5E-4772-F3A9-450C-B8EFC98200E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73931" y="223615"/>
                  <a:ext cx="11660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0DC416-DD10-A87C-4CDE-91383F7E4A24}"/>
                    </a:ext>
                  </a:extLst>
                </p14:cNvPr>
                <p14:cNvContentPartPr/>
                <p14:nvPr/>
              </p14:nvContentPartPr>
              <p14:xfrm>
                <a:off x="2638331" y="272935"/>
                <a:ext cx="264240" cy="4334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0DC416-DD10-A87C-4CDE-91383F7E4A2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20331" y="255295"/>
                  <a:ext cx="299880" cy="46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39DFED-820A-ABDA-1E0B-575B96826FC7}"/>
              </a:ext>
            </a:extLst>
          </p:cNvPr>
          <p:cNvGrpSpPr/>
          <p:nvPr/>
        </p:nvGrpSpPr>
        <p:grpSpPr>
          <a:xfrm>
            <a:off x="3176171" y="192295"/>
            <a:ext cx="915840" cy="573840"/>
            <a:chOff x="3176171" y="192295"/>
            <a:chExt cx="91584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A5B56FC-0D7D-D3CA-8866-A3F46266EE42}"/>
                    </a:ext>
                  </a:extLst>
                </p14:cNvPr>
                <p14:cNvContentPartPr/>
                <p14:nvPr/>
              </p14:nvContentPartPr>
              <p14:xfrm>
                <a:off x="3176171" y="192295"/>
                <a:ext cx="915840" cy="5738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A5B56FC-0D7D-D3CA-8866-A3F46266EE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58531" y="174655"/>
                  <a:ext cx="95148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CBE9CE3-3F09-48BF-09F8-75C3080079D3}"/>
                    </a:ext>
                  </a:extLst>
                </p14:cNvPr>
                <p14:cNvContentPartPr/>
                <p14:nvPr/>
              </p14:nvContentPartPr>
              <p14:xfrm>
                <a:off x="3508451" y="306415"/>
                <a:ext cx="9720" cy="10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CBE9CE3-3F09-48BF-09F8-75C3080079D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90451" y="288415"/>
                  <a:ext cx="45360" cy="4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3FDB0F-35F6-C111-12F5-2EE7A0CAF554}"/>
              </a:ext>
            </a:extLst>
          </p:cNvPr>
          <p:cNvGrpSpPr/>
          <p:nvPr/>
        </p:nvGrpSpPr>
        <p:grpSpPr>
          <a:xfrm>
            <a:off x="4318451" y="134335"/>
            <a:ext cx="6831720" cy="524520"/>
            <a:chOff x="4318451" y="134335"/>
            <a:chExt cx="6831720" cy="52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3CDD32-CFF5-1D20-1F8C-DD56E8FFBE4E}"/>
                    </a:ext>
                  </a:extLst>
                </p14:cNvPr>
                <p14:cNvContentPartPr/>
                <p14:nvPr/>
              </p14:nvContentPartPr>
              <p14:xfrm>
                <a:off x="4318451" y="216055"/>
                <a:ext cx="1213560" cy="442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3CDD32-CFF5-1D20-1F8C-DD56E8FFBE4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0451" y="198415"/>
                  <a:ext cx="124920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7EC2AFE-F32A-540F-F6EC-9D34AD12F283}"/>
                    </a:ext>
                  </a:extLst>
                </p14:cNvPr>
                <p14:cNvContentPartPr/>
                <p14:nvPr/>
              </p14:nvContentPartPr>
              <p14:xfrm>
                <a:off x="5000651" y="274015"/>
                <a:ext cx="19080" cy="4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7EC2AFE-F32A-540F-F6EC-9D34AD12F28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82651" y="256375"/>
                  <a:ext cx="5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7250B1-62A9-8F6C-6875-56B3367465A1}"/>
                    </a:ext>
                  </a:extLst>
                </p14:cNvPr>
                <p14:cNvContentPartPr/>
                <p14:nvPr/>
              </p14:nvContentPartPr>
              <p14:xfrm>
                <a:off x="4370291" y="233335"/>
                <a:ext cx="49320" cy="424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7250B1-62A9-8F6C-6875-56B3367465A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52651" y="215335"/>
                  <a:ext cx="84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7E62B1E-609E-6063-5375-5C8D67428F94}"/>
                    </a:ext>
                  </a:extLst>
                </p14:cNvPr>
                <p14:cNvContentPartPr/>
                <p14:nvPr/>
              </p14:nvContentPartPr>
              <p14:xfrm>
                <a:off x="5765291" y="134335"/>
                <a:ext cx="969480" cy="413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7E62B1E-609E-6063-5375-5C8D67428F9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47651" y="116695"/>
                  <a:ext cx="100512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04111AD-B713-620C-BED5-7C3917660B3C}"/>
                    </a:ext>
                  </a:extLst>
                </p14:cNvPr>
                <p14:cNvContentPartPr/>
                <p14:nvPr/>
              </p14:nvContentPartPr>
              <p14:xfrm>
                <a:off x="6003251" y="284095"/>
                <a:ext cx="210600" cy="1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04111AD-B713-620C-BED5-7C3917660B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985251" y="266095"/>
                  <a:ext cx="2462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EA086C-8389-8CD4-2F38-0733D847F7D1}"/>
                    </a:ext>
                  </a:extLst>
                </p14:cNvPr>
                <p14:cNvContentPartPr/>
                <p14:nvPr/>
              </p14:nvContentPartPr>
              <p14:xfrm>
                <a:off x="6718211" y="345295"/>
                <a:ext cx="220320" cy="19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EA086C-8389-8CD4-2F38-0733D847F7D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00211" y="327655"/>
                  <a:ext cx="255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5E42933-D57C-89D5-02A7-013AC6923F46}"/>
                    </a:ext>
                  </a:extLst>
                </p14:cNvPr>
                <p14:cNvContentPartPr/>
                <p14:nvPr/>
              </p14:nvContentPartPr>
              <p14:xfrm>
                <a:off x="7210331" y="378055"/>
                <a:ext cx="879840" cy="1677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5E42933-D57C-89D5-02A7-013AC6923F4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92331" y="360415"/>
                  <a:ext cx="9154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CC8726A-DFA3-2B17-6EAC-B9DD5E0DA3C6}"/>
                    </a:ext>
                  </a:extLst>
                </p14:cNvPr>
                <p14:cNvContentPartPr/>
                <p14:nvPr/>
              </p14:nvContentPartPr>
              <p14:xfrm>
                <a:off x="8341091" y="255655"/>
                <a:ext cx="423360" cy="360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CC8726A-DFA3-2B17-6EAC-B9DD5E0DA3C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23451" y="238015"/>
                  <a:ext cx="4590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EA2CF8-5CBC-8595-4B8A-820EE05B5ACA}"/>
                    </a:ext>
                  </a:extLst>
                </p14:cNvPr>
                <p14:cNvContentPartPr/>
                <p14:nvPr/>
              </p14:nvContentPartPr>
              <p14:xfrm>
                <a:off x="9002771" y="170335"/>
                <a:ext cx="2147400" cy="394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EA2CF8-5CBC-8595-4B8A-820EE05B5AC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84771" y="152335"/>
                  <a:ext cx="218304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5C456B9-21BF-FCF6-09B9-720482B6BD01}"/>
                    </a:ext>
                  </a:extLst>
                </p14:cNvPr>
                <p14:cNvContentPartPr/>
                <p14:nvPr/>
              </p14:nvContentPartPr>
              <p14:xfrm>
                <a:off x="10444571" y="333055"/>
                <a:ext cx="20880" cy="14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5C456B9-21BF-FCF6-09B9-720482B6BD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26571" y="315415"/>
                  <a:ext cx="56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2D6F5EF-2FA2-0094-BE76-FF6DF20E544D}"/>
                    </a:ext>
                  </a:extLst>
                </p14:cNvPr>
                <p14:cNvContentPartPr/>
                <p14:nvPr/>
              </p14:nvContentPartPr>
              <p14:xfrm>
                <a:off x="9279971" y="372295"/>
                <a:ext cx="267480" cy="42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2D6F5EF-2FA2-0094-BE76-FF6DF20E544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62331" y="354295"/>
                  <a:ext cx="3031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C44B743-1218-A6C1-E7CA-549BA8CA5F5F}"/>
              </a:ext>
            </a:extLst>
          </p:cNvPr>
          <p:cNvGrpSpPr/>
          <p:nvPr/>
        </p:nvGrpSpPr>
        <p:grpSpPr>
          <a:xfrm>
            <a:off x="550691" y="772975"/>
            <a:ext cx="5293800" cy="666000"/>
            <a:chOff x="550691" y="772975"/>
            <a:chExt cx="5293800" cy="66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A904FF-D9DC-6154-486F-518C3ECB76E8}"/>
                    </a:ext>
                  </a:extLst>
                </p14:cNvPr>
                <p14:cNvContentPartPr/>
                <p14:nvPr/>
              </p14:nvContentPartPr>
              <p14:xfrm>
                <a:off x="550691" y="772975"/>
                <a:ext cx="451440" cy="666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A904FF-D9DC-6154-486F-518C3ECB76E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33051" y="754975"/>
                  <a:ext cx="487080" cy="70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1335B1-53B9-AE49-36CE-ED347F96EBC3}"/>
                    </a:ext>
                  </a:extLst>
                </p14:cNvPr>
                <p14:cNvContentPartPr/>
                <p14:nvPr/>
              </p14:nvContentPartPr>
              <p14:xfrm>
                <a:off x="1356371" y="974575"/>
                <a:ext cx="1041840" cy="2458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1335B1-53B9-AE49-36CE-ED347F96EBC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38371" y="956935"/>
                  <a:ext cx="1077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299609-EE65-46FA-04AE-E9BF43C8A914}"/>
                    </a:ext>
                  </a:extLst>
                </p14:cNvPr>
                <p14:cNvContentPartPr/>
                <p14:nvPr/>
              </p14:nvContentPartPr>
              <p14:xfrm>
                <a:off x="2647691" y="807175"/>
                <a:ext cx="1241640" cy="576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299609-EE65-46FA-04AE-E9BF43C8A9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30051" y="789175"/>
                  <a:ext cx="127728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187630E-3C1B-7683-F799-929CCA273F8E}"/>
                    </a:ext>
                  </a:extLst>
                </p14:cNvPr>
                <p14:cNvContentPartPr/>
                <p14:nvPr/>
              </p14:nvContentPartPr>
              <p14:xfrm>
                <a:off x="3864851" y="881335"/>
                <a:ext cx="1760400" cy="509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187630E-3C1B-7683-F799-929CCA273F8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47211" y="863335"/>
                  <a:ext cx="179604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19A972-CCD6-6DD3-A21A-F53BF3380E7D}"/>
                    </a:ext>
                  </a:extLst>
                </p14:cNvPr>
                <p14:cNvContentPartPr/>
                <p14:nvPr/>
              </p14:nvContentPartPr>
              <p14:xfrm>
                <a:off x="5817131" y="1156015"/>
                <a:ext cx="27360" cy="352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19A972-CCD6-6DD3-A21A-F53BF3380E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99131" y="1138015"/>
                  <a:ext cx="6300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A0C21D7-5C8B-3123-DB75-9E936D8DDE7E}"/>
              </a:ext>
            </a:extLst>
          </p:cNvPr>
          <p:cNvGrpSpPr/>
          <p:nvPr/>
        </p:nvGrpSpPr>
        <p:grpSpPr>
          <a:xfrm>
            <a:off x="725651" y="5071015"/>
            <a:ext cx="1693080" cy="1139760"/>
            <a:chOff x="725651" y="5071015"/>
            <a:chExt cx="1693080" cy="11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C2B43A-3EE4-4B61-A1BE-B5FE225D8681}"/>
                    </a:ext>
                  </a:extLst>
                </p14:cNvPr>
                <p14:cNvContentPartPr/>
                <p14:nvPr/>
              </p14:nvContentPartPr>
              <p14:xfrm>
                <a:off x="1016531" y="5250295"/>
                <a:ext cx="734400" cy="415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C2B43A-3EE4-4B61-A1BE-B5FE225D86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8891" y="5232295"/>
                  <a:ext cx="77004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3EF551-D455-8758-63FF-88E0E7A634DB}"/>
                    </a:ext>
                  </a:extLst>
                </p14:cNvPr>
                <p14:cNvContentPartPr/>
                <p14:nvPr/>
              </p14:nvContentPartPr>
              <p14:xfrm>
                <a:off x="1625651" y="5468095"/>
                <a:ext cx="125280" cy="63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3EF551-D455-8758-63FF-88E0E7A634D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08011" y="5450095"/>
                  <a:ext cx="160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535FAF-9FFF-D411-0986-6967B7BDD22E}"/>
                    </a:ext>
                  </a:extLst>
                </p14:cNvPr>
                <p14:cNvContentPartPr/>
                <p14:nvPr/>
              </p14:nvContentPartPr>
              <p14:xfrm>
                <a:off x="1817171" y="5478535"/>
                <a:ext cx="72720" cy="69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535FAF-9FFF-D411-0986-6967B7BDD2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99171" y="5460535"/>
                  <a:ext cx="1083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EA734A6-4588-AEB4-993D-FB7DA17294B9}"/>
                    </a:ext>
                  </a:extLst>
                </p14:cNvPr>
                <p14:cNvContentPartPr/>
                <p14:nvPr/>
              </p14:nvContentPartPr>
              <p14:xfrm>
                <a:off x="1095371" y="5282335"/>
                <a:ext cx="416880" cy="121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EA734A6-4588-AEB4-993D-FB7DA17294B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77371" y="5264695"/>
                  <a:ext cx="452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F7FDCE5-9781-BCFE-DF95-94124BC42682}"/>
                    </a:ext>
                  </a:extLst>
                </p14:cNvPr>
                <p14:cNvContentPartPr/>
                <p14:nvPr/>
              </p14:nvContentPartPr>
              <p14:xfrm>
                <a:off x="972971" y="5786695"/>
                <a:ext cx="1169640" cy="245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F7FDCE5-9781-BCFE-DF95-94124BC426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54971" y="5768695"/>
                  <a:ext cx="12052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9173256-07EF-C275-8742-92B35CCA587D}"/>
                    </a:ext>
                  </a:extLst>
                </p14:cNvPr>
                <p14:cNvContentPartPr/>
                <p14:nvPr/>
              </p14:nvContentPartPr>
              <p14:xfrm>
                <a:off x="725651" y="5071015"/>
                <a:ext cx="1693080" cy="1139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9173256-07EF-C275-8742-92B35CCA58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8011" y="5053375"/>
                  <a:ext cx="1728720" cy="117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87E1997D-9A63-5845-6EAF-DF1DCFD2579A}"/>
                  </a:ext>
                </a:extLst>
              </p14:cNvPr>
              <p14:cNvContentPartPr/>
              <p14:nvPr/>
            </p14:nvContentPartPr>
            <p14:xfrm>
              <a:off x="846251" y="2652175"/>
              <a:ext cx="61560" cy="183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87E1997D-9A63-5845-6EAF-DF1DCFD2579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28251" y="2634535"/>
                <a:ext cx="972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7E47C9C-DAD1-4E1B-1C12-F38AA7010964}"/>
                  </a:ext>
                </a:extLst>
              </p14:cNvPr>
              <p14:cNvContentPartPr/>
              <p14:nvPr/>
            </p14:nvContentPartPr>
            <p14:xfrm>
              <a:off x="850931" y="2680255"/>
              <a:ext cx="92880" cy="313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7E47C9C-DAD1-4E1B-1C12-F38AA701096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3291" y="2662615"/>
                <a:ext cx="1285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81986D2-F633-767E-B3ED-CEE92C8F20B8}"/>
                  </a:ext>
                </a:extLst>
              </p14:cNvPr>
              <p14:cNvContentPartPr/>
              <p14:nvPr/>
            </p14:nvContentPartPr>
            <p14:xfrm>
              <a:off x="1843811" y="2659015"/>
              <a:ext cx="2001960" cy="597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81986D2-F633-767E-B3ED-CEE92C8F20B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826171" y="2641015"/>
                <a:ext cx="2037600" cy="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45346E2A-D37E-3DA3-DDCF-5178C79EB26D}"/>
              </a:ext>
            </a:extLst>
          </p:cNvPr>
          <p:cNvGrpSpPr/>
          <p:nvPr/>
        </p:nvGrpSpPr>
        <p:grpSpPr>
          <a:xfrm>
            <a:off x="3804731" y="2648575"/>
            <a:ext cx="692640" cy="472680"/>
            <a:chOff x="3804731" y="2648575"/>
            <a:chExt cx="69264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0D026AE-45BD-E8C8-5E32-9398F4BF5BF0}"/>
                    </a:ext>
                  </a:extLst>
                </p14:cNvPr>
                <p14:cNvContentPartPr/>
                <p14:nvPr/>
              </p14:nvContentPartPr>
              <p14:xfrm>
                <a:off x="3834611" y="2648575"/>
                <a:ext cx="237600" cy="184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0D026AE-45BD-E8C8-5E32-9398F4BF5B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16611" y="2630935"/>
                  <a:ext cx="273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5D7B007-377D-F038-ACEC-7D32DCED0A0C}"/>
                    </a:ext>
                  </a:extLst>
                </p14:cNvPr>
                <p14:cNvContentPartPr/>
                <p14:nvPr/>
              </p14:nvContentPartPr>
              <p14:xfrm>
                <a:off x="3804731" y="2767375"/>
                <a:ext cx="269280" cy="353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5D7B007-377D-F038-ACEC-7D32DCED0A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87091" y="2749735"/>
                  <a:ext cx="3049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D3157A5-6A60-5877-E263-664E87EC4613}"/>
                    </a:ext>
                  </a:extLst>
                </p14:cNvPr>
                <p14:cNvContentPartPr/>
                <p14:nvPr/>
              </p14:nvContentPartPr>
              <p14:xfrm>
                <a:off x="4065731" y="2670175"/>
                <a:ext cx="431640" cy="241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D3157A5-6A60-5877-E263-664E87EC461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47731" y="2652535"/>
                  <a:ext cx="46728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2966FA9-4145-5280-62EC-5D14298CEBAA}"/>
              </a:ext>
            </a:extLst>
          </p:cNvPr>
          <p:cNvGrpSpPr/>
          <p:nvPr/>
        </p:nvGrpSpPr>
        <p:grpSpPr>
          <a:xfrm>
            <a:off x="3649211" y="3141055"/>
            <a:ext cx="525960" cy="318600"/>
            <a:chOff x="3649211" y="3141055"/>
            <a:chExt cx="52596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CBC5F1B-E7C2-7F54-53DD-1176AEFA1F0D}"/>
                    </a:ext>
                  </a:extLst>
                </p14:cNvPr>
                <p14:cNvContentPartPr/>
                <p14:nvPr/>
              </p14:nvContentPartPr>
              <p14:xfrm>
                <a:off x="3649211" y="3141055"/>
                <a:ext cx="427320" cy="318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CBC5F1B-E7C2-7F54-53DD-1176AEFA1F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631571" y="3123055"/>
                  <a:ext cx="46296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EFE3A87-8E80-D549-CAB3-B0D56E6BF1A9}"/>
                    </a:ext>
                  </a:extLst>
                </p14:cNvPr>
                <p14:cNvContentPartPr/>
                <p14:nvPr/>
              </p14:nvContentPartPr>
              <p14:xfrm>
                <a:off x="3994811" y="3303415"/>
                <a:ext cx="180360" cy="172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EFE3A87-8E80-D549-CAB3-B0D56E6BF1A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76811" y="3285775"/>
                  <a:ext cx="21600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D45577A0-5C94-F65D-06DD-A52DA94A700F}"/>
                  </a:ext>
                </a:extLst>
              </p14:cNvPr>
              <p14:cNvContentPartPr/>
              <p14:nvPr/>
            </p14:nvContentPartPr>
            <p14:xfrm>
              <a:off x="1287611" y="1489375"/>
              <a:ext cx="2699640" cy="11124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D45577A0-5C94-F65D-06DD-A52DA94A700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269971" y="1471735"/>
                <a:ext cx="2735280" cy="11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B4D5D3BF-E9FB-8D7F-158D-48638FA2ABE8}"/>
              </a:ext>
            </a:extLst>
          </p:cNvPr>
          <p:cNvGrpSpPr/>
          <p:nvPr/>
        </p:nvGrpSpPr>
        <p:grpSpPr>
          <a:xfrm>
            <a:off x="2490371" y="1923535"/>
            <a:ext cx="353520" cy="325800"/>
            <a:chOff x="2490371" y="1923535"/>
            <a:chExt cx="35352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F89A04D-FC0F-F31D-CAC9-5B9A6F765FFC}"/>
                    </a:ext>
                  </a:extLst>
                </p14:cNvPr>
                <p14:cNvContentPartPr/>
                <p14:nvPr/>
              </p14:nvContentPartPr>
              <p14:xfrm>
                <a:off x="2490371" y="2147455"/>
                <a:ext cx="77400" cy="77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F89A04D-FC0F-F31D-CAC9-5B9A6F765F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72371" y="2129815"/>
                  <a:ext cx="113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A4E0468-7D50-2730-F9D3-7F1E977AE30C}"/>
                    </a:ext>
                  </a:extLst>
                </p14:cNvPr>
                <p14:cNvContentPartPr/>
                <p14:nvPr/>
              </p14:nvContentPartPr>
              <p14:xfrm>
                <a:off x="2650211" y="1981855"/>
                <a:ext cx="193680" cy="267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A4E0468-7D50-2730-F9D3-7F1E977AE30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32571" y="1964215"/>
                  <a:ext cx="229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D4003C2-85FA-5251-3D38-6AA7E0BD0CAD}"/>
                    </a:ext>
                  </a:extLst>
                </p14:cNvPr>
                <p14:cNvContentPartPr/>
                <p14:nvPr/>
              </p14:nvContentPartPr>
              <p14:xfrm>
                <a:off x="2633651" y="1923535"/>
                <a:ext cx="186120" cy="13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D4003C2-85FA-5251-3D38-6AA7E0BD0C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15651" y="1905535"/>
                  <a:ext cx="22176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04731C59-E6A0-A641-C9C8-BA88169831FB}"/>
                  </a:ext>
                </a:extLst>
              </p14:cNvPr>
              <p14:cNvContentPartPr/>
              <p14:nvPr/>
            </p14:nvContentPartPr>
            <p14:xfrm>
              <a:off x="1229291" y="2753695"/>
              <a:ext cx="172440" cy="8938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04731C59-E6A0-A641-C9C8-BA88169831F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211651" y="2735695"/>
                <a:ext cx="208080" cy="9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D638123-7182-A860-6423-18515B32999C}"/>
                  </a:ext>
                </a:extLst>
              </p14:cNvPr>
              <p14:cNvContentPartPr/>
              <p14:nvPr/>
            </p14:nvContentPartPr>
            <p14:xfrm>
              <a:off x="796211" y="3627415"/>
              <a:ext cx="1578960" cy="7642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D638123-7182-A860-6423-18515B32999C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78211" y="3609775"/>
                <a:ext cx="1614600" cy="79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6F13636-D472-EE06-BEED-01CD356773C9}"/>
              </a:ext>
            </a:extLst>
          </p:cNvPr>
          <p:cNvGrpSpPr/>
          <p:nvPr/>
        </p:nvGrpSpPr>
        <p:grpSpPr>
          <a:xfrm>
            <a:off x="921131" y="3857815"/>
            <a:ext cx="1224360" cy="258840"/>
            <a:chOff x="921131" y="3857815"/>
            <a:chExt cx="12243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B589D12-A119-128A-99EF-4E55B28734E9}"/>
                    </a:ext>
                  </a:extLst>
                </p14:cNvPr>
                <p14:cNvContentPartPr/>
                <p14:nvPr/>
              </p14:nvContentPartPr>
              <p14:xfrm>
                <a:off x="943451" y="3972655"/>
                <a:ext cx="33480" cy="114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B589D12-A119-128A-99EF-4E55B28734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5811" y="3955015"/>
                  <a:ext cx="69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5FC0A6-EE19-6402-F2AA-8796D9AEC7EF}"/>
                    </a:ext>
                  </a:extLst>
                </p14:cNvPr>
                <p14:cNvContentPartPr/>
                <p14:nvPr/>
              </p14:nvContentPartPr>
              <p14:xfrm>
                <a:off x="1134971" y="3982735"/>
                <a:ext cx="69840" cy="92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5FC0A6-EE19-6402-F2AA-8796D9AEC7E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6971" y="3965095"/>
                  <a:ext cx="1054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76EAE8-2861-51E2-564F-5878FA034224}"/>
                    </a:ext>
                  </a:extLst>
                </p14:cNvPr>
                <p14:cNvContentPartPr/>
                <p14:nvPr/>
              </p14:nvContentPartPr>
              <p14:xfrm>
                <a:off x="1207331" y="3873295"/>
                <a:ext cx="66960" cy="184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76EAE8-2861-51E2-564F-5878FA0342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89331" y="3855295"/>
                  <a:ext cx="1026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3204723-2CF1-AF8E-8D45-807AAD0A63C5}"/>
                    </a:ext>
                  </a:extLst>
                </p14:cNvPr>
                <p14:cNvContentPartPr/>
                <p14:nvPr/>
              </p14:nvContentPartPr>
              <p14:xfrm>
                <a:off x="983051" y="4014415"/>
                <a:ext cx="117720" cy="691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3204723-2CF1-AF8E-8D45-807AAD0A63C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65411" y="3996775"/>
                  <a:ext cx="153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E70FF86-F2DA-1ECE-E702-A50A8E1097CC}"/>
                    </a:ext>
                  </a:extLst>
                </p14:cNvPr>
                <p14:cNvContentPartPr/>
                <p14:nvPr/>
              </p14:nvContentPartPr>
              <p14:xfrm>
                <a:off x="921131" y="3902815"/>
                <a:ext cx="16200" cy="3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E70FF86-F2DA-1ECE-E702-A50A8E1097C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03491" y="3885175"/>
                  <a:ext cx="51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6899FB-2445-B4C3-86C9-6691B97A5FA4}"/>
                    </a:ext>
                  </a:extLst>
                </p14:cNvPr>
                <p14:cNvContentPartPr/>
                <p14:nvPr/>
              </p14:nvContentPartPr>
              <p14:xfrm>
                <a:off x="1349531" y="4024495"/>
                <a:ext cx="83880" cy="81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6899FB-2445-B4C3-86C9-6691B97A5F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31891" y="4006495"/>
                  <a:ext cx="119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EA9D419-3179-C2DC-DC2D-3C83204A4EAE}"/>
                    </a:ext>
                  </a:extLst>
                </p14:cNvPr>
                <p14:cNvContentPartPr/>
                <p14:nvPr/>
              </p14:nvContentPartPr>
              <p14:xfrm>
                <a:off x="1507931" y="4010815"/>
                <a:ext cx="115200" cy="10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EA9D419-3179-C2DC-DC2D-3C83204A4EA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490291" y="3993175"/>
                  <a:ext cx="150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3D8ABAD-B797-DB8E-1E06-45C178AF9B6F}"/>
                    </a:ext>
                  </a:extLst>
                </p14:cNvPr>
                <p14:cNvContentPartPr/>
                <p14:nvPr/>
              </p14:nvContentPartPr>
              <p14:xfrm>
                <a:off x="1672811" y="3857815"/>
                <a:ext cx="131760" cy="232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3D8ABAD-B797-DB8E-1E06-45C178AF9B6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55171" y="3840175"/>
                  <a:ext cx="167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241FC3C-6D6B-AE95-56F3-847C962EC21B}"/>
                    </a:ext>
                  </a:extLst>
                </p14:cNvPr>
                <p14:cNvContentPartPr/>
                <p14:nvPr/>
              </p14:nvContentPartPr>
              <p14:xfrm>
                <a:off x="1636811" y="3973015"/>
                <a:ext cx="158400" cy="24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241FC3C-6D6B-AE95-56F3-847C962EC21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618811" y="3955015"/>
                  <a:ext cx="194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727A1E7-C834-9564-6260-FA1026607694}"/>
                    </a:ext>
                  </a:extLst>
                </p14:cNvPr>
                <p14:cNvContentPartPr/>
                <p14:nvPr/>
              </p14:nvContentPartPr>
              <p14:xfrm>
                <a:off x="1848491" y="3937735"/>
                <a:ext cx="16200" cy="133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727A1E7-C834-9564-6260-FA102660769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830851" y="3920095"/>
                  <a:ext cx="51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8210090-08E7-9614-1B8E-62E2EBDFE6C4}"/>
                    </a:ext>
                  </a:extLst>
                </p14:cNvPr>
                <p14:cNvContentPartPr/>
                <p14:nvPr/>
              </p14:nvContentPartPr>
              <p14:xfrm>
                <a:off x="1911491" y="4006855"/>
                <a:ext cx="77040" cy="73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8210090-08E7-9614-1B8E-62E2EBDFE6C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893851" y="3988855"/>
                  <a:ext cx="112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FD4C53A-FA41-5174-1DDA-0151AD14E1FB}"/>
                    </a:ext>
                  </a:extLst>
                </p14:cNvPr>
                <p14:cNvContentPartPr/>
                <p14:nvPr/>
              </p14:nvContentPartPr>
              <p14:xfrm>
                <a:off x="2055131" y="3984895"/>
                <a:ext cx="90360" cy="96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FD4C53A-FA41-5174-1DDA-0151AD14E1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037491" y="3966895"/>
                  <a:ext cx="12600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32D8533-B6F8-A170-0C6F-0B75339D322D}"/>
                  </a:ext>
                </a:extLst>
              </p14:cNvPr>
              <p14:cNvContentPartPr/>
              <p14:nvPr/>
            </p14:nvContentPartPr>
            <p14:xfrm>
              <a:off x="1379771" y="4388455"/>
              <a:ext cx="75600" cy="81288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32D8533-B6F8-A170-0C6F-0B75339D322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362131" y="4370455"/>
                <a:ext cx="111240" cy="84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DF6B40E4-A61F-AB0F-086B-56CB57B5E35F}"/>
                  </a:ext>
                </a:extLst>
              </p14:cNvPr>
              <p14:cNvContentPartPr/>
              <p14:nvPr/>
            </p14:nvContentPartPr>
            <p14:xfrm>
              <a:off x="3255731" y="4614895"/>
              <a:ext cx="1311120" cy="106956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DF6B40E4-A61F-AB0F-086B-56CB57B5E35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237731" y="4597255"/>
                <a:ext cx="1346760" cy="11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1E08EB6-8830-5B70-4F91-2C8E3F2A59A5}"/>
              </a:ext>
            </a:extLst>
          </p:cNvPr>
          <p:cNvGrpSpPr/>
          <p:nvPr/>
        </p:nvGrpSpPr>
        <p:grpSpPr>
          <a:xfrm>
            <a:off x="2961251" y="4020895"/>
            <a:ext cx="2179440" cy="1960560"/>
            <a:chOff x="2961251" y="4020895"/>
            <a:chExt cx="2179440" cy="196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3783B87-EBDF-1E6E-CBEC-EAE636DA2B8D}"/>
                    </a:ext>
                  </a:extLst>
                </p14:cNvPr>
                <p14:cNvContentPartPr/>
                <p14:nvPr/>
              </p14:nvContentPartPr>
              <p14:xfrm>
                <a:off x="2980691" y="4056895"/>
                <a:ext cx="1916280" cy="16822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3783B87-EBDF-1E6E-CBEC-EAE636DA2B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962691" y="4039255"/>
                  <a:ext cx="1951920" cy="171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41BCC1-A521-131E-F62D-9A8567D5BD70}"/>
                    </a:ext>
                  </a:extLst>
                </p14:cNvPr>
                <p14:cNvContentPartPr/>
                <p14:nvPr/>
              </p14:nvContentPartPr>
              <p14:xfrm>
                <a:off x="2961251" y="4042855"/>
                <a:ext cx="129240" cy="979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41BCC1-A521-131E-F62D-9A8567D5BD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943251" y="4024855"/>
                  <a:ext cx="164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F075E8C-8B0A-F081-2A49-6A53652E10B6}"/>
                    </a:ext>
                  </a:extLst>
                </p14:cNvPr>
                <p14:cNvContentPartPr/>
                <p14:nvPr/>
              </p14:nvContentPartPr>
              <p14:xfrm>
                <a:off x="4961051" y="5755735"/>
                <a:ext cx="179640" cy="2257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F075E8C-8B0A-F081-2A49-6A53652E10B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43411" y="5737735"/>
                  <a:ext cx="2152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9DABCF-8775-D994-C525-0A684440A223}"/>
                    </a:ext>
                  </a:extLst>
                </p14:cNvPr>
                <p14:cNvContentPartPr/>
                <p14:nvPr/>
              </p14:nvContentPartPr>
              <p14:xfrm>
                <a:off x="3202451" y="4105135"/>
                <a:ext cx="111960" cy="169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9DABCF-8775-D994-C525-0A684440A22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184451" y="4087135"/>
                  <a:ext cx="147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F2AFF98-9D24-E59B-0032-D1C2C0792447}"/>
                    </a:ext>
                  </a:extLst>
                </p14:cNvPr>
                <p14:cNvContentPartPr/>
                <p14:nvPr/>
              </p14:nvContentPartPr>
              <p14:xfrm>
                <a:off x="3339251" y="4178215"/>
                <a:ext cx="30960" cy="76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F2AFF98-9D24-E59B-0032-D1C2C07924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21251" y="4160575"/>
                  <a:ext cx="666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E4CBAC5-5CDE-117F-9001-CD5C854DB7DA}"/>
                    </a:ext>
                  </a:extLst>
                </p14:cNvPr>
                <p14:cNvContentPartPr/>
                <p14:nvPr/>
              </p14:nvContentPartPr>
              <p14:xfrm>
                <a:off x="3354731" y="4117735"/>
                <a:ext cx="3960" cy="8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E4CBAC5-5CDE-117F-9001-CD5C854DB7D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37091" y="4099735"/>
                  <a:ext cx="39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B443931-BBB3-EC47-1D86-5CE434238A14}"/>
                    </a:ext>
                  </a:extLst>
                </p14:cNvPr>
                <p14:cNvContentPartPr/>
                <p14:nvPr/>
              </p14:nvContentPartPr>
              <p14:xfrm>
                <a:off x="3417011" y="4163095"/>
                <a:ext cx="107640" cy="257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B443931-BBB3-EC47-1D86-5CE434238A1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99011" y="4145455"/>
                  <a:ext cx="1432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6E088D4-9848-0BFA-7A58-BAAC7090582D}"/>
                    </a:ext>
                  </a:extLst>
                </p14:cNvPr>
                <p14:cNvContentPartPr/>
                <p14:nvPr/>
              </p14:nvContentPartPr>
              <p14:xfrm>
                <a:off x="3550211" y="4171735"/>
                <a:ext cx="105120" cy="95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6E088D4-9848-0BFA-7A58-BAAC7090582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32211" y="4154095"/>
                  <a:ext cx="140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F0C4ED4-517F-35E3-CD1B-29A64D33C95E}"/>
                    </a:ext>
                  </a:extLst>
                </p14:cNvPr>
                <p14:cNvContentPartPr/>
                <p14:nvPr/>
              </p14:nvContentPartPr>
              <p14:xfrm>
                <a:off x="3705731" y="4174975"/>
                <a:ext cx="80640" cy="110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F0C4ED4-517F-35E3-CD1B-29A64D33C95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88091" y="4157335"/>
                  <a:ext cx="116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C5B6592-F7B1-7C66-0C6B-94F57C4B5B04}"/>
                    </a:ext>
                  </a:extLst>
                </p14:cNvPr>
                <p14:cNvContentPartPr/>
                <p14:nvPr/>
              </p14:nvContentPartPr>
              <p14:xfrm>
                <a:off x="3806531" y="4020895"/>
                <a:ext cx="27360" cy="303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C5B6592-F7B1-7C66-0C6B-94F57C4B5B0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788891" y="4002895"/>
                  <a:ext cx="63000" cy="33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162F9650-5530-A0B6-BB7E-1D8BF73EC06F}"/>
                  </a:ext>
                </a:extLst>
              </p14:cNvPr>
              <p14:cNvContentPartPr/>
              <p14:nvPr/>
            </p14:nvContentPartPr>
            <p14:xfrm>
              <a:off x="6151931" y="1573615"/>
              <a:ext cx="82080" cy="492768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162F9650-5530-A0B6-BB7E-1D8BF73EC06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134291" y="1555975"/>
                <a:ext cx="117720" cy="496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725BED5-276A-4B45-7CEE-206205C5C6A8}"/>
              </a:ext>
            </a:extLst>
          </p:cNvPr>
          <p:cNvGrpSpPr/>
          <p:nvPr/>
        </p:nvGrpSpPr>
        <p:grpSpPr>
          <a:xfrm>
            <a:off x="837971" y="2770615"/>
            <a:ext cx="311400" cy="555480"/>
            <a:chOff x="837971" y="2770615"/>
            <a:chExt cx="31140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9FCDF23-F47C-113F-0B2C-EB5925034B0F}"/>
                    </a:ext>
                  </a:extLst>
                </p14:cNvPr>
                <p14:cNvContentPartPr/>
                <p14:nvPr/>
              </p14:nvContentPartPr>
              <p14:xfrm>
                <a:off x="1074851" y="2784655"/>
                <a:ext cx="74520" cy="521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9FCDF23-F47C-113F-0B2C-EB5925034B0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6851" y="2766655"/>
                  <a:ext cx="11016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7463088-3C7F-5924-074A-881327CC9FBA}"/>
                    </a:ext>
                  </a:extLst>
                </p14:cNvPr>
                <p14:cNvContentPartPr/>
                <p14:nvPr/>
              </p14:nvContentPartPr>
              <p14:xfrm>
                <a:off x="837971" y="2770615"/>
                <a:ext cx="131040" cy="555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7463088-3C7F-5924-074A-881327CC9FB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9971" y="2752615"/>
                  <a:ext cx="166680" cy="59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3F3C410-12B4-452C-B34C-171FC5857059}"/>
              </a:ext>
            </a:extLst>
          </p:cNvPr>
          <p:cNvGrpSpPr/>
          <p:nvPr/>
        </p:nvGrpSpPr>
        <p:grpSpPr>
          <a:xfrm>
            <a:off x="1602971" y="2791495"/>
            <a:ext cx="579240" cy="472680"/>
            <a:chOff x="1602971" y="2791495"/>
            <a:chExt cx="57924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9842D4B-C1D3-7B4A-DF7A-535BC3987092}"/>
                    </a:ext>
                  </a:extLst>
                </p14:cNvPr>
                <p14:cNvContentPartPr/>
                <p14:nvPr/>
              </p14:nvContentPartPr>
              <p14:xfrm>
                <a:off x="1602971" y="2791495"/>
                <a:ext cx="57960" cy="472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9842D4B-C1D3-7B4A-DF7A-535BC398709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85331" y="2773495"/>
                  <a:ext cx="936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2CDAA5D-B778-507F-3DDE-49A25BBAF7E3}"/>
                    </a:ext>
                  </a:extLst>
                </p14:cNvPr>
                <p14:cNvContentPartPr/>
                <p14:nvPr/>
              </p14:nvContentPartPr>
              <p14:xfrm>
                <a:off x="1836971" y="2799775"/>
                <a:ext cx="65880" cy="4312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2CDAA5D-B778-507F-3DDE-49A25BBAF7E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18971" y="2781775"/>
                  <a:ext cx="10152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15AE683-A62E-57C7-2E52-161512B754C0}"/>
                    </a:ext>
                  </a:extLst>
                </p14:cNvPr>
                <p14:cNvContentPartPr/>
                <p14:nvPr/>
              </p14:nvContentPartPr>
              <p14:xfrm>
                <a:off x="2082131" y="2898055"/>
                <a:ext cx="89280" cy="196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15AE683-A62E-57C7-2E52-161512B754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64131" y="2880055"/>
                  <a:ext cx="1249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E5612AE-AF1D-D177-9CD6-17C2E76AD7F2}"/>
                    </a:ext>
                  </a:extLst>
                </p14:cNvPr>
                <p14:cNvContentPartPr/>
                <p14:nvPr/>
              </p14:nvContentPartPr>
              <p14:xfrm>
                <a:off x="2107691" y="2959615"/>
                <a:ext cx="60840" cy="237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E5612AE-AF1D-D177-9CD6-17C2E76AD7F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90051" y="2941975"/>
                  <a:ext cx="964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B0B8CBF-194B-AF17-90A3-E2C4579E0A9E}"/>
                    </a:ext>
                  </a:extLst>
                </p14:cNvPr>
                <p14:cNvContentPartPr/>
                <p14:nvPr/>
              </p14:nvContentPartPr>
              <p14:xfrm>
                <a:off x="2108771" y="2875015"/>
                <a:ext cx="73440" cy="20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B0B8CBF-194B-AF17-90A3-E2C4579E0A9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91131" y="2857375"/>
                  <a:ext cx="109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B01A8A6-C06E-ABA7-06D4-BED7A3ED4CD3}"/>
                    </a:ext>
                  </a:extLst>
                </p14:cNvPr>
                <p14:cNvContentPartPr/>
                <p14:nvPr/>
              </p14:nvContentPartPr>
              <p14:xfrm>
                <a:off x="2069891" y="2805175"/>
                <a:ext cx="102240" cy="14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B01A8A6-C06E-ABA7-06D4-BED7A3ED4CD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052251" y="2787175"/>
                  <a:ext cx="1378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ACC39941-BFD0-B8CB-00BF-51A0EF882718}"/>
              </a:ext>
            </a:extLst>
          </p:cNvPr>
          <p:cNvGrpSpPr/>
          <p:nvPr/>
        </p:nvGrpSpPr>
        <p:grpSpPr>
          <a:xfrm>
            <a:off x="4401971" y="1542655"/>
            <a:ext cx="1497600" cy="413640"/>
            <a:chOff x="4401971" y="1542655"/>
            <a:chExt cx="1497600" cy="41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6D04D3C-8D1B-4B45-5445-1829F77BC707}"/>
                    </a:ext>
                  </a:extLst>
                </p14:cNvPr>
                <p14:cNvContentPartPr/>
                <p14:nvPr/>
              </p14:nvContentPartPr>
              <p14:xfrm>
                <a:off x="4499531" y="1637695"/>
                <a:ext cx="2520" cy="105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6D04D3C-8D1B-4B45-5445-1829F77BC70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481891" y="1619695"/>
                  <a:ext cx="381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74E55BE-60A6-AC34-7FF6-38BB377CDB8D}"/>
                    </a:ext>
                  </a:extLst>
                </p14:cNvPr>
                <p14:cNvContentPartPr/>
                <p14:nvPr/>
              </p14:nvContentPartPr>
              <p14:xfrm>
                <a:off x="4401971" y="1795735"/>
                <a:ext cx="158400" cy="9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74E55BE-60A6-AC34-7FF6-38BB377CDB8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384331" y="1777735"/>
                  <a:ext cx="194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9D45C6B-0867-86A6-2109-B201FA0B8A29}"/>
                    </a:ext>
                  </a:extLst>
                </p14:cNvPr>
                <p14:cNvContentPartPr/>
                <p14:nvPr/>
              </p14:nvContentPartPr>
              <p14:xfrm>
                <a:off x="4477931" y="1873135"/>
                <a:ext cx="82440" cy="831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9D45C6B-0867-86A6-2109-B201FA0B8A2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460291" y="1855495"/>
                  <a:ext cx="1180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E43CBA7-951E-2D2E-4561-9D1EC716FF79}"/>
                    </a:ext>
                  </a:extLst>
                </p14:cNvPr>
                <p14:cNvContentPartPr/>
                <p14:nvPr/>
              </p14:nvContentPartPr>
              <p14:xfrm>
                <a:off x="4662611" y="1750735"/>
                <a:ext cx="134640" cy="113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E43CBA7-951E-2D2E-4561-9D1EC716FF7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44971" y="1732735"/>
                  <a:ext cx="1702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E699911-6172-4FA9-4626-FAD9129D42DF}"/>
                    </a:ext>
                  </a:extLst>
                </p14:cNvPr>
                <p14:cNvContentPartPr/>
                <p14:nvPr/>
              </p14:nvContentPartPr>
              <p14:xfrm>
                <a:off x="4842251" y="1746415"/>
                <a:ext cx="129960" cy="126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E699911-6172-4FA9-4626-FAD9129D42D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24611" y="1728775"/>
                  <a:ext cx="165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2789AB1-0DFF-C4AC-4710-7CC14DD65441}"/>
                    </a:ext>
                  </a:extLst>
                </p14:cNvPr>
                <p14:cNvContentPartPr/>
                <p14:nvPr/>
              </p14:nvContentPartPr>
              <p14:xfrm>
                <a:off x="5005331" y="1617535"/>
                <a:ext cx="81000" cy="95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2789AB1-0DFF-C4AC-4710-7CC14DD654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87331" y="1599895"/>
                  <a:ext cx="116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8FB9899-472F-A0CC-BEEA-BA32BBB708AB}"/>
                    </a:ext>
                  </a:extLst>
                </p14:cNvPr>
                <p14:cNvContentPartPr/>
                <p14:nvPr/>
              </p14:nvContentPartPr>
              <p14:xfrm>
                <a:off x="5199371" y="1764775"/>
                <a:ext cx="90360" cy="72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8FB9899-472F-A0CC-BEEA-BA32BBB708A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81371" y="1746775"/>
                  <a:ext cx="126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CDDE5DF-8F0D-6D27-04B7-CDD80AD1889D}"/>
                    </a:ext>
                  </a:extLst>
                </p14:cNvPr>
                <p14:cNvContentPartPr/>
                <p14:nvPr/>
              </p14:nvContentPartPr>
              <p14:xfrm>
                <a:off x="5201531" y="1839655"/>
                <a:ext cx="97560" cy="342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CDDE5DF-8F0D-6D27-04B7-CDD80AD1889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183891" y="1822015"/>
                  <a:ext cx="133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D7D62E2-AAFB-BB9E-7409-7B5895199C74}"/>
                    </a:ext>
                  </a:extLst>
                </p14:cNvPr>
                <p14:cNvContentPartPr/>
                <p14:nvPr/>
              </p14:nvContentPartPr>
              <p14:xfrm>
                <a:off x="5461811" y="1739215"/>
                <a:ext cx="107640" cy="1436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D7D62E2-AAFB-BB9E-7409-7B5895199C7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444171" y="1721575"/>
                  <a:ext cx="143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10BD769-CA8E-97EB-16AF-E75DF0004A17}"/>
                    </a:ext>
                  </a:extLst>
                </p14:cNvPr>
                <p14:cNvContentPartPr/>
                <p14:nvPr/>
              </p14:nvContentPartPr>
              <p14:xfrm>
                <a:off x="5645051" y="1645975"/>
                <a:ext cx="165960" cy="2635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10BD769-CA8E-97EB-16AF-E75DF0004A1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27051" y="1628335"/>
                  <a:ext cx="2016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D3BE6B5-E680-EEFE-BB08-16E26F4B3065}"/>
                    </a:ext>
                  </a:extLst>
                </p14:cNvPr>
                <p14:cNvContentPartPr/>
                <p14:nvPr/>
              </p14:nvContentPartPr>
              <p14:xfrm>
                <a:off x="5782211" y="1589455"/>
                <a:ext cx="75960" cy="1576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D3BE6B5-E680-EEFE-BB08-16E26F4B306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64571" y="1571815"/>
                  <a:ext cx="1116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CD13EBE-486C-6604-0000-92C0529BF6B3}"/>
                    </a:ext>
                  </a:extLst>
                </p14:cNvPr>
                <p14:cNvContentPartPr/>
                <p14:nvPr/>
              </p14:nvContentPartPr>
              <p14:xfrm>
                <a:off x="5636051" y="1623295"/>
                <a:ext cx="42480" cy="1180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CD13EBE-486C-6604-0000-92C0529BF6B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18051" y="1605655"/>
                  <a:ext cx="78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D1ADB34-178C-8CC3-36DA-1DB305DDDEA5}"/>
                    </a:ext>
                  </a:extLst>
                </p14:cNvPr>
                <p14:cNvContentPartPr/>
                <p14:nvPr/>
              </p14:nvContentPartPr>
              <p14:xfrm>
                <a:off x="5615171" y="1542655"/>
                <a:ext cx="255960" cy="395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D1ADB34-178C-8CC3-36DA-1DB305DDDEA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97171" y="1525015"/>
                  <a:ext cx="2916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2CFBED5-A365-273F-0E4B-C354A3BDCB11}"/>
                    </a:ext>
                  </a:extLst>
                </p14:cNvPr>
                <p14:cNvContentPartPr/>
                <p14:nvPr/>
              </p14:nvContentPartPr>
              <p14:xfrm>
                <a:off x="5557931" y="1558135"/>
                <a:ext cx="73440" cy="158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2CFBED5-A365-273F-0E4B-C354A3BDCB1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540291" y="1540495"/>
                  <a:ext cx="109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4290780-4EF7-18A5-6850-07D222A8211B}"/>
                    </a:ext>
                  </a:extLst>
                </p14:cNvPr>
                <p14:cNvContentPartPr/>
                <p14:nvPr/>
              </p14:nvContentPartPr>
              <p14:xfrm>
                <a:off x="5810651" y="1552735"/>
                <a:ext cx="88920" cy="24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4290780-4EF7-18A5-6850-07D222A8211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793011" y="1534735"/>
                  <a:ext cx="1245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C91EB755-58FD-BF96-223C-F35F5FC6262E}"/>
              </a:ext>
            </a:extLst>
          </p:cNvPr>
          <p:cNvGrpSpPr/>
          <p:nvPr/>
        </p:nvGrpSpPr>
        <p:grpSpPr>
          <a:xfrm>
            <a:off x="278891" y="2659375"/>
            <a:ext cx="2523600" cy="788760"/>
            <a:chOff x="278891" y="2659375"/>
            <a:chExt cx="2523600" cy="78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FA7B23D-277C-6A8A-8FDC-50C96F17E6DA}"/>
                    </a:ext>
                  </a:extLst>
                </p14:cNvPr>
                <p14:cNvContentPartPr/>
                <p14:nvPr/>
              </p14:nvContentPartPr>
              <p14:xfrm>
                <a:off x="885491" y="2695375"/>
                <a:ext cx="282600" cy="21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FA7B23D-277C-6A8A-8FDC-50C96F17E6D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67491" y="2677735"/>
                  <a:ext cx="318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124AF5-E0FE-680C-08B1-EB47B1935C78}"/>
                    </a:ext>
                  </a:extLst>
                </p14:cNvPr>
                <p14:cNvContentPartPr/>
                <p14:nvPr/>
              </p14:nvContentPartPr>
              <p14:xfrm>
                <a:off x="1430171" y="2693935"/>
                <a:ext cx="418680" cy="288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124AF5-E0FE-680C-08B1-EB47B1935C7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12171" y="2676295"/>
                  <a:ext cx="454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B89804B-D064-E0A3-912C-08F9AE9E4B62}"/>
                    </a:ext>
                  </a:extLst>
                </p14:cNvPr>
                <p14:cNvContentPartPr/>
                <p14:nvPr/>
              </p14:nvContentPartPr>
              <p14:xfrm>
                <a:off x="540251" y="2659375"/>
                <a:ext cx="316800" cy="144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B89804B-D064-E0A3-912C-08F9AE9E4B6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22251" y="2641735"/>
                  <a:ext cx="352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899B334-329C-8943-3110-3A9E9980D6A6}"/>
                    </a:ext>
                  </a:extLst>
                </p14:cNvPr>
                <p14:cNvContentPartPr/>
                <p14:nvPr/>
              </p14:nvContentPartPr>
              <p14:xfrm>
                <a:off x="393371" y="2784655"/>
                <a:ext cx="311400" cy="76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899B334-329C-8943-3110-3A9E9980D6A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75731" y="2766655"/>
                  <a:ext cx="347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67761AD-CBF6-3B00-69D4-0B9241CD81DA}"/>
                    </a:ext>
                  </a:extLst>
                </p14:cNvPr>
                <p14:cNvContentPartPr/>
                <p14:nvPr/>
              </p14:nvContentPartPr>
              <p14:xfrm>
                <a:off x="462131" y="2905975"/>
                <a:ext cx="154440" cy="316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67761AD-CBF6-3B00-69D4-0B9241CD81D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44491" y="2887975"/>
                  <a:ext cx="1900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BA185BF-0458-EFC3-419A-AA89CBFEC1E7}"/>
                    </a:ext>
                  </a:extLst>
                </p14:cNvPr>
                <p14:cNvContentPartPr/>
                <p14:nvPr/>
              </p14:nvContentPartPr>
              <p14:xfrm>
                <a:off x="523331" y="3037015"/>
                <a:ext cx="16200" cy="29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BA185BF-0458-EFC3-419A-AA89CBFEC1E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05331" y="3019015"/>
                  <a:ext cx="51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81874CB-4C70-7C14-ECED-0692A742BA65}"/>
                    </a:ext>
                  </a:extLst>
                </p14:cNvPr>
                <p14:cNvContentPartPr/>
                <p14:nvPr/>
              </p14:nvContentPartPr>
              <p14:xfrm>
                <a:off x="922931" y="3365695"/>
                <a:ext cx="192600" cy="12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81874CB-4C70-7C14-ECED-0692A742BA6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05291" y="3347695"/>
                  <a:ext cx="228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EEE1E44-B260-0792-03AF-A0C9EA5CB6CB}"/>
                    </a:ext>
                  </a:extLst>
                </p14:cNvPr>
                <p14:cNvContentPartPr/>
                <p14:nvPr/>
              </p14:nvContentPartPr>
              <p14:xfrm>
                <a:off x="1188611" y="3338695"/>
                <a:ext cx="118440" cy="20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EEE1E44-B260-0792-03AF-A0C9EA5CB6C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70611" y="3321055"/>
                  <a:ext cx="154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5DA77F-253C-232C-C2A4-E6696C66BC00}"/>
                    </a:ext>
                  </a:extLst>
                </p14:cNvPr>
                <p14:cNvContentPartPr/>
                <p14:nvPr/>
              </p14:nvContentPartPr>
              <p14:xfrm>
                <a:off x="1595051" y="3320335"/>
                <a:ext cx="95760" cy="15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5DA77F-253C-232C-C2A4-E6696C66BC0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577411" y="3302695"/>
                  <a:ext cx="131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A284CF3-8463-4059-63DC-7C4627A41DCD}"/>
                    </a:ext>
                  </a:extLst>
                </p14:cNvPr>
                <p14:cNvContentPartPr/>
                <p14:nvPr/>
              </p14:nvContentPartPr>
              <p14:xfrm>
                <a:off x="1869011" y="3321775"/>
                <a:ext cx="123480" cy="1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A284CF3-8463-4059-63DC-7C4627A41DC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51371" y="3303775"/>
                  <a:ext cx="159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07B6767-5C9E-1A08-387B-76323CDDF9EF}"/>
                    </a:ext>
                  </a:extLst>
                </p14:cNvPr>
                <p14:cNvContentPartPr/>
                <p14:nvPr/>
              </p14:nvContentPartPr>
              <p14:xfrm>
                <a:off x="2142251" y="3300895"/>
                <a:ext cx="155160" cy="266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07B6767-5C9E-1A08-387B-76323CDDF9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24251" y="3283255"/>
                  <a:ext cx="190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04CB807-B502-DB48-080C-771B7F6DC95C}"/>
                    </a:ext>
                  </a:extLst>
                </p14:cNvPr>
                <p14:cNvContentPartPr/>
                <p14:nvPr/>
              </p14:nvContentPartPr>
              <p14:xfrm>
                <a:off x="393371" y="3294055"/>
                <a:ext cx="9000" cy="144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04CB807-B502-DB48-080C-771B7F6DC95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75371" y="3276415"/>
                  <a:ext cx="44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65509D0-78F7-B44F-8E37-093DFA9FEED8}"/>
                    </a:ext>
                  </a:extLst>
                </p14:cNvPr>
                <p14:cNvContentPartPr/>
                <p14:nvPr/>
              </p14:nvContentPartPr>
              <p14:xfrm>
                <a:off x="278891" y="3407455"/>
                <a:ext cx="167760" cy="5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65509D0-78F7-B44F-8E37-093DFA9FEE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60891" y="3389455"/>
                  <a:ext cx="203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41FC8E6-763C-AD4D-0FA1-8C665333F591}"/>
                    </a:ext>
                  </a:extLst>
                </p14:cNvPr>
                <p14:cNvContentPartPr/>
                <p14:nvPr/>
              </p14:nvContentPartPr>
              <p14:xfrm>
                <a:off x="480851" y="3232855"/>
                <a:ext cx="196200" cy="199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41FC8E6-763C-AD4D-0FA1-8C665333F59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2851" y="3214855"/>
                  <a:ext cx="2318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BD4AC2-951B-5031-0328-2AF08824677E}"/>
                    </a:ext>
                  </a:extLst>
                </p14:cNvPr>
                <p14:cNvContentPartPr/>
                <p14:nvPr/>
              </p14:nvContentPartPr>
              <p14:xfrm>
                <a:off x="747971" y="3359935"/>
                <a:ext cx="182880" cy="26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BD4AC2-951B-5031-0328-2AF08824677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29971" y="3342295"/>
                  <a:ext cx="2185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818FB36-D91C-BC41-090E-440FC2498BC9}"/>
                    </a:ext>
                  </a:extLst>
                </p14:cNvPr>
                <p14:cNvContentPartPr/>
                <p14:nvPr/>
              </p14:nvContentPartPr>
              <p14:xfrm>
                <a:off x="726731" y="3350215"/>
                <a:ext cx="52200" cy="51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818FB36-D91C-BC41-090E-440FC2498BC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09091" y="3332215"/>
                  <a:ext cx="87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F5C5D65-3F95-2896-3C00-89181FDC0152}"/>
                    </a:ext>
                  </a:extLst>
                </p14:cNvPr>
                <p14:cNvContentPartPr/>
                <p14:nvPr/>
              </p14:nvContentPartPr>
              <p14:xfrm>
                <a:off x="1476251" y="3342295"/>
                <a:ext cx="36000" cy="18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F5C5D65-3F95-2896-3C00-89181FDC015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58251" y="3324655"/>
                  <a:ext cx="71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BEE8B7-042B-B151-5261-7373728EF150}"/>
                    </a:ext>
                  </a:extLst>
                </p14:cNvPr>
                <p14:cNvContentPartPr/>
                <p14:nvPr/>
              </p14:nvContentPartPr>
              <p14:xfrm>
                <a:off x="2379851" y="3164815"/>
                <a:ext cx="422640" cy="283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BEE8B7-042B-B151-5261-7373728EF15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362211" y="3147175"/>
                  <a:ext cx="4582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4D05E69-BDB7-503B-5DCF-54AA5915CAEA}"/>
                    </a:ext>
                  </a:extLst>
                </p14:cNvPr>
                <p14:cNvContentPartPr/>
                <p14:nvPr/>
              </p14:nvContentPartPr>
              <p14:xfrm>
                <a:off x="2578211" y="3146095"/>
                <a:ext cx="16200" cy="9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4D05E69-BDB7-503B-5DCF-54AA5915CAE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60211" y="3128095"/>
                  <a:ext cx="518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1C762B5-D09E-1BB6-A0AF-75755E5AC9F2}"/>
                    </a:ext>
                  </a:extLst>
                </p14:cNvPr>
                <p14:cNvContentPartPr/>
                <p14:nvPr/>
              </p14:nvContentPartPr>
              <p14:xfrm>
                <a:off x="466811" y="3224575"/>
                <a:ext cx="39960" cy="226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1C762B5-D09E-1BB6-A0AF-75755E5AC9F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8811" y="3206935"/>
                  <a:ext cx="75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100326B-C031-594C-EEF8-2303E41B59EE}"/>
                    </a:ext>
                  </a:extLst>
                </p14:cNvPr>
                <p14:cNvContentPartPr/>
                <p14:nvPr/>
              </p14:nvContentPartPr>
              <p14:xfrm>
                <a:off x="637811" y="3213775"/>
                <a:ext cx="51480" cy="23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100326B-C031-594C-EEF8-2303E41B59E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20171" y="3195775"/>
                  <a:ext cx="871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BD995318-9C12-42A2-04B5-C26C838FD37E}"/>
              </a:ext>
            </a:extLst>
          </p:cNvPr>
          <p:cNvGrpSpPr/>
          <p:nvPr/>
        </p:nvGrpSpPr>
        <p:grpSpPr>
          <a:xfrm>
            <a:off x="4905971" y="2243575"/>
            <a:ext cx="709560" cy="375480"/>
            <a:chOff x="4905971" y="2243575"/>
            <a:chExt cx="70956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FCD2A59-620B-344A-E4B8-356090C77BE8}"/>
                    </a:ext>
                  </a:extLst>
                </p14:cNvPr>
                <p14:cNvContentPartPr/>
                <p14:nvPr/>
              </p14:nvContentPartPr>
              <p14:xfrm>
                <a:off x="4905971" y="2360575"/>
                <a:ext cx="110520" cy="109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FCD2A59-620B-344A-E4B8-356090C77BE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88331" y="2342575"/>
                  <a:ext cx="146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372167C-D63A-AD19-41D2-2EB046991ED5}"/>
                    </a:ext>
                  </a:extLst>
                </p14:cNvPr>
                <p14:cNvContentPartPr/>
                <p14:nvPr/>
              </p14:nvContentPartPr>
              <p14:xfrm>
                <a:off x="5104691" y="2404495"/>
                <a:ext cx="126720" cy="147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372167C-D63A-AD19-41D2-2EB046991ED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086691" y="2386855"/>
                  <a:ext cx="162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94ED521-B068-2F31-A0B9-D780BE9FC7E9}"/>
                    </a:ext>
                  </a:extLst>
                </p14:cNvPr>
                <p14:cNvContentPartPr/>
                <p14:nvPr/>
              </p14:nvContentPartPr>
              <p14:xfrm>
                <a:off x="5093891" y="2460655"/>
                <a:ext cx="139320" cy="133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94ED521-B068-2F31-A0B9-D780BE9FC7E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76251" y="2442655"/>
                  <a:ext cx="174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197CBDC-336B-039E-C84B-F8EA2C5EA94B}"/>
                    </a:ext>
                  </a:extLst>
                </p14:cNvPr>
                <p14:cNvContentPartPr/>
                <p14:nvPr/>
              </p14:nvContentPartPr>
              <p14:xfrm>
                <a:off x="5463251" y="2243575"/>
                <a:ext cx="79200" cy="1407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197CBDC-336B-039E-C84B-F8EA2C5EA9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45611" y="2225935"/>
                  <a:ext cx="1148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5242009-199A-3361-BF31-95DBD3BAD403}"/>
                    </a:ext>
                  </a:extLst>
                </p14:cNvPr>
                <p14:cNvContentPartPr/>
                <p14:nvPr/>
              </p14:nvContentPartPr>
              <p14:xfrm>
                <a:off x="5409611" y="2425015"/>
                <a:ext cx="205920" cy="223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5242009-199A-3361-BF31-95DBD3BAD40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391971" y="2407015"/>
                  <a:ext cx="241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657EE17-2ACB-6ACA-FBD3-08682612D87E}"/>
                    </a:ext>
                  </a:extLst>
                </p14:cNvPr>
                <p14:cNvContentPartPr/>
                <p14:nvPr/>
              </p14:nvContentPartPr>
              <p14:xfrm>
                <a:off x="5474771" y="2473255"/>
                <a:ext cx="137880" cy="145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657EE17-2ACB-6ACA-FBD3-08682612D87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456771" y="2455615"/>
                  <a:ext cx="1735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DD8994A-47A6-8155-2622-9B4C99E36A58}"/>
              </a:ext>
            </a:extLst>
          </p:cNvPr>
          <p:cNvGrpSpPr/>
          <p:nvPr/>
        </p:nvGrpSpPr>
        <p:grpSpPr>
          <a:xfrm>
            <a:off x="5174171" y="2968975"/>
            <a:ext cx="808920" cy="446040"/>
            <a:chOff x="5174171" y="2968975"/>
            <a:chExt cx="80892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A87D1C8-3FFA-D759-2BC5-A430FFCBFB99}"/>
                    </a:ext>
                  </a:extLst>
                </p14:cNvPr>
                <p14:cNvContentPartPr/>
                <p14:nvPr/>
              </p14:nvContentPartPr>
              <p14:xfrm>
                <a:off x="5174171" y="3092815"/>
                <a:ext cx="87840" cy="172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A87D1C8-3FFA-D759-2BC5-A430FFCBFB9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156531" y="3075175"/>
                  <a:ext cx="1234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00DC034-7740-D37D-B6B5-3E4DCA871F64}"/>
                    </a:ext>
                  </a:extLst>
                </p14:cNvPr>
                <p14:cNvContentPartPr/>
                <p14:nvPr/>
              </p14:nvContentPartPr>
              <p14:xfrm>
                <a:off x="5178491" y="3154735"/>
                <a:ext cx="97200" cy="86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00DC034-7740-D37D-B6B5-3E4DCA871F6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160851" y="3136735"/>
                  <a:ext cx="1328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C4BD559-ED91-B62A-8F48-DFA58DB079E8}"/>
                    </a:ext>
                  </a:extLst>
                </p14:cNvPr>
                <p14:cNvContentPartPr/>
                <p14:nvPr/>
              </p14:nvContentPartPr>
              <p14:xfrm>
                <a:off x="5423651" y="3061855"/>
                <a:ext cx="93600" cy="119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C4BD559-ED91-B62A-8F48-DFA58DB079E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406011" y="3044215"/>
                  <a:ext cx="1292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76E29A6-1545-0D75-FFF9-E600F4A46984}"/>
                    </a:ext>
                  </a:extLst>
                </p14:cNvPr>
                <p14:cNvContentPartPr/>
                <p14:nvPr/>
              </p14:nvContentPartPr>
              <p14:xfrm>
                <a:off x="5619491" y="3129175"/>
                <a:ext cx="363600" cy="291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76E29A6-1545-0D75-FFF9-E600F4A469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601491" y="3111535"/>
                  <a:ext cx="3992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58BBF7B5-A4D1-6F86-4951-18ADA9792AAD}"/>
                    </a:ext>
                  </a:extLst>
                </p14:cNvPr>
                <p14:cNvContentPartPr/>
                <p14:nvPr/>
              </p14:nvContentPartPr>
              <p14:xfrm>
                <a:off x="5619491" y="3273175"/>
                <a:ext cx="125640" cy="1350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58BBF7B5-A4D1-6F86-4951-18ADA9792AA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01491" y="3255535"/>
                  <a:ext cx="161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C081A5E-EF7A-FEA1-5162-FFCF570B8305}"/>
                    </a:ext>
                  </a:extLst>
                </p14:cNvPr>
                <p14:cNvContentPartPr/>
                <p14:nvPr/>
              </p14:nvContentPartPr>
              <p14:xfrm>
                <a:off x="5768171" y="3231055"/>
                <a:ext cx="136800" cy="1839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C081A5E-EF7A-FEA1-5162-FFCF570B830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750171" y="3213055"/>
                  <a:ext cx="172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D6E66A8-35A4-E192-7874-D25ECB7B975F}"/>
                    </a:ext>
                  </a:extLst>
                </p14:cNvPr>
                <p14:cNvContentPartPr/>
                <p14:nvPr/>
              </p14:nvContentPartPr>
              <p14:xfrm>
                <a:off x="5659091" y="2972215"/>
                <a:ext cx="125280" cy="133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D6E66A8-35A4-E192-7874-D25ECB7B975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41091" y="2954215"/>
                  <a:ext cx="160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F7274D8-4181-093B-4F3A-924AB5E92626}"/>
                    </a:ext>
                  </a:extLst>
                </p14:cNvPr>
                <p14:cNvContentPartPr/>
                <p14:nvPr/>
              </p14:nvContentPartPr>
              <p14:xfrm>
                <a:off x="5830451" y="2968975"/>
                <a:ext cx="118440" cy="1404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F7274D8-4181-093B-4F3A-924AB5E9262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812451" y="2951335"/>
                  <a:ext cx="1540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7A663FD4-FAA8-1D41-5B83-5C655D2C988B}"/>
              </a:ext>
            </a:extLst>
          </p:cNvPr>
          <p:cNvGrpSpPr/>
          <p:nvPr/>
        </p:nvGrpSpPr>
        <p:grpSpPr>
          <a:xfrm>
            <a:off x="8182331" y="1602055"/>
            <a:ext cx="1199520" cy="344160"/>
            <a:chOff x="8182331" y="1602055"/>
            <a:chExt cx="119952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5414790-4943-3F55-29A3-9BAF458A9C79}"/>
                    </a:ext>
                  </a:extLst>
                </p14:cNvPr>
                <p14:cNvContentPartPr/>
                <p14:nvPr/>
              </p14:nvContentPartPr>
              <p14:xfrm>
                <a:off x="8286731" y="1714375"/>
                <a:ext cx="11520" cy="231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5414790-4943-3F55-29A3-9BAF458A9C7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69091" y="1696735"/>
                  <a:ext cx="47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8FD16C7-1DDE-6FB5-AF3F-5C1C0E85A4E5}"/>
                    </a:ext>
                  </a:extLst>
                </p14:cNvPr>
                <p14:cNvContentPartPr/>
                <p14:nvPr/>
              </p14:nvContentPartPr>
              <p14:xfrm>
                <a:off x="8182331" y="1685575"/>
                <a:ext cx="211320" cy="511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8FD16C7-1DDE-6FB5-AF3F-5C1C0E85A4E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64331" y="1667935"/>
                  <a:ext cx="2469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224CB35-AE2B-D9C4-D53D-A2D58CC04050}"/>
                    </a:ext>
                  </a:extLst>
                </p14:cNvPr>
                <p14:cNvContentPartPr/>
                <p14:nvPr/>
              </p14:nvContentPartPr>
              <p14:xfrm>
                <a:off x="8413451" y="1794295"/>
                <a:ext cx="26280" cy="124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224CB35-AE2B-D9C4-D53D-A2D58CC0405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395811" y="1776655"/>
                  <a:ext cx="61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254EA59-7DC3-3FED-BDFF-41E5E8CC97E0}"/>
                    </a:ext>
                  </a:extLst>
                </p14:cNvPr>
                <p14:cNvContentPartPr/>
                <p14:nvPr/>
              </p14:nvContentPartPr>
              <p14:xfrm>
                <a:off x="8427491" y="1741375"/>
                <a:ext cx="6840" cy="5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254EA59-7DC3-3FED-BDFF-41E5E8CC97E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409851" y="1723375"/>
                  <a:ext cx="42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422F2FC-1211-A782-4BDC-1715F736CA17}"/>
                    </a:ext>
                  </a:extLst>
                </p14:cNvPr>
                <p14:cNvContentPartPr/>
                <p14:nvPr/>
              </p14:nvContentPartPr>
              <p14:xfrm>
                <a:off x="8519291" y="1807255"/>
                <a:ext cx="154440" cy="132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422F2FC-1211-A782-4BDC-1715F736CA1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501291" y="1789255"/>
                  <a:ext cx="1900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FBAB7CB-CDCE-B3E9-838A-8F9D7CFC228C}"/>
                    </a:ext>
                  </a:extLst>
                </p14:cNvPr>
                <p14:cNvContentPartPr/>
                <p14:nvPr/>
              </p14:nvContentPartPr>
              <p14:xfrm>
                <a:off x="8763011" y="1835695"/>
                <a:ext cx="107280" cy="107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FBAB7CB-CDCE-B3E9-838A-8F9D7CFC228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745011" y="1817695"/>
                  <a:ext cx="1429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5E49E19-4B2D-D29F-917B-B74110852523}"/>
                    </a:ext>
                  </a:extLst>
                </p14:cNvPr>
                <p14:cNvContentPartPr/>
                <p14:nvPr/>
              </p14:nvContentPartPr>
              <p14:xfrm>
                <a:off x="9126611" y="1822735"/>
                <a:ext cx="67680" cy="914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5E49E19-4B2D-D29F-917B-B7411085252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108611" y="1804735"/>
                  <a:ext cx="1033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5F0BB88-E748-A5C7-323A-C3CFC9FDA135}"/>
                    </a:ext>
                  </a:extLst>
                </p14:cNvPr>
                <p14:cNvContentPartPr/>
                <p14:nvPr/>
              </p14:nvContentPartPr>
              <p14:xfrm>
                <a:off x="9316691" y="1602055"/>
                <a:ext cx="65160" cy="313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5F0BB88-E748-A5C7-323A-C3CFC9FDA13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299051" y="1584055"/>
                  <a:ext cx="1008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1ADE2C3-E840-8275-9474-90B375191233}"/>
                    </a:ext>
                  </a:extLst>
                </p14:cNvPr>
                <p14:cNvContentPartPr/>
                <p14:nvPr/>
              </p14:nvContentPartPr>
              <p14:xfrm>
                <a:off x="9215531" y="1771615"/>
                <a:ext cx="95400" cy="370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1ADE2C3-E840-8275-9474-90B37519123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197531" y="1753975"/>
                  <a:ext cx="13104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5FD3C1A-E128-61F4-A804-AED9076C6FA9}"/>
              </a:ext>
            </a:extLst>
          </p:cNvPr>
          <p:cNvGrpSpPr/>
          <p:nvPr/>
        </p:nvGrpSpPr>
        <p:grpSpPr>
          <a:xfrm>
            <a:off x="9700091" y="1634815"/>
            <a:ext cx="2337840" cy="463320"/>
            <a:chOff x="9700091" y="1634815"/>
            <a:chExt cx="23378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CF12E45-DD12-5647-5AC8-61B1584A5585}"/>
                    </a:ext>
                  </a:extLst>
                </p14:cNvPr>
                <p14:cNvContentPartPr/>
                <p14:nvPr/>
              </p14:nvContentPartPr>
              <p14:xfrm>
                <a:off x="9700091" y="1658575"/>
                <a:ext cx="155160" cy="2750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CF12E45-DD12-5647-5AC8-61B1584A558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82091" y="1640575"/>
                  <a:ext cx="19080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C34713D-C0FD-05AE-AC26-7A5E8431DDA6}"/>
                    </a:ext>
                  </a:extLst>
                </p14:cNvPr>
                <p14:cNvContentPartPr/>
                <p14:nvPr/>
              </p14:nvContentPartPr>
              <p14:xfrm>
                <a:off x="9922931" y="1688455"/>
                <a:ext cx="34200" cy="2649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C34713D-C0FD-05AE-AC26-7A5E8431DDA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904931" y="1670815"/>
                  <a:ext cx="698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10D08A6-013F-E856-13E0-F6DA848B63CD}"/>
                    </a:ext>
                  </a:extLst>
                </p14:cNvPr>
                <p14:cNvContentPartPr/>
                <p14:nvPr/>
              </p14:nvContentPartPr>
              <p14:xfrm>
                <a:off x="10032371" y="1842175"/>
                <a:ext cx="5040" cy="716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10D08A6-013F-E856-13E0-F6DA848B63C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014731" y="1824535"/>
                  <a:ext cx="40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6B04F50-33B1-36C9-3801-B3D981694140}"/>
                    </a:ext>
                  </a:extLst>
                </p14:cNvPr>
                <p14:cNvContentPartPr/>
                <p14:nvPr/>
              </p14:nvContentPartPr>
              <p14:xfrm>
                <a:off x="10051451" y="1634815"/>
                <a:ext cx="450000" cy="463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6B04F50-33B1-36C9-3801-B3D98169414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033451" y="1617175"/>
                  <a:ext cx="48564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AE81BF73-B0A6-4399-2C7F-7F327EF6C515}"/>
                    </a:ext>
                  </a:extLst>
                </p14:cNvPr>
                <p14:cNvContentPartPr/>
                <p14:nvPr/>
              </p14:nvContentPartPr>
              <p14:xfrm>
                <a:off x="10677851" y="1778455"/>
                <a:ext cx="203040" cy="1638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AE81BF73-B0A6-4399-2C7F-7F327EF6C51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659851" y="1760815"/>
                  <a:ext cx="2386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71DE303-15DC-08C9-B94A-5D05373E08DD}"/>
                    </a:ext>
                  </a:extLst>
                </p14:cNvPr>
                <p14:cNvContentPartPr/>
                <p14:nvPr/>
              </p14:nvContentPartPr>
              <p14:xfrm>
                <a:off x="10876571" y="1761175"/>
                <a:ext cx="458640" cy="1764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71DE303-15DC-08C9-B94A-5D05373E08D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58571" y="1743535"/>
                  <a:ext cx="494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84FB537-63A2-85CA-A565-5969F51AE56E}"/>
                    </a:ext>
                  </a:extLst>
                </p14:cNvPr>
                <p14:cNvContentPartPr/>
                <p14:nvPr/>
              </p14:nvContentPartPr>
              <p14:xfrm>
                <a:off x="11483891" y="1781335"/>
                <a:ext cx="82080" cy="176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84FB537-63A2-85CA-A565-5969F51AE56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466251" y="1763335"/>
                  <a:ext cx="1177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25001EC-A352-CC27-DC6A-334F8F3B33D6}"/>
                    </a:ext>
                  </a:extLst>
                </p14:cNvPr>
                <p14:cNvContentPartPr/>
                <p14:nvPr/>
              </p14:nvContentPartPr>
              <p14:xfrm>
                <a:off x="11542211" y="1847935"/>
                <a:ext cx="92160" cy="249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25001EC-A352-CC27-DC6A-334F8F3B33D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24211" y="1830295"/>
                  <a:ext cx="1278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A44BEDA-8356-5F2A-543B-511671521000}"/>
                    </a:ext>
                  </a:extLst>
                </p14:cNvPr>
                <p14:cNvContentPartPr/>
                <p14:nvPr/>
              </p14:nvContentPartPr>
              <p14:xfrm>
                <a:off x="11694851" y="1824895"/>
                <a:ext cx="108000" cy="12960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A44BEDA-8356-5F2A-543B-51167152100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677211" y="1807255"/>
                  <a:ext cx="143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16C33C1-FE0C-8088-D2C3-EDF51D346127}"/>
                    </a:ext>
                  </a:extLst>
                </p14:cNvPr>
                <p14:cNvContentPartPr/>
                <p14:nvPr/>
              </p14:nvContentPartPr>
              <p14:xfrm>
                <a:off x="11833451" y="1882135"/>
                <a:ext cx="204480" cy="60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16C33C1-FE0C-8088-D2C3-EDF51D34612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815451" y="1864495"/>
                  <a:ext cx="24012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A6697C2A-20A0-5A63-6FA3-B70ECFC44E8A}"/>
                  </a:ext>
                </a:extLst>
              </p14:cNvPr>
              <p14:cNvContentPartPr/>
              <p14:nvPr/>
            </p14:nvContentPartPr>
            <p14:xfrm>
              <a:off x="7462331" y="3618055"/>
              <a:ext cx="3059280" cy="406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A6697C2A-20A0-5A63-6FA3-B70ECFC44E8A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444691" y="3600055"/>
                <a:ext cx="309492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1211CFE8-A90E-8CDF-A1AB-C41E9336E26C}"/>
              </a:ext>
            </a:extLst>
          </p:cNvPr>
          <p:cNvGrpSpPr/>
          <p:nvPr/>
        </p:nvGrpSpPr>
        <p:grpSpPr>
          <a:xfrm>
            <a:off x="7507331" y="2937295"/>
            <a:ext cx="3937320" cy="688320"/>
            <a:chOff x="7507331" y="2937295"/>
            <a:chExt cx="3937320" cy="68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7EC227E-F65E-263F-831C-F1C617D7EE94}"/>
                    </a:ext>
                  </a:extLst>
                </p14:cNvPr>
                <p14:cNvContentPartPr/>
                <p14:nvPr/>
              </p14:nvContentPartPr>
              <p14:xfrm>
                <a:off x="7544051" y="2944135"/>
                <a:ext cx="18360" cy="2260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7EC227E-F65E-263F-831C-F1C617D7EE9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526051" y="2926135"/>
                  <a:ext cx="54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9104E43-78AD-7529-C4FF-89E617338760}"/>
                    </a:ext>
                  </a:extLst>
                </p14:cNvPr>
                <p14:cNvContentPartPr/>
                <p14:nvPr/>
              </p14:nvContentPartPr>
              <p14:xfrm>
                <a:off x="7507331" y="3380455"/>
                <a:ext cx="19080" cy="222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9104E43-78AD-7529-C4FF-89E61733876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89331" y="3362815"/>
                  <a:ext cx="54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667E4D3-6655-19FB-A999-64A92DF1B579}"/>
                    </a:ext>
                  </a:extLst>
                </p14:cNvPr>
                <p14:cNvContentPartPr/>
                <p14:nvPr/>
              </p14:nvContentPartPr>
              <p14:xfrm>
                <a:off x="7521011" y="2937295"/>
                <a:ext cx="3028320" cy="277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667E4D3-6655-19FB-A999-64A92DF1B57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03371" y="2919655"/>
                  <a:ext cx="3063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8B9A702-16C8-4912-C41E-5E01E1691AD8}"/>
                    </a:ext>
                  </a:extLst>
                </p14:cNvPr>
                <p14:cNvContentPartPr/>
                <p14:nvPr/>
              </p14:nvContentPartPr>
              <p14:xfrm>
                <a:off x="10509371" y="3426535"/>
                <a:ext cx="18000" cy="199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8B9A702-16C8-4912-C41E-5E01E1691AD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491371" y="3408535"/>
                  <a:ext cx="536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6B1C61C-E238-EEE1-8F24-5909BEE6B008}"/>
                    </a:ext>
                  </a:extLst>
                </p14:cNvPr>
                <p14:cNvContentPartPr/>
                <p14:nvPr/>
              </p14:nvContentPartPr>
              <p14:xfrm>
                <a:off x="10507571" y="3215935"/>
                <a:ext cx="139320" cy="1760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6B1C61C-E238-EEE1-8F24-5909BEE6B008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489571" y="3198295"/>
                  <a:ext cx="174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D110620-F96E-35FF-60E0-7358AACC5141}"/>
                    </a:ext>
                  </a:extLst>
                </p14:cNvPr>
                <p14:cNvContentPartPr/>
                <p14:nvPr/>
              </p14:nvContentPartPr>
              <p14:xfrm>
                <a:off x="10565891" y="3170215"/>
                <a:ext cx="288720" cy="272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D110620-F96E-35FF-60E0-7358AACC514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47891" y="3152575"/>
                  <a:ext cx="324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0CAD326F-83B1-4EB5-6D1D-7C39B7D946B2}"/>
                    </a:ext>
                  </a:extLst>
                </p14:cNvPr>
                <p14:cNvContentPartPr/>
                <p14:nvPr/>
              </p14:nvContentPartPr>
              <p14:xfrm>
                <a:off x="10982771" y="3107935"/>
                <a:ext cx="388800" cy="2937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0CAD326F-83B1-4EB5-6D1D-7C39B7D946B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965131" y="3090295"/>
                  <a:ext cx="42444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9F2B8C4-D26F-007A-6739-6E8B4D69E202}"/>
                    </a:ext>
                  </a:extLst>
                </p14:cNvPr>
                <p14:cNvContentPartPr/>
                <p14:nvPr/>
              </p14:nvContentPartPr>
              <p14:xfrm>
                <a:off x="11238731" y="3223495"/>
                <a:ext cx="205920" cy="18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9F2B8C4-D26F-007A-6739-6E8B4D69E20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220731" y="3205855"/>
                  <a:ext cx="2415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34EDC5C0-3F4E-023A-83EF-61F7E83BB5EE}"/>
                  </a:ext>
                </a:extLst>
              </p14:cNvPr>
              <p14:cNvContentPartPr/>
              <p14:nvPr/>
            </p14:nvContentPartPr>
            <p14:xfrm>
              <a:off x="7331291" y="3208375"/>
              <a:ext cx="591480" cy="126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34EDC5C0-3F4E-023A-83EF-61F7E83BB5EE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7313651" y="3190375"/>
                <a:ext cx="6271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8AC8F2C2-8C76-AE63-C1A1-AEDB3280F166}"/>
                  </a:ext>
                </a:extLst>
              </p14:cNvPr>
              <p14:cNvContentPartPr/>
              <p14:nvPr/>
            </p14:nvContentPartPr>
            <p14:xfrm>
              <a:off x="7994411" y="3245815"/>
              <a:ext cx="250200" cy="153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8AC8F2C2-8C76-AE63-C1A1-AEDB3280F16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976771" y="3227815"/>
                <a:ext cx="285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D178B935-20C1-2801-A597-E1C96A99A0B2}"/>
                  </a:ext>
                </a:extLst>
              </p14:cNvPr>
              <p14:cNvContentPartPr/>
              <p14:nvPr/>
            </p14:nvContentPartPr>
            <p14:xfrm>
              <a:off x="9000251" y="3758455"/>
              <a:ext cx="192240" cy="207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D178B935-20C1-2801-A597-E1C96A99A0B2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8982611" y="3740455"/>
                <a:ext cx="227880" cy="24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57233A9-55DD-1F4E-785B-92DEEDF93767}"/>
              </a:ext>
            </a:extLst>
          </p:cNvPr>
          <p:cNvGrpSpPr/>
          <p:nvPr/>
        </p:nvGrpSpPr>
        <p:grpSpPr>
          <a:xfrm>
            <a:off x="7661771" y="4145815"/>
            <a:ext cx="977400" cy="614520"/>
            <a:chOff x="7661771" y="4145815"/>
            <a:chExt cx="97740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93F732A-72DA-7976-00BB-62F3A0B690DD}"/>
                    </a:ext>
                  </a:extLst>
                </p14:cNvPr>
                <p14:cNvContentPartPr/>
                <p14:nvPr/>
              </p14:nvContentPartPr>
              <p14:xfrm>
                <a:off x="7677611" y="4304215"/>
                <a:ext cx="122400" cy="259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93F732A-72DA-7976-00BB-62F3A0B690D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659611" y="4286575"/>
                  <a:ext cx="1580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D0104AF-9D93-EFBB-01D7-829303B13ABB}"/>
                    </a:ext>
                  </a:extLst>
                </p14:cNvPr>
                <p14:cNvContentPartPr/>
                <p14:nvPr/>
              </p14:nvContentPartPr>
              <p14:xfrm>
                <a:off x="7661771" y="4394575"/>
                <a:ext cx="172440" cy="22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D0104AF-9D93-EFBB-01D7-829303B13AB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644131" y="4376575"/>
                  <a:ext cx="208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A27B9D2-F955-5B2E-DDE5-7FA0767F47A3}"/>
                    </a:ext>
                  </a:extLst>
                </p14:cNvPr>
                <p14:cNvContentPartPr/>
                <p14:nvPr/>
              </p14:nvContentPartPr>
              <p14:xfrm>
                <a:off x="7913411" y="4401055"/>
                <a:ext cx="157320" cy="25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A27B9D2-F955-5B2E-DDE5-7FA0767F47A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895411" y="4383415"/>
                  <a:ext cx="1929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9359D7AE-A580-37E6-EE77-256092F4BF01}"/>
                    </a:ext>
                  </a:extLst>
                </p14:cNvPr>
                <p14:cNvContentPartPr/>
                <p14:nvPr/>
              </p14:nvContentPartPr>
              <p14:xfrm>
                <a:off x="7904771" y="4486375"/>
                <a:ext cx="129960" cy="331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9359D7AE-A580-37E6-EE77-256092F4BF0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886771" y="4468735"/>
                  <a:ext cx="165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D969744-C0A6-D721-078E-4CC7A50D65B6}"/>
                    </a:ext>
                  </a:extLst>
                </p14:cNvPr>
                <p14:cNvContentPartPr/>
                <p14:nvPr/>
              </p14:nvContentPartPr>
              <p14:xfrm>
                <a:off x="8362691" y="4145815"/>
                <a:ext cx="115920" cy="274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D969744-C0A6-D721-078E-4CC7A50D65B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344691" y="4127815"/>
                  <a:ext cx="1515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17907B9-2C8C-1426-5FB5-3E03112549B9}"/>
                    </a:ext>
                  </a:extLst>
                </p14:cNvPr>
                <p14:cNvContentPartPr/>
                <p14:nvPr/>
              </p14:nvContentPartPr>
              <p14:xfrm>
                <a:off x="8244251" y="4478455"/>
                <a:ext cx="394920" cy="86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17907B9-2C8C-1426-5FB5-3E03112549B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226611" y="4460455"/>
                  <a:ext cx="430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0600AFE-0F51-FA2E-38A2-08F4A6DACD82}"/>
                    </a:ext>
                  </a:extLst>
                </p14:cNvPr>
                <p14:cNvContentPartPr/>
                <p14:nvPr/>
              </p14:nvContentPartPr>
              <p14:xfrm>
                <a:off x="8262251" y="4591855"/>
                <a:ext cx="341640" cy="168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0600AFE-0F51-FA2E-38A2-08F4A6DACD8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44611" y="4574215"/>
                  <a:ext cx="3772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0FD7E67-D44C-703E-A90A-F1AF8A87E11B}"/>
              </a:ext>
            </a:extLst>
          </p:cNvPr>
          <p:cNvGrpSpPr/>
          <p:nvPr/>
        </p:nvGrpSpPr>
        <p:grpSpPr>
          <a:xfrm>
            <a:off x="9357371" y="4585015"/>
            <a:ext cx="2302920" cy="1600200"/>
            <a:chOff x="9357371" y="4585015"/>
            <a:chExt cx="2302920" cy="160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9AF8686-7EAB-E40F-F195-EA0C14EA33D7}"/>
                    </a:ext>
                  </a:extLst>
                </p14:cNvPr>
                <p14:cNvContentPartPr/>
                <p14:nvPr/>
              </p14:nvContentPartPr>
              <p14:xfrm>
                <a:off x="9357371" y="4585015"/>
                <a:ext cx="2031120" cy="14515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9AF8686-7EAB-E40F-F195-EA0C14EA33D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339731" y="4567375"/>
                  <a:ext cx="2066760" cy="148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43685954-3453-2587-BE74-FCE1633D9C47}"/>
                    </a:ext>
                  </a:extLst>
                </p14:cNvPr>
                <p14:cNvContentPartPr/>
                <p14:nvPr/>
              </p14:nvContentPartPr>
              <p14:xfrm>
                <a:off x="11520251" y="5919535"/>
                <a:ext cx="140040" cy="265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43685954-3453-2587-BE74-FCE1633D9C4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502611" y="5901535"/>
                  <a:ext cx="1756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8EFD8E3-23E4-E04F-686B-B3F9FF0C5A0D}"/>
                    </a:ext>
                  </a:extLst>
                </p14:cNvPr>
                <p14:cNvContentPartPr/>
                <p14:nvPr/>
              </p14:nvContentPartPr>
              <p14:xfrm>
                <a:off x="11493251" y="6047695"/>
                <a:ext cx="140400" cy="68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8EFD8E3-23E4-E04F-686B-B3F9FF0C5A0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475251" y="6029695"/>
                  <a:ext cx="17604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1FD5720C-63F9-15F7-ABF8-115EEE9E7241}"/>
              </a:ext>
            </a:extLst>
          </p:cNvPr>
          <p:cNvGrpSpPr/>
          <p:nvPr/>
        </p:nvGrpSpPr>
        <p:grpSpPr>
          <a:xfrm>
            <a:off x="9297251" y="4415095"/>
            <a:ext cx="880560" cy="550800"/>
            <a:chOff x="9297251" y="4415095"/>
            <a:chExt cx="88056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DE393B9-F5F0-1BF2-5A67-4EE21F96DCE6}"/>
                    </a:ext>
                  </a:extLst>
                </p14:cNvPr>
                <p14:cNvContentPartPr/>
                <p14:nvPr/>
              </p14:nvContentPartPr>
              <p14:xfrm>
                <a:off x="9297251" y="4594375"/>
                <a:ext cx="101880" cy="1677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DE393B9-F5F0-1BF2-5A67-4EE21F96DCE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279251" y="4576375"/>
                  <a:ext cx="1375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76BAE09-D37D-7717-9AE6-35D766A2CBE1}"/>
                    </a:ext>
                  </a:extLst>
                </p14:cNvPr>
                <p14:cNvContentPartPr/>
                <p14:nvPr/>
              </p14:nvContentPartPr>
              <p14:xfrm>
                <a:off x="9497411" y="4579975"/>
                <a:ext cx="102600" cy="1468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76BAE09-D37D-7717-9AE6-35D766A2CBE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479411" y="4561975"/>
                  <a:ext cx="138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410FD01-EF45-E24C-6F50-3007674B4A96}"/>
                    </a:ext>
                  </a:extLst>
                </p14:cNvPr>
                <p14:cNvContentPartPr/>
                <p14:nvPr/>
              </p14:nvContentPartPr>
              <p14:xfrm>
                <a:off x="9637451" y="4636855"/>
                <a:ext cx="9720" cy="97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410FD01-EF45-E24C-6F50-3007674B4A9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619451" y="4619215"/>
                  <a:ext cx="45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E981B3D-2ED7-20F4-B376-9E443FF37B50}"/>
                    </a:ext>
                  </a:extLst>
                </p14:cNvPr>
                <p14:cNvContentPartPr/>
                <p14:nvPr/>
              </p14:nvContentPartPr>
              <p14:xfrm>
                <a:off x="9630971" y="4576375"/>
                <a:ext cx="8640" cy="133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E981B3D-2ED7-20F4-B376-9E443FF37B5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612971" y="4558375"/>
                  <a:ext cx="44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004958C-D4BC-5C5E-38E3-E65FE46B85CE}"/>
                    </a:ext>
                  </a:extLst>
                </p14:cNvPr>
                <p14:cNvContentPartPr/>
                <p14:nvPr/>
              </p14:nvContentPartPr>
              <p14:xfrm>
                <a:off x="9651491" y="4620295"/>
                <a:ext cx="175680" cy="345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004958C-D4BC-5C5E-38E3-E65FE46B85CE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633851" y="4602655"/>
                  <a:ext cx="2113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41699131-9EC8-809C-92E0-B5B04D4802B1}"/>
                    </a:ext>
                  </a:extLst>
                </p14:cNvPr>
                <p14:cNvContentPartPr/>
                <p14:nvPr/>
              </p14:nvContentPartPr>
              <p14:xfrm>
                <a:off x="9837251" y="4627855"/>
                <a:ext cx="131760" cy="1044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41699131-9EC8-809C-92E0-B5B04D4802B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819611" y="4610215"/>
                  <a:ext cx="1674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8C99694-904F-F38D-1282-A534D693F0DB}"/>
                    </a:ext>
                  </a:extLst>
                </p14:cNvPr>
                <p14:cNvContentPartPr/>
                <p14:nvPr/>
              </p14:nvContentPartPr>
              <p14:xfrm>
                <a:off x="9983771" y="4656295"/>
                <a:ext cx="96120" cy="102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8C99694-904F-F38D-1282-A534D693F0DB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966131" y="4638655"/>
                  <a:ext cx="131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1051EF0-7F29-0194-9923-DA41E2B3D613}"/>
                    </a:ext>
                  </a:extLst>
                </p14:cNvPr>
                <p14:cNvContentPartPr/>
                <p14:nvPr/>
              </p14:nvContentPartPr>
              <p14:xfrm>
                <a:off x="10145771" y="4415095"/>
                <a:ext cx="32040" cy="3600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1051EF0-7F29-0194-9923-DA41E2B3D61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127771" y="4397455"/>
                  <a:ext cx="67680" cy="39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DD9DFCD9-CD75-349A-0514-DA0E2C0B4C9B}"/>
                  </a:ext>
                </a:extLst>
              </p14:cNvPr>
              <p14:cNvContentPartPr/>
              <p14:nvPr/>
            </p14:nvContentPartPr>
            <p14:xfrm>
              <a:off x="9713051" y="4815055"/>
              <a:ext cx="1582560" cy="117792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DD9DFCD9-CD75-349A-0514-DA0E2C0B4C9B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9695411" y="4797055"/>
                <a:ext cx="1618200" cy="121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3" name="Group 282">
            <a:extLst>
              <a:ext uri="{FF2B5EF4-FFF2-40B4-BE49-F238E27FC236}">
                <a16:creationId xmlns:a16="http://schemas.microsoft.com/office/drawing/2014/main" id="{891A253A-0F43-099A-A5CA-4698B32C9918}"/>
              </a:ext>
            </a:extLst>
          </p:cNvPr>
          <p:cNvGrpSpPr/>
          <p:nvPr/>
        </p:nvGrpSpPr>
        <p:grpSpPr>
          <a:xfrm>
            <a:off x="5033771" y="3692215"/>
            <a:ext cx="1090080" cy="733320"/>
            <a:chOff x="5033771" y="3692215"/>
            <a:chExt cx="1090080" cy="73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A05AA2E-F543-4D1A-C282-4DA2E2C976E4}"/>
                    </a:ext>
                  </a:extLst>
                </p14:cNvPr>
                <p14:cNvContentPartPr/>
                <p14:nvPr/>
              </p14:nvContentPartPr>
              <p14:xfrm>
                <a:off x="5058251" y="3910735"/>
                <a:ext cx="78480" cy="277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A05AA2E-F543-4D1A-C282-4DA2E2C976E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40611" y="3892735"/>
                  <a:ext cx="114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17BBE88-3917-F4BC-0D47-404F859F4D16}"/>
                    </a:ext>
                  </a:extLst>
                </p14:cNvPr>
                <p14:cNvContentPartPr/>
                <p14:nvPr/>
              </p14:nvContentPartPr>
              <p14:xfrm>
                <a:off x="5033771" y="4021975"/>
                <a:ext cx="96480" cy="20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17BBE88-3917-F4BC-0D47-404F859F4D1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016131" y="4003975"/>
                  <a:ext cx="132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FA37A17-02C9-45FF-0019-51962F36389D}"/>
                    </a:ext>
                  </a:extLst>
                </p14:cNvPr>
                <p14:cNvContentPartPr/>
                <p14:nvPr/>
              </p14:nvContentPartPr>
              <p14:xfrm>
                <a:off x="5330771" y="3817135"/>
                <a:ext cx="119160" cy="1310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FA37A17-02C9-45FF-0019-51962F36389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313131" y="3799135"/>
                  <a:ext cx="154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B220049-DBE3-267C-AF9F-E0A943A688E5}"/>
                    </a:ext>
                  </a:extLst>
                </p14:cNvPr>
                <p14:cNvContentPartPr/>
                <p14:nvPr/>
              </p14:nvContentPartPr>
              <p14:xfrm>
                <a:off x="5479091" y="3889855"/>
                <a:ext cx="106200" cy="84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B220049-DBE3-267C-AF9F-E0A943A688E5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461451" y="3871855"/>
                  <a:ext cx="141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40A2118-926D-7DFA-8843-F03D931F0DAD}"/>
                    </a:ext>
                  </a:extLst>
                </p14:cNvPr>
                <p14:cNvContentPartPr/>
                <p14:nvPr/>
              </p14:nvContentPartPr>
              <p14:xfrm>
                <a:off x="5539211" y="3811375"/>
                <a:ext cx="210600" cy="1954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40A2118-926D-7DFA-8843-F03D931F0DAD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521571" y="3793375"/>
                  <a:ext cx="2462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567818B2-C686-B2B8-850F-3C474B65906A}"/>
                    </a:ext>
                  </a:extLst>
                </p14:cNvPr>
                <p14:cNvContentPartPr/>
                <p14:nvPr/>
              </p14:nvContentPartPr>
              <p14:xfrm>
                <a:off x="5280011" y="4082455"/>
                <a:ext cx="396000" cy="3132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567818B2-C686-B2B8-850F-3C474B65906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262371" y="4064815"/>
                  <a:ext cx="431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F8F0DF6-D76E-777E-3931-F658D91F2C97}"/>
                    </a:ext>
                  </a:extLst>
                </p14:cNvPr>
                <p14:cNvContentPartPr/>
                <p14:nvPr/>
              </p14:nvContentPartPr>
              <p14:xfrm>
                <a:off x="5423651" y="4174255"/>
                <a:ext cx="170640" cy="1342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F8F0DF6-D76E-777E-3931-F658D91F2C9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406011" y="4156255"/>
                  <a:ext cx="206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19316CD2-5616-4ADA-7A1D-D72F24464F47}"/>
                    </a:ext>
                  </a:extLst>
                </p14:cNvPr>
                <p14:cNvContentPartPr/>
                <p14:nvPr/>
              </p14:nvContentPartPr>
              <p14:xfrm>
                <a:off x="5105771" y="3692215"/>
                <a:ext cx="720720" cy="7333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19316CD2-5616-4ADA-7A1D-D72F24464F4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5088131" y="3674215"/>
                  <a:ext cx="75636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3D50D9E-E92C-08E0-8458-7DF9632AD568}"/>
                    </a:ext>
                  </a:extLst>
                </p14:cNvPr>
                <p14:cNvContentPartPr/>
                <p14:nvPr/>
              </p14:nvContentPartPr>
              <p14:xfrm>
                <a:off x="5832971" y="3898495"/>
                <a:ext cx="154800" cy="1134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3D50D9E-E92C-08E0-8458-7DF9632AD56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814971" y="3880855"/>
                  <a:ext cx="190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D90E463-C392-16F9-C89C-A9ADE3B0D042}"/>
                    </a:ext>
                  </a:extLst>
                </p14:cNvPr>
                <p14:cNvContentPartPr/>
                <p14:nvPr/>
              </p14:nvContentPartPr>
              <p14:xfrm>
                <a:off x="6017291" y="3899575"/>
                <a:ext cx="106560" cy="136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D90E463-C392-16F9-C89C-A9ADE3B0D04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999291" y="3881935"/>
                  <a:ext cx="142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61B56848-67DF-EABD-1A08-A2A6FF1A2360}"/>
                    </a:ext>
                  </a:extLst>
                </p14:cNvPr>
                <p14:cNvContentPartPr/>
                <p14:nvPr/>
              </p14:nvContentPartPr>
              <p14:xfrm>
                <a:off x="5798411" y="4136815"/>
                <a:ext cx="250560" cy="10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61B56848-67DF-EABD-1A08-A2A6FF1A236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780411" y="4119175"/>
                  <a:ext cx="286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4A28B82-7A1A-435B-3035-3C9C6B61BF4B}"/>
                    </a:ext>
                  </a:extLst>
                </p14:cNvPr>
                <p14:cNvContentPartPr/>
                <p14:nvPr/>
              </p14:nvContentPartPr>
              <p14:xfrm>
                <a:off x="5817131" y="4274335"/>
                <a:ext cx="125280" cy="11196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4A28B82-7A1A-435B-3035-3C9C6B61BF4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799131" y="4256335"/>
                  <a:ext cx="160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FAF716CC-B655-FD2D-F29E-F8E0D0992133}"/>
                    </a:ext>
                  </a:extLst>
                </p14:cNvPr>
                <p14:cNvContentPartPr/>
                <p14:nvPr/>
              </p14:nvContentPartPr>
              <p14:xfrm>
                <a:off x="5970851" y="4223935"/>
                <a:ext cx="153000" cy="167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FAF716CC-B655-FD2D-F29E-F8E0D099213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953211" y="4206295"/>
                  <a:ext cx="18864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5BC4BE55-5948-41DA-6B3C-673BEF8244EC}"/>
                  </a:ext>
                </a:extLst>
              </p14:cNvPr>
              <p14:cNvContentPartPr/>
              <p14:nvPr/>
            </p14:nvContentPartPr>
            <p14:xfrm>
              <a:off x="5450651" y="4181815"/>
              <a:ext cx="115560" cy="11700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5BC4BE55-5948-41DA-6B3C-673BEF8244EC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396651" y="4074175"/>
                <a:ext cx="22320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85" name="Ink 284">
                <a:extLst>
                  <a:ext uri="{FF2B5EF4-FFF2-40B4-BE49-F238E27FC236}">
                    <a16:creationId xmlns:a16="http://schemas.microsoft.com/office/drawing/2014/main" id="{F54CAD3F-80B4-AD94-44F4-6F7752087A8E}"/>
                  </a:ext>
                </a:extLst>
              </p14:cNvPr>
              <p14:cNvContentPartPr/>
              <p14:nvPr/>
            </p14:nvContentPartPr>
            <p14:xfrm>
              <a:off x="5870411" y="3928015"/>
              <a:ext cx="68400" cy="64800"/>
            </p14:xfrm>
          </p:contentPart>
        </mc:Choice>
        <mc:Fallback xmlns="">
          <p:pic>
            <p:nvPicPr>
              <p:cNvPr id="285" name="Ink 284">
                <a:extLst>
                  <a:ext uri="{FF2B5EF4-FFF2-40B4-BE49-F238E27FC236}">
                    <a16:creationId xmlns:a16="http://schemas.microsoft.com/office/drawing/2014/main" id="{F54CAD3F-80B4-AD94-44F4-6F7752087A8E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816411" y="3820015"/>
                <a:ext cx="176040" cy="28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9F29631F-3D6E-BFC1-5825-A7DDF80B7ABC}"/>
              </a:ext>
            </a:extLst>
          </p:cNvPr>
          <p:cNvGrpSpPr/>
          <p:nvPr/>
        </p:nvGrpSpPr>
        <p:grpSpPr>
          <a:xfrm>
            <a:off x="7751771" y="5098375"/>
            <a:ext cx="1087200" cy="769320"/>
            <a:chOff x="7751771" y="5098375"/>
            <a:chExt cx="1087200" cy="76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A050A44-6C46-81CE-AF45-D2ABB76C589F}"/>
                    </a:ext>
                  </a:extLst>
                </p14:cNvPr>
                <p14:cNvContentPartPr/>
                <p14:nvPr/>
              </p14:nvContentPartPr>
              <p14:xfrm>
                <a:off x="7767251" y="5307895"/>
                <a:ext cx="134640" cy="5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A050A44-6C46-81CE-AF45-D2ABB76C589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749611" y="5289895"/>
                  <a:ext cx="170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7D3A9DD-6722-5CA1-897C-5B7DBE498227}"/>
                    </a:ext>
                  </a:extLst>
                </p14:cNvPr>
                <p14:cNvContentPartPr/>
                <p14:nvPr/>
              </p14:nvContentPartPr>
              <p14:xfrm>
                <a:off x="7751771" y="5416255"/>
                <a:ext cx="123480" cy="24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7D3A9DD-6722-5CA1-897C-5B7DBE49822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733771" y="5398255"/>
                  <a:ext cx="1591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EC44C7C1-F39F-0B0C-970E-C783F46345AE}"/>
                    </a:ext>
                  </a:extLst>
                </p14:cNvPr>
                <p14:cNvContentPartPr/>
                <p14:nvPr/>
              </p14:nvContentPartPr>
              <p14:xfrm>
                <a:off x="8187011" y="5217535"/>
                <a:ext cx="180720" cy="860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EC44C7C1-F39F-0B0C-970E-C783F46345A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169011" y="5199895"/>
                  <a:ext cx="2163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AC6ADEC4-C9C8-7C5F-F190-27900D7CE92B}"/>
                    </a:ext>
                  </a:extLst>
                </p14:cNvPr>
                <p14:cNvContentPartPr/>
                <p14:nvPr/>
              </p14:nvContentPartPr>
              <p14:xfrm>
                <a:off x="8129411" y="5411575"/>
                <a:ext cx="276480" cy="90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AC6ADEC4-C9C8-7C5F-F190-27900D7CE92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111411" y="5393575"/>
                  <a:ext cx="312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B32D09E2-92E2-7149-A022-91A29D4E775D}"/>
                    </a:ext>
                  </a:extLst>
                </p14:cNvPr>
                <p14:cNvContentPartPr/>
                <p14:nvPr/>
              </p14:nvContentPartPr>
              <p14:xfrm>
                <a:off x="8032931" y="5555215"/>
                <a:ext cx="114120" cy="1922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B32D09E2-92E2-7149-A022-91A29D4E775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015291" y="5537575"/>
                  <a:ext cx="149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B794E12-2EDE-DC71-A57B-5058C0F2D55F}"/>
                    </a:ext>
                  </a:extLst>
                </p14:cNvPr>
                <p14:cNvContentPartPr/>
                <p14:nvPr/>
              </p14:nvContentPartPr>
              <p14:xfrm>
                <a:off x="8174411" y="5652415"/>
                <a:ext cx="131760" cy="108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B794E12-2EDE-DC71-A57B-5058C0F2D55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156771" y="5634415"/>
                  <a:ext cx="167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C55A835-141A-B11F-EAF2-CFFA50585ACB}"/>
                    </a:ext>
                  </a:extLst>
                </p14:cNvPr>
                <p14:cNvContentPartPr/>
                <p14:nvPr/>
              </p14:nvContentPartPr>
              <p14:xfrm>
                <a:off x="8280251" y="5530735"/>
                <a:ext cx="209520" cy="2552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C55A835-141A-B11F-EAF2-CFFA50585ACB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262611" y="5513095"/>
                  <a:ext cx="2451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DD15F15-EDBD-B800-72EC-209281514EF9}"/>
                    </a:ext>
                  </a:extLst>
                </p14:cNvPr>
                <p14:cNvContentPartPr/>
                <p14:nvPr/>
              </p14:nvContentPartPr>
              <p14:xfrm>
                <a:off x="7929971" y="5098375"/>
                <a:ext cx="597600" cy="769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DD15F15-EDBD-B800-72EC-209281514EF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7912331" y="5080375"/>
                  <a:ext cx="633240" cy="80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2CB6CB5-46A7-5DC6-F430-14BBD8AF536A}"/>
                    </a:ext>
                  </a:extLst>
                </p14:cNvPr>
                <p14:cNvContentPartPr/>
                <p14:nvPr/>
              </p14:nvContentPartPr>
              <p14:xfrm>
                <a:off x="8664731" y="5284495"/>
                <a:ext cx="174240" cy="2602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2CB6CB5-46A7-5DC6-F430-14BBD8AF536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646731" y="5266855"/>
                  <a:ext cx="209880" cy="29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5D70FD5D-0744-0851-F45F-407DEC93D4BC}"/>
                  </a:ext>
                </a:extLst>
              </p14:cNvPr>
              <p14:cNvContentPartPr/>
              <p14:nvPr/>
            </p14:nvContentPartPr>
            <p14:xfrm>
              <a:off x="8200331" y="5246695"/>
              <a:ext cx="177480" cy="47880"/>
            </p14:xfrm>
          </p:contentPart>
        </mc:Choice>
        <mc:Fallback xmlns=""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5D70FD5D-0744-0851-F45F-407DEC93D4BC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146331" y="5139055"/>
                <a:ext cx="285120" cy="26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2233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D348F14-A2D7-4B22-4472-C575F5A866CD}"/>
              </a:ext>
            </a:extLst>
          </p:cNvPr>
          <p:cNvGrpSpPr/>
          <p:nvPr/>
        </p:nvGrpSpPr>
        <p:grpSpPr>
          <a:xfrm>
            <a:off x="4057091" y="171055"/>
            <a:ext cx="2257560" cy="540720"/>
            <a:chOff x="4057091" y="171055"/>
            <a:chExt cx="2257560" cy="54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4E0F5D9-1844-22EE-31AD-13C7BD96D5A5}"/>
                    </a:ext>
                  </a:extLst>
                </p14:cNvPr>
                <p14:cNvContentPartPr/>
                <p14:nvPr/>
              </p14:nvContentPartPr>
              <p14:xfrm>
                <a:off x="4057091" y="171055"/>
                <a:ext cx="1483560" cy="412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4E0F5D9-1844-22EE-31AD-13C7BD96D5A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39451" y="153415"/>
                  <a:ext cx="15192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A521BA4-D4C9-A931-8F88-35807F6296D8}"/>
                    </a:ext>
                  </a:extLst>
                </p14:cNvPr>
                <p14:cNvContentPartPr/>
                <p14:nvPr/>
              </p14:nvContentPartPr>
              <p14:xfrm>
                <a:off x="6018011" y="232975"/>
                <a:ext cx="296640" cy="478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A521BA4-D4C9-A931-8F88-35807F6296D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000371" y="215335"/>
                  <a:ext cx="332280" cy="51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01BA79C-A46A-4039-7E03-6199C7C2F051}"/>
                  </a:ext>
                </a:extLst>
              </p14:cNvPr>
              <p14:cNvContentPartPr/>
              <p14:nvPr/>
            </p14:nvContentPartPr>
            <p14:xfrm>
              <a:off x="2419451" y="3342655"/>
              <a:ext cx="1284120" cy="914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01BA79C-A46A-4039-7E03-6199C7C2F0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01451" y="3325015"/>
                <a:ext cx="1319760" cy="9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B5B58CB-D26B-F857-7FA9-41A5A4FAECCD}"/>
                  </a:ext>
                </a:extLst>
              </p14:cNvPr>
              <p14:cNvContentPartPr/>
              <p14:nvPr/>
            </p14:nvContentPartPr>
            <p14:xfrm>
              <a:off x="2177531" y="2141695"/>
              <a:ext cx="1520280" cy="883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B5B58CB-D26B-F857-7FA9-41A5A4FAEC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59531" y="2124055"/>
                <a:ext cx="1555920" cy="91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DED3D509-CCA7-33C4-6814-7DAA9FAE3CFF}"/>
              </a:ext>
            </a:extLst>
          </p:cNvPr>
          <p:cNvGrpSpPr/>
          <p:nvPr/>
        </p:nvGrpSpPr>
        <p:grpSpPr>
          <a:xfrm>
            <a:off x="6718931" y="125695"/>
            <a:ext cx="4136400" cy="655920"/>
            <a:chOff x="6718931" y="125695"/>
            <a:chExt cx="4136400" cy="65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FB50BF4-437D-8FC8-C208-92A4B881CA4F}"/>
                    </a:ext>
                  </a:extLst>
                </p14:cNvPr>
                <p14:cNvContentPartPr/>
                <p14:nvPr/>
              </p14:nvContentPartPr>
              <p14:xfrm>
                <a:off x="6718931" y="136855"/>
                <a:ext cx="1775880" cy="644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FB50BF4-437D-8FC8-C208-92A4B881CA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00931" y="119215"/>
                  <a:ext cx="1811520" cy="68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D8646FA-79FE-ED05-453E-1C521A8264FB}"/>
                    </a:ext>
                  </a:extLst>
                </p14:cNvPr>
                <p14:cNvContentPartPr/>
                <p14:nvPr/>
              </p14:nvContentPartPr>
              <p14:xfrm>
                <a:off x="8261891" y="310375"/>
                <a:ext cx="172440" cy="19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D8646FA-79FE-ED05-453E-1C521A8264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43891" y="292375"/>
                  <a:ext cx="208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EE3A284-206B-2D87-B3BE-115CB5F26768}"/>
                    </a:ext>
                  </a:extLst>
                </p14:cNvPr>
                <p14:cNvContentPartPr/>
                <p14:nvPr/>
              </p14:nvContentPartPr>
              <p14:xfrm>
                <a:off x="8761571" y="331975"/>
                <a:ext cx="354600" cy="135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EE3A284-206B-2D87-B3BE-115CB5F2676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43931" y="314335"/>
                  <a:ext cx="3902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0952A5D-5807-12E0-CC59-BC14F4190390}"/>
                    </a:ext>
                  </a:extLst>
                </p14:cNvPr>
                <p14:cNvContentPartPr/>
                <p14:nvPr/>
              </p14:nvContentPartPr>
              <p14:xfrm>
                <a:off x="8932931" y="209215"/>
                <a:ext cx="24120" cy="1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0952A5D-5807-12E0-CC59-BC14F41903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14931" y="191575"/>
                  <a:ext cx="597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DCE5F6-ED8B-3D38-C433-7353DB0DD959}"/>
                    </a:ext>
                  </a:extLst>
                </p14:cNvPr>
                <p14:cNvContentPartPr/>
                <p14:nvPr/>
              </p14:nvContentPartPr>
              <p14:xfrm>
                <a:off x="9519731" y="340975"/>
                <a:ext cx="103320" cy="178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DCE5F6-ED8B-3D38-C433-7353DB0DD95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01731" y="323335"/>
                  <a:ext cx="138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B45F37-912A-30EC-0CE2-A9194CC5AF26}"/>
                    </a:ext>
                  </a:extLst>
                </p14:cNvPr>
                <p14:cNvContentPartPr/>
                <p14:nvPr/>
              </p14:nvContentPartPr>
              <p14:xfrm>
                <a:off x="9731051" y="125695"/>
                <a:ext cx="1124280" cy="389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B45F37-912A-30EC-0CE2-A9194CC5AF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713051" y="108055"/>
                  <a:ext cx="1159920" cy="42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3301FDD-7580-BF94-E733-8012486B7F53}"/>
              </a:ext>
            </a:extLst>
          </p:cNvPr>
          <p:cNvGrpSpPr/>
          <p:nvPr/>
        </p:nvGrpSpPr>
        <p:grpSpPr>
          <a:xfrm>
            <a:off x="859571" y="226855"/>
            <a:ext cx="2843280" cy="813960"/>
            <a:chOff x="859571" y="226855"/>
            <a:chExt cx="2843280" cy="81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56F1FE2-361C-1DB5-0F02-C797A50EB602}"/>
                    </a:ext>
                  </a:extLst>
                </p14:cNvPr>
                <p14:cNvContentPartPr/>
                <p14:nvPr/>
              </p14:nvContentPartPr>
              <p14:xfrm>
                <a:off x="1523411" y="226855"/>
                <a:ext cx="284400" cy="358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56F1FE2-361C-1DB5-0F02-C797A50EB60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05771" y="209215"/>
                  <a:ext cx="32004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808176F-1CBF-9211-58F8-21B939DD078D}"/>
                    </a:ext>
                  </a:extLst>
                </p14:cNvPr>
                <p14:cNvContentPartPr/>
                <p14:nvPr/>
              </p14:nvContentPartPr>
              <p14:xfrm>
                <a:off x="1893131" y="433135"/>
                <a:ext cx="729360" cy="1843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808176F-1CBF-9211-58F8-21B939DD078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75491" y="415135"/>
                  <a:ext cx="7650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0C9862-6CDE-DFC6-DFC5-4FCAAF005417}"/>
                    </a:ext>
                  </a:extLst>
                </p14:cNvPr>
                <p14:cNvContentPartPr/>
                <p14:nvPr/>
              </p14:nvContentPartPr>
              <p14:xfrm>
                <a:off x="2871611" y="254215"/>
                <a:ext cx="831240" cy="53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0C9862-6CDE-DFC6-DFC5-4FCAAF00541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53971" y="236215"/>
                  <a:ext cx="86688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654BA23-B73A-DE0F-DE0F-D4D11E162D4A}"/>
                    </a:ext>
                  </a:extLst>
                </p14:cNvPr>
                <p14:cNvContentPartPr/>
                <p14:nvPr/>
              </p14:nvContentPartPr>
              <p14:xfrm>
                <a:off x="859571" y="727975"/>
                <a:ext cx="1529280" cy="312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654BA23-B73A-DE0F-DE0F-D4D11E162D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1931" y="710335"/>
                  <a:ext cx="156492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623AB7B-EDF3-E7A9-4AB0-32AF6E52ECC3}"/>
                    </a:ext>
                  </a:extLst>
                </p14:cNvPr>
                <p14:cNvContentPartPr/>
                <p14:nvPr/>
              </p14:nvContentPartPr>
              <p14:xfrm>
                <a:off x="1978091" y="813295"/>
                <a:ext cx="39600" cy="21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623AB7B-EDF3-E7A9-4AB0-32AF6E52EC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960451" y="795655"/>
                  <a:ext cx="7524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68119C-4732-3981-AF11-26E3775ADCD2}"/>
              </a:ext>
            </a:extLst>
          </p:cNvPr>
          <p:cNvGrpSpPr/>
          <p:nvPr/>
        </p:nvGrpSpPr>
        <p:grpSpPr>
          <a:xfrm>
            <a:off x="4133411" y="3448495"/>
            <a:ext cx="591120" cy="897120"/>
            <a:chOff x="4133411" y="3448495"/>
            <a:chExt cx="591120" cy="89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EB92B6B-CFEA-D332-6C24-4900F4C449CA}"/>
                    </a:ext>
                  </a:extLst>
                </p14:cNvPr>
                <p14:cNvContentPartPr/>
                <p14:nvPr/>
              </p14:nvContentPartPr>
              <p14:xfrm>
                <a:off x="4133411" y="3448495"/>
                <a:ext cx="127080" cy="157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EB92B6B-CFEA-D332-6C24-4900F4C449C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15411" y="3430495"/>
                  <a:ext cx="1627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0FED23-4987-0A55-C882-8A8FFB93C7AD}"/>
                    </a:ext>
                  </a:extLst>
                </p14:cNvPr>
                <p14:cNvContentPartPr/>
                <p14:nvPr/>
              </p14:nvContentPartPr>
              <p14:xfrm>
                <a:off x="4254011" y="3649015"/>
                <a:ext cx="470520" cy="6966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0FED23-4987-0A55-C882-8A8FFB93C7A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36011" y="3631375"/>
                  <a:ext cx="506160" cy="732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AAC5231-38CA-140A-6C7F-D6372B87F592}"/>
              </a:ext>
            </a:extLst>
          </p:cNvPr>
          <p:cNvGrpSpPr/>
          <p:nvPr/>
        </p:nvGrpSpPr>
        <p:grpSpPr>
          <a:xfrm>
            <a:off x="4092731" y="2069335"/>
            <a:ext cx="1746720" cy="1138680"/>
            <a:chOff x="4092731" y="2069335"/>
            <a:chExt cx="1746720" cy="11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E4F7DDF-4640-D4BD-EA99-1180C654B1E4}"/>
                    </a:ext>
                  </a:extLst>
                </p14:cNvPr>
                <p14:cNvContentPartPr/>
                <p14:nvPr/>
              </p14:nvContentPartPr>
              <p14:xfrm>
                <a:off x="4100291" y="2107135"/>
                <a:ext cx="608040" cy="82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E4F7DDF-4640-D4BD-EA99-1180C654B1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82651" y="2089495"/>
                  <a:ext cx="643680" cy="85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5C19A19-514E-142D-159B-C09F0A82896B}"/>
                    </a:ext>
                  </a:extLst>
                </p14:cNvPr>
                <p14:cNvContentPartPr/>
                <p14:nvPr/>
              </p14:nvContentPartPr>
              <p14:xfrm>
                <a:off x="4092731" y="2797615"/>
                <a:ext cx="123480" cy="1652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5C19A19-514E-142D-159B-C09F0A82896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74731" y="2779615"/>
                  <a:ext cx="159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47FEE3-1483-56C5-653C-5720A09B1558}"/>
                    </a:ext>
                  </a:extLst>
                </p14:cNvPr>
                <p14:cNvContentPartPr/>
                <p14:nvPr/>
              </p14:nvContentPartPr>
              <p14:xfrm>
                <a:off x="4723091" y="3087055"/>
                <a:ext cx="70560" cy="66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47FEE3-1483-56C5-653C-5720A09B155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05091" y="3069415"/>
                  <a:ext cx="106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89EC28-D81B-4A04-7018-E18BEB25AC1D}"/>
                    </a:ext>
                  </a:extLst>
                </p14:cNvPr>
                <p14:cNvContentPartPr/>
                <p14:nvPr/>
              </p14:nvContentPartPr>
              <p14:xfrm>
                <a:off x="4841171" y="2649295"/>
                <a:ext cx="998280" cy="45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89EC28-D81B-4A04-7018-E18BEB25AC1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823531" y="2631655"/>
                  <a:ext cx="10339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5DF674-1375-261F-D14E-35E53E395069}"/>
                    </a:ext>
                  </a:extLst>
                </p14:cNvPr>
                <p14:cNvContentPartPr/>
                <p14:nvPr/>
              </p14:nvContentPartPr>
              <p14:xfrm>
                <a:off x="4536971" y="2069335"/>
                <a:ext cx="243360" cy="1800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5DF674-1375-261F-D14E-35E53E39506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518971" y="2051695"/>
                  <a:ext cx="2790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2FA2556-B8BA-8D78-22B1-B1B113D18969}"/>
                    </a:ext>
                  </a:extLst>
                </p14:cNvPr>
                <p14:cNvContentPartPr/>
                <p14:nvPr/>
              </p14:nvContentPartPr>
              <p14:xfrm>
                <a:off x="4745051" y="3101095"/>
                <a:ext cx="64080" cy="106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2FA2556-B8BA-8D78-22B1-B1B113D1896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27051" y="3083455"/>
                  <a:ext cx="99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58C08D-30BC-76D9-7A01-488AFCC63088}"/>
                    </a:ext>
                  </a:extLst>
                </p14:cNvPr>
                <p14:cNvContentPartPr/>
                <p14:nvPr/>
              </p14:nvContentPartPr>
              <p14:xfrm>
                <a:off x="4114691" y="2818855"/>
                <a:ext cx="147960" cy="19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58C08D-30BC-76D9-7A01-488AFCC630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96691" y="2800855"/>
                  <a:ext cx="183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CA49FDC-4F7A-1348-701D-7DE116F1D73C}"/>
                    </a:ext>
                  </a:extLst>
                </p14:cNvPr>
                <p14:cNvContentPartPr/>
                <p14:nvPr/>
              </p14:nvContentPartPr>
              <p14:xfrm>
                <a:off x="4750811" y="3124495"/>
                <a:ext cx="52920" cy="5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CA49FDC-4F7A-1348-701D-7DE116F1D73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732811" y="3106855"/>
                  <a:ext cx="8856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D7F38B7-C3C6-A89D-C09E-C1F4CE5D5AC3}"/>
              </a:ext>
            </a:extLst>
          </p:cNvPr>
          <p:cNvGrpSpPr/>
          <p:nvPr/>
        </p:nvGrpSpPr>
        <p:grpSpPr>
          <a:xfrm>
            <a:off x="7182251" y="4940335"/>
            <a:ext cx="3576960" cy="706320"/>
            <a:chOff x="7182251" y="4940335"/>
            <a:chExt cx="3576960" cy="70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3B92B8-24FD-C82F-5D8D-688126C6D045}"/>
                    </a:ext>
                  </a:extLst>
                </p14:cNvPr>
                <p14:cNvContentPartPr/>
                <p14:nvPr/>
              </p14:nvContentPartPr>
              <p14:xfrm>
                <a:off x="7182251" y="4988935"/>
                <a:ext cx="1045800" cy="581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3B92B8-24FD-C82F-5D8D-688126C6D0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64251" y="4970935"/>
                  <a:ext cx="108144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F9A9911-025C-5F7A-DB57-DA0F4551E3D9}"/>
                    </a:ext>
                  </a:extLst>
                </p14:cNvPr>
                <p14:cNvContentPartPr/>
                <p14:nvPr/>
              </p14:nvContentPartPr>
              <p14:xfrm>
                <a:off x="7784891" y="5133655"/>
                <a:ext cx="349200" cy="102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F9A9911-025C-5F7A-DB57-DA0F4551E3D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67251" y="5116015"/>
                  <a:ext cx="384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B73F642-CA61-82F6-419A-89D54D208743}"/>
                    </a:ext>
                  </a:extLst>
                </p14:cNvPr>
                <p14:cNvContentPartPr/>
                <p14:nvPr/>
              </p14:nvContentPartPr>
              <p14:xfrm>
                <a:off x="8394371" y="4940335"/>
                <a:ext cx="2364840" cy="706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B73F642-CA61-82F6-419A-89D54D20874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76731" y="4922335"/>
                  <a:ext cx="240048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08974C-D27E-73E3-DEFC-0B5DC17EE5F5}"/>
                    </a:ext>
                  </a:extLst>
                </p14:cNvPr>
                <p14:cNvContentPartPr/>
                <p14:nvPr/>
              </p14:nvContentPartPr>
              <p14:xfrm>
                <a:off x="10080971" y="5123575"/>
                <a:ext cx="280080" cy="79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08974C-D27E-73E3-DEFC-0B5DC17EE5F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62971" y="5105935"/>
                  <a:ext cx="3157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DD6D9A-7EB6-A067-F29A-30D5A56EEEE5}"/>
                    </a:ext>
                  </a:extLst>
                </p14:cNvPr>
                <p14:cNvContentPartPr/>
                <p14:nvPr/>
              </p14:nvContentPartPr>
              <p14:xfrm>
                <a:off x="9182771" y="5181535"/>
                <a:ext cx="282960" cy="34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DD6D9A-7EB6-A067-F29A-30D5A56EEE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64771" y="5163535"/>
                  <a:ext cx="3186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24B42B2-7076-CE04-5507-8D144D29619E}"/>
                    </a:ext>
                  </a:extLst>
                </p14:cNvPr>
                <p14:cNvContentPartPr/>
                <p14:nvPr/>
              </p14:nvContentPartPr>
              <p14:xfrm>
                <a:off x="8905931" y="5149495"/>
                <a:ext cx="19440" cy="21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24B42B2-7076-CE04-5507-8D144D29619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88291" y="5131495"/>
                  <a:ext cx="55080" cy="5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5320C2A-49E5-A971-B17B-A47D379E3EA4}"/>
                  </a:ext>
                </a:extLst>
              </p14:cNvPr>
              <p14:cNvContentPartPr/>
              <p14:nvPr/>
            </p14:nvContentPartPr>
            <p14:xfrm>
              <a:off x="1075571" y="5373775"/>
              <a:ext cx="191160" cy="302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5320C2A-49E5-A971-B17B-A47D379E3EA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57571" y="5355775"/>
                <a:ext cx="22680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E78E845-9827-67A9-BBE0-4371A9A1FE1D}"/>
                  </a:ext>
                </a:extLst>
              </p14:cNvPr>
              <p14:cNvContentPartPr/>
              <p14:nvPr/>
            </p14:nvContentPartPr>
            <p14:xfrm>
              <a:off x="1386611" y="5519215"/>
              <a:ext cx="429120" cy="1688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E78E845-9827-67A9-BBE0-4371A9A1FE1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68611" y="5501215"/>
                <a:ext cx="4647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992072D-39A1-86F5-1363-40B1581D1874}"/>
                  </a:ext>
                </a:extLst>
              </p14:cNvPr>
              <p14:cNvContentPartPr/>
              <p14:nvPr/>
            </p14:nvContentPartPr>
            <p14:xfrm>
              <a:off x="2189411" y="5324455"/>
              <a:ext cx="240120" cy="53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992072D-39A1-86F5-1363-40B1581D187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71771" y="5306455"/>
                <a:ext cx="27576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2996A497-8697-0D0D-DE70-B5401D63946A}"/>
                  </a:ext>
                </a:extLst>
              </p14:cNvPr>
              <p14:cNvContentPartPr/>
              <p14:nvPr/>
            </p14:nvContentPartPr>
            <p14:xfrm>
              <a:off x="2740931" y="5177935"/>
              <a:ext cx="1391040" cy="5191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2996A497-8697-0D0D-DE70-B5401D63946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23291" y="5160295"/>
                <a:ext cx="142668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BB3DF3D6-8C1E-B995-3CC1-4509F52A9CE0}"/>
                  </a:ext>
                </a:extLst>
              </p14:cNvPr>
              <p14:cNvContentPartPr/>
              <p14:nvPr/>
            </p14:nvContentPartPr>
            <p14:xfrm>
              <a:off x="3416651" y="5351455"/>
              <a:ext cx="224640" cy="482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BB3DF3D6-8C1E-B995-3CC1-4509F52A9CE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99011" y="5333455"/>
                <a:ext cx="26028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DCC2D19-8212-2071-2178-992C3D317466}"/>
                  </a:ext>
                </a:extLst>
              </p14:cNvPr>
              <p14:cNvContentPartPr/>
              <p14:nvPr/>
            </p14:nvContentPartPr>
            <p14:xfrm>
              <a:off x="4415291" y="5152015"/>
              <a:ext cx="1212480" cy="5670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DCC2D19-8212-2071-2178-992C3D31746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97291" y="5134015"/>
                <a:ext cx="1248120" cy="60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8BAC194-C89B-36CB-8334-7C5A0E07C4F7}"/>
                  </a:ext>
                </a:extLst>
              </p14:cNvPr>
              <p14:cNvContentPartPr/>
              <p14:nvPr/>
            </p14:nvContentPartPr>
            <p14:xfrm>
              <a:off x="5800211" y="5101975"/>
              <a:ext cx="964800" cy="60732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8BAC194-C89B-36CB-8334-7C5A0E07C4F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82571" y="5084335"/>
                <a:ext cx="100044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FEECEAC-FCAF-5A89-0C2F-CB1C46BF8010}"/>
                  </a:ext>
                </a:extLst>
              </p14:cNvPr>
              <p14:cNvContentPartPr/>
              <p14:nvPr/>
            </p14:nvContentPartPr>
            <p14:xfrm>
              <a:off x="2864051" y="5712175"/>
              <a:ext cx="1011240" cy="720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FEECEAC-FCAF-5A89-0C2F-CB1C46BF801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46411" y="5694175"/>
                <a:ext cx="1046880" cy="10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A3F6690F-5151-A89C-C857-F18E6A5FF403}"/>
              </a:ext>
            </a:extLst>
          </p:cNvPr>
          <p:cNvGrpSpPr/>
          <p:nvPr/>
        </p:nvGrpSpPr>
        <p:grpSpPr>
          <a:xfrm>
            <a:off x="305171" y="5910535"/>
            <a:ext cx="4872600" cy="665280"/>
            <a:chOff x="305171" y="5910535"/>
            <a:chExt cx="4872600" cy="66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66D7F76-9131-1B14-DA1D-6281F29D7749}"/>
                    </a:ext>
                  </a:extLst>
                </p14:cNvPr>
                <p14:cNvContentPartPr/>
                <p14:nvPr/>
              </p14:nvContentPartPr>
              <p14:xfrm>
                <a:off x="305171" y="5910535"/>
                <a:ext cx="1706040" cy="510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66D7F76-9131-1B14-DA1D-6281F29D77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7171" y="5892895"/>
                  <a:ext cx="174168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9C59416-1757-6B1E-9CE5-8D99858FE9BD}"/>
                    </a:ext>
                  </a:extLst>
                </p14:cNvPr>
                <p14:cNvContentPartPr/>
                <p14:nvPr/>
              </p14:nvContentPartPr>
              <p14:xfrm>
                <a:off x="398411" y="6112495"/>
                <a:ext cx="315000" cy="34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9C59416-1757-6B1E-9CE5-8D99858FE9B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0411" y="6094495"/>
                  <a:ext cx="35064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2B2C42B-4D8B-55D0-7C02-27C7B959F6DB}"/>
                    </a:ext>
                  </a:extLst>
                </p14:cNvPr>
                <p14:cNvContentPartPr/>
                <p14:nvPr/>
              </p14:nvContentPartPr>
              <p14:xfrm>
                <a:off x="2361131" y="6019975"/>
                <a:ext cx="414360" cy="555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2B2C42B-4D8B-55D0-7C02-27C7B959F6D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343491" y="6001975"/>
                  <a:ext cx="450000" cy="59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7EE4D21-D531-A2E3-D450-D78C617661D1}"/>
                    </a:ext>
                  </a:extLst>
                </p14:cNvPr>
                <p14:cNvContentPartPr/>
                <p14:nvPr/>
              </p14:nvContentPartPr>
              <p14:xfrm>
                <a:off x="3233411" y="5971735"/>
                <a:ext cx="788760" cy="4528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7EE4D21-D531-A2E3-D450-D78C617661D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215771" y="5953735"/>
                  <a:ext cx="82440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FA2D380-6722-6C8F-FBA5-72FDA6738884}"/>
                    </a:ext>
                  </a:extLst>
                </p14:cNvPr>
                <p14:cNvContentPartPr/>
                <p14:nvPr/>
              </p14:nvContentPartPr>
              <p14:xfrm>
                <a:off x="3811571" y="6129415"/>
                <a:ext cx="319320" cy="55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FA2D380-6722-6C8F-FBA5-72FDA673888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793931" y="6111775"/>
                  <a:ext cx="354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2CF371-8FF8-071B-75D9-C1CBF5E398C9}"/>
                    </a:ext>
                  </a:extLst>
                </p14:cNvPr>
                <p14:cNvContentPartPr/>
                <p14:nvPr/>
              </p14:nvContentPartPr>
              <p14:xfrm>
                <a:off x="3925331" y="6257215"/>
                <a:ext cx="1078200" cy="154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2CF371-8FF8-071B-75D9-C1CBF5E398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07331" y="6239215"/>
                  <a:ext cx="1113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78EC3AE-C11C-1BC4-8B07-651114ACD707}"/>
                    </a:ext>
                  </a:extLst>
                </p14:cNvPr>
                <p14:cNvContentPartPr/>
                <p14:nvPr/>
              </p14:nvContentPartPr>
              <p14:xfrm>
                <a:off x="4530131" y="6080095"/>
                <a:ext cx="27360" cy="21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78EC3AE-C11C-1BC4-8B07-651114ACD70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12491" y="6062455"/>
                  <a:ext cx="630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0E627E-BDC5-9BB0-6F33-2A3233AE61C7}"/>
                    </a:ext>
                  </a:extLst>
                </p14:cNvPr>
                <p14:cNvContentPartPr/>
                <p14:nvPr/>
              </p14:nvContentPartPr>
              <p14:xfrm>
                <a:off x="5126651" y="6421015"/>
                <a:ext cx="51120" cy="24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0E627E-BDC5-9BB0-6F33-2A3233AE61C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09011" y="6403375"/>
                  <a:ext cx="86760" cy="5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0246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39596E-6E42-44C1-B52A-0DA50400ECE5}"/>
                  </a:ext>
                </a:extLst>
              </p14:cNvPr>
              <p14:cNvContentPartPr/>
              <p14:nvPr/>
            </p14:nvContentPartPr>
            <p14:xfrm>
              <a:off x="893777" y="420922"/>
              <a:ext cx="1166760" cy="472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39596E-6E42-44C1-B52A-0DA50400ECE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6137" y="402922"/>
                <a:ext cx="1202400" cy="5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C436697-68C8-4D09-9248-65B441D425AA}"/>
                  </a:ext>
                </a:extLst>
              </p14:cNvPr>
              <p14:cNvContentPartPr/>
              <p14:nvPr/>
            </p14:nvContentPartPr>
            <p14:xfrm>
              <a:off x="1928417" y="616042"/>
              <a:ext cx="28080" cy="2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C436697-68C8-4D09-9248-65B441D425A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0777" y="598042"/>
                <a:ext cx="6372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B914D30-4EBA-484E-BB5E-5A3E9CF1C68B}"/>
                  </a:ext>
                </a:extLst>
              </p14:cNvPr>
              <p14:cNvContentPartPr/>
              <p14:nvPr/>
            </p14:nvContentPartPr>
            <p14:xfrm>
              <a:off x="2244857" y="652042"/>
              <a:ext cx="720" cy="2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B914D30-4EBA-484E-BB5E-5A3E9CF1C68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6857" y="634402"/>
                <a:ext cx="36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CA7933-7A7D-4B3E-AF15-A982BB39A8DE}"/>
                  </a:ext>
                </a:extLst>
              </p14:cNvPr>
              <p14:cNvContentPartPr/>
              <p14:nvPr/>
            </p14:nvContentPartPr>
            <p14:xfrm>
              <a:off x="2218577" y="797122"/>
              <a:ext cx="62640" cy="47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CA7933-7A7D-4B3E-AF15-A982BB39A8D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0577" y="779122"/>
                <a:ext cx="982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02D242D-A074-47B4-8E9B-46EFFB073EFE}"/>
                  </a:ext>
                </a:extLst>
              </p14:cNvPr>
              <p14:cNvContentPartPr/>
              <p14:nvPr/>
            </p14:nvContentPartPr>
            <p14:xfrm>
              <a:off x="2610617" y="597322"/>
              <a:ext cx="215280" cy="2757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02D242D-A074-47B4-8E9B-46EFFB073EF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592617" y="579322"/>
                <a:ext cx="250920" cy="31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515E64D-C926-48C6-9B68-E01F51CF623E}"/>
              </a:ext>
            </a:extLst>
          </p:cNvPr>
          <p:cNvGrpSpPr/>
          <p:nvPr/>
        </p:nvGrpSpPr>
        <p:grpSpPr>
          <a:xfrm>
            <a:off x="3061337" y="436762"/>
            <a:ext cx="2437200" cy="606960"/>
            <a:chOff x="3061337" y="436762"/>
            <a:chExt cx="243720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A4DF827-2F97-41DE-AB00-704387FDBC58}"/>
                    </a:ext>
                  </a:extLst>
                </p14:cNvPr>
                <p14:cNvContentPartPr/>
                <p14:nvPr/>
              </p14:nvContentPartPr>
              <p14:xfrm>
                <a:off x="3061337" y="440722"/>
                <a:ext cx="1379160" cy="60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A4DF827-2F97-41DE-AB00-704387FDBC5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43697" y="423082"/>
                  <a:ext cx="1414800" cy="63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5AF2A10-9D8B-4D50-A557-A93B53D54712}"/>
                    </a:ext>
                  </a:extLst>
                </p14:cNvPr>
                <p14:cNvContentPartPr/>
                <p14:nvPr/>
              </p14:nvContentPartPr>
              <p14:xfrm>
                <a:off x="3571097" y="593362"/>
                <a:ext cx="317520" cy="36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5AF2A10-9D8B-4D50-A557-A93B53D547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53457" y="575722"/>
                  <a:ext cx="3531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43350E-FD57-45E7-AD05-42FD187D2DB0}"/>
                    </a:ext>
                  </a:extLst>
                </p14:cNvPr>
                <p14:cNvContentPartPr/>
                <p14:nvPr/>
              </p14:nvContentPartPr>
              <p14:xfrm>
                <a:off x="4818857" y="585802"/>
                <a:ext cx="12240" cy="23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43350E-FD57-45E7-AD05-42FD187D2DB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01217" y="568162"/>
                  <a:ext cx="478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98DCE32-310E-4D1E-AA44-A0C2681AB050}"/>
                    </a:ext>
                  </a:extLst>
                </p14:cNvPr>
                <p14:cNvContentPartPr/>
                <p14:nvPr/>
              </p14:nvContentPartPr>
              <p14:xfrm>
                <a:off x="4696457" y="695962"/>
                <a:ext cx="237600" cy="29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98DCE32-310E-4D1E-AA44-A0C2681AB05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78817" y="677962"/>
                  <a:ext cx="273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9710FE6-5382-432A-8FEE-40C19522BB87}"/>
                    </a:ext>
                  </a:extLst>
                </p14:cNvPr>
                <p14:cNvContentPartPr/>
                <p14:nvPr/>
              </p14:nvContentPartPr>
              <p14:xfrm>
                <a:off x="5250137" y="436762"/>
                <a:ext cx="248400" cy="368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9710FE6-5382-432A-8FEE-40C19522BB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32137" y="418762"/>
                  <a:ext cx="284040" cy="40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787422-C248-4F67-BAEB-EA01B29639E1}"/>
              </a:ext>
            </a:extLst>
          </p:cNvPr>
          <p:cNvGrpSpPr/>
          <p:nvPr/>
        </p:nvGrpSpPr>
        <p:grpSpPr>
          <a:xfrm>
            <a:off x="5689337" y="329842"/>
            <a:ext cx="1992240" cy="483120"/>
            <a:chOff x="5689337" y="329842"/>
            <a:chExt cx="1992240" cy="48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70624F-78F7-45F0-B5D8-0C8D3975C316}"/>
                    </a:ext>
                  </a:extLst>
                </p14:cNvPr>
                <p14:cNvContentPartPr/>
                <p14:nvPr/>
              </p14:nvContentPartPr>
              <p14:xfrm>
                <a:off x="5689337" y="329842"/>
                <a:ext cx="1992240" cy="483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70624F-78F7-45F0-B5D8-0C8D3975C3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71697" y="311842"/>
                  <a:ext cx="2027880" cy="51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2DF4937-9F51-4197-971F-5D92DA5F934E}"/>
                    </a:ext>
                  </a:extLst>
                </p14:cNvPr>
                <p14:cNvContentPartPr/>
                <p14:nvPr/>
              </p14:nvContentPartPr>
              <p14:xfrm>
                <a:off x="6425537" y="464122"/>
                <a:ext cx="296640" cy="60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2DF4937-9F51-4197-971F-5D92DA5F934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407537" y="446482"/>
                  <a:ext cx="33228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B951A3A-5839-4D24-ACED-5E0ABEBA73FF}"/>
                  </a:ext>
                </a:extLst>
              </p14:cNvPr>
              <p14:cNvContentPartPr/>
              <p14:nvPr/>
            </p14:nvContentPartPr>
            <p14:xfrm>
              <a:off x="1003217" y="1498402"/>
              <a:ext cx="1018800" cy="339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B951A3A-5839-4D24-ACED-5E0ABEBA73F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85577" y="1480402"/>
                <a:ext cx="105444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632D221-6C03-495C-A7D4-404A276FBC09}"/>
                  </a:ext>
                </a:extLst>
              </p14:cNvPr>
              <p14:cNvContentPartPr/>
              <p14:nvPr/>
            </p14:nvContentPartPr>
            <p14:xfrm>
              <a:off x="2193737" y="1352602"/>
              <a:ext cx="1655640" cy="5155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632D221-6C03-495C-A7D4-404A276FBC0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75737" y="1334602"/>
                <a:ext cx="1691280" cy="55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306A4FA1-F55D-44D0-8241-DF2DF5641A84}"/>
              </a:ext>
            </a:extLst>
          </p:cNvPr>
          <p:cNvGrpSpPr/>
          <p:nvPr/>
        </p:nvGrpSpPr>
        <p:grpSpPr>
          <a:xfrm>
            <a:off x="4255817" y="1450882"/>
            <a:ext cx="2177280" cy="368280"/>
            <a:chOff x="4255817" y="1450882"/>
            <a:chExt cx="217728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AA1C765-3040-4A0F-8FAE-FC30156DD9BC}"/>
                    </a:ext>
                  </a:extLst>
                </p14:cNvPr>
                <p14:cNvContentPartPr/>
                <p14:nvPr/>
              </p14:nvContentPartPr>
              <p14:xfrm>
                <a:off x="4255817" y="1468522"/>
                <a:ext cx="249480" cy="350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AA1C765-3040-4A0F-8FAE-FC30156DD9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37817" y="1450882"/>
                  <a:ext cx="28512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337FBDF-F865-40A8-A687-EABE4F4FE8CB}"/>
                    </a:ext>
                  </a:extLst>
                </p14:cNvPr>
                <p14:cNvContentPartPr/>
                <p14:nvPr/>
              </p14:nvContentPartPr>
              <p14:xfrm>
                <a:off x="4290737" y="1705762"/>
                <a:ext cx="151560" cy="16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337FBDF-F865-40A8-A687-EABE4F4FE8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73097" y="1687762"/>
                  <a:ext cx="187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70ECA8F-338A-4EA3-8607-CC3D5D8F1D7D}"/>
                    </a:ext>
                  </a:extLst>
                </p14:cNvPr>
                <p14:cNvContentPartPr/>
                <p14:nvPr/>
              </p14:nvContentPartPr>
              <p14:xfrm>
                <a:off x="4675217" y="1574722"/>
                <a:ext cx="209880" cy="4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70ECA8F-338A-4EA3-8607-CC3D5D8F1D7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57577" y="1557082"/>
                  <a:ext cx="245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BB01BB6-75AE-4210-9C3F-7A7108A97B86}"/>
                    </a:ext>
                  </a:extLst>
                </p14:cNvPr>
                <p14:cNvContentPartPr/>
                <p14:nvPr/>
              </p14:nvContentPartPr>
              <p14:xfrm>
                <a:off x="4702577" y="1711522"/>
                <a:ext cx="81720" cy="100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BB01BB6-75AE-4210-9C3F-7A7108A97B8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84577" y="1693522"/>
                  <a:ext cx="117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FAAE5A-8387-4326-B1C6-CFAFF3FA4890}"/>
                    </a:ext>
                  </a:extLst>
                </p14:cNvPr>
                <p14:cNvContentPartPr/>
                <p14:nvPr/>
              </p14:nvContentPartPr>
              <p14:xfrm>
                <a:off x="4708697" y="1729162"/>
                <a:ext cx="231120" cy="24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FAAE5A-8387-4326-B1C6-CFAFF3FA489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691057" y="1711162"/>
                  <a:ext cx="266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C284574-6460-4D3D-A8E5-139F91770A75}"/>
                    </a:ext>
                  </a:extLst>
                </p14:cNvPr>
                <p14:cNvContentPartPr/>
                <p14:nvPr/>
              </p14:nvContentPartPr>
              <p14:xfrm>
                <a:off x="5210177" y="1494082"/>
                <a:ext cx="348480" cy="28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C284574-6460-4D3D-A8E5-139F91770A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92537" y="1476442"/>
                  <a:ext cx="3841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11EB8E-E8DD-44ED-A1F8-047A792CBDAA}"/>
                    </a:ext>
                  </a:extLst>
                </p14:cNvPr>
                <p14:cNvContentPartPr/>
                <p14:nvPr/>
              </p14:nvContentPartPr>
              <p14:xfrm>
                <a:off x="5857457" y="1514602"/>
                <a:ext cx="19080" cy="242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11EB8E-E8DD-44ED-A1F8-047A792CBDA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839457" y="1496602"/>
                  <a:ext cx="5472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4F10251-F626-4B3E-96A7-CD0E3DDBE580}"/>
                    </a:ext>
                  </a:extLst>
                </p14:cNvPr>
                <p14:cNvContentPartPr/>
                <p14:nvPr/>
              </p14:nvContentPartPr>
              <p14:xfrm>
                <a:off x="5768177" y="1586242"/>
                <a:ext cx="227880" cy="27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4F10251-F626-4B3E-96A7-CD0E3DDBE58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50177" y="1568602"/>
                  <a:ext cx="2635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BE1EBA0-71DB-454A-8597-0E8D94FC1D9E}"/>
                    </a:ext>
                  </a:extLst>
                </p14:cNvPr>
                <p14:cNvContentPartPr/>
                <p14:nvPr/>
              </p14:nvContentPartPr>
              <p14:xfrm>
                <a:off x="6138617" y="1450882"/>
                <a:ext cx="294480" cy="311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BE1EBA0-71DB-454A-8597-0E8D94FC1D9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20977" y="1432882"/>
                  <a:ext cx="330120" cy="34704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 descr="Stable nuclide - Wikipedia">
            <a:extLst>
              <a:ext uri="{FF2B5EF4-FFF2-40B4-BE49-F238E27FC236}">
                <a16:creationId xmlns:a16="http://schemas.microsoft.com/office/drawing/2014/main" id="{9B4721AA-2019-4BBE-BE69-44DFF7731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417" y="210169"/>
            <a:ext cx="4567381" cy="653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342A69C-4CCD-4F7D-8DAE-9413837FA25E}"/>
              </a:ext>
            </a:extLst>
          </p:cNvPr>
          <p:cNvGrpSpPr/>
          <p:nvPr/>
        </p:nvGrpSpPr>
        <p:grpSpPr>
          <a:xfrm>
            <a:off x="11289497" y="2058202"/>
            <a:ext cx="595440" cy="304200"/>
            <a:chOff x="11289497" y="2058202"/>
            <a:chExt cx="59544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A33375-5A39-40E8-A300-8C7FC315457F}"/>
                    </a:ext>
                  </a:extLst>
                </p14:cNvPr>
                <p14:cNvContentPartPr/>
                <p14:nvPr/>
              </p14:nvContentPartPr>
              <p14:xfrm>
                <a:off x="11289497" y="2058202"/>
                <a:ext cx="182160" cy="260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A33375-5A39-40E8-A300-8C7FC315457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71857" y="2040562"/>
                  <a:ext cx="217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C870303-F68A-4D53-8ECE-71A35DCE4D54}"/>
                    </a:ext>
                  </a:extLst>
                </p14:cNvPr>
                <p14:cNvContentPartPr/>
                <p14:nvPr/>
              </p14:nvContentPartPr>
              <p14:xfrm>
                <a:off x="11521337" y="2203642"/>
                <a:ext cx="112320" cy="14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C870303-F68A-4D53-8ECE-71A35DCE4D5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503697" y="2186002"/>
                  <a:ext cx="147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B4CB9E8-EB92-4366-B837-F3B9FABC81E3}"/>
                    </a:ext>
                  </a:extLst>
                </p14:cNvPr>
                <p14:cNvContentPartPr/>
                <p14:nvPr/>
              </p14:nvContentPartPr>
              <p14:xfrm>
                <a:off x="11495057" y="2276002"/>
                <a:ext cx="132840" cy="29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B4CB9E8-EB92-4366-B837-F3B9FABC81E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77057" y="2258002"/>
                  <a:ext cx="168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EE754D1-E44F-4EA2-A425-3CBEC7312FEC}"/>
                    </a:ext>
                  </a:extLst>
                </p14:cNvPr>
                <p14:cNvContentPartPr/>
                <p14:nvPr/>
              </p14:nvContentPartPr>
              <p14:xfrm>
                <a:off x="11663177" y="2147842"/>
                <a:ext cx="221760" cy="214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EE754D1-E44F-4EA2-A425-3CBEC7312FE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645537" y="2129842"/>
                  <a:ext cx="25740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D2CFC4B-AD39-43BE-9EE5-21A7B00A09C7}"/>
              </a:ext>
            </a:extLst>
          </p:cNvPr>
          <p:cNvGrpSpPr/>
          <p:nvPr/>
        </p:nvGrpSpPr>
        <p:grpSpPr>
          <a:xfrm>
            <a:off x="11405777" y="2452402"/>
            <a:ext cx="193320" cy="159120"/>
            <a:chOff x="11405777" y="2452402"/>
            <a:chExt cx="193320" cy="15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638F648-F940-4C1D-A0A0-0D8010BA6C8B}"/>
                    </a:ext>
                  </a:extLst>
                </p14:cNvPr>
                <p14:cNvContentPartPr/>
                <p14:nvPr/>
              </p14:nvContentPartPr>
              <p14:xfrm>
                <a:off x="11405777" y="2479042"/>
                <a:ext cx="173520" cy="132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638F648-F940-4C1D-A0A0-0D8010BA6C8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88137" y="2461402"/>
                  <a:ext cx="209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54F0DBA-7160-4C4B-BA28-7B8609BAB7C9}"/>
                    </a:ext>
                  </a:extLst>
                </p14:cNvPr>
                <p14:cNvContentPartPr/>
                <p14:nvPr/>
              </p14:nvContentPartPr>
              <p14:xfrm>
                <a:off x="11459417" y="2452402"/>
                <a:ext cx="139680" cy="8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54F0DBA-7160-4C4B-BA28-7B8609BAB7C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41417" y="2434762"/>
                  <a:ext cx="1753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EE5B448-4C56-457A-A5EC-F504DA7C626B}"/>
                    </a:ext>
                  </a:extLst>
                </p14:cNvPr>
                <p14:cNvContentPartPr/>
                <p14:nvPr/>
              </p14:nvContentPartPr>
              <p14:xfrm>
                <a:off x="11452937" y="2456002"/>
                <a:ext cx="144000" cy="118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EE5B448-4C56-457A-A5EC-F504DA7C626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434937" y="2438362"/>
                  <a:ext cx="17964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909851B-B3E1-4D0F-B43E-0469FF0DDC28}"/>
              </a:ext>
            </a:extLst>
          </p:cNvPr>
          <p:cNvGrpSpPr/>
          <p:nvPr/>
        </p:nvGrpSpPr>
        <p:grpSpPr>
          <a:xfrm>
            <a:off x="561137" y="2194282"/>
            <a:ext cx="1035000" cy="414720"/>
            <a:chOff x="561137" y="2194282"/>
            <a:chExt cx="103500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F7BB1C-E50E-4E6F-A1B6-87185D45CF6D}"/>
                    </a:ext>
                  </a:extLst>
                </p14:cNvPr>
                <p14:cNvContentPartPr/>
                <p14:nvPr/>
              </p14:nvContentPartPr>
              <p14:xfrm>
                <a:off x="561137" y="2194282"/>
                <a:ext cx="1035000" cy="414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9F7BB1C-E50E-4E6F-A1B6-87185D45CF6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3497" y="2176282"/>
                  <a:ext cx="107064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9B7164D-1886-4AE5-AF06-405ADE74ECCD}"/>
                    </a:ext>
                  </a:extLst>
                </p14:cNvPr>
                <p14:cNvContentPartPr/>
                <p14:nvPr/>
              </p14:nvContentPartPr>
              <p14:xfrm>
                <a:off x="782897" y="2331442"/>
                <a:ext cx="147240" cy="14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9B7164D-1886-4AE5-AF06-405ADE74ECC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64897" y="2313442"/>
                  <a:ext cx="18288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17A3EE1-E696-4286-9F94-98143EDD5709}"/>
              </a:ext>
            </a:extLst>
          </p:cNvPr>
          <p:cNvGrpSpPr/>
          <p:nvPr/>
        </p:nvGrpSpPr>
        <p:grpSpPr>
          <a:xfrm>
            <a:off x="1798457" y="2132362"/>
            <a:ext cx="1755720" cy="401400"/>
            <a:chOff x="1798457" y="2132362"/>
            <a:chExt cx="175572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E2D9256-63A4-4724-B4AB-6CB90780BD2E}"/>
                    </a:ext>
                  </a:extLst>
                </p14:cNvPr>
                <p14:cNvContentPartPr/>
                <p14:nvPr/>
              </p14:nvContentPartPr>
              <p14:xfrm>
                <a:off x="1798457" y="2132362"/>
                <a:ext cx="1755720" cy="401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E2D9256-63A4-4724-B4AB-6CB90780BD2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80457" y="2114362"/>
                  <a:ext cx="179136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D2ED576-F858-4124-B525-F5EF6F8C9F91}"/>
                    </a:ext>
                  </a:extLst>
                </p14:cNvPr>
                <p14:cNvContentPartPr/>
                <p14:nvPr/>
              </p14:nvContentPartPr>
              <p14:xfrm>
                <a:off x="3103097" y="2267362"/>
                <a:ext cx="180360" cy="684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D2ED576-F858-4124-B525-F5EF6F8C9F9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85097" y="2249362"/>
                  <a:ext cx="216000" cy="10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277FF5C-41B8-4C39-8DB8-BCCE4AD23863}"/>
              </a:ext>
            </a:extLst>
          </p:cNvPr>
          <p:cNvGrpSpPr/>
          <p:nvPr/>
        </p:nvGrpSpPr>
        <p:grpSpPr>
          <a:xfrm>
            <a:off x="3787457" y="2084842"/>
            <a:ext cx="1872000" cy="504720"/>
            <a:chOff x="3787457" y="2084842"/>
            <a:chExt cx="1872000" cy="50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5A2A57D-77D8-474C-ACFF-609F10DDD4BD}"/>
                    </a:ext>
                  </a:extLst>
                </p14:cNvPr>
                <p14:cNvContentPartPr/>
                <p14:nvPr/>
              </p14:nvContentPartPr>
              <p14:xfrm>
                <a:off x="3787457" y="2084842"/>
                <a:ext cx="595440" cy="504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5A2A57D-77D8-474C-ACFF-609F10DDD4B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69457" y="2067202"/>
                  <a:ext cx="6310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2B95B0-E17E-4EC0-BC3D-A78513F63E35}"/>
                    </a:ext>
                  </a:extLst>
                </p14:cNvPr>
                <p14:cNvContentPartPr/>
                <p14:nvPr/>
              </p14:nvContentPartPr>
              <p14:xfrm>
                <a:off x="4183097" y="2206162"/>
                <a:ext cx="9720" cy="16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2B95B0-E17E-4EC0-BC3D-A78513F63E3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165097" y="2188522"/>
                  <a:ext cx="45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7286A5-9965-49DD-80E6-72EB83E51469}"/>
                    </a:ext>
                  </a:extLst>
                </p14:cNvPr>
                <p14:cNvContentPartPr/>
                <p14:nvPr/>
              </p14:nvContentPartPr>
              <p14:xfrm>
                <a:off x="4618337" y="2399482"/>
                <a:ext cx="486000" cy="11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7286A5-9965-49DD-80E6-72EB83E5146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00337" y="2381482"/>
                  <a:ext cx="521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2CB7EF8-EC1D-4BE9-9869-A004FDE9F7F0}"/>
                    </a:ext>
                  </a:extLst>
                </p14:cNvPr>
                <p14:cNvContentPartPr/>
                <p14:nvPr/>
              </p14:nvContentPartPr>
              <p14:xfrm>
                <a:off x="5402417" y="2376082"/>
                <a:ext cx="257040" cy="135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2CB7EF8-EC1D-4BE9-9869-A004FDE9F7F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84417" y="2358082"/>
                  <a:ext cx="292680" cy="17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1F7FBD8-3935-4D46-B8C2-597FF7030741}"/>
                  </a:ext>
                </a:extLst>
              </p14:cNvPr>
              <p14:cNvContentPartPr/>
              <p14:nvPr/>
            </p14:nvContentPartPr>
            <p14:xfrm>
              <a:off x="661217" y="3033082"/>
              <a:ext cx="1130400" cy="1785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1F7FBD8-3935-4D46-B8C2-597FF703074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43577" y="3015082"/>
                <a:ext cx="11660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898D45C-6BCC-4707-A1EB-AB540E0B2660}"/>
                  </a:ext>
                </a:extLst>
              </p14:cNvPr>
              <p14:cNvContentPartPr/>
              <p14:nvPr/>
            </p14:nvContentPartPr>
            <p14:xfrm>
              <a:off x="10565537" y="5662882"/>
              <a:ext cx="1335240" cy="568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898D45C-6BCC-4707-A1EB-AB540E0B266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547537" y="5644882"/>
                <a:ext cx="13708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0BC3D4BB-3A5E-45C0-B584-837EDFA4A5D8}"/>
                  </a:ext>
                </a:extLst>
              </p14:cNvPr>
              <p14:cNvContentPartPr/>
              <p14:nvPr/>
            </p14:nvContentPartPr>
            <p14:xfrm>
              <a:off x="1992497" y="3183922"/>
              <a:ext cx="3240" cy="158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0BC3D4BB-3A5E-45C0-B584-837EDFA4A5D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974857" y="3166282"/>
                <a:ext cx="38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47434CB-08CA-4E5E-812C-C56B9E8EAA59}"/>
                  </a:ext>
                </a:extLst>
              </p14:cNvPr>
              <p14:cNvContentPartPr/>
              <p14:nvPr/>
            </p14:nvContentPartPr>
            <p14:xfrm>
              <a:off x="1525937" y="3410722"/>
              <a:ext cx="1271880" cy="450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47434CB-08CA-4E5E-812C-C56B9E8EAA59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08297" y="3392722"/>
                <a:ext cx="130752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9341BDD-FD66-4E74-B9E5-9E274BF6B24A}"/>
                  </a:ext>
                </a:extLst>
              </p14:cNvPr>
              <p14:cNvContentPartPr/>
              <p14:nvPr/>
            </p14:nvContentPartPr>
            <p14:xfrm>
              <a:off x="2326217" y="3624202"/>
              <a:ext cx="265680" cy="349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9341BDD-FD66-4E74-B9E5-9E274BF6B24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308577" y="3606202"/>
                <a:ext cx="3013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2DD70FD-ABF3-4E48-9C5D-EF530A988AD8}"/>
                  </a:ext>
                </a:extLst>
              </p14:cNvPr>
              <p14:cNvContentPartPr/>
              <p14:nvPr/>
            </p14:nvContentPartPr>
            <p14:xfrm>
              <a:off x="2000057" y="3559042"/>
              <a:ext cx="109800" cy="111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2DD70FD-ABF3-4E48-9C5D-EF530A988AD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982057" y="3541042"/>
                <a:ext cx="1454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39E6917-A2E7-436B-94C1-CD80003BD1BE}"/>
                  </a:ext>
                </a:extLst>
              </p14:cNvPr>
              <p14:cNvContentPartPr/>
              <p14:nvPr/>
            </p14:nvContentPartPr>
            <p14:xfrm>
              <a:off x="3239177" y="3419002"/>
              <a:ext cx="471240" cy="430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39E6917-A2E7-436B-94C1-CD80003BD1BE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221177" y="3401362"/>
                <a:ext cx="50688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3497369-FC2D-421D-A1ED-6FF9BDCE63C2}"/>
                  </a:ext>
                </a:extLst>
              </p14:cNvPr>
              <p14:cNvContentPartPr/>
              <p14:nvPr/>
            </p14:nvContentPartPr>
            <p14:xfrm>
              <a:off x="3463457" y="3566962"/>
              <a:ext cx="223560" cy="57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3497369-FC2D-421D-A1ED-6FF9BDCE63C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3445457" y="3548962"/>
                <a:ext cx="259200" cy="9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D4F1BDEE-E7C3-4C2A-9BD4-2AE92E4BD72A}"/>
              </a:ext>
            </a:extLst>
          </p:cNvPr>
          <p:cNvGrpSpPr/>
          <p:nvPr/>
        </p:nvGrpSpPr>
        <p:grpSpPr>
          <a:xfrm>
            <a:off x="4164377" y="3392002"/>
            <a:ext cx="1972440" cy="636840"/>
            <a:chOff x="4164377" y="3392002"/>
            <a:chExt cx="1972440" cy="63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29F31259-E949-4608-930B-3C59586457DF}"/>
                    </a:ext>
                  </a:extLst>
                </p14:cNvPr>
                <p14:cNvContentPartPr/>
                <p14:nvPr/>
              </p14:nvContentPartPr>
              <p14:xfrm>
                <a:off x="4164377" y="3431242"/>
                <a:ext cx="292320" cy="40680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29F31259-E949-4608-930B-3C59586457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46737" y="3413602"/>
                  <a:ext cx="32796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73223D09-D62B-44D2-91E1-B01F716AB134}"/>
                    </a:ext>
                  </a:extLst>
                </p14:cNvPr>
                <p14:cNvContentPartPr/>
                <p14:nvPr/>
              </p14:nvContentPartPr>
              <p14:xfrm>
                <a:off x="4425017" y="3392362"/>
                <a:ext cx="507600" cy="63648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73223D09-D62B-44D2-91E1-B01F716AB1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07377" y="3374722"/>
                  <a:ext cx="543240" cy="67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29" name="Ink 1028">
                  <a:extLst>
                    <a:ext uri="{FF2B5EF4-FFF2-40B4-BE49-F238E27FC236}">
                      <a16:creationId xmlns:a16="http://schemas.microsoft.com/office/drawing/2014/main" id="{D82257A7-5E89-419C-9BB8-012759E347D2}"/>
                    </a:ext>
                  </a:extLst>
                </p14:cNvPr>
                <p14:cNvContentPartPr/>
                <p14:nvPr/>
              </p14:nvContentPartPr>
              <p14:xfrm>
                <a:off x="4742177" y="3645442"/>
                <a:ext cx="384120" cy="287640"/>
              </p14:xfrm>
            </p:contentPart>
          </mc:Choice>
          <mc:Fallback xmlns="">
            <p:pic>
              <p:nvPicPr>
                <p:cNvPr id="1029" name="Ink 1028">
                  <a:extLst>
                    <a:ext uri="{FF2B5EF4-FFF2-40B4-BE49-F238E27FC236}">
                      <a16:creationId xmlns:a16="http://schemas.microsoft.com/office/drawing/2014/main" id="{D82257A7-5E89-419C-9BB8-012759E347D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724537" y="3627802"/>
                  <a:ext cx="4197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3AB1914A-31FB-4782-8433-D1B60CC9210F}"/>
                    </a:ext>
                  </a:extLst>
                </p14:cNvPr>
                <p14:cNvContentPartPr/>
                <p14:nvPr/>
              </p14:nvContentPartPr>
              <p14:xfrm>
                <a:off x="5467217" y="3550042"/>
                <a:ext cx="231120" cy="2412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3AB1914A-31FB-4782-8433-D1B60CC9210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449217" y="3532402"/>
                  <a:ext cx="266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570891F6-CF17-466D-A479-86469FE27E33}"/>
                    </a:ext>
                  </a:extLst>
                </p14:cNvPr>
                <p14:cNvContentPartPr/>
                <p14:nvPr/>
              </p14:nvContentPartPr>
              <p14:xfrm>
                <a:off x="5418617" y="3663802"/>
                <a:ext cx="242280" cy="4068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570891F6-CF17-466D-A479-86469FE27E3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400977" y="3646162"/>
                  <a:ext cx="2779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160084B3-FF91-4992-88FD-199AE8D4CA55}"/>
                    </a:ext>
                  </a:extLst>
                </p14:cNvPr>
                <p14:cNvContentPartPr/>
                <p14:nvPr/>
              </p14:nvContentPartPr>
              <p14:xfrm>
                <a:off x="5928737" y="3392002"/>
                <a:ext cx="208080" cy="50580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160084B3-FF91-4992-88FD-199AE8D4CA5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11097" y="3374362"/>
                  <a:ext cx="243720" cy="54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34" name="Ink 1033">
                <a:extLst>
                  <a:ext uri="{FF2B5EF4-FFF2-40B4-BE49-F238E27FC236}">
                    <a16:creationId xmlns:a16="http://schemas.microsoft.com/office/drawing/2014/main" id="{5EF15228-7CB2-4C18-B1A1-1AA6E016C9D5}"/>
                  </a:ext>
                </a:extLst>
              </p14:cNvPr>
              <p14:cNvContentPartPr/>
              <p14:nvPr/>
            </p14:nvContentPartPr>
            <p14:xfrm>
              <a:off x="1617737" y="4347802"/>
              <a:ext cx="1044720" cy="359280"/>
            </p14:xfrm>
          </p:contentPart>
        </mc:Choice>
        <mc:Fallback xmlns="">
          <p:pic>
            <p:nvPicPr>
              <p:cNvPr id="1034" name="Ink 1033">
                <a:extLst>
                  <a:ext uri="{FF2B5EF4-FFF2-40B4-BE49-F238E27FC236}">
                    <a16:creationId xmlns:a16="http://schemas.microsoft.com/office/drawing/2014/main" id="{5EF15228-7CB2-4C18-B1A1-1AA6E016C9D5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599737" y="4329802"/>
                <a:ext cx="108036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85BB32D9-2D19-429E-A446-A96C0D69C17D}"/>
              </a:ext>
            </a:extLst>
          </p:cNvPr>
          <p:cNvGrpSpPr/>
          <p:nvPr/>
        </p:nvGrpSpPr>
        <p:grpSpPr>
          <a:xfrm>
            <a:off x="3234857" y="4213882"/>
            <a:ext cx="451800" cy="420840"/>
            <a:chOff x="3234857" y="4213882"/>
            <a:chExt cx="45180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35" name="Ink 1034">
                  <a:extLst>
                    <a:ext uri="{FF2B5EF4-FFF2-40B4-BE49-F238E27FC236}">
                      <a16:creationId xmlns:a16="http://schemas.microsoft.com/office/drawing/2014/main" id="{1D1BCF86-B14D-408D-B47D-60AC9DD15D72}"/>
                    </a:ext>
                  </a:extLst>
                </p14:cNvPr>
                <p14:cNvContentPartPr/>
                <p14:nvPr/>
              </p14:nvContentPartPr>
              <p14:xfrm>
                <a:off x="3234857" y="4213882"/>
                <a:ext cx="447840" cy="420840"/>
              </p14:xfrm>
            </p:contentPart>
          </mc:Choice>
          <mc:Fallback xmlns="">
            <p:pic>
              <p:nvPicPr>
                <p:cNvPr id="1035" name="Ink 1034">
                  <a:extLst>
                    <a:ext uri="{FF2B5EF4-FFF2-40B4-BE49-F238E27FC236}">
                      <a16:creationId xmlns:a16="http://schemas.microsoft.com/office/drawing/2014/main" id="{1D1BCF86-B14D-408D-B47D-60AC9DD15D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217217" y="4196242"/>
                  <a:ext cx="48348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36" name="Ink 1035">
                  <a:extLst>
                    <a:ext uri="{FF2B5EF4-FFF2-40B4-BE49-F238E27FC236}">
                      <a16:creationId xmlns:a16="http://schemas.microsoft.com/office/drawing/2014/main" id="{87E4241A-36C7-4AE5-B2F3-A3326621A908}"/>
                    </a:ext>
                  </a:extLst>
                </p14:cNvPr>
                <p14:cNvContentPartPr/>
                <p14:nvPr/>
              </p14:nvContentPartPr>
              <p14:xfrm>
                <a:off x="3394697" y="4379842"/>
                <a:ext cx="291960" cy="54000"/>
              </p14:xfrm>
            </p:contentPart>
          </mc:Choice>
          <mc:Fallback xmlns="">
            <p:pic>
              <p:nvPicPr>
                <p:cNvPr id="1036" name="Ink 1035">
                  <a:extLst>
                    <a:ext uri="{FF2B5EF4-FFF2-40B4-BE49-F238E27FC236}">
                      <a16:creationId xmlns:a16="http://schemas.microsoft.com/office/drawing/2014/main" id="{87E4241A-36C7-4AE5-B2F3-A3326621A90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377057" y="4362202"/>
                  <a:ext cx="32760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C4BA301E-79B4-4CA7-8B1D-8DE63BC7C7FA}"/>
              </a:ext>
            </a:extLst>
          </p:cNvPr>
          <p:cNvGrpSpPr/>
          <p:nvPr/>
        </p:nvGrpSpPr>
        <p:grpSpPr>
          <a:xfrm>
            <a:off x="4187777" y="4253842"/>
            <a:ext cx="2547000" cy="547920"/>
            <a:chOff x="4187777" y="4253842"/>
            <a:chExt cx="2547000" cy="54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4A65159A-0FAF-4BFD-960E-75D6D7B2064A}"/>
                    </a:ext>
                  </a:extLst>
                </p14:cNvPr>
                <p14:cNvContentPartPr/>
                <p14:nvPr/>
              </p14:nvContentPartPr>
              <p14:xfrm>
                <a:off x="4187777" y="4366882"/>
                <a:ext cx="284400" cy="32040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4A65159A-0FAF-4BFD-960E-75D6D7B2064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70137" y="4348882"/>
                  <a:ext cx="3200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04D4185F-CD4A-44FE-90B7-5C9DA97DB7F3}"/>
                    </a:ext>
                  </a:extLst>
                </p14:cNvPr>
                <p14:cNvContentPartPr/>
                <p14:nvPr/>
              </p14:nvContentPartPr>
              <p14:xfrm>
                <a:off x="4485497" y="4253842"/>
                <a:ext cx="337320" cy="54144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04D4185F-CD4A-44FE-90B7-5C9DA97DB7F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467497" y="4236202"/>
                  <a:ext cx="372960" cy="5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38B67097-1D0E-429C-B4C6-24623C75F769}"/>
                    </a:ext>
                  </a:extLst>
                </p14:cNvPr>
                <p14:cNvContentPartPr/>
                <p14:nvPr/>
              </p14:nvContentPartPr>
              <p14:xfrm>
                <a:off x="4813457" y="4493962"/>
                <a:ext cx="330840" cy="30780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38B67097-1D0E-429C-B4C6-24623C75F76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795817" y="4476322"/>
                  <a:ext cx="3664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9A44C475-0100-4265-BF01-823B0D10037D}"/>
                    </a:ext>
                  </a:extLst>
                </p14:cNvPr>
                <p14:cNvContentPartPr/>
                <p14:nvPr/>
              </p14:nvContentPartPr>
              <p14:xfrm>
                <a:off x="5465417" y="4513042"/>
                <a:ext cx="265680" cy="3636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9A44C475-0100-4265-BF01-823B0D1003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47417" y="4495402"/>
                  <a:ext cx="3013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B95BF965-C8DC-4374-83F9-EBD8A3999A1D}"/>
                    </a:ext>
                  </a:extLst>
                </p14:cNvPr>
                <p14:cNvContentPartPr/>
                <p14:nvPr/>
              </p14:nvContentPartPr>
              <p14:xfrm>
                <a:off x="5431217" y="4617802"/>
                <a:ext cx="274680" cy="3708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B95BF965-C8DC-4374-83F9-EBD8A3999A1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413577" y="4599802"/>
                  <a:ext cx="310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6DF4B7AC-6F7F-4333-BD82-DF300BA6EEA1}"/>
                    </a:ext>
                  </a:extLst>
                </p14:cNvPr>
                <p14:cNvContentPartPr/>
                <p14:nvPr/>
              </p14:nvContentPartPr>
              <p14:xfrm>
                <a:off x="5990297" y="4349242"/>
                <a:ext cx="54000" cy="34128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6DF4B7AC-6F7F-4333-BD82-DF300BA6EEA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72297" y="4331242"/>
                  <a:ext cx="896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FB927CCD-7D84-469A-8974-64B6B7C6084A}"/>
                    </a:ext>
                  </a:extLst>
                </p14:cNvPr>
                <p14:cNvContentPartPr/>
                <p14:nvPr/>
              </p14:nvContentPartPr>
              <p14:xfrm>
                <a:off x="6154817" y="4667842"/>
                <a:ext cx="11160" cy="4104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FB927CCD-7D84-469A-8974-64B6B7C6084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37177" y="4650202"/>
                  <a:ext cx="46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F9D8D49A-AD58-427F-9468-689763E80847}"/>
                    </a:ext>
                  </a:extLst>
                </p14:cNvPr>
                <p14:cNvContentPartPr/>
                <p14:nvPr/>
              </p14:nvContentPartPr>
              <p14:xfrm>
                <a:off x="6302777" y="4310002"/>
                <a:ext cx="432000" cy="43884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F9D8D49A-AD58-427F-9468-689763E8084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85137" y="4292002"/>
                  <a:ext cx="467640" cy="47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5" name="Group 1054">
            <a:extLst>
              <a:ext uri="{FF2B5EF4-FFF2-40B4-BE49-F238E27FC236}">
                <a16:creationId xmlns:a16="http://schemas.microsoft.com/office/drawing/2014/main" id="{4FE172FD-FE1C-4699-8141-58D7B59502D8}"/>
              </a:ext>
            </a:extLst>
          </p:cNvPr>
          <p:cNvGrpSpPr/>
          <p:nvPr/>
        </p:nvGrpSpPr>
        <p:grpSpPr>
          <a:xfrm>
            <a:off x="8243537" y="1188442"/>
            <a:ext cx="515520" cy="788760"/>
            <a:chOff x="8243537" y="1188442"/>
            <a:chExt cx="515520" cy="78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077DDC56-8A4D-4C8B-B654-90330BE7D31D}"/>
                    </a:ext>
                  </a:extLst>
                </p14:cNvPr>
                <p14:cNvContentPartPr/>
                <p14:nvPr/>
              </p14:nvContentPartPr>
              <p14:xfrm>
                <a:off x="8307617" y="1188442"/>
                <a:ext cx="30600" cy="21420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077DDC56-8A4D-4C8B-B654-90330BE7D31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89977" y="1170802"/>
                  <a:ext cx="66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7E4E893A-112B-41B7-830E-A08824EEC049}"/>
                    </a:ext>
                  </a:extLst>
                </p14:cNvPr>
                <p14:cNvContentPartPr/>
                <p14:nvPr/>
              </p14:nvContentPartPr>
              <p14:xfrm>
                <a:off x="8421017" y="1192402"/>
                <a:ext cx="111240" cy="25200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7E4E893A-112B-41B7-830E-A08824EEC04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03377" y="1174762"/>
                  <a:ext cx="1468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9566E0F7-132D-402E-A3AB-F630EDEA6B7C}"/>
                    </a:ext>
                  </a:extLst>
                </p14:cNvPr>
                <p14:cNvContentPartPr/>
                <p14:nvPr/>
              </p14:nvContentPartPr>
              <p14:xfrm>
                <a:off x="8639177" y="1207522"/>
                <a:ext cx="119880" cy="26064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9566E0F7-132D-402E-A3AB-F630EDEA6B7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621537" y="1189882"/>
                  <a:ext cx="155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A609A117-436D-4232-8C7F-4A88E2849C60}"/>
                    </a:ext>
                  </a:extLst>
                </p14:cNvPr>
                <p14:cNvContentPartPr/>
                <p14:nvPr/>
              </p14:nvContentPartPr>
              <p14:xfrm>
                <a:off x="8243537" y="1549522"/>
                <a:ext cx="501480" cy="1872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A609A117-436D-4232-8C7F-4A88E2849C6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225537" y="1531522"/>
                  <a:ext cx="537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2E11C804-A06F-4E9A-92FD-1ACD2039AA7C}"/>
                    </a:ext>
                  </a:extLst>
                </p14:cNvPr>
                <p14:cNvContentPartPr/>
                <p14:nvPr/>
              </p14:nvContentPartPr>
              <p14:xfrm>
                <a:off x="8307617" y="1651762"/>
                <a:ext cx="144000" cy="13464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2E11C804-A06F-4E9A-92FD-1ACD2039AA7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89977" y="1634122"/>
                  <a:ext cx="179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27F10327-7349-4CEE-8497-7202E72C56A9}"/>
                    </a:ext>
                  </a:extLst>
                </p14:cNvPr>
                <p14:cNvContentPartPr/>
                <p14:nvPr/>
              </p14:nvContentPartPr>
              <p14:xfrm>
                <a:off x="8306897" y="1778122"/>
                <a:ext cx="92520" cy="14976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27F10327-7349-4CEE-8497-7202E72C56A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289257" y="1760122"/>
                  <a:ext cx="128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56C2B19A-AA9B-4B55-9499-2871AC40390F}"/>
                    </a:ext>
                  </a:extLst>
                </p14:cNvPr>
                <p14:cNvContentPartPr/>
                <p14:nvPr/>
              </p14:nvContentPartPr>
              <p14:xfrm>
                <a:off x="8483657" y="1708282"/>
                <a:ext cx="182160" cy="26892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56C2B19A-AA9B-4B55-9499-2871AC40390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65657" y="1690642"/>
                  <a:ext cx="217800" cy="30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4" name="Group 1063">
            <a:extLst>
              <a:ext uri="{FF2B5EF4-FFF2-40B4-BE49-F238E27FC236}">
                <a16:creationId xmlns:a16="http://schemas.microsoft.com/office/drawing/2014/main" id="{1F6704C8-986B-4C1F-8B13-D84F33F203A4}"/>
              </a:ext>
            </a:extLst>
          </p:cNvPr>
          <p:cNvGrpSpPr/>
          <p:nvPr/>
        </p:nvGrpSpPr>
        <p:grpSpPr>
          <a:xfrm>
            <a:off x="8970017" y="1360162"/>
            <a:ext cx="1000440" cy="373680"/>
            <a:chOff x="8970017" y="1360162"/>
            <a:chExt cx="100044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56" name="Ink 1055">
                  <a:extLst>
                    <a:ext uri="{FF2B5EF4-FFF2-40B4-BE49-F238E27FC236}">
                      <a16:creationId xmlns:a16="http://schemas.microsoft.com/office/drawing/2014/main" id="{6FE9124B-B5DB-4FBE-9BB8-3C1DFA13D8FF}"/>
                    </a:ext>
                  </a:extLst>
                </p14:cNvPr>
                <p14:cNvContentPartPr/>
                <p14:nvPr/>
              </p14:nvContentPartPr>
              <p14:xfrm>
                <a:off x="8998097" y="1551682"/>
                <a:ext cx="183240" cy="6120"/>
              </p14:xfrm>
            </p:contentPart>
          </mc:Choice>
          <mc:Fallback xmlns="">
            <p:pic>
              <p:nvPicPr>
                <p:cNvPr id="1056" name="Ink 1055">
                  <a:extLst>
                    <a:ext uri="{FF2B5EF4-FFF2-40B4-BE49-F238E27FC236}">
                      <a16:creationId xmlns:a16="http://schemas.microsoft.com/office/drawing/2014/main" id="{6FE9124B-B5DB-4FBE-9BB8-3C1DFA13D8F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80457" y="1534042"/>
                  <a:ext cx="218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57" name="Ink 1056">
                  <a:extLst>
                    <a:ext uri="{FF2B5EF4-FFF2-40B4-BE49-F238E27FC236}">
                      <a16:creationId xmlns:a16="http://schemas.microsoft.com/office/drawing/2014/main" id="{CA144522-52AE-4CB2-9927-409BF8D34D8E}"/>
                    </a:ext>
                  </a:extLst>
                </p14:cNvPr>
                <p14:cNvContentPartPr/>
                <p14:nvPr/>
              </p14:nvContentPartPr>
              <p14:xfrm>
                <a:off x="8970017" y="1647442"/>
                <a:ext cx="203760" cy="32400"/>
              </p14:xfrm>
            </p:contentPart>
          </mc:Choice>
          <mc:Fallback xmlns="">
            <p:pic>
              <p:nvPicPr>
                <p:cNvPr id="1057" name="Ink 1056">
                  <a:extLst>
                    <a:ext uri="{FF2B5EF4-FFF2-40B4-BE49-F238E27FC236}">
                      <a16:creationId xmlns:a16="http://schemas.microsoft.com/office/drawing/2014/main" id="{CA144522-52AE-4CB2-9927-409BF8D34D8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952017" y="1629442"/>
                  <a:ext cx="2394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42171A77-ED43-442F-B15A-D157331CE54F}"/>
                    </a:ext>
                  </a:extLst>
                </p14:cNvPr>
                <p14:cNvContentPartPr/>
                <p14:nvPr/>
              </p14:nvContentPartPr>
              <p14:xfrm>
                <a:off x="9396257" y="1365922"/>
                <a:ext cx="19080" cy="34992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42171A77-ED43-442F-B15A-D157331CE54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378257" y="1348282"/>
                  <a:ext cx="5472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50872E21-DEB4-4171-A2B6-848905BF3CC6}"/>
                    </a:ext>
                  </a:extLst>
                </p14:cNvPr>
                <p14:cNvContentPartPr/>
                <p14:nvPr/>
              </p14:nvContentPartPr>
              <p14:xfrm>
                <a:off x="9472937" y="1623682"/>
                <a:ext cx="28080" cy="4356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50872E21-DEB4-4171-A2B6-848905BF3CC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454937" y="1606042"/>
                  <a:ext cx="637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DD2DF57F-F76C-4A43-B059-C93C84D39666}"/>
                    </a:ext>
                  </a:extLst>
                </p14:cNvPr>
                <p14:cNvContentPartPr/>
                <p14:nvPr/>
              </p14:nvContentPartPr>
              <p14:xfrm>
                <a:off x="9563297" y="1460242"/>
                <a:ext cx="156960" cy="21708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DD2DF57F-F76C-4A43-B059-C93C84D3966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545657" y="1442242"/>
                  <a:ext cx="192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E954636F-63F5-440E-B745-A6FA0F7139F1}"/>
                    </a:ext>
                  </a:extLst>
                </p14:cNvPr>
                <p14:cNvContentPartPr/>
                <p14:nvPr/>
              </p14:nvContentPartPr>
              <p14:xfrm>
                <a:off x="9539177" y="1433602"/>
                <a:ext cx="202680" cy="6876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E954636F-63F5-440E-B745-A6FA0F7139F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521177" y="1415962"/>
                  <a:ext cx="2383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62" name="Ink 1061">
                  <a:extLst>
                    <a:ext uri="{FF2B5EF4-FFF2-40B4-BE49-F238E27FC236}">
                      <a16:creationId xmlns:a16="http://schemas.microsoft.com/office/drawing/2014/main" id="{1644D494-E77A-4E0C-B1FB-D95393ECAD6E}"/>
                    </a:ext>
                  </a:extLst>
                </p14:cNvPr>
                <p14:cNvContentPartPr/>
                <p14:nvPr/>
              </p14:nvContentPartPr>
              <p14:xfrm>
                <a:off x="9933017" y="1392562"/>
                <a:ext cx="37440" cy="341280"/>
              </p14:xfrm>
            </p:contentPart>
          </mc:Choice>
          <mc:Fallback xmlns="">
            <p:pic>
              <p:nvPicPr>
                <p:cNvPr id="1062" name="Ink 1061">
                  <a:extLst>
                    <a:ext uri="{FF2B5EF4-FFF2-40B4-BE49-F238E27FC236}">
                      <a16:creationId xmlns:a16="http://schemas.microsoft.com/office/drawing/2014/main" id="{1644D494-E77A-4E0C-B1FB-D95393ECAD6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915017" y="1374562"/>
                  <a:ext cx="7308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63" name="Ink 1062">
                  <a:extLst>
                    <a:ext uri="{FF2B5EF4-FFF2-40B4-BE49-F238E27FC236}">
                      <a16:creationId xmlns:a16="http://schemas.microsoft.com/office/drawing/2014/main" id="{554E53C3-8F17-4F13-89AA-47FDCD94ACB6}"/>
                    </a:ext>
                  </a:extLst>
                </p14:cNvPr>
                <p14:cNvContentPartPr/>
                <p14:nvPr/>
              </p14:nvContentPartPr>
              <p14:xfrm>
                <a:off x="9785417" y="1360162"/>
                <a:ext cx="165960" cy="230400"/>
              </p14:xfrm>
            </p:contentPart>
          </mc:Choice>
          <mc:Fallback xmlns="">
            <p:pic>
              <p:nvPicPr>
                <p:cNvPr id="1063" name="Ink 1062">
                  <a:extLst>
                    <a:ext uri="{FF2B5EF4-FFF2-40B4-BE49-F238E27FC236}">
                      <a16:creationId xmlns:a16="http://schemas.microsoft.com/office/drawing/2014/main" id="{554E53C3-8F17-4F13-89AA-47FDCD94ACB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767417" y="1342522"/>
                  <a:ext cx="201600" cy="26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65" name="Ink 1064">
                <a:extLst>
                  <a:ext uri="{FF2B5EF4-FFF2-40B4-BE49-F238E27FC236}">
                    <a16:creationId xmlns:a16="http://schemas.microsoft.com/office/drawing/2014/main" id="{73D5FAF5-C9D3-4219-B5F6-FD78971568F1}"/>
                  </a:ext>
                </a:extLst>
              </p14:cNvPr>
              <p14:cNvContentPartPr/>
              <p14:nvPr/>
            </p14:nvContentPartPr>
            <p14:xfrm>
              <a:off x="10099697" y="1760842"/>
              <a:ext cx="357480" cy="443160"/>
            </p14:xfrm>
          </p:contentPart>
        </mc:Choice>
        <mc:Fallback xmlns="">
          <p:pic>
            <p:nvPicPr>
              <p:cNvPr id="1065" name="Ink 1064">
                <a:extLst>
                  <a:ext uri="{FF2B5EF4-FFF2-40B4-BE49-F238E27FC236}">
                    <a16:creationId xmlns:a16="http://schemas.microsoft.com/office/drawing/2014/main" id="{73D5FAF5-C9D3-4219-B5F6-FD78971568F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081697" y="1742842"/>
                <a:ext cx="393120" cy="47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36C7F822-A255-4EA8-BCDA-99D2D3396EAA}"/>
              </a:ext>
            </a:extLst>
          </p:cNvPr>
          <p:cNvGrpSpPr/>
          <p:nvPr/>
        </p:nvGrpSpPr>
        <p:grpSpPr>
          <a:xfrm>
            <a:off x="407057" y="5008042"/>
            <a:ext cx="3769920" cy="472680"/>
            <a:chOff x="407057" y="5008042"/>
            <a:chExt cx="376992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6" name="Ink 1065">
                  <a:extLst>
                    <a:ext uri="{FF2B5EF4-FFF2-40B4-BE49-F238E27FC236}">
                      <a16:creationId xmlns:a16="http://schemas.microsoft.com/office/drawing/2014/main" id="{0A212312-8D28-4F35-8FA1-2302AEDA94C8}"/>
                    </a:ext>
                  </a:extLst>
                </p14:cNvPr>
                <p14:cNvContentPartPr/>
                <p14:nvPr/>
              </p14:nvContentPartPr>
              <p14:xfrm>
                <a:off x="407057" y="5034322"/>
                <a:ext cx="1434240" cy="258120"/>
              </p14:xfrm>
            </p:contentPart>
          </mc:Choice>
          <mc:Fallback xmlns="">
            <p:pic>
              <p:nvPicPr>
                <p:cNvPr id="1066" name="Ink 1065">
                  <a:extLst>
                    <a:ext uri="{FF2B5EF4-FFF2-40B4-BE49-F238E27FC236}">
                      <a16:creationId xmlns:a16="http://schemas.microsoft.com/office/drawing/2014/main" id="{0A212312-8D28-4F35-8FA1-2302AEDA94C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9057" y="5016682"/>
                  <a:ext cx="1469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67" name="Ink 1066">
                  <a:extLst>
                    <a:ext uri="{FF2B5EF4-FFF2-40B4-BE49-F238E27FC236}">
                      <a16:creationId xmlns:a16="http://schemas.microsoft.com/office/drawing/2014/main" id="{60319C29-DFE6-4246-80D1-1DA39A17E2E6}"/>
                    </a:ext>
                  </a:extLst>
                </p14:cNvPr>
                <p14:cNvContentPartPr/>
                <p14:nvPr/>
              </p14:nvContentPartPr>
              <p14:xfrm>
                <a:off x="1964057" y="5019562"/>
                <a:ext cx="336240" cy="258120"/>
              </p14:xfrm>
            </p:contentPart>
          </mc:Choice>
          <mc:Fallback xmlns="">
            <p:pic>
              <p:nvPicPr>
                <p:cNvPr id="1067" name="Ink 1066">
                  <a:extLst>
                    <a:ext uri="{FF2B5EF4-FFF2-40B4-BE49-F238E27FC236}">
                      <a16:creationId xmlns:a16="http://schemas.microsoft.com/office/drawing/2014/main" id="{60319C29-DFE6-4246-80D1-1DA39A17E2E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946417" y="5001562"/>
                  <a:ext cx="37188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68" name="Ink 1067">
                  <a:extLst>
                    <a:ext uri="{FF2B5EF4-FFF2-40B4-BE49-F238E27FC236}">
                      <a16:creationId xmlns:a16="http://schemas.microsoft.com/office/drawing/2014/main" id="{252B3C27-D102-4065-9F70-29D2EB0B200C}"/>
                    </a:ext>
                  </a:extLst>
                </p14:cNvPr>
                <p14:cNvContentPartPr/>
                <p14:nvPr/>
              </p14:nvContentPartPr>
              <p14:xfrm>
                <a:off x="2564897" y="5090482"/>
                <a:ext cx="39240" cy="38520"/>
              </p14:xfrm>
            </p:contentPart>
          </mc:Choice>
          <mc:Fallback xmlns="">
            <p:pic>
              <p:nvPicPr>
                <p:cNvPr id="1068" name="Ink 1067">
                  <a:extLst>
                    <a:ext uri="{FF2B5EF4-FFF2-40B4-BE49-F238E27FC236}">
                      <a16:creationId xmlns:a16="http://schemas.microsoft.com/office/drawing/2014/main" id="{252B3C27-D102-4065-9F70-29D2EB0B200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47257" y="5072842"/>
                  <a:ext cx="748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9" name="Ink 1068">
                  <a:extLst>
                    <a:ext uri="{FF2B5EF4-FFF2-40B4-BE49-F238E27FC236}">
                      <a16:creationId xmlns:a16="http://schemas.microsoft.com/office/drawing/2014/main" id="{26DD0124-B8D2-481B-A3BE-B0D76E4CB98E}"/>
                    </a:ext>
                  </a:extLst>
                </p14:cNvPr>
                <p14:cNvContentPartPr/>
                <p14:nvPr/>
              </p14:nvContentPartPr>
              <p14:xfrm>
                <a:off x="2550497" y="5261482"/>
                <a:ext cx="24120" cy="24120"/>
              </p14:xfrm>
            </p:contentPart>
          </mc:Choice>
          <mc:Fallback xmlns="">
            <p:pic>
              <p:nvPicPr>
                <p:cNvPr id="1069" name="Ink 1068">
                  <a:extLst>
                    <a:ext uri="{FF2B5EF4-FFF2-40B4-BE49-F238E27FC236}">
                      <a16:creationId xmlns:a16="http://schemas.microsoft.com/office/drawing/2014/main" id="{26DD0124-B8D2-481B-A3BE-B0D76E4CB98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532497" y="5243842"/>
                  <a:ext cx="597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0" name="Ink 1069">
                  <a:extLst>
                    <a:ext uri="{FF2B5EF4-FFF2-40B4-BE49-F238E27FC236}">
                      <a16:creationId xmlns:a16="http://schemas.microsoft.com/office/drawing/2014/main" id="{655B185C-76F8-4B5A-8A51-D3AC39DC2453}"/>
                    </a:ext>
                  </a:extLst>
                </p14:cNvPr>
                <p14:cNvContentPartPr/>
                <p14:nvPr/>
              </p14:nvContentPartPr>
              <p14:xfrm>
                <a:off x="2742377" y="5008042"/>
                <a:ext cx="1434600" cy="472680"/>
              </p14:xfrm>
            </p:contentPart>
          </mc:Choice>
          <mc:Fallback xmlns="">
            <p:pic>
              <p:nvPicPr>
                <p:cNvPr id="1070" name="Ink 1069">
                  <a:extLst>
                    <a:ext uri="{FF2B5EF4-FFF2-40B4-BE49-F238E27FC236}">
                      <a16:creationId xmlns:a16="http://schemas.microsoft.com/office/drawing/2014/main" id="{655B185C-76F8-4B5A-8A51-D3AC39DC24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24737" y="4990042"/>
                  <a:ext cx="147024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1" name="Ink 1070">
                  <a:extLst>
                    <a:ext uri="{FF2B5EF4-FFF2-40B4-BE49-F238E27FC236}">
                      <a16:creationId xmlns:a16="http://schemas.microsoft.com/office/drawing/2014/main" id="{46419067-A57B-4207-93F2-F0128A5B92CE}"/>
                    </a:ext>
                  </a:extLst>
                </p14:cNvPr>
                <p14:cNvContentPartPr/>
                <p14:nvPr/>
              </p14:nvContentPartPr>
              <p14:xfrm>
                <a:off x="3204977" y="5116042"/>
                <a:ext cx="226440" cy="18360"/>
              </p14:xfrm>
            </p:contentPart>
          </mc:Choice>
          <mc:Fallback xmlns="">
            <p:pic>
              <p:nvPicPr>
                <p:cNvPr id="1071" name="Ink 1070">
                  <a:extLst>
                    <a:ext uri="{FF2B5EF4-FFF2-40B4-BE49-F238E27FC236}">
                      <a16:creationId xmlns:a16="http://schemas.microsoft.com/office/drawing/2014/main" id="{46419067-A57B-4207-93F2-F0128A5B92C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86977" y="5098402"/>
                  <a:ext cx="262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72" name="Ink 1071">
                  <a:extLst>
                    <a:ext uri="{FF2B5EF4-FFF2-40B4-BE49-F238E27FC236}">
                      <a16:creationId xmlns:a16="http://schemas.microsoft.com/office/drawing/2014/main" id="{7723347B-C43F-493B-A136-DA993CAC26A6}"/>
                    </a:ext>
                  </a:extLst>
                </p14:cNvPr>
                <p14:cNvContentPartPr/>
                <p14:nvPr/>
              </p14:nvContentPartPr>
              <p14:xfrm>
                <a:off x="2941097" y="5031442"/>
                <a:ext cx="14040" cy="6120"/>
              </p14:xfrm>
            </p:contentPart>
          </mc:Choice>
          <mc:Fallback xmlns="">
            <p:pic>
              <p:nvPicPr>
                <p:cNvPr id="1072" name="Ink 1071">
                  <a:extLst>
                    <a:ext uri="{FF2B5EF4-FFF2-40B4-BE49-F238E27FC236}">
                      <a16:creationId xmlns:a16="http://schemas.microsoft.com/office/drawing/2014/main" id="{7723347B-C43F-493B-A136-DA993CAC26A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23097" y="5013802"/>
                  <a:ext cx="496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2" name="Group 1081">
            <a:extLst>
              <a:ext uri="{FF2B5EF4-FFF2-40B4-BE49-F238E27FC236}">
                <a16:creationId xmlns:a16="http://schemas.microsoft.com/office/drawing/2014/main" id="{7A33022C-3AF1-4AAA-9C9B-C25F6786C69F}"/>
              </a:ext>
            </a:extLst>
          </p:cNvPr>
          <p:cNvGrpSpPr/>
          <p:nvPr/>
        </p:nvGrpSpPr>
        <p:grpSpPr>
          <a:xfrm>
            <a:off x="466817" y="5531842"/>
            <a:ext cx="3840840" cy="318240"/>
            <a:chOff x="466817" y="5531842"/>
            <a:chExt cx="3840840" cy="31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74" name="Ink 1073">
                  <a:extLst>
                    <a:ext uri="{FF2B5EF4-FFF2-40B4-BE49-F238E27FC236}">
                      <a16:creationId xmlns:a16="http://schemas.microsoft.com/office/drawing/2014/main" id="{9CA3436A-B570-4627-8349-3889529EEAD9}"/>
                    </a:ext>
                  </a:extLst>
                </p14:cNvPr>
                <p14:cNvContentPartPr/>
                <p14:nvPr/>
              </p14:nvContentPartPr>
              <p14:xfrm>
                <a:off x="466817" y="5599522"/>
                <a:ext cx="1292400" cy="157680"/>
              </p14:xfrm>
            </p:contentPart>
          </mc:Choice>
          <mc:Fallback xmlns="">
            <p:pic>
              <p:nvPicPr>
                <p:cNvPr id="1074" name="Ink 1073">
                  <a:extLst>
                    <a:ext uri="{FF2B5EF4-FFF2-40B4-BE49-F238E27FC236}">
                      <a16:creationId xmlns:a16="http://schemas.microsoft.com/office/drawing/2014/main" id="{9CA3436A-B570-4627-8349-3889529EEAD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48817" y="5581522"/>
                  <a:ext cx="1328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75" name="Ink 1074">
                  <a:extLst>
                    <a:ext uri="{FF2B5EF4-FFF2-40B4-BE49-F238E27FC236}">
                      <a16:creationId xmlns:a16="http://schemas.microsoft.com/office/drawing/2014/main" id="{084E196C-4C5D-4B1D-B809-61A1ECAD4B7F}"/>
                    </a:ext>
                  </a:extLst>
                </p14:cNvPr>
                <p14:cNvContentPartPr/>
                <p14:nvPr/>
              </p14:nvContentPartPr>
              <p14:xfrm>
                <a:off x="1979897" y="5531842"/>
                <a:ext cx="194760" cy="279000"/>
              </p14:xfrm>
            </p:contentPart>
          </mc:Choice>
          <mc:Fallback xmlns="">
            <p:pic>
              <p:nvPicPr>
                <p:cNvPr id="1075" name="Ink 1074">
                  <a:extLst>
                    <a:ext uri="{FF2B5EF4-FFF2-40B4-BE49-F238E27FC236}">
                      <a16:creationId xmlns:a16="http://schemas.microsoft.com/office/drawing/2014/main" id="{084E196C-4C5D-4B1D-B809-61A1ECAD4B7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962257" y="5513842"/>
                  <a:ext cx="2304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6" name="Ink 1075">
                  <a:extLst>
                    <a:ext uri="{FF2B5EF4-FFF2-40B4-BE49-F238E27FC236}">
                      <a16:creationId xmlns:a16="http://schemas.microsoft.com/office/drawing/2014/main" id="{00584B6C-7259-41F4-84A4-C5384D59B0BD}"/>
                    </a:ext>
                  </a:extLst>
                </p14:cNvPr>
                <p14:cNvContentPartPr/>
                <p14:nvPr/>
              </p14:nvContentPartPr>
              <p14:xfrm>
                <a:off x="2023457" y="5746042"/>
                <a:ext cx="129600" cy="7200"/>
              </p14:xfrm>
            </p:contentPart>
          </mc:Choice>
          <mc:Fallback xmlns="">
            <p:pic>
              <p:nvPicPr>
                <p:cNvPr id="1076" name="Ink 1075">
                  <a:extLst>
                    <a:ext uri="{FF2B5EF4-FFF2-40B4-BE49-F238E27FC236}">
                      <a16:creationId xmlns:a16="http://schemas.microsoft.com/office/drawing/2014/main" id="{00584B6C-7259-41F4-84A4-C5384D59B0B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005817" y="5728042"/>
                  <a:ext cx="1652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77" name="Ink 1076">
                  <a:extLst>
                    <a:ext uri="{FF2B5EF4-FFF2-40B4-BE49-F238E27FC236}">
                      <a16:creationId xmlns:a16="http://schemas.microsoft.com/office/drawing/2014/main" id="{DFC937C3-DFA0-4B49-AB18-82EBF0480C3F}"/>
                    </a:ext>
                  </a:extLst>
                </p14:cNvPr>
                <p14:cNvContentPartPr/>
                <p14:nvPr/>
              </p14:nvContentPartPr>
              <p14:xfrm>
                <a:off x="2496497" y="5629042"/>
                <a:ext cx="29520" cy="83880"/>
              </p14:xfrm>
            </p:contentPart>
          </mc:Choice>
          <mc:Fallback xmlns="">
            <p:pic>
              <p:nvPicPr>
                <p:cNvPr id="1077" name="Ink 1076">
                  <a:extLst>
                    <a:ext uri="{FF2B5EF4-FFF2-40B4-BE49-F238E27FC236}">
                      <a16:creationId xmlns:a16="http://schemas.microsoft.com/office/drawing/2014/main" id="{DFC937C3-DFA0-4B49-AB18-82EBF0480C3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78497" y="5611402"/>
                  <a:ext cx="65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78" name="Ink 1077">
                  <a:extLst>
                    <a:ext uri="{FF2B5EF4-FFF2-40B4-BE49-F238E27FC236}">
                      <a16:creationId xmlns:a16="http://schemas.microsoft.com/office/drawing/2014/main" id="{AE3ECE6F-7064-450E-B7F5-C8A79F36DF14}"/>
                    </a:ext>
                  </a:extLst>
                </p14:cNvPr>
                <p14:cNvContentPartPr/>
                <p14:nvPr/>
              </p14:nvContentPartPr>
              <p14:xfrm>
                <a:off x="2424857" y="5764042"/>
                <a:ext cx="41760" cy="29520"/>
              </p14:xfrm>
            </p:contentPart>
          </mc:Choice>
          <mc:Fallback xmlns="">
            <p:pic>
              <p:nvPicPr>
                <p:cNvPr id="1078" name="Ink 1077">
                  <a:extLst>
                    <a:ext uri="{FF2B5EF4-FFF2-40B4-BE49-F238E27FC236}">
                      <a16:creationId xmlns:a16="http://schemas.microsoft.com/office/drawing/2014/main" id="{AE3ECE6F-7064-450E-B7F5-C8A79F36DF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07217" y="5746402"/>
                  <a:ext cx="77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80" name="Ink 1079">
                  <a:extLst>
                    <a:ext uri="{FF2B5EF4-FFF2-40B4-BE49-F238E27FC236}">
                      <a16:creationId xmlns:a16="http://schemas.microsoft.com/office/drawing/2014/main" id="{412FE23A-3AEF-4A18-A5A7-66A354808149}"/>
                    </a:ext>
                  </a:extLst>
                </p14:cNvPr>
                <p14:cNvContentPartPr/>
                <p14:nvPr/>
              </p14:nvContentPartPr>
              <p14:xfrm>
                <a:off x="2767577" y="5571082"/>
                <a:ext cx="20880" cy="279000"/>
              </p14:xfrm>
            </p:contentPart>
          </mc:Choice>
          <mc:Fallback xmlns="">
            <p:pic>
              <p:nvPicPr>
                <p:cNvPr id="1080" name="Ink 1079">
                  <a:extLst>
                    <a:ext uri="{FF2B5EF4-FFF2-40B4-BE49-F238E27FC236}">
                      <a16:creationId xmlns:a16="http://schemas.microsoft.com/office/drawing/2014/main" id="{412FE23A-3AEF-4A18-A5A7-66A35480814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749577" y="5553442"/>
                  <a:ext cx="5652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081" name="Ink 1080">
                  <a:extLst>
                    <a:ext uri="{FF2B5EF4-FFF2-40B4-BE49-F238E27FC236}">
                      <a16:creationId xmlns:a16="http://schemas.microsoft.com/office/drawing/2014/main" id="{90B36E13-9404-402D-82EA-91F14CF920AC}"/>
                    </a:ext>
                  </a:extLst>
                </p14:cNvPr>
                <p14:cNvContentPartPr/>
                <p14:nvPr/>
              </p14:nvContentPartPr>
              <p14:xfrm>
                <a:off x="2825537" y="5539402"/>
                <a:ext cx="1482120" cy="302400"/>
              </p14:xfrm>
            </p:contentPart>
          </mc:Choice>
          <mc:Fallback xmlns="">
            <p:pic>
              <p:nvPicPr>
                <p:cNvPr id="1081" name="Ink 1080">
                  <a:extLst>
                    <a:ext uri="{FF2B5EF4-FFF2-40B4-BE49-F238E27FC236}">
                      <a16:creationId xmlns:a16="http://schemas.microsoft.com/office/drawing/2014/main" id="{90B36E13-9404-402D-82EA-91F14CF920A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807897" y="5521762"/>
                  <a:ext cx="1517760" cy="33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3" name="Group 1092">
            <a:extLst>
              <a:ext uri="{FF2B5EF4-FFF2-40B4-BE49-F238E27FC236}">
                <a16:creationId xmlns:a16="http://schemas.microsoft.com/office/drawing/2014/main" id="{86350FA7-E8E5-46F4-B392-8899995F28BD}"/>
              </a:ext>
            </a:extLst>
          </p:cNvPr>
          <p:cNvGrpSpPr/>
          <p:nvPr/>
        </p:nvGrpSpPr>
        <p:grpSpPr>
          <a:xfrm>
            <a:off x="467537" y="6019642"/>
            <a:ext cx="3776040" cy="330840"/>
            <a:chOff x="467537" y="6019642"/>
            <a:chExt cx="377604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083" name="Ink 1082">
                  <a:extLst>
                    <a:ext uri="{FF2B5EF4-FFF2-40B4-BE49-F238E27FC236}">
                      <a16:creationId xmlns:a16="http://schemas.microsoft.com/office/drawing/2014/main" id="{1D9A6FEB-FA7F-43EF-9C64-B529DA3E00B7}"/>
                    </a:ext>
                  </a:extLst>
                </p14:cNvPr>
                <p14:cNvContentPartPr/>
                <p14:nvPr/>
              </p14:nvContentPartPr>
              <p14:xfrm>
                <a:off x="467537" y="6069322"/>
                <a:ext cx="1324440" cy="234000"/>
              </p14:xfrm>
            </p:contentPart>
          </mc:Choice>
          <mc:Fallback xmlns="">
            <p:pic>
              <p:nvPicPr>
                <p:cNvPr id="1083" name="Ink 1082">
                  <a:extLst>
                    <a:ext uri="{FF2B5EF4-FFF2-40B4-BE49-F238E27FC236}">
                      <a16:creationId xmlns:a16="http://schemas.microsoft.com/office/drawing/2014/main" id="{1D9A6FEB-FA7F-43EF-9C64-B529DA3E00B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49897" y="6051682"/>
                  <a:ext cx="13600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84" name="Ink 1083">
                  <a:extLst>
                    <a:ext uri="{FF2B5EF4-FFF2-40B4-BE49-F238E27FC236}">
                      <a16:creationId xmlns:a16="http://schemas.microsoft.com/office/drawing/2014/main" id="{8A3127BA-1814-45F0-8079-206109B046C1}"/>
                    </a:ext>
                  </a:extLst>
                </p14:cNvPr>
                <p14:cNvContentPartPr/>
                <p14:nvPr/>
              </p14:nvContentPartPr>
              <p14:xfrm>
                <a:off x="2014457" y="6034762"/>
                <a:ext cx="243000" cy="289080"/>
              </p14:xfrm>
            </p:contentPart>
          </mc:Choice>
          <mc:Fallback xmlns="">
            <p:pic>
              <p:nvPicPr>
                <p:cNvPr id="1084" name="Ink 1083">
                  <a:extLst>
                    <a:ext uri="{FF2B5EF4-FFF2-40B4-BE49-F238E27FC236}">
                      <a16:creationId xmlns:a16="http://schemas.microsoft.com/office/drawing/2014/main" id="{8A3127BA-1814-45F0-8079-206109B046C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96457" y="6016762"/>
                  <a:ext cx="2786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85" name="Ink 1084">
                  <a:extLst>
                    <a:ext uri="{FF2B5EF4-FFF2-40B4-BE49-F238E27FC236}">
                      <a16:creationId xmlns:a16="http://schemas.microsoft.com/office/drawing/2014/main" id="{41CD063A-5E02-48E7-8CFB-9E410C845A39}"/>
                    </a:ext>
                  </a:extLst>
                </p14:cNvPr>
                <p14:cNvContentPartPr/>
                <p14:nvPr/>
              </p14:nvContentPartPr>
              <p14:xfrm>
                <a:off x="2511977" y="6087322"/>
                <a:ext cx="9720" cy="83520"/>
              </p14:xfrm>
            </p:contentPart>
          </mc:Choice>
          <mc:Fallback xmlns="">
            <p:pic>
              <p:nvPicPr>
                <p:cNvPr id="1085" name="Ink 1084">
                  <a:extLst>
                    <a:ext uri="{FF2B5EF4-FFF2-40B4-BE49-F238E27FC236}">
                      <a16:creationId xmlns:a16="http://schemas.microsoft.com/office/drawing/2014/main" id="{41CD063A-5E02-48E7-8CFB-9E410C845A3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494337" y="6069322"/>
                  <a:ext cx="45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86" name="Ink 1085">
                  <a:extLst>
                    <a:ext uri="{FF2B5EF4-FFF2-40B4-BE49-F238E27FC236}">
                      <a16:creationId xmlns:a16="http://schemas.microsoft.com/office/drawing/2014/main" id="{B8A988D3-0D54-461E-847C-4F5552AF46C1}"/>
                    </a:ext>
                  </a:extLst>
                </p14:cNvPr>
                <p14:cNvContentPartPr/>
                <p14:nvPr/>
              </p14:nvContentPartPr>
              <p14:xfrm>
                <a:off x="2383817" y="6229522"/>
                <a:ext cx="12960" cy="14040"/>
              </p14:xfrm>
            </p:contentPart>
          </mc:Choice>
          <mc:Fallback xmlns="">
            <p:pic>
              <p:nvPicPr>
                <p:cNvPr id="1086" name="Ink 1085">
                  <a:extLst>
                    <a:ext uri="{FF2B5EF4-FFF2-40B4-BE49-F238E27FC236}">
                      <a16:creationId xmlns:a16="http://schemas.microsoft.com/office/drawing/2014/main" id="{B8A988D3-0D54-461E-847C-4F5552AF46C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366177" y="6211882"/>
                  <a:ext cx="48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88" name="Ink 1087">
                  <a:extLst>
                    <a:ext uri="{FF2B5EF4-FFF2-40B4-BE49-F238E27FC236}">
                      <a16:creationId xmlns:a16="http://schemas.microsoft.com/office/drawing/2014/main" id="{279C9411-7634-41A1-B51C-B2BECA2C584F}"/>
                    </a:ext>
                  </a:extLst>
                </p14:cNvPr>
                <p14:cNvContentPartPr/>
                <p14:nvPr/>
              </p14:nvContentPartPr>
              <p14:xfrm>
                <a:off x="2474537" y="6232762"/>
                <a:ext cx="27000" cy="47520"/>
              </p14:xfrm>
            </p:contentPart>
          </mc:Choice>
          <mc:Fallback xmlns="">
            <p:pic>
              <p:nvPicPr>
                <p:cNvPr id="1088" name="Ink 1087">
                  <a:extLst>
                    <a:ext uri="{FF2B5EF4-FFF2-40B4-BE49-F238E27FC236}">
                      <a16:creationId xmlns:a16="http://schemas.microsoft.com/office/drawing/2014/main" id="{279C9411-7634-41A1-B51C-B2BECA2C584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456537" y="6214762"/>
                  <a:ext cx="626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90" name="Ink 1089">
                  <a:extLst>
                    <a:ext uri="{FF2B5EF4-FFF2-40B4-BE49-F238E27FC236}">
                      <a16:creationId xmlns:a16="http://schemas.microsoft.com/office/drawing/2014/main" id="{709DC291-46F9-40A0-8C58-55238C260E17}"/>
                    </a:ext>
                  </a:extLst>
                </p14:cNvPr>
                <p14:cNvContentPartPr/>
                <p14:nvPr/>
              </p14:nvContentPartPr>
              <p14:xfrm>
                <a:off x="2681897" y="6019642"/>
                <a:ext cx="1561680" cy="330840"/>
              </p14:xfrm>
            </p:contentPart>
          </mc:Choice>
          <mc:Fallback xmlns="">
            <p:pic>
              <p:nvPicPr>
                <p:cNvPr id="1090" name="Ink 1089">
                  <a:extLst>
                    <a:ext uri="{FF2B5EF4-FFF2-40B4-BE49-F238E27FC236}">
                      <a16:creationId xmlns:a16="http://schemas.microsoft.com/office/drawing/2014/main" id="{709DC291-46F9-40A0-8C58-55238C260E1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664257" y="6001642"/>
                  <a:ext cx="15973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91" name="Ink 1090">
                  <a:extLst>
                    <a:ext uri="{FF2B5EF4-FFF2-40B4-BE49-F238E27FC236}">
                      <a16:creationId xmlns:a16="http://schemas.microsoft.com/office/drawing/2014/main" id="{88F9D375-DDB3-4832-8BF7-DE4B913911EF}"/>
                    </a:ext>
                  </a:extLst>
                </p14:cNvPr>
                <p14:cNvContentPartPr/>
                <p14:nvPr/>
              </p14:nvContentPartPr>
              <p14:xfrm>
                <a:off x="3292817" y="6164002"/>
                <a:ext cx="223920" cy="30240"/>
              </p14:xfrm>
            </p:contentPart>
          </mc:Choice>
          <mc:Fallback xmlns="">
            <p:pic>
              <p:nvPicPr>
                <p:cNvPr id="1091" name="Ink 1090">
                  <a:extLst>
                    <a:ext uri="{FF2B5EF4-FFF2-40B4-BE49-F238E27FC236}">
                      <a16:creationId xmlns:a16="http://schemas.microsoft.com/office/drawing/2014/main" id="{88F9D375-DDB3-4832-8BF7-DE4B913911E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274817" y="6146002"/>
                  <a:ext cx="259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92" name="Ink 1091">
                  <a:extLst>
                    <a:ext uri="{FF2B5EF4-FFF2-40B4-BE49-F238E27FC236}">
                      <a16:creationId xmlns:a16="http://schemas.microsoft.com/office/drawing/2014/main" id="{37E28EF3-81EF-4F85-9CC8-E4925E6E9655}"/>
                    </a:ext>
                  </a:extLst>
                </p14:cNvPr>
                <p14:cNvContentPartPr/>
                <p14:nvPr/>
              </p14:nvContentPartPr>
              <p14:xfrm>
                <a:off x="2889617" y="6082642"/>
                <a:ext cx="5040" cy="9000"/>
              </p14:xfrm>
            </p:contentPart>
          </mc:Choice>
          <mc:Fallback xmlns="">
            <p:pic>
              <p:nvPicPr>
                <p:cNvPr id="1092" name="Ink 1091">
                  <a:extLst>
                    <a:ext uri="{FF2B5EF4-FFF2-40B4-BE49-F238E27FC236}">
                      <a16:creationId xmlns:a16="http://schemas.microsoft.com/office/drawing/2014/main" id="{37E28EF3-81EF-4F85-9CC8-E4925E6E965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871977" y="6065002"/>
                  <a:ext cx="40680" cy="4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37879542-3215-4314-A487-DE8FECDF28FE}"/>
              </a:ext>
            </a:extLst>
          </p:cNvPr>
          <p:cNvGrpSpPr/>
          <p:nvPr/>
        </p:nvGrpSpPr>
        <p:grpSpPr>
          <a:xfrm>
            <a:off x="9509297" y="4515202"/>
            <a:ext cx="368280" cy="1577160"/>
            <a:chOff x="9509297" y="4515202"/>
            <a:chExt cx="368280" cy="157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94" name="Ink 1093">
                  <a:extLst>
                    <a:ext uri="{FF2B5EF4-FFF2-40B4-BE49-F238E27FC236}">
                      <a16:creationId xmlns:a16="http://schemas.microsoft.com/office/drawing/2014/main" id="{070F378A-4D28-4461-91C3-E7CE94194201}"/>
                    </a:ext>
                  </a:extLst>
                </p14:cNvPr>
                <p14:cNvContentPartPr/>
                <p14:nvPr/>
              </p14:nvContentPartPr>
              <p14:xfrm>
                <a:off x="9509297" y="5034322"/>
                <a:ext cx="368280" cy="1058040"/>
              </p14:xfrm>
            </p:contentPart>
          </mc:Choice>
          <mc:Fallback xmlns="">
            <p:pic>
              <p:nvPicPr>
                <p:cNvPr id="1094" name="Ink 1093">
                  <a:extLst>
                    <a:ext uri="{FF2B5EF4-FFF2-40B4-BE49-F238E27FC236}">
                      <a16:creationId xmlns:a16="http://schemas.microsoft.com/office/drawing/2014/main" id="{070F378A-4D28-4461-91C3-E7CE9419420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91297" y="5016682"/>
                  <a:ext cx="403920" cy="10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095" name="Ink 1094">
                  <a:extLst>
                    <a:ext uri="{FF2B5EF4-FFF2-40B4-BE49-F238E27FC236}">
                      <a16:creationId xmlns:a16="http://schemas.microsoft.com/office/drawing/2014/main" id="{5F3B9D43-98F5-468C-9455-8937995EF8E4}"/>
                    </a:ext>
                  </a:extLst>
                </p14:cNvPr>
                <p14:cNvContentPartPr/>
                <p14:nvPr/>
              </p14:nvContentPartPr>
              <p14:xfrm>
                <a:off x="9629177" y="4515202"/>
                <a:ext cx="125640" cy="458280"/>
              </p14:xfrm>
            </p:contentPart>
          </mc:Choice>
          <mc:Fallback xmlns="">
            <p:pic>
              <p:nvPicPr>
                <p:cNvPr id="1095" name="Ink 1094">
                  <a:extLst>
                    <a:ext uri="{FF2B5EF4-FFF2-40B4-BE49-F238E27FC236}">
                      <a16:creationId xmlns:a16="http://schemas.microsoft.com/office/drawing/2014/main" id="{5F3B9D43-98F5-468C-9455-8937995EF8E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11537" y="4497562"/>
                  <a:ext cx="161280" cy="49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0" name="Group 1099">
            <a:extLst>
              <a:ext uri="{FF2B5EF4-FFF2-40B4-BE49-F238E27FC236}">
                <a16:creationId xmlns:a16="http://schemas.microsoft.com/office/drawing/2014/main" id="{7E0682CA-6CAA-44A2-9A68-2D581B2EAE7E}"/>
              </a:ext>
            </a:extLst>
          </p:cNvPr>
          <p:cNvGrpSpPr/>
          <p:nvPr/>
        </p:nvGrpSpPr>
        <p:grpSpPr>
          <a:xfrm>
            <a:off x="7897937" y="3194002"/>
            <a:ext cx="1104840" cy="340200"/>
            <a:chOff x="7897937" y="3194002"/>
            <a:chExt cx="110484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97" name="Ink 1096">
                  <a:extLst>
                    <a:ext uri="{FF2B5EF4-FFF2-40B4-BE49-F238E27FC236}">
                      <a16:creationId xmlns:a16="http://schemas.microsoft.com/office/drawing/2014/main" id="{6052FBCB-02F6-496B-906B-1769B6999B8C}"/>
                    </a:ext>
                  </a:extLst>
                </p14:cNvPr>
                <p14:cNvContentPartPr/>
                <p14:nvPr/>
              </p14:nvContentPartPr>
              <p14:xfrm>
                <a:off x="7897937" y="3194002"/>
                <a:ext cx="1104840" cy="340200"/>
              </p14:xfrm>
            </p:contentPart>
          </mc:Choice>
          <mc:Fallback xmlns="">
            <p:pic>
              <p:nvPicPr>
                <p:cNvPr id="1097" name="Ink 1096">
                  <a:extLst>
                    <a:ext uri="{FF2B5EF4-FFF2-40B4-BE49-F238E27FC236}">
                      <a16:creationId xmlns:a16="http://schemas.microsoft.com/office/drawing/2014/main" id="{6052FBCB-02F6-496B-906B-1769B6999B8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880297" y="3176002"/>
                  <a:ext cx="114048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98" name="Ink 1097">
                  <a:extLst>
                    <a:ext uri="{FF2B5EF4-FFF2-40B4-BE49-F238E27FC236}">
                      <a16:creationId xmlns:a16="http://schemas.microsoft.com/office/drawing/2014/main" id="{1DEF0F89-107F-498C-8781-A37456DE4AB1}"/>
                    </a:ext>
                  </a:extLst>
                </p14:cNvPr>
                <p14:cNvContentPartPr/>
                <p14:nvPr/>
              </p14:nvContentPartPr>
              <p14:xfrm>
                <a:off x="8263697" y="3331162"/>
                <a:ext cx="262080" cy="15120"/>
              </p14:xfrm>
            </p:contentPart>
          </mc:Choice>
          <mc:Fallback xmlns="">
            <p:pic>
              <p:nvPicPr>
                <p:cNvPr id="1098" name="Ink 1097">
                  <a:extLst>
                    <a:ext uri="{FF2B5EF4-FFF2-40B4-BE49-F238E27FC236}">
                      <a16:creationId xmlns:a16="http://schemas.microsoft.com/office/drawing/2014/main" id="{1DEF0F89-107F-498C-8781-A37456DE4AB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45697" y="3313162"/>
                  <a:ext cx="2977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99" name="Ink 1098">
                  <a:extLst>
                    <a:ext uri="{FF2B5EF4-FFF2-40B4-BE49-F238E27FC236}">
                      <a16:creationId xmlns:a16="http://schemas.microsoft.com/office/drawing/2014/main" id="{3D85B173-9B3F-43DA-BC5E-7C63428F87E3}"/>
                    </a:ext>
                  </a:extLst>
                </p14:cNvPr>
                <p14:cNvContentPartPr/>
                <p14:nvPr/>
              </p14:nvContentPartPr>
              <p14:xfrm>
                <a:off x="8070017" y="3275722"/>
                <a:ext cx="3240" cy="12960"/>
              </p14:xfrm>
            </p:contentPart>
          </mc:Choice>
          <mc:Fallback xmlns="">
            <p:pic>
              <p:nvPicPr>
                <p:cNvPr id="1099" name="Ink 1098">
                  <a:extLst>
                    <a:ext uri="{FF2B5EF4-FFF2-40B4-BE49-F238E27FC236}">
                      <a16:creationId xmlns:a16="http://schemas.microsoft.com/office/drawing/2014/main" id="{3D85B173-9B3F-43DA-BC5E-7C63428F87E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8052017" y="3258082"/>
                  <a:ext cx="38880" cy="4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319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able nuclide - Wikipedia">
            <a:extLst>
              <a:ext uri="{FF2B5EF4-FFF2-40B4-BE49-F238E27FC236}">
                <a16:creationId xmlns:a16="http://schemas.microsoft.com/office/drawing/2014/main" id="{EAFF8788-B6ED-44ED-9A67-ABF13BD3D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85" y="39847"/>
            <a:ext cx="4792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9EC0AE-ED36-4037-B688-3400C59C1600}"/>
              </a:ext>
            </a:extLst>
          </p:cNvPr>
          <p:cNvGrpSpPr/>
          <p:nvPr/>
        </p:nvGrpSpPr>
        <p:grpSpPr>
          <a:xfrm>
            <a:off x="440177" y="231562"/>
            <a:ext cx="2473200" cy="618840"/>
            <a:chOff x="440177" y="231562"/>
            <a:chExt cx="247320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7AEEC268-4F31-4EB9-83CF-6615D11027ED}"/>
                    </a:ext>
                  </a:extLst>
                </p14:cNvPr>
                <p14:cNvContentPartPr/>
                <p14:nvPr/>
              </p14:nvContentPartPr>
              <p14:xfrm>
                <a:off x="440177" y="231562"/>
                <a:ext cx="993960" cy="427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7AEEC268-4F31-4EB9-83CF-6615D11027E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2177" y="213922"/>
                  <a:ext cx="102960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CBFA583-ECFA-4DEF-8990-AF2D5181FF22}"/>
                    </a:ext>
                  </a:extLst>
                </p14:cNvPr>
                <p14:cNvContentPartPr/>
                <p14:nvPr/>
              </p14:nvContentPartPr>
              <p14:xfrm>
                <a:off x="1193297" y="469162"/>
                <a:ext cx="46080" cy="18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CBFA583-ECFA-4DEF-8990-AF2D5181FF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75297" y="451522"/>
                  <a:ext cx="817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3EC5CEC-23B7-4331-A7ED-85A9D47CEC9F}"/>
                    </a:ext>
                  </a:extLst>
                </p14:cNvPr>
                <p14:cNvContentPartPr/>
                <p14:nvPr/>
              </p14:nvContentPartPr>
              <p14:xfrm>
                <a:off x="1582817" y="292042"/>
                <a:ext cx="1330560" cy="558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3EC5CEC-23B7-4331-A7ED-85A9D47CEC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64817" y="274402"/>
                  <a:ext cx="136620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A28DDDF8-A35F-48B7-A3A8-4C154EFAF98C}"/>
                    </a:ext>
                  </a:extLst>
                </p14:cNvPr>
                <p14:cNvContentPartPr/>
                <p14:nvPr/>
              </p14:nvContentPartPr>
              <p14:xfrm>
                <a:off x="2575697" y="409402"/>
                <a:ext cx="164520" cy="28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A28DDDF8-A35F-48B7-A3A8-4C154EFAF98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57697" y="391402"/>
                  <a:ext cx="200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12D05DA-5804-48B5-A804-FE0EFDDB3EC1}"/>
                    </a:ext>
                  </a:extLst>
                </p14:cNvPr>
                <p14:cNvContentPartPr/>
                <p14:nvPr/>
              </p14:nvContentPartPr>
              <p14:xfrm>
                <a:off x="2518457" y="401122"/>
                <a:ext cx="9720" cy="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12D05DA-5804-48B5-A804-FE0EFDDB3E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00457" y="383482"/>
                  <a:ext cx="453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7E1619A-AE30-4648-9641-5C2044474539}"/>
                    </a:ext>
                  </a:extLst>
                </p14:cNvPr>
                <p14:cNvContentPartPr/>
                <p14:nvPr/>
              </p14:nvContentPartPr>
              <p14:xfrm>
                <a:off x="2273297" y="470242"/>
                <a:ext cx="5040" cy="2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7E1619A-AE30-4648-9641-5C20444745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55297" y="452602"/>
                  <a:ext cx="40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0B214CE-8804-43B4-88EE-A584F13E35F8}"/>
                    </a:ext>
                  </a:extLst>
                </p14:cNvPr>
                <p14:cNvContentPartPr/>
                <p14:nvPr/>
              </p14:nvContentPartPr>
              <p14:xfrm>
                <a:off x="1981337" y="477442"/>
                <a:ext cx="131400" cy="169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0B214CE-8804-43B4-88EE-A584F13E35F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3697" y="459442"/>
                  <a:ext cx="1670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57B2DD-3E94-4BA8-95D3-184909139D95}"/>
              </a:ext>
            </a:extLst>
          </p:cNvPr>
          <p:cNvGrpSpPr/>
          <p:nvPr/>
        </p:nvGrpSpPr>
        <p:grpSpPr>
          <a:xfrm>
            <a:off x="814937" y="842122"/>
            <a:ext cx="3346200" cy="438840"/>
            <a:chOff x="814937" y="842122"/>
            <a:chExt cx="334620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E2A2A7-F3D1-4BD0-86AA-A2CB901D1FEF}"/>
                    </a:ext>
                  </a:extLst>
                </p14:cNvPr>
                <p14:cNvContentPartPr/>
                <p14:nvPr/>
              </p14:nvContentPartPr>
              <p14:xfrm>
                <a:off x="814937" y="842122"/>
                <a:ext cx="1098000" cy="434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E2A2A7-F3D1-4BD0-86AA-A2CB901D1F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7297" y="824482"/>
                  <a:ext cx="113364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706586D-4B7B-4D8C-A033-BF454093EBAB}"/>
                    </a:ext>
                  </a:extLst>
                </p14:cNvPr>
                <p14:cNvContentPartPr/>
                <p14:nvPr/>
              </p14:nvContentPartPr>
              <p14:xfrm>
                <a:off x="1806737" y="1051642"/>
                <a:ext cx="9720" cy="4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706586D-4B7B-4D8C-A033-BF454093EBA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789097" y="1033642"/>
                  <a:ext cx="45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B388512-FB3D-420D-A0FB-DDD3E27CF389}"/>
                    </a:ext>
                  </a:extLst>
                </p14:cNvPr>
                <p14:cNvContentPartPr/>
                <p14:nvPr/>
              </p14:nvContentPartPr>
              <p14:xfrm>
                <a:off x="2184377" y="882082"/>
                <a:ext cx="800640" cy="386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B388512-FB3D-420D-A0FB-DDD3E27CF38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166377" y="864082"/>
                  <a:ext cx="8362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38FA482-8C54-4DEB-93A2-D83B65F6A0E6}"/>
                    </a:ext>
                  </a:extLst>
                </p14:cNvPr>
                <p14:cNvContentPartPr/>
                <p14:nvPr/>
              </p14:nvContentPartPr>
              <p14:xfrm>
                <a:off x="2572457" y="1027882"/>
                <a:ext cx="190800" cy="12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38FA482-8C54-4DEB-93A2-D83B65F6A0E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554817" y="1010242"/>
                  <a:ext cx="226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4A382C-5955-4DF5-8DCD-FCFDF1C611F9}"/>
                    </a:ext>
                  </a:extLst>
                </p14:cNvPr>
                <p14:cNvContentPartPr/>
                <p14:nvPr/>
              </p14:nvContentPartPr>
              <p14:xfrm>
                <a:off x="2504057" y="997282"/>
                <a:ext cx="12960" cy="7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4A382C-5955-4DF5-8DCD-FCFDF1C611F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86057" y="979642"/>
                  <a:ext cx="4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8D043E-CC2C-411A-ACA3-33E251D4997E}"/>
                    </a:ext>
                  </a:extLst>
                </p14:cNvPr>
                <p14:cNvContentPartPr/>
                <p14:nvPr/>
              </p14:nvContentPartPr>
              <p14:xfrm>
                <a:off x="3184097" y="1114282"/>
                <a:ext cx="977040" cy="166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8D043E-CC2C-411A-ACA3-33E251D4997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66457" y="1096642"/>
                  <a:ext cx="101268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27FB160-20AF-4F2F-8907-5434E23430BC}"/>
                  </a:ext>
                </a:extLst>
              </p14:cNvPr>
              <p14:cNvContentPartPr/>
              <p14:nvPr/>
            </p14:nvContentPartPr>
            <p14:xfrm>
              <a:off x="4401617" y="964162"/>
              <a:ext cx="226440" cy="298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27FB160-20AF-4F2F-8907-5434E23430B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83617" y="946162"/>
                <a:ext cx="262080" cy="33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9475AD9-F926-4CD6-85C5-5167ACAC2A14}"/>
              </a:ext>
            </a:extLst>
          </p:cNvPr>
          <p:cNvGrpSpPr/>
          <p:nvPr/>
        </p:nvGrpSpPr>
        <p:grpSpPr>
          <a:xfrm>
            <a:off x="4824617" y="934282"/>
            <a:ext cx="788040" cy="322920"/>
            <a:chOff x="4824617" y="934282"/>
            <a:chExt cx="788040" cy="32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744F160-90AD-430C-9478-0901EFD5E686}"/>
                    </a:ext>
                  </a:extLst>
                </p14:cNvPr>
                <p14:cNvContentPartPr/>
                <p14:nvPr/>
              </p14:nvContentPartPr>
              <p14:xfrm>
                <a:off x="4824617" y="934282"/>
                <a:ext cx="788040" cy="322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744F160-90AD-430C-9478-0901EFD5E68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806977" y="916642"/>
                  <a:ext cx="8236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66BE75A-3097-4538-B5FA-CEDD694B84B3}"/>
                    </a:ext>
                  </a:extLst>
                </p14:cNvPr>
                <p14:cNvContentPartPr/>
                <p14:nvPr/>
              </p14:nvContentPartPr>
              <p14:xfrm>
                <a:off x="4866377" y="1076482"/>
                <a:ext cx="150120" cy="147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66BE75A-3097-4538-B5FA-CEDD694B84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848377" y="1058482"/>
                  <a:ext cx="1857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BDE9D59-E3EB-4E21-BA5C-F0E6606105D1}"/>
              </a:ext>
            </a:extLst>
          </p:cNvPr>
          <p:cNvGrpSpPr/>
          <p:nvPr/>
        </p:nvGrpSpPr>
        <p:grpSpPr>
          <a:xfrm>
            <a:off x="211577" y="1455202"/>
            <a:ext cx="903960" cy="352440"/>
            <a:chOff x="211577" y="1455202"/>
            <a:chExt cx="90396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7913368-4463-4C33-80E5-554B58217BAD}"/>
                    </a:ext>
                  </a:extLst>
                </p14:cNvPr>
                <p14:cNvContentPartPr/>
                <p14:nvPr/>
              </p14:nvContentPartPr>
              <p14:xfrm>
                <a:off x="211577" y="1455202"/>
                <a:ext cx="903960" cy="35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7913368-4463-4C33-80E5-554B58217B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3937" y="1437562"/>
                  <a:ext cx="9396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9FE3C99-FC1F-477F-8AC9-ECA98DD7B344}"/>
                    </a:ext>
                  </a:extLst>
                </p14:cNvPr>
                <p14:cNvContentPartPr/>
                <p14:nvPr/>
              </p14:nvContentPartPr>
              <p14:xfrm>
                <a:off x="852017" y="1585522"/>
                <a:ext cx="7920" cy="6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9FE3C99-FC1F-477F-8AC9-ECA98DD7B34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4017" y="1567522"/>
                  <a:ext cx="43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FBED2E-0023-4AFF-B765-535D8C18C731}"/>
                    </a:ext>
                  </a:extLst>
                </p14:cNvPr>
                <p14:cNvContentPartPr/>
                <p14:nvPr/>
              </p14:nvContentPartPr>
              <p14:xfrm>
                <a:off x="300857" y="1660402"/>
                <a:ext cx="195840" cy="43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FBED2E-0023-4AFF-B765-535D8C18C73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2857" y="1642762"/>
                  <a:ext cx="2314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5BBB040-026A-46AC-AE99-9B1AA09EECB2}"/>
              </a:ext>
            </a:extLst>
          </p:cNvPr>
          <p:cNvGrpSpPr/>
          <p:nvPr/>
        </p:nvGrpSpPr>
        <p:grpSpPr>
          <a:xfrm>
            <a:off x="1365737" y="1471402"/>
            <a:ext cx="950040" cy="307800"/>
            <a:chOff x="1365737" y="1471402"/>
            <a:chExt cx="95004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14AC998-15FA-43D3-A26B-4AD67633180E}"/>
                    </a:ext>
                  </a:extLst>
                </p14:cNvPr>
                <p14:cNvContentPartPr/>
                <p14:nvPr/>
              </p14:nvContentPartPr>
              <p14:xfrm>
                <a:off x="1365737" y="1471402"/>
                <a:ext cx="950040" cy="307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14AC998-15FA-43D3-A26B-4AD67633180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347737" y="1453762"/>
                  <a:ext cx="98568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C672D90-CD95-4E45-B116-551813A25371}"/>
                    </a:ext>
                  </a:extLst>
                </p14:cNvPr>
                <p14:cNvContentPartPr/>
                <p14:nvPr/>
              </p14:nvContentPartPr>
              <p14:xfrm>
                <a:off x="1502177" y="1617922"/>
                <a:ext cx="265680" cy="2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C672D90-CD95-4E45-B116-551813A253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484537" y="1599922"/>
                  <a:ext cx="3013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9C9BFC1-CD43-499A-BFEF-720D1DB2CCDA}"/>
              </a:ext>
            </a:extLst>
          </p:cNvPr>
          <p:cNvGrpSpPr/>
          <p:nvPr/>
        </p:nvGrpSpPr>
        <p:grpSpPr>
          <a:xfrm>
            <a:off x="2461217" y="1493002"/>
            <a:ext cx="1196280" cy="270000"/>
            <a:chOff x="2461217" y="1493002"/>
            <a:chExt cx="1196280" cy="27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2D1E748-2C1C-4C80-ACB1-35F108A74E60}"/>
                    </a:ext>
                  </a:extLst>
                </p14:cNvPr>
                <p14:cNvContentPartPr/>
                <p14:nvPr/>
              </p14:nvContentPartPr>
              <p14:xfrm>
                <a:off x="2461217" y="1493002"/>
                <a:ext cx="1196280" cy="270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2D1E748-2C1C-4C80-ACB1-35F108A74E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43217" y="1475002"/>
                  <a:ext cx="1231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2DBE89B-57F7-4A44-8E92-61759BD56617}"/>
                    </a:ext>
                  </a:extLst>
                </p14:cNvPr>
                <p14:cNvContentPartPr/>
                <p14:nvPr/>
              </p14:nvContentPartPr>
              <p14:xfrm>
                <a:off x="2552297" y="1547002"/>
                <a:ext cx="6840" cy="1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2DBE89B-57F7-4A44-8E92-61759BD5661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534657" y="1529002"/>
                  <a:ext cx="4248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A0AD4A36-2069-4C57-ADF0-6C8634771752}"/>
              </a:ext>
            </a:extLst>
          </p:cNvPr>
          <p:cNvGrpSpPr/>
          <p:nvPr/>
        </p:nvGrpSpPr>
        <p:grpSpPr>
          <a:xfrm>
            <a:off x="3880337" y="1466002"/>
            <a:ext cx="2685600" cy="464400"/>
            <a:chOff x="3880337" y="1466002"/>
            <a:chExt cx="2685600" cy="46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F2769260-5358-412F-976D-24D91714C6B7}"/>
                    </a:ext>
                  </a:extLst>
                </p14:cNvPr>
                <p14:cNvContentPartPr/>
                <p14:nvPr/>
              </p14:nvContentPartPr>
              <p14:xfrm>
                <a:off x="3880337" y="1634122"/>
                <a:ext cx="493200" cy="13032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F2769260-5358-412F-976D-24D91714C6B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862697" y="1616122"/>
                  <a:ext cx="528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83E14B32-E75D-43C4-99B9-52967BD7F58C}"/>
                    </a:ext>
                  </a:extLst>
                </p14:cNvPr>
                <p14:cNvContentPartPr/>
                <p14:nvPr/>
              </p14:nvContentPartPr>
              <p14:xfrm>
                <a:off x="4546697" y="1506682"/>
                <a:ext cx="336600" cy="42372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83E14B32-E75D-43C4-99B9-52967BD7F58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529057" y="1488682"/>
                  <a:ext cx="3722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55BA8DC8-2990-4A43-AC94-1D61FCE783DB}"/>
                    </a:ext>
                  </a:extLst>
                </p14:cNvPr>
                <p14:cNvContentPartPr/>
                <p14:nvPr/>
              </p14:nvContentPartPr>
              <p14:xfrm>
                <a:off x="4952417" y="1511002"/>
                <a:ext cx="172080" cy="1080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55BA8DC8-2990-4A43-AC94-1D61FCE783D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934417" y="1493002"/>
                  <a:ext cx="207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053" name="Ink 2052">
                  <a:extLst>
                    <a:ext uri="{FF2B5EF4-FFF2-40B4-BE49-F238E27FC236}">
                      <a16:creationId xmlns:a16="http://schemas.microsoft.com/office/drawing/2014/main" id="{582D09D6-8689-4EFC-9F28-569478E24CA9}"/>
                    </a:ext>
                  </a:extLst>
                </p14:cNvPr>
                <p14:cNvContentPartPr/>
                <p14:nvPr/>
              </p14:nvContentPartPr>
              <p14:xfrm>
                <a:off x="5225297" y="1727362"/>
                <a:ext cx="113760" cy="9360"/>
              </p14:xfrm>
            </p:contentPart>
          </mc:Choice>
          <mc:Fallback xmlns="">
            <p:pic>
              <p:nvPicPr>
                <p:cNvPr id="2053" name="Ink 2052">
                  <a:extLst>
                    <a:ext uri="{FF2B5EF4-FFF2-40B4-BE49-F238E27FC236}">
                      <a16:creationId xmlns:a16="http://schemas.microsoft.com/office/drawing/2014/main" id="{582D09D6-8689-4EFC-9F28-569478E24C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207297" y="1709362"/>
                  <a:ext cx="149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54" name="Ink 2053">
                  <a:extLst>
                    <a:ext uri="{FF2B5EF4-FFF2-40B4-BE49-F238E27FC236}">
                      <a16:creationId xmlns:a16="http://schemas.microsoft.com/office/drawing/2014/main" id="{6377A02A-F4AE-4C62-B2FB-C81ED5E3130A}"/>
                    </a:ext>
                  </a:extLst>
                </p14:cNvPr>
                <p14:cNvContentPartPr/>
                <p14:nvPr/>
              </p14:nvContentPartPr>
              <p14:xfrm>
                <a:off x="5449217" y="1466002"/>
                <a:ext cx="1116720" cy="326880"/>
              </p14:xfrm>
            </p:contentPart>
          </mc:Choice>
          <mc:Fallback xmlns="">
            <p:pic>
              <p:nvPicPr>
                <p:cNvPr id="2054" name="Ink 2053">
                  <a:extLst>
                    <a:ext uri="{FF2B5EF4-FFF2-40B4-BE49-F238E27FC236}">
                      <a16:creationId xmlns:a16="http://schemas.microsoft.com/office/drawing/2014/main" id="{6377A02A-F4AE-4C62-B2FB-C81ED5E3130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431577" y="1448362"/>
                  <a:ext cx="115236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A5E4B10F-77F6-4EFC-A8E7-891537403C59}"/>
                    </a:ext>
                  </a:extLst>
                </p14:cNvPr>
                <p14:cNvContentPartPr/>
                <p14:nvPr/>
              </p14:nvContentPartPr>
              <p14:xfrm>
                <a:off x="6123857" y="1563562"/>
                <a:ext cx="5040" cy="1008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A5E4B10F-77F6-4EFC-A8E7-891537403C5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05857" y="1545922"/>
                  <a:ext cx="40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B5375FF9-0D08-448D-AAC8-CBB0BC6341BA}"/>
                    </a:ext>
                  </a:extLst>
                </p14:cNvPr>
                <p14:cNvContentPartPr/>
                <p14:nvPr/>
              </p14:nvContentPartPr>
              <p14:xfrm>
                <a:off x="5840177" y="1578682"/>
                <a:ext cx="179640" cy="612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B5375FF9-0D08-448D-AAC8-CBB0BC6341B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822177" y="1560682"/>
                  <a:ext cx="2152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5" name="Group 2064">
            <a:extLst>
              <a:ext uri="{FF2B5EF4-FFF2-40B4-BE49-F238E27FC236}">
                <a16:creationId xmlns:a16="http://schemas.microsoft.com/office/drawing/2014/main" id="{C684F1F4-A183-48A9-8665-810DBE81A3FF}"/>
              </a:ext>
            </a:extLst>
          </p:cNvPr>
          <p:cNvGrpSpPr/>
          <p:nvPr/>
        </p:nvGrpSpPr>
        <p:grpSpPr>
          <a:xfrm>
            <a:off x="1293377" y="2017162"/>
            <a:ext cx="1688400" cy="579960"/>
            <a:chOff x="1293377" y="2017162"/>
            <a:chExt cx="1688400" cy="57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58" name="Ink 2057">
                  <a:extLst>
                    <a:ext uri="{FF2B5EF4-FFF2-40B4-BE49-F238E27FC236}">
                      <a16:creationId xmlns:a16="http://schemas.microsoft.com/office/drawing/2014/main" id="{4289815E-67FB-4925-AFC6-0565F7234441}"/>
                    </a:ext>
                  </a:extLst>
                </p14:cNvPr>
                <p14:cNvContentPartPr/>
                <p14:nvPr/>
              </p14:nvContentPartPr>
              <p14:xfrm>
                <a:off x="1293377" y="2423242"/>
                <a:ext cx="236880" cy="173880"/>
              </p14:xfrm>
            </p:contentPart>
          </mc:Choice>
          <mc:Fallback xmlns="">
            <p:pic>
              <p:nvPicPr>
                <p:cNvPr id="2058" name="Ink 2057">
                  <a:extLst>
                    <a:ext uri="{FF2B5EF4-FFF2-40B4-BE49-F238E27FC236}">
                      <a16:creationId xmlns:a16="http://schemas.microsoft.com/office/drawing/2014/main" id="{4289815E-67FB-4925-AFC6-0565F723444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75737" y="2405602"/>
                  <a:ext cx="272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55170B60-C316-49F0-8C90-3C17CE5A4AB7}"/>
                    </a:ext>
                  </a:extLst>
                </p14:cNvPr>
                <p14:cNvContentPartPr/>
                <p14:nvPr/>
              </p14:nvContentPartPr>
              <p14:xfrm>
                <a:off x="1597217" y="2114362"/>
                <a:ext cx="147240" cy="40752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55170B60-C316-49F0-8C90-3C17CE5A4AB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579577" y="2096362"/>
                  <a:ext cx="18288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A2920F27-E421-4252-B0AC-1AE21318DC20}"/>
                    </a:ext>
                  </a:extLst>
                </p14:cNvPr>
                <p14:cNvContentPartPr/>
                <p14:nvPr/>
              </p14:nvContentPartPr>
              <p14:xfrm>
                <a:off x="1956497" y="2079802"/>
                <a:ext cx="98280" cy="48168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A2920F27-E421-4252-B0AC-1AE21318DC2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938497" y="2061802"/>
                  <a:ext cx="1339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AB416085-D7F2-4FEB-B8F2-C50EE8705913}"/>
                    </a:ext>
                  </a:extLst>
                </p14:cNvPr>
                <p14:cNvContentPartPr/>
                <p14:nvPr/>
              </p14:nvContentPartPr>
              <p14:xfrm>
                <a:off x="2158097" y="2017162"/>
                <a:ext cx="149400" cy="23112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AB416085-D7F2-4FEB-B8F2-C50EE870591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140457" y="1999522"/>
                  <a:ext cx="1850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5BD839F9-664D-4731-8141-A07BDF6811A4}"/>
                    </a:ext>
                  </a:extLst>
                </p14:cNvPr>
                <p14:cNvContentPartPr/>
                <p14:nvPr/>
              </p14:nvContentPartPr>
              <p14:xfrm>
                <a:off x="2216777" y="2191402"/>
                <a:ext cx="63360" cy="1188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5BD839F9-664D-4731-8141-A07BDF6811A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98777" y="2173762"/>
                  <a:ext cx="99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3E5FA235-6247-4E4C-BF2C-FFA799723A3A}"/>
                    </a:ext>
                  </a:extLst>
                </p14:cNvPr>
                <p14:cNvContentPartPr/>
                <p14:nvPr/>
              </p14:nvContentPartPr>
              <p14:xfrm>
                <a:off x="2529617" y="2282842"/>
                <a:ext cx="452160" cy="16452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3E5FA235-6247-4E4C-BF2C-FFA799723A3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511977" y="2264842"/>
                  <a:ext cx="48780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C61DFF22-30CC-4D3E-B0CD-4322B30D1C47}"/>
              </a:ext>
            </a:extLst>
          </p:cNvPr>
          <p:cNvGrpSpPr/>
          <p:nvPr/>
        </p:nvGrpSpPr>
        <p:grpSpPr>
          <a:xfrm>
            <a:off x="3248537" y="2142082"/>
            <a:ext cx="645840" cy="551160"/>
            <a:chOff x="3248537" y="2142082"/>
            <a:chExt cx="64584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A7415816-84D0-4966-B0BC-744C003BF21D}"/>
                    </a:ext>
                  </a:extLst>
                </p14:cNvPr>
                <p14:cNvContentPartPr/>
                <p14:nvPr/>
              </p14:nvContentPartPr>
              <p14:xfrm>
                <a:off x="3248537" y="2549962"/>
                <a:ext cx="143640" cy="14328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A7415816-84D0-4966-B0BC-744C003BF21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30897" y="2532322"/>
                  <a:ext cx="179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9C8D6FE3-DEA4-4B44-978B-3FFE2E188F1F}"/>
                    </a:ext>
                  </a:extLst>
                </p14:cNvPr>
                <p14:cNvContentPartPr/>
                <p14:nvPr/>
              </p14:nvContentPartPr>
              <p14:xfrm>
                <a:off x="3477857" y="2553922"/>
                <a:ext cx="17640" cy="12924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9C8D6FE3-DEA4-4B44-978B-3FFE2E188F1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59857" y="2536282"/>
                  <a:ext cx="53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703BE1F3-346D-49CA-A231-34A046B0F87B}"/>
                    </a:ext>
                  </a:extLst>
                </p14:cNvPr>
                <p14:cNvContentPartPr/>
                <p14:nvPr/>
              </p14:nvContentPartPr>
              <p14:xfrm>
                <a:off x="3432497" y="2645362"/>
                <a:ext cx="79920" cy="432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703BE1F3-346D-49CA-A231-34A046B0F87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14857" y="2627362"/>
                  <a:ext cx="1155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204AF675-C799-43DF-AD15-4ACED8C0B8BF}"/>
                    </a:ext>
                  </a:extLst>
                </p14:cNvPr>
                <p14:cNvContentPartPr/>
                <p14:nvPr/>
              </p14:nvContentPartPr>
              <p14:xfrm>
                <a:off x="3605657" y="2538442"/>
                <a:ext cx="25200" cy="13464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204AF675-C799-43DF-AD15-4ACED8C0B8B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88017" y="2520802"/>
                  <a:ext cx="60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11C58E4D-B40D-4192-A702-327B7BE8B919}"/>
                    </a:ext>
                  </a:extLst>
                </p14:cNvPr>
                <p14:cNvContentPartPr/>
                <p14:nvPr/>
              </p14:nvContentPartPr>
              <p14:xfrm>
                <a:off x="3750017" y="2142082"/>
                <a:ext cx="144360" cy="453960"/>
              </p14:xfrm>
            </p:contentPart>
          </mc:Choice>
          <mc:Fallback xmlns=""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11C58E4D-B40D-4192-A702-327B7BE8B91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32377" y="2124082"/>
                  <a:ext cx="180000" cy="48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1" name="Group 2080">
            <a:extLst>
              <a:ext uri="{FF2B5EF4-FFF2-40B4-BE49-F238E27FC236}">
                <a16:creationId xmlns:a16="http://schemas.microsoft.com/office/drawing/2014/main" id="{8EF9B1C2-9D4E-4080-A421-CF857B0AD941}"/>
              </a:ext>
            </a:extLst>
          </p:cNvPr>
          <p:cNvGrpSpPr/>
          <p:nvPr/>
        </p:nvGrpSpPr>
        <p:grpSpPr>
          <a:xfrm>
            <a:off x="4282817" y="2135602"/>
            <a:ext cx="1404360" cy="565560"/>
            <a:chOff x="4282817" y="2135602"/>
            <a:chExt cx="1404360" cy="56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072" name="Ink 2071">
                  <a:extLst>
                    <a:ext uri="{FF2B5EF4-FFF2-40B4-BE49-F238E27FC236}">
                      <a16:creationId xmlns:a16="http://schemas.microsoft.com/office/drawing/2014/main" id="{23DB0B66-612E-49B0-AD73-2F9C073DA758}"/>
                    </a:ext>
                  </a:extLst>
                </p14:cNvPr>
                <p14:cNvContentPartPr/>
                <p14:nvPr/>
              </p14:nvContentPartPr>
              <p14:xfrm>
                <a:off x="4282817" y="2172322"/>
                <a:ext cx="127440" cy="474480"/>
              </p14:xfrm>
            </p:contentPart>
          </mc:Choice>
          <mc:Fallback xmlns="">
            <p:pic>
              <p:nvPicPr>
                <p:cNvPr id="2072" name="Ink 2071">
                  <a:extLst>
                    <a:ext uri="{FF2B5EF4-FFF2-40B4-BE49-F238E27FC236}">
                      <a16:creationId xmlns:a16="http://schemas.microsoft.com/office/drawing/2014/main" id="{23DB0B66-612E-49B0-AD73-2F9C073DA75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64817" y="2154682"/>
                  <a:ext cx="163080" cy="51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073" name="Ink 2072">
                  <a:extLst>
                    <a:ext uri="{FF2B5EF4-FFF2-40B4-BE49-F238E27FC236}">
                      <a16:creationId xmlns:a16="http://schemas.microsoft.com/office/drawing/2014/main" id="{C03BB966-62C6-4B96-970E-211C5D5E341E}"/>
                    </a:ext>
                  </a:extLst>
                </p14:cNvPr>
                <p14:cNvContentPartPr/>
                <p14:nvPr/>
              </p14:nvContentPartPr>
              <p14:xfrm>
                <a:off x="4512497" y="2135602"/>
                <a:ext cx="170280" cy="198000"/>
              </p14:xfrm>
            </p:contentPart>
          </mc:Choice>
          <mc:Fallback xmlns="">
            <p:pic>
              <p:nvPicPr>
                <p:cNvPr id="2073" name="Ink 2072">
                  <a:extLst>
                    <a:ext uri="{FF2B5EF4-FFF2-40B4-BE49-F238E27FC236}">
                      <a16:creationId xmlns:a16="http://schemas.microsoft.com/office/drawing/2014/main" id="{C03BB966-62C6-4B96-970E-211C5D5E341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494497" y="2117602"/>
                  <a:ext cx="205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074" name="Ink 2073">
                  <a:extLst>
                    <a:ext uri="{FF2B5EF4-FFF2-40B4-BE49-F238E27FC236}">
                      <a16:creationId xmlns:a16="http://schemas.microsoft.com/office/drawing/2014/main" id="{10DE4556-5B6B-4942-90A0-B9690C4E5540}"/>
                    </a:ext>
                  </a:extLst>
                </p14:cNvPr>
                <p14:cNvContentPartPr/>
                <p14:nvPr/>
              </p14:nvContentPartPr>
              <p14:xfrm>
                <a:off x="4560737" y="2259442"/>
                <a:ext cx="60840" cy="4320"/>
              </p14:xfrm>
            </p:contentPart>
          </mc:Choice>
          <mc:Fallback xmlns="">
            <p:pic>
              <p:nvPicPr>
                <p:cNvPr id="2074" name="Ink 2073">
                  <a:extLst>
                    <a:ext uri="{FF2B5EF4-FFF2-40B4-BE49-F238E27FC236}">
                      <a16:creationId xmlns:a16="http://schemas.microsoft.com/office/drawing/2014/main" id="{10DE4556-5B6B-4942-90A0-B9690C4E554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542737" y="2241802"/>
                  <a:ext cx="964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76" name="Ink 2075">
                  <a:extLst>
                    <a:ext uri="{FF2B5EF4-FFF2-40B4-BE49-F238E27FC236}">
                      <a16:creationId xmlns:a16="http://schemas.microsoft.com/office/drawing/2014/main" id="{C205271A-4844-4B81-AD26-75EF2101D48F}"/>
                    </a:ext>
                  </a:extLst>
                </p14:cNvPr>
                <p14:cNvContentPartPr/>
                <p14:nvPr/>
              </p14:nvContentPartPr>
              <p14:xfrm>
                <a:off x="4882577" y="2431522"/>
                <a:ext cx="246240" cy="11880"/>
              </p14:xfrm>
            </p:contentPart>
          </mc:Choice>
          <mc:Fallback xmlns="">
            <p:pic>
              <p:nvPicPr>
                <p:cNvPr id="2076" name="Ink 2075">
                  <a:extLst>
                    <a:ext uri="{FF2B5EF4-FFF2-40B4-BE49-F238E27FC236}">
                      <a16:creationId xmlns:a16="http://schemas.microsoft.com/office/drawing/2014/main" id="{C205271A-4844-4B81-AD26-75EF2101D48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64577" y="2413522"/>
                  <a:ext cx="281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077" name="Ink 2076">
                  <a:extLst>
                    <a:ext uri="{FF2B5EF4-FFF2-40B4-BE49-F238E27FC236}">
                      <a16:creationId xmlns:a16="http://schemas.microsoft.com/office/drawing/2014/main" id="{90302F8D-E586-4247-9FEB-937CFDA52275}"/>
                    </a:ext>
                  </a:extLst>
                </p14:cNvPr>
                <p14:cNvContentPartPr/>
                <p14:nvPr/>
              </p14:nvContentPartPr>
              <p14:xfrm>
                <a:off x="4973657" y="2367802"/>
                <a:ext cx="28800" cy="232200"/>
              </p14:xfrm>
            </p:contentPart>
          </mc:Choice>
          <mc:Fallback xmlns="">
            <p:pic>
              <p:nvPicPr>
                <p:cNvPr id="2077" name="Ink 2076">
                  <a:extLst>
                    <a:ext uri="{FF2B5EF4-FFF2-40B4-BE49-F238E27FC236}">
                      <a16:creationId xmlns:a16="http://schemas.microsoft.com/office/drawing/2014/main" id="{90302F8D-E586-4247-9FEB-937CFDA5227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956017" y="2350162"/>
                  <a:ext cx="644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079" name="Ink 2078">
                  <a:extLst>
                    <a:ext uri="{FF2B5EF4-FFF2-40B4-BE49-F238E27FC236}">
                      <a16:creationId xmlns:a16="http://schemas.microsoft.com/office/drawing/2014/main" id="{BD8A645A-077E-4FAD-AEA0-2E6DF45AD07B}"/>
                    </a:ext>
                  </a:extLst>
                </p14:cNvPr>
                <p14:cNvContentPartPr/>
                <p14:nvPr/>
              </p14:nvContentPartPr>
              <p14:xfrm>
                <a:off x="5179937" y="2268442"/>
                <a:ext cx="287640" cy="432720"/>
              </p14:xfrm>
            </p:contentPart>
          </mc:Choice>
          <mc:Fallback xmlns="">
            <p:pic>
              <p:nvPicPr>
                <p:cNvPr id="2079" name="Ink 2078">
                  <a:extLst>
                    <a:ext uri="{FF2B5EF4-FFF2-40B4-BE49-F238E27FC236}">
                      <a16:creationId xmlns:a16="http://schemas.microsoft.com/office/drawing/2014/main" id="{BD8A645A-077E-4FAD-AEA0-2E6DF45AD07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162297" y="2250442"/>
                  <a:ext cx="3232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080" name="Ink 2079">
                  <a:extLst>
                    <a:ext uri="{FF2B5EF4-FFF2-40B4-BE49-F238E27FC236}">
                      <a16:creationId xmlns:a16="http://schemas.microsoft.com/office/drawing/2014/main" id="{AD53DAD3-CDD7-4953-A78C-0BC5A6451390}"/>
                    </a:ext>
                  </a:extLst>
                </p14:cNvPr>
                <p14:cNvContentPartPr/>
                <p14:nvPr/>
              </p14:nvContentPartPr>
              <p14:xfrm>
                <a:off x="5604377" y="2201122"/>
                <a:ext cx="82800" cy="4680"/>
              </p14:xfrm>
            </p:contentPart>
          </mc:Choice>
          <mc:Fallback xmlns="">
            <p:pic>
              <p:nvPicPr>
                <p:cNvPr id="2080" name="Ink 2079">
                  <a:extLst>
                    <a:ext uri="{FF2B5EF4-FFF2-40B4-BE49-F238E27FC236}">
                      <a16:creationId xmlns:a16="http://schemas.microsoft.com/office/drawing/2014/main" id="{AD53DAD3-CDD7-4953-A78C-0BC5A64513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86377" y="2183122"/>
                  <a:ext cx="118440" cy="4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82" name="Ink 2081">
                <a:extLst>
                  <a:ext uri="{FF2B5EF4-FFF2-40B4-BE49-F238E27FC236}">
                    <a16:creationId xmlns:a16="http://schemas.microsoft.com/office/drawing/2014/main" id="{A48B823F-4C17-4D1E-8733-75B1FEE47306}"/>
                  </a:ext>
                </a:extLst>
              </p14:cNvPr>
              <p14:cNvContentPartPr/>
              <p14:nvPr/>
            </p14:nvContentPartPr>
            <p14:xfrm>
              <a:off x="1780457" y="2195362"/>
              <a:ext cx="90360" cy="225000"/>
            </p14:xfrm>
          </p:contentPart>
        </mc:Choice>
        <mc:Fallback xmlns="">
          <p:pic>
            <p:nvPicPr>
              <p:cNvPr id="2082" name="Ink 2081">
                <a:extLst>
                  <a:ext uri="{FF2B5EF4-FFF2-40B4-BE49-F238E27FC236}">
                    <a16:creationId xmlns:a16="http://schemas.microsoft.com/office/drawing/2014/main" id="{A48B823F-4C17-4D1E-8733-75B1FEE47306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690817" y="2015362"/>
                <a:ext cx="27000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83" name="Ink 2082">
                <a:extLst>
                  <a:ext uri="{FF2B5EF4-FFF2-40B4-BE49-F238E27FC236}">
                    <a16:creationId xmlns:a16="http://schemas.microsoft.com/office/drawing/2014/main" id="{18B1D580-2709-4334-8DBF-57085380FB57}"/>
                  </a:ext>
                </a:extLst>
              </p14:cNvPr>
              <p14:cNvContentPartPr/>
              <p14:nvPr/>
            </p14:nvContentPartPr>
            <p14:xfrm>
              <a:off x="3980417" y="2233522"/>
              <a:ext cx="160920" cy="223920"/>
            </p14:xfrm>
          </p:contentPart>
        </mc:Choice>
        <mc:Fallback xmlns="">
          <p:pic>
            <p:nvPicPr>
              <p:cNvPr id="2083" name="Ink 2082">
                <a:extLst>
                  <a:ext uri="{FF2B5EF4-FFF2-40B4-BE49-F238E27FC236}">
                    <a16:creationId xmlns:a16="http://schemas.microsoft.com/office/drawing/2014/main" id="{18B1D580-2709-4334-8DBF-57085380FB5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890417" y="2053522"/>
                <a:ext cx="340560" cy="583560"/>
              </a:xfrm>
              <a:prstGeom prst="rect">
                <a:avLst/>
              </a:prstGeom>
            </p:spPr>
          </p:pic>
        </mc:Fallback>
      </mc:AlternateContent>
      <p:pic>
        <p:nvPicPr>
          <p:cNvPr id="172" name="Picture 2" descr="More at -14">
            <a:extLst>
              <a:ext uri="{FF2B5EF4-FFF2-40B4-BE49-F238E27FC236}">
                <a16:creationId xmlns:a16="http://schemas.microsoft.com/office/drawing/2014/main" id="{5CA53ADD-95DE-431A-83ED-1F124BD6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" y="3098500"/>
            <a:ext cx="6870676" cy="379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92" name="Group 2191">
            <a:extLst>
              <a:ext uri="{FF2B5EF4-FFF2-40B4-BE49-F238E27FC236}">
                <a16:creationId xmlns:a16="http://schemas.microsoft.com/office/drawing/2014/main" id="{85D0B351-3098-4D92-91F4-D0192FFD3477}"/>
              </a:ext>
            </a:extLst>
          </p:cNvPr>
          <p:cNvGrpSpPr/>
          <p:nvPr/>
        </p:nvGrpSpPr>
        <p:grpSpPr>
          <a:xfrm>
            <a:off x="5388760" y="2626631"/>
            <a:ext cx="1333800" cy="379800"/>
            <a:chOff x="5388760" y="2626631"/>
            <a:chExt cx="133380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188" name="Ink 2187">
                  <a:extLst>
                    <a:ext uri="{FF2B5EF4-FFF2-40B4-BE49-F238E27FC236}">
                      <a16:creationId xmlns:a16="http://schemas.microsoft.com/office/drawing/2014/main" id="{C89342D2-CC7C-4C45-8F7B-46770F68C97A}"/>
                    </a:ext>
                  </a:extLst>
                </p14:cNvPr>
                <p14:cNvContentPartPr/>
                <p14:nvPr/>
              </p14:nvContentPartPr>
              <p14:xfrm>
                <a:off x="5400280" y="2668031"/>
                <a:ext cx="178200" cy="254520"/>
              </p14:xfrm>
            </p:contentPart>
          </mc:Choice>
          <mc:Fallback xmlns="">
            <p:pic>
              <p:nvPicPr>
                <p:cNvPr id="2188" name="Ink 2187">
                  <a:extLst>
                    <a:ext uri="{FF2B5EF4-FFF2-40B4-BE49-F238E27FC236}">
                      <a16:creationId xmlns:a16="http://schemas.microsoft.com/office/drawing/2014/main" id="{C89342D2-CC7C-4C45-8F7B-46770F68C97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82280" y="2650031"/>
                  <a:ext cx="2138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189" name="Ink 2188">
                  <a:extLst>
                    <a:ext uri="{FF2B5EF4-FFF2-40B4-BE49-F238E27FC236}">
                      <a16:creationId xmlns:a16="http://schemas.microsoft.com/office/drawing/2014/main" id="{9CB9BF27-578B-423D-8354-229B4D71F449}"/>
                    </a:ext>
                  </a:extLst>
                </p14:cNvPr>
                <p14:cNvContentPartPr/>
                <p14:nvPr/>
              </p14:nvContentPartPr>
              <p14:xfrm>
                <a:off x="5388760" y="2668031"/>
                <a:ext cx="64440" cy="78480"/>
              </p14:xfrm>
            </p:contentPart>
          </mc:Choice>
          <mc:Fallback xmlns="">
            <p:pic>
              <p:nvPicPr>
                <p:cNvPr id="2189" name="Ink 2188">
                  <a:extLst>
                    <a:ext uri="{FF2B5EF4-FFF2-40B4-BE49-F238E27FC236}">
                      <a16:creationId xmlns:a16="http://schemas.microsoft.com/office/drawing/2014/main" id="{9CB9BF27-578B-423D-8354-229B4D71F44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70760" y="2650031"/>
                  <a:ext cx="100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90" name="Ink 2189">
                  <a:extLst>
                    <a:ext uri="{FF2B5EF4-FFF2-40B4-BE49-F238E27FC236}">
                      <a16:creationId xmlns:a16="http://schemas.microsoft.com/office/drawing/2014/main" id="{9367B446-6367-4BCC-A0AA-E7A05B95AFD3}"/>
                    </a:ext>
                  </a:extLst>
                </p14:cNvPr>
                <p14:cNvContentPartPr/>
                <p14:nvPr/>
              </p14:nvContentPartPr>
              <p14:xfrm>
                <a:off x="5643640" y="2626631"/>
                <a:ext cx="1078920" cy="379800"/>
              </p14:xfrm>
            </p:contentPart>
          </mc:Choice>
          <mc:Fallback xmlns="">
            <p:pic>
              <p:nvPicPr>
                <p:cNvPr id="2190" name="Ink 2189">
                  <a:extLst>
                    <a:ext uri="{FF2B5EF4-FFF2-40B4-BE49-F238E27FC236}">
                      <a16:creationId xmlns:a16="http://schemas.microsoft.com/office/drawing/2014/main" id="{9367B446-6367-4BCC-A0AA-E7A05B95AFD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25640" y="2608631"/>
                  <a:ext cx="11145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91" name="Ink 2190">
                  <a:extLst>
                    <a:ext uri="{FF2B5EF4-FFF2-40B4-BE49-F238E27FC236}">
                      <a16:creationId xmlns:a16="http://schemas.microsoft.com/office/drawing/2014/main" id="{17832876-7627-4523-A7E0-6AD4FBFC1D8C}"/>
                    </a:ext>
                  </a:extLst>
                </p14:cNvPr>
                <p14:cNvContentPartPr/>
                <p14:nvPr/>
              </p14:nvContentPartPr>
              <p14:xfrm>
                <a:off x="6070240" y="2734631"/>
                <a:ext cx="228960" cy="14400"/>
              </p14:xfrm>
            </p:contentPart>
          </mc:Choice>
          <mc:Fallback xmlns="">
            <p:pic>
              <p:nvPicPr>
                <p:cNvPr id="2191" name="Ink 2190">
                  <a:extLst>
                    <a:ext uri="{FF2B5EF4-FFF2-40B4-BE49-F238E27FC236}">
                      <a16:creationId xmlns:a16="http://schemas.microsoft.com/office/drawing/2014/main" id="{17832876-7627-4523-A7E0-6AD4FBFC1D8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052240" y="2716991"/>
                  <a:ext cx="26460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052" name="Ink 2051">
                <a:extLst>
                  <a:ext uri="{FF2B5EF4-FFF2-40B4-BE49-F238E27FC236}">
                    <a16:creationId xmlns:a16="http://schemas.microsoft.com/office/drawing/2014/main" id="{5E198567-CA13-5F44-FC93-69DA6D7B4D98}"/>
                  </a:ext>
                </a:extLst>
              </p14:cNvPr>
              <p14:cNvContentPartPr/>
              <p14:nvPr/>
            </p14:nvContentPartPr>
            <p14:xfrm>
              <a:off x="1759577" y="4479637"/>
              <a:ext cx="227160" cy="184680"/>
            </p14:xfrm>
          </p:contentPart>
        </mc:Choice>
        <mc:Fallback xmlns="">
          <p:pic>
            <p:nvPicPr>
              <p:cNvPr id="2052" name="Ink 2051">
                <a:extLst>
                  <a:ext uri="{FF2B5EF4-FFF2-40B4-BE49-F238E27FC236}">
                    <a16:creationId xmlns:a16="http://schemas.microsoft.com/office/drawing/2014/main" id="{5E198567-CA13-5F44-FC93-69DA6D7B4D9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1741577" y="4461637"/>
                <a:ext cx="2628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063" name="Ink 2062">
                <a:extLst>
                  <a:ext uri="{FF2B5EF4-FFF2-40B4-BE49-F238E27FC236}">
                    <a16:creationId xmlns:a16="http://schemas.microsoft.com/office/drawing/2014/main" id="{167BC9E7-A4CE-D2B6-F315-52831B53B625}"/>
                  </a:ext>
                </a:extLst>
              </p14:cNvPr>
              <p14:cNvContentPartPr/>
              <p14:nvPr/>
            </p14:nvContentPartPr>
            <p14:xfrm>
              <a:off x="1043537" y="3765037"/>
              <a:ext cx="342360" cy="354240"/>
            </p14:xfrm>
          </p:contentPart>
        </mc:Choice>
        <mc:Fallback xmlns="">
          <p:pic>
            <p:nvPicPr>
              <p:cNvPr id="2063" name="Ink 2062">
                <a:extLst>
                  <a:ext uri="{FF2B5EF4-FFF2-40B4-BE49-F238E27FC236}">
                    <a16:creationId xmlns:a16="http://schemas.microsoft.com/office/drawing/2014/main" id="{167BC9E7-A4CE-D2B6-F315-52831B53B62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25537" y="3747037"/>
                <a:ext cx="37800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75" name="Ink 2074">
                <a:extLst>
                  <a:ext uri="{FF2B5EF4-FFF2-40B4-BE49-F238E27FC236}">
                    <a16:creationId xmlns:a16="http://schemas.microsoft.com/office/drawing/2014/main" id="{51E057B0-8A51-2DBB-730B-7D20F246AFC0}"/>
                  </a:ext>
                </a:extLst>
              </p14:cNvPr>
              <p14:cNvContentPartPr/>
              <p14:nvPr/>
            </p14:nvContentPartPr>
            <p14:xfrm>
              <a:off x="2673977" y="5447677"/>
              <a:ext cx="391320" cy="461160"/>
            </p14:xfrm>
          </p:contentPart>
        </mc:Choice>
        <mc:Fallback xmlns="">
          <p:pic>
            <p:nvPicPr>
              <p:cNvPr id="2075" name="Ink 2074">
                <a:extLst>
                  <a:ext uri="{FF2B5EF4-FFF2-40B4-BE49-F238E27FC236}">
                    <a16:creationId xmlns:a16="http://schemas.microsoft.com/office/drawing/2014/main" id="{51E057B0-8A51-2DBB-730B-7D20F246AFC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56337" y="5429677"/>
                <a:ext cx="42696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078" name="Ink 2077">
                <a:extLst>
                  <a:ext uri="{FF2B5EF4-FFF2-40B4-BE49-F238E27FC236}">
                    <a16:creationId xmlns:a16="http://schemas.microsoft.com/office/drawing/2014/main" id="{BB1A0E12-E6C9-E3BB-8E4D-B5C731AE7492}"/>
                  </a:ext>
                </a:extLst>
              </p14:cNvPr>
              <p14:cNvContentPartPr/>
              <p14:nvPr/>
            </p14:nvContentPartPr>
            <p14:xfrm>
              <a:off x="1691177" y="4454797"/>
              <a:ext cx="153720" cy="131040"/>
            </p14:xfrm>
          </p:contentPart>
        </mc:Choice>
        <mc:Fallback xmlns="">
          <p:pic>
            <p:nvPicPr>
              <p:cNvPr id="2078" name="Ink 2077">
                <a:extLst>
                  <a:ext uri="{FF2B5EF4-FFF2-40B4-BE49-F238E27FC236}">
                    <a16:creationId xmlns:a16="http://schemas.microsoft.com/office/drawing/2014/main" id="{BB1A0E12-E6C9-E3BB-8E4D-B5C731AE749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673537" y="4436797"/>
                <a:ext cx="18936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2" name="Group 2091">
            <a:extLst>
              <a:ext uri="{FF2B5EF4-FFF2-40B4-BE49-F238E27FC236}">
                <a16:creationId xmlns:a16="http://schemas.microsoft.com/office/drawing/2014/main" id="{7BAACC14-86CA-191B-6CBB-2AE32871916F}"/>
              </a:ext>
            </a:extLst>
          </p:cNvPr>
          <p:cNvGrpSpPr/>
          <p:nvPr/>
        </p:nvGrpSpPr>
        <p:grpSpPr>
          <a:xfrm>
            <a:off x="3224777" y="5685997"/>
            <a:ext cx="961200" cy="294480"/>
            <a:chOff x="3224777" y="5685997"/>
            <a:chExt cx="961200" cy="29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84" name="Ink 2083">
                  <a:extLst>
                    <a:ext uri="{FF2B5EF4-FFF2-40B4-BE49-F238E27FC236}">
                      <a16:creationId xmlns:a16="http://schemas.microsoft.com/office/drawing/2014/main" id="{ED0D717F-B836-587D-1DA2-ED8B93B49055}"/>
                    </a:ext>
                  </a:extLst>
                </p14:cNvPr>
                <p14:cNvContentPartPr/>
                <p14:nvPr/>
              </p14:nvContentPartPr>
              <p14:xfrm>
                <a:off x="3235577" y="5805517"/>
                <a:ext cx="50400" cy="145440"/>
              </p14:xfrm>
            </p:contentPart>
          </mc:Choice>
          <mc:Fallback xmlns="">
            <p:pic>
              <p:nvPicPr>
                <p:cNvPr id="2084" name="Ink 2083">
                  <a:extLst>
                    <a:ext uri="{FF2B5EF4-FFF2-40B4-BE49-F238E27FC236}">
                      <a16:creationId xmlns:a16="http://schemas.microsoft.com/office/drawing/2014/main" id="{ED0D717F-B836-587D-1DA2-ED8B93B490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17937" y="5787877"/>
                  <a:ext cx="86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85" name="Ink 2084">
                  <a:extLst>
                    <a:ext uri="{FF2B5EF4-FFF2-40B4-BE49-F238E27FC236}">
                      <a16:creationId xmlns:a16="http://schemas.microsoft.com/office/drawing/2014/main" id="{FAB59B1C-5FF0-9040-AFDC-7C8E76AB9E3E}"/>
                    </a:ext>
                  </a:extLst>
                </p14:cNvPr>
                <p14:cNvContentPartPr/>
                <p14:nvPr/>
              </p14:nvContentPartPr>
              <p14:xfrm>
                <a:off x="3224777" y="5720917"/>
                <a:ext cx="25560" cy="7200"/>
              </p14:xfrm>
            </p:contentPart>
          </mc:Choice>
          <mc:Fallback xmlns="">
            <p:pic>
              <p:nvPicPr>
                <p:cNvPr id="2085" name="Ink 2084">
                  <a:extLst>
                    <a:ext uri="{FF2B5EF4-FFF2-40B4-BE49-F238E27FC236}">
                      <a16:creationId xmlns:a16="http://schemas.microsoft.com/office/drawing/2014/main" id="{FAB59B1C-5FF0-9040-AFDC-7C8E76AB9E3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06777" y="5702917"/>
                  <a:ext cx="612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086" name="Ink 2085">
                  <a:extLst>
                    <a:ext uri="{FF2B5EF4-FFF2-40B4-BE49-F238E27FC236}">
                      <a16:creationId xmlns:a16="http://schemas.microsoft.com/office/drawing/2014/main" id="{33EA0138-AE8D-31B9-C2B7-02801F8C021F}"/>
                    </a:ext>
                  </a:extLst>
                </p14:cNvPr>
                <p14:cNvContentPartPr/>
                <p14:nvPr/>
              </p14:nvContentPartPr>
              <p14:xfrm>
                <a:off x="3353297" y="5820637"/>
                <a:ext cx="107640" cy="135360"/>
              </p14:xfrm>
            </p:contentPart>
          </mc:Choice>
          <mc:Fallback xmlns="">
            <p:pic>
              <p:nvPicPr>
                <p:cNvPr id="2086" name="Ink 2085">
                  <a:extLst>
                    <a:ext uri="{FF2B5EF4-FFF2-40B4-BE49-F238E27FC236}">
                      <a16:creationId xmlns:a16="http://schemas.microsoft.com/office/drawing/2014/main" id="{33EA0138-AE8D-31B9-C2B7-02801F8C021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35297" y="5802637"/>
                  <a:ext cx="143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087" name="Ink 2086">
                  <a:extLst>
                    <a:ext uri="{FF2B5EF4-FFF2-40B4-BE49-F238E27FC236}">
                      <a16:creationId xmlns:a16="http://schemas.microsoft.com/office/drawing/2014/main" id="{652594C4-3D03-6344-ED07-B6703839C606}"/>
                    </a:ext>
                  </a:extLst>
                </p14:cNvPr>
                <p14:cNvContentPartPr/>
                <p14:nvPr/>
              </p14:nvContentPartPr>
              <p14:xfrm>
                <a:off x="3490097" y="5850157"/>
                <a:ext cx="61200" cy="95760"/>
              </p14:xfrm>
            </p:contentPart>
          </mc:Choice>
          <mc:Fallback xmlns="">
            <p:pic>
              <p:nvPicPr>
                <p:cNvPr id="2087" name="Ink 2086">
                  <a:extLst>
                    <a:ext uri="{FF2B5EF4-FFF2-40B4-BE49-F238E27FC236}">
                      <a16:creationId xmlns:a16="http://schemas.microsoft.com/office/drawing/2014/main" id="{652594C4-3D03-6344-ED07-B6703839C60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72097" y="5832517"/>
                  <a:ext cx="96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088" name="Ink 2087">
                  <a:extLst>
                    <a:ext uri="{FF2B5EF4-FFF2-40B4-BE49-F238E27FC236}">
                      <a16:creationId xmlns:a16="http://schemas.microsoft.com/office/drawing/2014/main" id="{29EE5AB4-099A-6937-B17B-061B31807229}"/>
                    </a:ext>
                  </a:extLst>
                </p14:cNvPr>
                <p14:cNvContentPartPr/>
                <p14:nvPr/>
              </p14:nvContentPartPr>
              <p14:xfrm>
                <a:off x="3627617" y="5685997"/>
                <a:ext cx="123840" cy="276120"/>
              </p14:xfrm>
            </p:contentPart>
          </mc:Choice>
          <mc:Fallback xmlns="">
            <p:pic>
              <p:nvPicPr>
                <p:cNvPr id="2088" name="Ink 2087">
                  <a:extLst>
                    <a:ext uri="{FF2B5EF4-FFF2-40B4-BE49-F238E27FC236}">
                      <a16:creationId xmlns:a16="http://schemas.microsoft.com/office/drawing/2014/main" id="{29EE5AB4-099A-6937-B17B-061B3180722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09977" y="5667997"/>
                  <a:ext cx="1594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089" name="Ink 2088">
                  <a:extLst>
                    <a:ext uri="{FF2B5EF4-FFF2-40B4-BE49-F238E27FC236}">
                      <a16:creationId xmlns:a16="http://schemas.microsoft.com/office/drawing/2014/main" id="{A44CBC4D-0AE4-75D0-565D-437FA572F8C1}"/>
                    </a:ext>
                  </a:extLst>
                </p14:cNvPr>
                <p14:cNvContentPartPr/>
                <p14:nvPr/>
              </p14:nvContentPartPr>
              <p14:xfrm>
                <a:off x="3791777" y="5856997"/>
                <a:ext cx="303840" cy="113040"/>
              </p14:xfrm>
            </p:contentPart>
          </mc:Choice>
          <mc:Fallback xmlns="">
            <p:pic>
              <p:nvPicPr>
                <p:cNvPr id="2089" name="Ink 2088">
                  <a:extLst>
                    <a:ext uri="{FF2B5EF4-FFF2-40B4-BE49-F238E27FC236}">
                      <a16:creationId xmlns:a16="http://schemas.microsoft.com/office/drawing/2014/main" id="{A44CBC4D-0AE4-75D0-565D-437FA572F8C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73777" y="5838997"/>
                  <a:ext cx="339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091" name="Ink 2090">
                  <a:extLst>
                    <a:ext uri="{FF2B5EF4-FFF2-40B4-BE49-F238E27FC236}">
                      <a16:creationId xmlns:a16="http://schemas.microsoft.com/office/drawing/2014/main" id="{FA499837-CD5F-4BC4-BFB1-495D9B7A9857}"/>
                    </a:ext>
                  </a:extLst>
                </p14:cNvPr>
                <p14:cNvContentPartPr/>
                <p14:nvPr/>
              </p14:nvContentPartPr>
              <p14:xfrm>
                <a:off x="4032977" y="5867077"/>
                <a:ext cx="153000" cy="113400"/>
              </p14:xfrm>
            </p:contentPart>
          </mc:Choice>
          <mc:Fallback xmlns="">
            <p:pic>
              <p:nvPicPr>
                <p:cNvPr id="2091" name="Ink 2090">
                  <a:extLst>
                    <a:ext uri="{FF2B5EF4-FFF2-40B4-BE49-F238E27FC236}">
                      <a16:creationId xmlns:a16="http://schemas.microsoft.com/office/drawing/2014/main" id="{FA499837-CD5F-4BC4-BFB1-495D9B7A985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15337" y="5849437"/>
                  <a:ext cx="188640" cy="14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097" name="Ink 2096">
                <a:extLst>
                  <a:ext uri="{FF2B5EF4-FFF2-40B4-BE49-F238E27FC236}">
                    <a16:creationId xmlns:a16="http://schemas.microsoft.com/office/drawing/2014/main" id="{8DFF4781-D9BC-D993-0754-05C9DB03EF65}"/>
                  </a:ext>
                </a:extLst>
              </p14:cNvPr>
              <p14:cNvContentPartPr/>
              <p14:nvPr/>
            </p14:nvContentPartPr>
            <p14:xfrm>
              <a:off x="2105897" y="4875997"/>
              <a:ext cx="228240" cy="253080"/>
            </p14:xfrm>
          </p:contentPart>
        </mc:Choice>
        <mc:Fallback xmlns="">
          <p:pic>
            <p:nvPicPr>
              <p:cNvPr id="2097" name="Ink 2096">
                <a:extLst>
                  <a:ext uri="{FF2B5EF4-FFF2-40B4-BE49-F238E27FC236}">
                    <a16:creationId xmlns:a16="http://schemas.microsoft.com/office/drawing/2014/main" id="{8DFF4781-D9BC-D993-0754-05C9DB03EF65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042897" y="4812997"/>
                <a:ext cx="35388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98" name="Ink 2097">
                <a:extLst>
                  <a:ext uri="{FF2B5EF4-FFF2-40B4-BE49-F238E27FC236}">
                    <a16:creationId xmlns:a16="http://schemas.microsoft.com/office/drawing/2014/main" id="{7630F952-590A-2EA6-F59D-5D402385C391}"/>
                  </a:ext>
                </a:extLst>
              </p14:cNvPr>
              <p14:cNvContentPartPr/>
              <p14:nvPr/>
            </p14:nvContentPartPr>
            <p14:xfrm>
              <a:off x="3077537" y="4443997"/>
              <a:ext cx="235080" cy="202320"/>
            </p14:xfrm>
          </p:contentPart>
        </mc:Choice>
        <mc:Fallback xmlns="">
          <p:pic>
            <p:nvPicPr>
              <p:cNvPr id="2098" name="Ink 2097">
                <a:extLst>
                  <a:ext uri="{FF2B5EF4-FFF2-40B4-BE49-F238E27FC236}">
                    <a16:creationId xmlns:a16="http://schemas.microsoft.com/office/drawing/2014/main" id="{7630F952-590A-2EA6-F59D-5D402385C39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059897" y="4426357"/>
                <a:ext cx="270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099" name="Ink 2098">
                <a:extLst>
                  <a:ext uri="{FF2B5EF4-FFF2-40B4-BE49-F238E27FC236}">
                    <a16:creationId xmlns:a16="http://schemas.microsoft.com/office/drawing/2014/main" id="{B99440AE-9E05-6DB1-D86C-72786DE67DA0}"/>
                  </a:ext>
                </a:extLst>
              </p14:cNvPr>
              <p14:cNvContentPartPr/>
              <p14:nvPr/>
            </p14:nvContentPartPr>
            <p14:xfrm>
              <a:off x="3086177" y="3968077"/>
              <a:ext cx="208080" cy="189000"/>
            </p14:xfrm>
          </p:contentPart>
        </mc:Choice>
        <mc:Fallback xmlns="">
          <p:pic>
            <p:nvPicPr>
              <p:cNvPr id="2099" name="Ink 2098">
                <a:extLst>
                  <a:ext uri="{FF2B5EF4-FFF2-40B4-BE49-F238E27FC236}">
                    <a16:creationId xmlns:a16="http://schemas.microsoft.com/office/drawing/2014/main" id="{B99440AE-9E05-6DB1-D86C-72786DE67DA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068537" y="3950077"/>
                <a:ext cx="2437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100" name="Ink 2099">
                <a:extLst>
                  <a:ext uri="{FF2B5EF4-FFF2-40B4-BE49-F238E27FC236}">
                    <a16:creationId xmlns:a16="http://schemas.microsoft.com/office/drawing/2014/main" id="{91137AC5-BF09-47A4-1EA8-41D64238E4CB}"/>
                  </a:ext>
                </a:extLst>
              </p14:cNvPr>
              <p14:cNvContentPartPr/>
              <p14:nvPr/>
            </p14:nvContentPartPr>
            <p14:xfrm>
              <a:off x="3546257" y="3930637"/>
              <a:ext cx="263160" cy="199440"/>
            </p14:xfrm>
          </p:contentPart>
        </mc:Choice>
        <mc:Fallback xmlns="">
          <p:pic>
            <p:nvPicPr>
              <p:cNvPr id="2100" name="Ink 2099">
                <a:extLst>
                  <a:ext uri="{FF2B5EF4-FFF2-40B4-BE49-F238E27FC236}">
                    <a16:creationId xmlns:a16="http://schemas.microsoft.com/office/drawing/2014/main" id="{91137AC5-BF09-47A4-1EA8-41D64238E4C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528257" y="3912637"/>
                <a:ext cx="29880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101" name="Ink 2100">
                <a:extLst>
                  <a:ext uri="{FF2B5EF4-FFF2-40B4-BE49-F238E27FC236}">
                    <a16:creationId xmlns:a16="http://schemas.microsoft.com/office/drawing/2014/main" id="{92E5830B-9604-2B89-2A07-8C9EFDC77ABF}"/>
                  </a:ext>
                </a:extLst>
              </p14:cNvPr>
              <p14:cNvContentPartPr/>
              <p14:nvPr/>
            </p14:nvContentPartPr>
            <p14:xfrm>
              <a:off x="4000217" y="3471637"/>
              <a:ext cx="248760" cy="233280"/>
            </p14:xfrm>
          </p:contentPart>
        </mc:Choice>
        <mc:Fallback xmlns="">
          <p:pic>
            <p:nvPicPr>
              <p:cNvPr id="2101" name="Ink 2100">
                <a:extLst>
                  <a:ext uri="{FF2B5EF4-FFF2-40B4-BE49-F238E27FC236}">
                    <a16:creationId xmlns:a16="http://schemas.microsoft.com/office/drawing/2014/main" id="{92E5830B-9604-2B89-2A07-8C9EFDC77AB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982217" y="3453637"/>
                <a:ext cx="2844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102" name="Ink 2101">
                <a:extLst>
                  <a:ext uri="{FF2B5EF4-FFF2-40B4-BE49-F238E27FC236}">
                    <a16:creationId xmlns:a16="http://schemas.microsoft.com/office/drawing/2014/main" id="{525DF2D1-1A9B-DD2A-599C-B973C3F9FD1D}"/>
                  </a:ext>
                </a:extLst>
              </p14:cNvPr>
              <p14:cNvContentPartPr/>
              <p14:nvPr/>
            </p14:nvContentPartPr>
            <p14:xfrm>
              <a:off x="1255217" y="5357677"/>
              <a:ext cx="152280" cy="252720"/>
            </p14:xfrm>
          </p:contentPart>
        </mc:Choice>
        <mc:Fallback xmlns="">
          <p:pic>
            <p:nvPicPr>
              <p:cNvPr id="2102" name="Ink 2101">
                <a:extLst>
                  <a:ext uri="{FF2B5EF4-FFF2-40B4-BE49-F238E27FC236}">
                    <a16:creationId xmlns:a16="http://schemas.microsoft.com/office/drawing/2014/main" id="{525DF2D1-1A9B-DD2A-599C-B973C3F9FD1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1237577" y="5340037"/>
                <a:ext cx="18792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1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09693F-04EF-4C8D-A9B7-DCD06211949C}"/>
              </a:ext>
            </a:extLst>
          </p:cNvPr>
          <p:cNvGrpSpPr/>
          <p:nvPr/>
        </p:nvGrpSpPr>
        <p:grpSpPr>
          <a:xfrm>
            <a:off x="289153" y="186077"/>
            <a:ext cx="6593760" cy="1764000"/>
            <a:chOff x="188177" y="3664162"/>
            <a:chExt cx="6593760" cy="1764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63DF746-8BB3-48C1-8A01-E7D4718BA54A}"/>
                </a:ext>
              </a:extLst>
            </p:cNvPr>
            <p:cNvGrpSpPr/>
            <p:nvPr/>
          </p:nvGrpSpPr>
          <p:grpSpPr>
            <a:xfrm>
              <a:off x="695777" y="3664162"/>
              <a:ext cx="5848200" cy="735480"/>
              <a:chOff x="695777" y="3664162"/>
              <a:chExt cx="5848200" cy="735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DFDC8B3B-F07B-4B3C-9CEE-E6C4D1BAFE43}"/>
                      </a:ext>
                    </a:extLst>
                  </p14:cNvPr>
                  <p14:cNvContentPartPr/>
                  <p14:nvPr/>
                </p14:nvContentPartPr>
                <p14:xfrm>
                  <a:off x="695777" y="3803122"/>
                  <a:ext cx="994320" cy="4737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DFDC8B3B-F07B-4B3C-9CEE-E6C4D1BAFE43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77777" y="3785122"/>
                    <a:ext cx="1029960" cy="509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6865BE65-D013-4338-B197-7C29553FBEA9}"/>
                      </a:ext>
                    </a:extLst>
                  </p14:cNvPr>
                  <p14:cNvContentPartPr/>
                  <p14:nvPr/>
                </p14:nvContentPartPr>
                <p14:xfrm>
                  <a:off x="1580297" y="4001482"/>
                  <a:ext cx="20520" cy="169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865BE65-D013-4338-B197-7C29553FBEA9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562297" y="3983482"/>
                    <a:ext cx="56160" cy="5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65005B2C-DD92-4CE8-9D71-E053280D2FD6}"/>
                      </a:ext>
                    </a:extLst>
                  </p14:cNvPr>
                  <p14:cNvContentPartPr/>
                  <p14:nvPr/>
                </p14:nvContentPartPr>
                <p14:xfrm>
                  <a:off x="1866857" y="3797722"/>
                  <a:ext cx="848160" cy="445680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65005B2C-DD92-4CE8-9D71-E053280D2FD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849217" y="3779722"/>
                    <a:ext cx="883800" cy="48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2E28ADB8-3FD8-4E87-BDFF-84AB36E8B031}"/>
                      </a:ext>
                    </a:extLst>
                  </p14:cNvPr>
                  <p14:cNvContentPartPr/>
                  <p14:nvPr/>
                </p14:nvContentPartPr>
                <p14:xfrm>
                  <a:off x="2368337" y="3964042"/>
                  <a:ext cx="162360" cy="100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2E28ADB8-3FD8-4E87-BDFF-84AB36E8B03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350697" y="3946042"/>
                    <a:ext cx="198000" cy="4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4EC76384-CFEF-409A-88AE-A8EA9F1DBF1C}"/>
                      </a:ext>
                    </a:extLst>
                  </p14:cNvPr>
                  <p14:cNvContentPartPr/>
                  <p14:nvPr/>
                </p14:nvContentPartPr>
                <p14:xfrm>
                  <a:off x="2241977" y="3966922"/>
                  <a:ext cx="22320" cy="720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4EC76384-CFEF-409A-88AE-A8EA9F1DBF1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224337" y="3948922"/>
                    <a:ext cx="5796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A0DB73E0-E3C1-48E4-AA38-B9D8C47B2CDC}"/>
                      </a:ext>
                    </a:extLst>
                  </p14:cNvPr>
                  <p14:cNvContentPartPr/>
                  <p14:nvPr/>
                </p14:nvContentPartPr>
                <p14:xfrm>
                  <a:off x="2794217" y="3846682"/>
                  <a:ext cx="1126800" cy="55296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A0DB73E0-E3C1-48E4-AA38-B9D8C47B2CD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776577" y="3828682"/>
                    <a:ext cx="1162440" cy="58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737086A7-4137-4D36-9141-92F3D9DC0D4D}"/>
                      </a:ext>
                    </a:extLst>
                  </p14:cNvPr>
                  <p14:cNvContentPartPr/>
                  <p14:nvPr/>
                </p14:nvContentPartPr>
                <p14:xfrm>
                  <a:off x="4144937" y="3835882"/>
                  <a:ext cx="280080" cy="36972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737086A7-4137-4D36-9141-92F3D9DC0D4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126937" y="3817882"/>
                    <a:ext cx="315720" cy="40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288017C0-CA32-4BE9-8435-FC452022374B}"/>
                      </a:ext>
                    </a:extLst>
                  </p14:cNvPr>
                  <p14:cNvContentPartPr/>
                  <p14:nvPr/>
                </p14:nvContentPartPr>
                <p14:xfrm>
                  <a:off x="4549577" y="3727882"/>
                  <a:ext cx="835200" cy="44856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288017C0-CA32-4BE9-8435-FC452022374B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531937" y="3709882"/>
                    <a:ext cx="870840" cy="484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27B9E5A9-53AB-40F2-A1FC-AD56D7DC3A76}"/>
                      </a:ext>
                    </a:extLst>
                  </p14:cNvPr>
                  <p14:cNvContentPartPr/>
                  <p14:nvPr/>
                </p14:nvContentPartPr>
                <p14:xfrm>
                  <a:off x="4587017" y="4007242"/>
                  <a:ext cx="234360" cy="720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27B9E5A9-53AB-40F2-A1FC-AD56D7DC3A7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569377" y="3989242"/>
                    <a:ext cx="27000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C928CFF7-AC9B-491D-A3CD-FFFE4034754E}"/>
                      </a:ext>
                    </a:extLst>
                  </p14:cNvPr>
                  <p14:cNvContentPartPr/>
                  <p14:nvPr/>
                </p14:nvContentPartPr>
                <p14:xfrm>
                  <a:off x="5587097" y="3664162"/>
                  <a:ext cx="956880" cy="47088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C928CFF7-AC9B-491D-A3CD-FFFE4034754E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569097" y="3646162"/>
                    <a:ext cx="992520" cy="50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47E3D8C6-AF66-4E3B-8949-1408508A0000}"/>
                      </a:ext>
                    </a:extLst>
                  </p14:cNvPr>
                  <p14:cNvContentPartPr/>
                  <p14:nvPr/>
                </p14:nvContentPartPr>
                <p14:xfrm>
                  <a:off x="6322217" y="3893482"/>
                  <a:ext cx="15840" cy="4608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47E3D8C6-AF66-4E3B-8949-1408508A0000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304217" y="3875842"/>
                    <a:ext cx="51480" cy="8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D9DBCCC6-D6F4-4916-AFCF-46878DEEC627}"/>
                      </a:ext>
                    </a:extLst>
                  </p14:cNvPr>
                  <p14:cNvContentPartPr/>
                  <p14:nvPr/>
                </p14:nvContentPartPr>
                <p14:xfrm>
                  <a:off x="5635337" y="3948922"/>
                  <a:ext cx="378000" cy="2916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D9DBCCC6-D6F4-4916-AFCF-46878DEEC627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617697" y="3931282"/>
                    <a:ext cx="41364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DB91872-3683-4094-804F-1D6B20158038}"/>
                    </a:ext>
                  </a:extLst>
                </p14:cNvPr>
                <p14:cNvContentPartPr/>
                <p14:nvPr/>
              </p14:nvContentPartPr>
              <p14:xfrm>
                <a:off x="2703857" y="4673242"/>
                <a:ext cx="182880" cy="108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DB91872-3683-4094-804F-1D6B2015803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85857" y="4655602"/>
                  <a:ext cx="2185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ACC9811-3192-4E75-A4A4-2F6F7796EC1D}"/>
                    </a:ext>
                  </a:extLst>
                </p14:cNvPr>
                <p14:cNvContentPartPr/>
                <p14:nvPr/>
              </p14:nvContentPartPr>
              <p14:xfrm>
                <a:off x="292937" y="5090842"/>
                <a:ext cx="343800" cy="142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ACC9811-3192-4E75-A4A4-2F6F7796EC1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74937" y="5072842"/>
                  <a:ext cx="379440" cy="178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AFF5685-3F5F-4EDE-8585-2857F0B986A9}"/>
                </a:ext>
              </a:extLst>
            </p:cNvPr>
            <p:cNvGrpSpPr/>
            <p:nvPr/>
          </p:nvGrpSpPr>
          <p:grpSpPr>
            <a:xfrm>
              <a:off x="188177" y="4426642"/>
              <a:ext cx="2564640" cy="1001520"/>
              <a:chOff x="188177" y="4426642"/>
              <a:chExt cx="2564640" cy="1001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0FFAE993-3C6C-4151-9831-496DBD7B2FFD}"/>
                      </a:ext>
                    </a:extLst>
                  </p14:cNvPr>
                  <p14:cNvContentPartPr/>
                  <p14:nvPr/>
                </p14:nvContentPartPr>
                <p14:xfrm>
                  <a:off x="188177" y="4426642"/>
                  <a:ext cx="1135080" cy="36972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0FFAE993-3C6C-4151-9831-496DBD7B2FF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70537" y="4408642"/>
                    <a:ext cx="1170720" cy="40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A804811A-CE42-4C60-BCD2-6F8C96F7AF28}"/>
                      </a:ext>
                    </a:extLst>
                  </p14:cNvPr>
                  <p14:cNvContentPartPr/>
                  <p14:nvPr/>
                </p14:nvContentPartPr>
                <p14:xfrm>
                  <a:off x="402017" y="4563442"/>
                  <a:ext cx="184320" cy="97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A804811A-CE42-4C60-BCD2-6F8C96F7AF28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384377" y="4545802"/>
                    <a:ext cx="219960" cy="45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178DBD33-33F1-4549-9A5F-CE41165C817A}"/>
                      </a:ext>
                    </a:extLst>
                  </p14:cNvPr>
                  <p14:cNvContentPartPr/>
                  <p14:nvPr/>
                </p14:nvContentPartPr>
                <p14:xfrm>
                  <a:off x="1477697" y="4620682"/>
                  <a:ext cx="666360" cy="21384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178DBD33-33F1-4549-9A5F-CE41165C817A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1459697" y="4603042"/>
                    <a:ext cx="702000" cy="24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C2BCA58E-0AF5-4E90-B49F-B7A1593CA0DC}"/>
                      </a:ext>
                    </a:extLst>
                  </p14:cNvPr>
                  <p14:cNvContentPartPr/>
                  <p14:nvPr/>
                </p14:nvContentPartPr>
                <p14:xfrm>
                  <a:off x="1580297" y="4592602"/>
                  <a:ext cx="14760" cy="241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C2BCA58E-0AF5-4E90-B49F-B7A1593CA0D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1562297" y="4574602"/>
                    <a:ext cx="50400" cy="5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69AD2140-1001-4F24-B9D3-859D3422132C}"/>
                      </a:ext>
                    </a:extLst>
                  </p14:cNvPr>
                  <p14:cNvContentPartPr/>
                  <p14:nvPr/>
                </p14:nvContentPartPr>
                <p14:xfrm>
                  <a:off x="2106257" y="4461202"/>
                  <a:ext cx="646560" cy="3420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69AD2140-1001-4F24-B9D3-859D3422132C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088617" y="4443202"/>
                    <a:ext cx="682200" cy="37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D67846AE-F3A8-49C4-A91A-D94B5E541E8D}"/>
                      </a:ext>
                    </a:extLst>
                  </p14:cNvPr>
                  <p14:cNvContentPartPr/>
                  <p14:nvPr/>
                </p14:nvContentPartPr>
                <p14:xfrm>
                  <a:off x="953537" y="4899682"/>
                  <a:ext cx="1262160" cy="52848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D67846AE-F3A8-49C4-A91A-D94B5E541E8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35897" y="4881682"/>
                    <a:ext cx="1297800" cy="56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746EEC91-AFB4-498C-B0E6-36E6DCF8A63F}"/>
                      </a:ext>
                    </a:extLst>
                  </p14:cNvPr>
                  <p14:cNvContentPartPr/>
                  <p14:nvPr/>
                </p14:nvContentPartPr>
                <p14:xfrm>
                  <a:off x="1577417" y="5021002"/>
                  <a:ext cx="106560" cy="720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746EEC91-AFB4-498C-B0E6-36E6DCF8A63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559417" y="5003002"/>
                    <a:ext cx="142200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5A8B77B-0FFF-4531-9097-334D99496FE8}"/>
                </a:ext>
              </a:extLst>
            </p:cNvPr>
            <p:cNvGrpSpPr/>
            <p:nvPr/>
          </p:nvGrpSpPr>
          <p:grpSpPr>
            <a:xfrm>
              <a:off x="3293537" y="4424122"/>
              <a:ext cx="1913400" cy="562320"/>
              <a:chOff x="3293537" y="4424122"/>
              <a:chExt cx="1913400" cy="562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03023A52-C5F2-49E2-8479-9F7BAA7AA8CD}"/>
                      </a:ext>
                    </a:extLst>
                  </p14:cNvPr>
                  <p14:cNvContentPartPr/>
                  <p14:nvPr/>
                </p14:nvContentPartPr>
                <p14:xfrm>
                  <a:off x="5065457" y="4472002"/>
                  <a:ext cx="141480" cy="4024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03023A52-C5F2-49E2-8479-9F7BAA7AA8C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047817" y="4454002"/>
                    <a:ext cx="177120" cy="438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E13A5230-57D1-4717-A8DC-115E08C06431}"/>
                      </a:ext>
                    </a:extLst>
                  </p14:cNvPr>
                  <p14:cNvContentPartPr/>
                  <p14:nvPr/>
                </p14:nvContentPartPr>
                <p14:xfrm>
                  <a:off x="3293537" y="4507642"/>
                  <a:ext cx="796320" cy="2833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E13A5230-57D1-4717-A8DC-115E08C06431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3275897" y="4489642"/>
                    <a:ext cx="831960" cy="31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4A34ED3C-C561-4514-A72B-3D758670EF2C}"/>
                      </a:ext>
                    </a:extLst>
                  </p14:cNvPr>
                  <p14:cNvContentPartPr/>
                  <p14:nvPr/>
                </p14:nvContentPartPr>
                <p14:xfrm>
                  <a:off x="3858377" y="4586842"/>
                  <a:ext cx="154800" cy="7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4A34ED3C-C561-4514-A72B-3D758670EF2C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3840377" y="4568842"/>
                    <a:ext cx="190440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3F193EC9-377B-4FC0-975F-D32ECB4FEF42}"/>
                      </a:ext>
                    </a:extLst>
                  </p14:cNvPr>
                  <p14:cNvContentPartPr/>
                  <p14:nvPr/>
                </p14:nvContentPartPr>
                <p14:xfrm>
                  <a:off x="3766217" y="4551922"/>
                  <a:ext cx="22320" cy="324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3F193EC9-377B-4FC0-975F-D32ECB4FEF42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3748217" y="4534282"/>
                    <a:ext cx="5796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CA382FC7-03B2-4D39-A9B8-141477964502}"/>
                      </a:ext>
                    </a:extLst>
                  </p14:cNvPr>
                  <p14:cNvContentPartPr/>
                  <p14:nvPr/>
                </p14:nvContentPartPr>
                <p14:xfrm>
                  <a:off x="4284617" y="4490002"/>
                  <a:ext cx="343800" cy="4964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CA382FC7-03B2-4D39-A9B8-141477964502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266617" y="4472362"/>
                    <a:ext cx="379440" cy="532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61379BE-3DB6-4970-B2E2-DBDC16F5DACA}"/>
                      </a:ext>
                    </a:extLst>
                  </p14:cNvPr>
                  <p14:cNvContentPartPr/>
                  <p14:nvPr/>
                </p14:nvContentPartPr>
                <p14:xfrm>
                  <a:off x="4762337" y="4424122"/>
                  <a:ext cx="45000" cy="1494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D61379BE-3DB6-4970-B2E2-DBDC16F5DACA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744337" y="4406122"/>
                    <a:ext cx="80640" cy="18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CE51A5A-D29B-4FD1-80D1-79A9D5F4B278}"/>
                      </a:ext>
                    </a:extLst>
                  </p14:cNvPr>
                  <p14:cNvContentPartPr/>
                  <p14:nvPr/>
                </p14:nvContentPartPr>
                <p14:xfrm>
                  <a:off x="4689977" y="4505482"/>
                  <a:ext cx="187920" cy="11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CE51A5A-D29B-4FD1-80D1-79A9D5F4B278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671977" y="4487482"/>
                    <a:ext cx="223560" cy="46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245C59-F7C7-40BC-95F9-B27E4722F756}"/>
                    </a:ext>
                  </a:extLst>
                </p14:cNvPr>
                <p14:cNvContentPartPr/>
                <p14:nvPr/>
              </p14:nvContentPartPr>
              <p14:xfrm>
                <a:off x="5153297" y="4402162"/>
                <a:ext cx="1463760" cy="590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245C59-F7C7-40BC-95F9-B27E4722F7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35657" y="4384522"/>
                  <a:ext cx="149940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0812454-EFD8-4B26-AE04-04C4C13DD291}"/>
                    </a:ext>
                  </a:extLst>
                </p14:cNvPr>
                <p14:cNvContentPartPr/>
                <p14:nvPr/>
              </p14:nvContentPartPr>
              <p14:xfrm>
                <a:off x="6622097" y="4340602"/>
                <a:ext cx="159840" cy="5061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0812454-EFD8-4B26-AE04-04C4C13DD29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04097" y="4322602"/>
                  <a:ext cx="195480" cy="54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0FCF093-A61F-4B2D-9B51-1A2BEFCE942A}"/>
                    </a:ext>
                  </a:extLst>
                </p14:cNvPr>
                <p14:cNvContentPartPr/>
                <p14:nvPr/>
              </p14:nvContentPartPr>
              <p14:xfrm>
                <a:off x="5961137" y="4531402"/>
                <a:ext cx="222480" cy="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0FCF093-A61F-4B2D-9B51-1A2BEFCE942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43497" y="4513402"/>
                  <a:ext cx="258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1641177-C2B9-4C8C-9CE8-F78F13067092}"/>
                    </a:ext>
                  </a:extLst>
                </p14:cNvPr>
                <p14:cNvContentPartPr/>
                <p14:nvPr/>
              </p14:nvContentPartPr>
              <p14:xfrm>
                <a:off x="5829377" y="4434562"/>
                <a:ext cx="7920" cy="7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1641177-C2B9-4C8C-9CE8-F78F1306709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11377" y="4416562"/>
                  <a:ext cx="43560" cy="42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3BBFBAD-EF6D-411A-BF9C-81DA5FF09054}"/>
                </a:ext>
              </a:extLst>
            </p:cNvPr>
            <p:cNvGrpSpPr/>
            <p:nvPr/>
          </p:nvGrpSpPr>
          <p:grpSpPr>
            <a:xfrm>
              <a:off x="2504057" y="4973482"/>
              <a:ext cx="1226880" cy="278280"/>
              <a:chOff x="2504057" y="4973482"/>
              <a:chExt cx="1226880" cy="27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6DBAD2DB-469F-4177-9B3C-7331143DB67A}"/>
                      </a:ext>
                    </a:extLst>
                  </p14:cNvPr>
                  <p14:cNvContentPartPr/>
                  <p14:nvPr/>
                </p14:nvContentPartPr>
                <p14:xfrm>
                  <a:off x="2504057" y="4973482"/>
                  <a:ext cx="1226880" cy="27828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6DBAD2DB-469F-4177-9B3C-7331143DB67A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486057" y="4955842"/>
                    <a:ext cx="1262520" cy="313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E182EAB7-8BBF-4FF7-A8EF-289E0AFB3DA7}"/>
                      </a:ext>
                    </a:extLst>
                  </p14:cNvPr>
                  <p14:cNvContentPartPr/>
                  <p14:nvPr/>
                </p14:nvContentPartPr>
                <p14:xfrm>
                  <a:off x="3100217" y="5041522"/>
                  <a:ext cx="379800" cy="27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E182EAB7-8BBF-4FF7-A8EF-289E0AFB3DA7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3082217" y="5023882"/>
                    <a:ext cx="415440" cy="6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8DF5A92C-6EFE-41FA-A882-E65BBA51EF0F}"/>
                      </a:ext>
                    </a:extLst>
                  </p14:cNvPr>
                  <p14:cNvContentPartPr/>
                  <p14:nvPr/>
                </p14:nvContentPartPr>
                <p14:xfrm>
                  <a:off x="3128297" y="4982122"/>
                  <a:ext cx="25200" cy="61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8DF5A92C-6EFE-41FA-A882-E65BBA51EF0F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3110657" y="4964482"/>
                    <a:ext cx="60840" cy="41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47F6E54-736E-4C77-A854-373D4C2357E6}"/>
                </a:ext>
              </a:extLst>
            </p:cNvPr>
            <p:cNvGrpSpPr/>
            <p:nvPr/>
          </p:nvGrpSpPr>
          <p:grpSpPr>
            <a:xfrm>
              <a:off x="3953777" y="4957642"/>
              <a:ext cx="1607040" cy="318600"/>
              <a:chOff x="3953777" y="4957642"/>
              <a:chExt cx="1607040" cy="31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C6F000FB-E136-48F0-BEB9-590E51424A45}"/>
                      </a:ext>
                    </a:extLst>
                  </p14:cNvPr>
                  <p14:cNvContentPartPr/>
                  <p14:nvPr/>
                </p14:nvContentPartPr>
                <p14:xfrm>
                  <a:off x="3953777" y="4957642"/>
                  <a:ext cx="1607040" cy="3186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C6F000FB-E136-48F0-BEB9-590E51424A45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3936137" y="4939642"/>
                    <a:ext cx="1642680" cy="354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AC8F8B2A-A088-48A5-93C5-B8318E02918B}"/>
                      </a:ext>
                    </a:extLst>
                  </p14:cNvPr>
                  <p14:cNvContentPartPr/>
                  <p14:nvPr/>
                </p14:nvContentPartPr>
                <p14:xfrm>
                  <a:off x="4589897" y="5061322"/>
                  <a:ext cx="397080" cy="435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AC8F8B2A-A088-48A5-93C5-B8318E02918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572257" y="5043322"/>
                    <a:ext cx="432720" cy="792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45" name="Picture 2" descr="More at -14">
            <a:extLst>
              <a:ext uri="{FF2B5EF4-FFF2-40B4-BE49-F238E27FC236}">
                <a16:creationId xmlns:a16="http://schemas.microsoft.com/office/drawing/2014/main" id="{3A2B52EE-D82B-449A-94C6-422337212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88" y="2702117"/>
            <a:ext cx="7375330" cy="407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EE2A3E5F-DD26-4773-9733-2C41B4C44DCB}"/>
              </a:ext>
            </a:extLst>
          </p:cNvPr>
          <p:cNvGrpSpPr/>
          <p:nvPr/>
        </p:nvGrpSpPr>
        <p:grpSpPr>
          <a:xfrm>
            <a:off x="7824880" y="6062471"/>
            <a:ext cx="831960" cy="417240"/>
            <a:chOff x="7824880" y="6062471"/>
            <a:chExt cx="831960" cy="41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AE6B3F3-784F-4A2D-81E2-CC67FA83606C}"/>
                    </a:ext>
                  </a:extLst>
                </p14:cNvPr>
                <p14:cNvContentPartPr/>
                <p14:nvPr/>
              </p14:nvContentPartPr>
              <p14:xfrm>
                <a:off x="7824880" y="6153911"/>
                <a:ext cx="525240" cy="1364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AE6B3F3-784F-4A2D-81E2-CC67FA83606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806880" y="6135911"/>
                  <a:ext cx="560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423E573-428D-46A5-9017-D896B4180F62}"/>
                    </a:ext>
                  </a:extLst>
                </p14:cNvPr>
                <p14:cNvContentPartPr/>
                <p14:nvPr/>
              </p14:nvContentPartPr>
              <p14:xfrm>
                <a:off x="8475760" y="6062471"/>
                <a:ext cx="181080" cy="417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423E573-428D-46A5-9017-D896B4180F6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457760" y="6044471"/>
                  <a:ext cx="21672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887D478-4F7A-4EBE-A310-FC1FC3223992}"/>
              </a:ext>
            </a:extLst>
          </p:cNvPr>
          <p:cNvGrpSpPr/>
          <p:nvPr/>
        </p:nvGrpSpPr>
        <p:grpSpPr>
          <a:xfrm>
            <a:off x="276400" y="2133431"/>
            <a:ext cx="570960" cy="662760"/>
            <a:chOff x="276400" y="2133431"/>
            <a:chExt cx="570960" cy="6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813E3DD-3B56-4ED3-8FDC-3987953B5D60}"/>
                    </a:ext>
                  </a:extLst>
                </p14:cNvPr>
                <p14:cNvContentPartPr/>
                <p14:nvPr/>
              </p14:nvContentPartPr>
              <p14:xfrm>
                <a:off x="650440" y="2322071"/>
                <a:ext cx="196920" cy="474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813E3DD-3B56-4ED3-8FDC-3987953B5D6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32800" y="2304071"/>
                  <a:ext cx="232560" cy="5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BA646E-8D86-44B6-AAC4-D3E75061D5E0}"/>
                    </a:ext>
                  </a:extLst>
                </p14:cNvPr>
                <p14:cNvContentPartPr/>
                <p14:nvPr/>
              </p14:nvContentPartPr>
              <p14:xfrm>
                <a:off x="276400" y="2133431"/>
                <a:ext cx="304200" cy="305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BA646E-8D86-44B6-AAC4-D3E75061D5E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58400" y="2115431"/>
                  <a:ext cx="339840" cy="34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8231B27-C89C-4489-863C-26B423DB8FF1}"/>
                  </a:ext>
                </a:extLst>
              </p14:cNvPr>
              <p14:cNvContentPartPr/>
              <p14:nvPr/>
            </p14:nvContentPartPr>
            <p14:xfrm>
              <a:off x="1983880" y="1966751"/>
              <a:ext cx="122040" cy="4939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8231B27-C89C-4489-863C-26B423DB8FF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965880" y="1948751"/>
                <a:ext cx="157680" cy="5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EF13900-4D90-4EF8-9A5B-DB215EC22C9E}"/>
                  </a:ext>
                </a:extLst>
              </p14:cNvPr>
              <p14:cNvContentPartPr/>
              <p14:nvPr/>
            </p14:nvContentPartPr>
            <p14:xfrm>
              <a:off x="1771120" y="2376791"/>
              <a:ext cx="169920" cy="1594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EF13900-4D90-4EF8-9A5B-DB215EC22C9E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753480" y="2358791"/>
                <a:ext cx="2055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50FAA12-CECF-42AF-887D-132A3CE55824}"/>
                  </a:ext>
                </a:extLst>
              </p14:cNvPr>
              <p14:cNvContentPartPr/>
              <p14:nvPr/>
            </p14:nvContentPartPr>
            <p14:xfrm>
              <a:off x="2297800" y="1992671"/>
              <a:ext cx="129600" cy="456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50FAA12-CECF-42AF-887D-132A3CE55824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279800" y="1975031"/>
                <a:ext cx="165240" cy="49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913C3C2A-68A0-4777-BDFD-BDB4DF3AD183}"/>
              </a:ext>
            </a:extLst>
          </p:cNvPr>
          <p:cNvGrpSpPr/>
          <p:nvPr/>
        </p:nvGrpSpPr>
        <p:grpSpPr>
          <a:xfrm>
            <a:off x="2492560" y="1949111"/>
            <a:ext cx="822960" cy="327960"/>
            <a:chOff x="2492560" y="1949111"/>
            <a:chExt cx="82296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2279E65-9E3B-4604-9BBF-D53AD09AA078}"/>
                    </a:ext>
                  </a:extLst>
                </p14:cNvPr>
                <p14:cNvContentPartPr/>
                <p14:nvPr/>
              </p14:nvContentPartPr>
              <p14:xfrm>
                <a:off x="2492560" y="1949111"/>
                <a:ext cx="174960" cy="218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2279E65-9E3B-4604-9BBF-D53AD09AA07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74560" y="1931111"/>
                  <a:ext cx="210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775076F-CE3F-4246-A815-7F4BF2BBDAF9}"/>
                    </a:ext>
                  </a:extLst>
                </p14:cNvPr>
                <p14:cNvContentPartPr/>
                <p14:nvPr/>
              </p14:nvContentPartPr>
              <p14:xfrm>
                <a:off x="2532160" y="2032631"/>
                <a:ext cx="131400" cy="1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775076F-CE3F-4246-A815-7F4BF2BBDA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514160" y="2014631"/>
                  <a:ext cx="1670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32816DF-2AC0-42D0-9119-156196D7138C}"/>
                    </a:ext>
                  </a:extLst>
                </p14:cNvPr>
                <p14:cNvContentPartPr/>
                <p14:nvPr/>
              </p14:nvContentPartPr>
              <p14:xfrm>
                <a:off x="2878840" y="2169791"/>
                <a:ext cx="436680" cy="107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32816DF-2AC0-42D0-9119-156196D7138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60840" y="2151791"/>
                  <a:ext cx="4723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A424678-EE01-4E3E-BAD0-95A7D23F418C}"/>
              </a:ext>
            </a:extLst>
          </p:cNvPr>
          <p:cNvGrpSpPr/>
          <p:nvPr/>
        </p:nvGrpSpPr>
        <p:grpSpPr>
          <a:xfrm>
            <a:off x="3416320" y="1954511"/>
            <a:ext cx="801360" cy="574200"/>
            <a:chOff x="3416320" y="1954511"/>
            <a:chExt cx="801360" cy="57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6466ABD-0BBD-42FA-AD58-8866D22A01A9}"/>
                    </a:ext>
                  </a:extLst>
                </p14:cNvPr>
                <p14:cNvContentPartPr/>
                <p14:nvPr/>
              </p14:nvContentPartPr>
              <p14:xfrm>
                <a:off x="3416320" y="2423231"/>
                <a:ext cx="141480" cy="1015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6466ABD-0BBD-42FA-AD58-8866D22A01A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398680" y="2405231"/>
                  <a:ext cx="1771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141BF13-7EE6-4019-998D-38F293609411}"/>
                    </a:ext>
                  </a:extLst>
                </p14:cNvPr>
                <p14:cNvContentPartPr/>
                <p14:nvPr/>
              </p14:nvContentPartPr>
              <p14:xfrm>
                <a:off x="3640240" y="2457791"/>
                <a:ext cx="82080" cy="12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141BF13-7EE6-4019-998D-38F29360941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22240" y="2439791"/>
                  <a:ext cx="117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463E0A0-CF71-42EB-98FD-C7873686A2CC}"/>
                    </a:ext>
                  </a:extLst>
                </p14:cNvPr>
                <p14:cNvContentPartPr/>
                <p14:nvPr/>
              </p14:nvContentPartPr>
              <p14:xfrm>
                <a:off x="3787480" y="2404511"/>
                <a:ext cx="28080" cy="124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463E0A0-CF71-42EB-98FD-C7873686A2C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69480" y="2386511"/>
                  <a:ext cx="63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A3393E9-CD63-4FF2-9DE9-E06B61820D0B}"/>
                    </a:ext>
                  </a:extLst>
                </p14:cNvPr>
                <p14:cNvContentPartPr/>
                <p14:nvPr/>
              </p14:nvContentPartPr>
              <p14:xfrm>
                <a:off x="3988360" y="1954511"/>
                <a:ext cx="229320" cy="511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A3393E9-CD63-4FF2-9DE9-E06B61820D0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70720" y="1936511"/>
                  <a:ext cx="264960" cy="54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BB0CCBB-D14C-4C41-AF9A-B30E8B4A1D65}"/>
              </a:ext>
            </a:extLst>
          </p:cNvPr>
          <p:cNvGrpSpPr/>
          <p:nvPr/>
        </p:nvGrpSpPr>
        <p:grpSpPr>
          <a:xfrm>
            <a:off x="4462120" y="1965671"/>
            <a:ext cx="361080" cy="538200"/>
            <a:chOff x="4462120" y="1965671"/>
            <a:chExt cx="361080" cy="53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18CE7AD-0554-46A1-BDFB-9B177C756C53}"/>
                    </a:ext>
                  </a:extLst>
                </p14:cNvPr>
                <p14:cNvContentPartPr/>
                <p14:nvPr/>
              </p14:nvContentPartPr>
              <p14:xfrm>
                <a:off x="4462120" y="1982591"/>
                <a:ext cx="131760" cy="521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18CE7AD-0554-46A1-BDFB-9B177C756C5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44480" y="1964951"/>
                  <a:ext cx="16740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823EB7-0295-487C-A77F-67F3DAC76F30}"/>
                    </a:ext>
                  </a:extLst>
                </p14:cNvPr>
                <p14:cNvContentPartPr/>
                <p14:nvPr/>
              </p14:nvContentPartPr>
              <p14:xfrm>
                <a:off x="4671640" y="1965671"/>
                <a:ext cx="149040" cy="212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823EB7-0295-487C-A77F-67F3DAC76F3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653640" y="1947671"/>
                  <a:ext cx="1846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853866B-0295-472C-A2BC-654EF69900F1}"/>
                    </a:ext>
                  </a:extLst>
                </p14:cNvPr>
                <p14:cNvContentPartPr/>
                <p14:nvPr/>
              </p14:nvContentPartPr>
              <p14:xfrm>
                <a:off x="4696840" y="2052431"/>
                <a:ext cx="126360" cy="16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853866B-0295-472C-A2BC-654EF69900F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79200" y="2034431"/>
                  <a:ext cx="1620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181FDFF-5746-4719-96E7-8A95C3A7D39C}"/>
              </a:ext>
            </a:extLst>
          </p:cNvPr>
          <p:cNvGrpSpPr/>
          <p:nvPr/>
        </p:nvGrpSpPr>
        <p:grpSpPr>
          <a:xfrm>
            <a:off x="5224600" y="1960271"/>
            <a:ext cx="860040" cy="544680"/>
            <a:chOff x="5224600" y="1960271"/>
            <a:chExt cx="860040" cy="54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B313164-372A-448A-8187-8B40050848F8}"/>
                    </a:ext>
                  </a:extLst>
                </p14:cNvPr>
                <p14:cNvContentPartPr/>
                <p14:nvPr/>
              </p14:nvContentPartPr>
              <p14:xfrm>
                <a:off x="5285080" y="2175911"/>
                <a:ext cx="17640" cy="215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B313164-372A-448A-8187-8B40050848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267080" y="2157911"/>
                  <a:ext cx="532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BA286CC-3FBD-49B0-8CE7-2442AAD46FE4}"/>
                    </a:ext>
                  </a:extLst>
                </p14:cNvPr>
                <p14:cNvContentPartPr/>
                <p14:nvPr/>
              </p14:nvContentPartPr>
              <p14:xfrm>
                <a:off x="5224600" y="2242511"/>
                <a:ext cx="188640" cy="13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BA286CC-3FBD-49B0-8CE7-2442AAD46FE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06960" y="2224871"/>
                  <a:ext cx="224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E173B7-0EF0-4AEE-821F-FDE9A98165F0}"/>
                    </a:ext>
                  </a:extLst>
                </p14:cNvPr>
                <p14:cNvContentPartPr/>
                <p14:nvPr/>
              </p14:nvContentPartPr>
              <p14:xfrm>
                <a:off x="5593960" y="2138471"/>
                <a:ext cx="273600" cy="366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E173B7-0EF0-4AEE-821F-FDE9A98165F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76320" y="2120471"/>
                  <a:ext cx="30924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5412343-281F-4160-A9FD-28EC59FCB5DD}"/>
                    </a:ext>
                  </a:extLst>
                </p14:cNvPr>
                <p14:cNvContentPartPr/>
                <p14:nvPr/>
              </p14:nvContentPartPr>
              <p14:xfrm>
                <a:off x="5994640" y="1960271"/>
                <a:ext cx="13320" cy="190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5412343-281F-4160-A9FD-28EC59FCB5D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976640" y="1942271"/>
                  <a:ext cx="48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445C122-DEB3-4EAC-A3EC-321294D3EB4A}"/>
                    </a:ext>
                  </a:extLst>
                </p14:cNvPr>
                <p14:cNvContentPartPr/>
                <p14:nvPr/>
              </p14:nvContentPartPr>
              <p14:xfrm>
                <a:off x="5943520" y="2041271"/>
                <a:ext cx="141120" cy="8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445C122-DEB3-4EAC-A3EC-321294D3EB4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925880" y="2023271"/>
                  <a:ext cx="1767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A57D714-2447-47FE-AD87-4856247D6A18}"/>
                  </a:ext>
                </a:extLst>
              </p14:cNvPr>
              <p14:cNvContentPartPr/>
              <p14:nvPr/>
            </p14:nvContentPartPr>
            <p14:xfrm>
              <a:off x="4218760" y="2131991"/>
              <a:ext cx="95040" cy="1584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A57D714-2447-47FE-AD87-4856247D6A1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128760" y="1952351"/>
                <a:ext cx="27468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AE05E20-4FD0-49EB-BCC8-CD7C9F28EFDF}"/>
                  </a:ext>
                </a:extLst>
              </p14:cNvPr>
              <p14:cNvContentPartPr/>
              <p14:nvPr/>
            </p14:nvContentPartPr>
            <p14:xfrm>
              <a:off x="2159920" y="2110031"/>
              <a:ext cx="48960" cy="140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AE05E20-4FD0-49EB-BCC8-CD7C9F28EFD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069920" y="1930031"/>
                <a:ext cx="228600" cy="50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CF1466D0-0F9F-4876-B634-A8D79E460D89}"/>
              </a:ext>
            </a:extLst>
          </p:cNvPr>
          <p:cNvGrpSpPr/>
          <p:nvPr/>
        </p:nvGrpSpPr>
        <p:grpSpPr>
          <a:xfrm>
            <a:off x="2207080" y="4101911"/>
            <a:ext cx="218880" cy="226080"/>
            <a:chOff x="2207080" y="4101911"/>
            <a:chExt cx="21888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55AAC88-8557-4FD9-BCEC-3ADE8A52DD24}"/>
                    </a:ext>
                  </a:extLst>
                </p14:cNvPr>
                <p14:cNvContentPartPr/>
                <p14:nvPr/>
              </p14:nvContentPartPr>
              <p14:xfrm>
                <a:off x="2207080" y="4101911"/>
                <a:ext cx="213120" cy="226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55AAC88-8557-4FD9-BCEC-3ADE8A52DD2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189440" y="4084271"/>
                  <a:ext cx="2487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861858-60DB-40C4-9DEB-E5451C2455FF}"/>
                    </a:ext>
                  </a:extLst>
                </p14:cNvPr>
                <p14:cNvContentPartPr/>
                <p14:nvPr/>
              </p14:nvContentPartPr>
              <p14:xfrm>
                <a:off x="2369080" y="4211351"/>
                <a:ext cx="56880" cy="79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861858-60DB-40C4-9DEB-E5451C2455F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51080" y="4193711"/>
                  <a:ext cx="92520" cy="115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83" name="Picture 2" descr="Stable nuclide - Wikipedia">
            <a:extLst>
              <a:ext uri="{FF2B5EF4-FFF2-40B4-BE49-F238E27FC236}">
                <a16:creationId xmlns:a16="http://schemas.microsoft.com/office/drawing/2014/main" id="{49EA1008-434C-45AC-BE64-0201C14F1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41" y="9140"/>
            <a:ext cx="4423812" cy="63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7BCCDC9-0D8E-837C-5665-538C711D579B}"/>
                  </a:ext>
                </a:extLst>
              </p14:cNvPr>
              <p14:cNvContentPartPr/>
              <p14:nvPr/>
            </p14:nvContentPartPr>
            <p14:xfrm>
              <a:off x="2244857" y="4116322"/>
              <a:ext cx="149760" cy="21168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7BCCDC9-0D8E-837C-5665-538C711D579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226857" y="4098682"/>
                <a:ext cx="18540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3384ACB-6D6A-ACCD-2E74-C6F3341E7610}"/>
                  </a:ext>
                </a:extLst>
              </p14:cNvPr>
              <p14:cNvContentPartPr/>
              <p14:nvPr/>
            </p14:nvContentPartPr>
            <p14:xfrm>
              <a:off x="1472297" y="3310282"/>
              <a:ext cx="353880" cy="45000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3384ACB-6D6A-ACCD-2E74-C6F3341E761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454297" y="3292642"/>
                <a:ext cx="38952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0067406-6969-5965-36DB-382D71353556}"/>
                  </a:ext>
                </a:extLst>
              </p14:cNvPr>
              <p14:cNvContentPartPr/>
              <p14:nvPr/>
            </p14:nvContentPartPr>
            <p14:xfrm>
              <a:off x="3275897" y="5231962"/>
              <a:ext cx="442080" cy="475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0067406-6969-5965-36DB-382D7135355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258257" y="5213962"/>
                <a:ext cx="477720" cy="51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2D2E25E-65BA-24C0-3409-A7071FF37FD8}"/>
              </a:ext>
            </a:extLst>
          </p:cNvPr>
          <p:cNvGrpSpPr/>
          <p:nvPr/>
        </p:nvGrpSpPr>
        <p:grpSpPr>
          <a:xfrm>
            <a:off x="3416657" y="5769442"/>
            <a:ext cx="844560" cy="238320"/>
            <a:chOff x="3416657" y="5769442"/>
            <a:chExt cx="84456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1BA8651-540B-CD36-3634-97CB4717E4EC}"/>
                    </a:ext>
                  </a:extLst>
                </p14:cNvPr>
                <p14:cNvContentPartPr/>
                <p14:nvPr/>
              </p14:nvContentPartPr>
              <p14:xfrm>
                <a:off x="3416657" y="5769442"/>
                <a:ext cx="844560" cy="238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1BA8651-540B-CD36-3634-97CB4717E4E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399017" y="5751442"/>
                  <a:ext cx="880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15A1726-F8F3-1076-DE36-DEA6310DD4BE}"/>
                    </a:ext>
                  </a:extLst>
                </p14:cNvPr>
                <p14:cNvContentPartPr/>
                <p14:nvPr/>
              </p14:nvContentPartPr>
              <p14:xfrm>
                <a:off x="3499817" y="5791402"/>
                <a:ext cx="20520" cy="34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15A1726-F8F3-1076-DE36-DEA6310DD4B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81817" y="5773762"/>
                  <a:ext cx="56160" cy="7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09DFA94-3296-F986-4DC3-E0B6C007FDC6}"/>
                  </a:ext>
                </a:extLst>
              </p14:cNvPr>
              <p14:cNvContentPartPr/>
              <p14:nvPr/>
            </p14:nvContentPartPr>
            <p14:xfrm>
              <a:off x="2728337" y="4128562"/>
              <a:ext cx="186480" cy="2037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09DFA94-3296-F986-4DC3-E0B6C007FDC6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710697" y="4110922"/>
                <a:ext cx="222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39C3EAA6-E178-127F-1E59-4F22FFCD8B03}"/>
                  </a:ext>
                </a:extLst>
              </p14:cNvPr>
              <p14:cNvContentPartPr/>
              <p14:nvPr/>
            </p14:nvContentPartPr>
            <p14:xfrm>
              <a:off x="3111017" y="3583522"/>
              <a:ext cx="219960" cy="22140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39C3EAA6-E178-127F-1E59-4F22FFCD8B0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093377" y="3565882"/>
                <a:ext cx="255600" cy="25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E0D51B5C-ECBB-33E6-940A-AE5742C1D663}"/>
              </a:ext>
            </a:extLst>
          </p:cNvPr>
          <p:cNvGrpSpPr/>
          <p:nvPr/>
        </p:nvGrpSpPr>
        <p:grpSpPr>
          <a:xfrm>
            <a:off x="3146657" y="3078442"/>
            <a:ext cx="738720" cy="282240"/>
            <a:chOff x="3146657" y="3078442"/>
            <a:chExt cx="73872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F09B6F8-B175-77BE-8D65-E2B12302B499}"/>
                    </a:ext>
                  </a:extLst>
                </p14:cNvPr>
                <p14:cNvContentPartPr/>
                <p14:nvPr/>
              </p14:nvContentPartPr>
              <p14:xfrm>
                <a:off x="3146657" y="3121642"/>
                <a:ext cx="206280" cy="2390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F09B6F8-B175-77BE-8D65-E2B12302B49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29017" y="3103642"/>
                  <a:ext cx="241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CC043C4-7EBF-F4BD-D5D8-FA48F195C56B}"/>
                    </a:ext>
                  </a:extLst>
                </p14:cNvPr>
                <p14:cNvContentPartPr/>
                <p14:nvPr/>
              </p14:nvContentPartPr>
              <p14:xfrm>
                <a:off x="3640937" y="3078442"/>
                <a:ext cx="244440" cy="2617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CC043C4-7EBF-F4BD-D5D8-FA48F195C56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623297" y="3060802"/>
                  <a:ext cx="280080" cy="29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96788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1FEDD7-ED19-4B0C-9067-E49AAA771662}"/>
                  </a:ext>
                </a:extLst>
              </p14:cNvPr>
              <p14:cNvContentPartPr/>
              <p14:nvPr/>
            </p14:nvContentPartPr>
            <p14:xfrm>
              <a:off x="376979" y="531384"/>
              <a:ext cx="746640" cy="226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1FEDD7-ED19-4B0C-9067-E49AAA7716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979" y="513384"/>
                <a:ext cx="78228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8CA206E-DB61-41E7-B14E-0E74F7496E2B}"/>
                  </a:ext>
                </a:extLst>
              </p14:cNvPr>
              <p14:cNvContentPartPr/>
              <p14:nvPr/>
            </p14:nvContentPartPr>
            <p14:xfrm>
              <a:off x="1312259" y="416544"/>
              <a:ext cx="1002960" cy="35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8CA206E-DB61-41E7-B14E-0E74F7496E2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4259" y="398544"/>
                <a:ext cx="103860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E7CB26-F5E4-404A-B2D2-EEC1953DFA79}"/>
                  </a:ext>
                </a:extLst>
              </p14:cNvPr>
              <p14:cNvContentPartPr/>
              <p14:nvPr/>
            </p14:nvContentPartPr>
            <p14:xfrm>
              <a:off x="2236379" y="532104"/>
              <a:ext cx="18720" cy="1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E7CB26-F5E4-404A-B2D2-EEC1953DFA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18379" y="514104"/>
                <a:ext cx="543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1C74AB5-A8CB-425A-BB91-1CEFEC6E4447}"/>
                  </a:ext>
                </a:extLst>
              </p14:cNvPr>
              <p14:cNvContentPartPr/>
              <p14:nvPr/>
            </p14:nvContentPartPr>
            <p14:xfrm>
              <a:off x="2571899" y="482784"/>
              <a:ext cx="803520" cy="486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1C74AB5-A8CB-425A-BB91-1CEFEC6E44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3899" y="464784"/>
                <a:ext cx="83916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FF60540-76C1-45DD-A594-8321952B432A}"/>
                  </a:ext>
                </a:extLst>
              </p14:cNvPr>
              <p14:cNvContentPartPr/>
              <p14:nvPr/>
            </p14:nvContentPartPr>
            <p14:xfrm>
              <a:off x="3633899" y="471264"/>
              <a:ext cx="854640" cy="331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FF60540-76C1-45DD-A594-8321952B43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15899" y="453264"/>
                <a:ext cx="8902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CA18B8-7D68-40C2-B5FA-ED27E1838D2F}"/>
                  </a:ext>
                </a:extLst>
              </p14:cNvPr>
              <p14:cNvContentPartPr/>
              <p14:nvPr/>
            </p14:nvContentPartPr>
            <p14:xfrm>
              <a:off x="3960419" y="613824"/>
              <a:ext cx="192240" cy="1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CA18B8-7D68-40C2-B5FA-ED27E1838D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42419" y="595824"/>
                <a:ext cx="227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8BE9AFA-A113-4115-8FF3-304BA003F800}"/>
                  </a:ext>
                </a:extLst>
              </p14:cNvPr>
              <p14:cNvContentPartPr/>
              <p14:nvPr/>
            </p14:nvContentPartPr>
            <p14:xfrm>
              <a:off x="3830459" y="565224"/>
              <a:ext cx="57960" cy="10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8BE9AFA-A113-4115-8FF3-304BA003F80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12459" y="547224"/>
                <a:ext cx="9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6B99B3-F011-45FF-B9CF-386678D87CC6}"/>
                  </a:ext>
                </a:extLst>
              </p14:cNvPr>
              <p14:cNvContentPartPr/>
              <p14:nvPr/>
            </p14:nvContentPartPr>
            <p14:xfrm>
              <a:off x="4642259" y="659544"/>
              <a:ext cx="723240" cy="22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6B99B3-F011-45FF-B9CF-386678D87CC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24259" y="641544"/>
                <a:ext cx="7588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7F35DB4-E7F2-4EC0-9FB6-02F7D4A5F5DF}"/>
                  </a:ext>
                </a:extLst>
              </p14:cNvPr>
              <p14:cNvContentPartPr/>
              <p14:nvPr/>
            </p14:nvContentPartPr>
            <p14:xfrm>
              <a:off x="1791059" y="1197744"/>
              <a:ext cx="144360" cy="170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7F35DB4-E7F2-4EC0-9FB6-02F7D4A5F5D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3059" y="1179744"/>
                <a:ext cx="180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32F6333-B4C1-4B0D-8A39-C6862C07BF74}"/>
                  </a:ext>
                </a:extLst>
              </p14:cNvPr>
              <p14:cNvContentPartPr/>
              <p14:nvPr/>
            </p14:nvContentPartPr>
            <p14:xfrm>
              <a:off x="1986899" y="1208904"/>
              <a:ext cx="74880" cy="230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32F6333-B4C1-4B0D-8A39-C6862C07BF7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968899" y="1190904"/>
                <a:ext cx="11052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EBB073B-A25F-487E-944B-CDA086FDCA1B}"/>
                  </a:ext>
                </a:extLst>
              </p14:cNvPr>
              <p14:cNvContentPartPr/>
              <p14:nvPr/>
            </p14:nvContentPartPr>
            <p14:xfrm>
              <a:off x="2248259" y="1012704"/>
              <a:ext cx="196560" cy="277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EBB073B-A25F-487E-944B-CDA086FDCA1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0259" y="994704"/>
                <a:ext cx="23220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4EAF791-C7F3-4D8C-8CB8-669FB3DC4131}"/>
                  </a:ext>
                </a:extLst>
              </p14:cNvPr>
              <p14:cNvContentPartPr/>
              <p14:nvPr/>
            </p14:nvContentPartPr>
            <p14:xfrm>
              <a:off x="2442299" y="1203144"/>
              <a:ext cx="135720" cy="115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4EAF791-C7F3-4D8C-8CB8-669FB3DC413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424299" y="1185144"/>
                <a:ext cx="1713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CBAE82B-19FB-49D9-BDA0-2555FE84C422}"/>
                  </a:ext>
                </a:extLst>
              </p14:cNvPr>
              <p14:cNvContentPartPr/>
              <p14:nvPr/>
            </p14:nvContentPartPr>
            <p14:xfrm>
              <a:off x="2650739" y="923064"/>
              <a:ext cx="78840" cy="187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CBAE82B-19FB-49D9-BDA0-2555FE84C42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32739" y="905064"/>
                <a:ext cx="1144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26233D4-EFAD-4942-921D-8A337B3A79C6}"/>
                  </a:ext>
                </a:extLst>
              </p14:cNvPr>
              <p14:cNvContentPartPr/>
              <p14:nvPr/>
            </p14:nvContentPartPr>
            <p14:xfrm>
              <a:off x="2857379" y="933864"/>
              <a:ext cx="29880" cy="2077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26233D4-EFAD-4942-921D-8A337B3A79C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39379" y="915864"/>
                <a:ext cx="655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3EFCE84-5ECA-4813-AB33-13D145212D17}"/>
                  </a:ext>
                </a:extLst>
              </p14:cNvPr>
              <p14:cNvContentPartPr/>
              <p14:nvPr/>
            </p14:nvContentPartPr>
            <p14:xfrm>
              <a:off x="2770619" y="938544"/>
              <a:ext cx="182160" cy="82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3EFCE84-5ECA-4813-AB33-13D145212D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52619" y="920544"/>
                <a:ext cx="2178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41FCF4A-7441-498B-A8C1-03A036AD607B}"/>
                  </a:ext>
                </a:extLst>
              </p14:cNvPr>
              <p14:cNvContentPartPr/>
              <p14:nvPr/>
            </p14:nvContentPartPr>
            <p14:xfrm>
              <a:off x="3774659" y="1292784"/>
              <a:ext cx="106200" cy="153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41FCF4A-7441-498B-A8C1-03A036AD607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56659" y="1274784"/>
                <a:ext cx="14184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080B460-5079-46ED-9AAA-03DE2319B2B0}"/>
                  </a:ext>
                </a:extLst>
              </p14:cNvPr>
              <p14:cNvContentPartPr/>
              <p14:nvPr/>
            </p14:nvContentPartPr>
            <p14:xfrm>
              <a:off x="3902819" y="1329144"/>
              <a:ext cx="135360" cy="153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080B460-5079-46ED-9AAA-03DE2319B2B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84819" y="1311144"/>
                <a:ext cx="171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3A284B7-C550-4FAF-A0C5-C909F850BFFD}"/>
                  </a:ext>
                </a:extLst>
              </p14:cNvPr>
              <p14:cNvContentPartPr/>
              <p14:nvPr/>
            </p14:nvContentPartPr>
            <p14:xfrm>
              <a:off x="4154099" y="1005144"/>
              <a:ext cx="213480" cy="351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3A284B7-C550-4FAF-A0C5-C909F850BFF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36099" y="987144"/>
                <a:ext cx="24912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EED3217-74DB-4324-B08A-E35C3688B061}"/>
                  </a:ext>
                </a:extLst>
              </p14:cNvPr>
              <p14:cNvContentPartPr/>
              <p14:nvPr/>
            </p14:nvContentPartPr>
            <p14:xfrm>
              <a:off x="4170659" y="1216824"/>
              <a:ext cx="144000" cy="9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EED3217-74DB-4324-B08A-E35C3688B06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152659" y="1198824"/>
                <a:ext cx="1796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74C95F9-E4BE-4205-AFC9-4C2900907F79}"/>
                  </a:ext>
                </a:extLst>
              </p14:cNvPr>
              <p14:cNvContentPartPr/>
              <p14:nvPr/>
            </p14:nvContentPartPr>
            <p14:xfrm>
              <a:off x="4405019" y="1226904"/>
              <a:ext cx="113400" cy="1382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74C95F9-E4BE-4205-AFC9-4C2900907F7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87019" y="1208904"/>
                <a:ext cx="1490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CDC52BB-BD94-42E1-BF70-1F8119D7DDA0}"/>
                  </a:ext>
                </a:extLst>
              </p14:cNvPr>
              <p14:cNvContentPartPr/>
              <p14:nvPr/>
            </p14:nvContentPartPr>
            <p14:xfrm>
              <a:off x="4513019" y="936024"/>
              <a:ext cx="103680" cy="1591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CDC52BB-BD94-42E1-BF70-1F8119D7DDA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95019" y="918024"/>
                <a:ext cx="13932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03AB9F3-46C7-42E1-BA92-E2B9456CDDFE}"/>
                  </a:ext>
                </a:extLst>
              </p14:cNvPr>
              <p14:cNvContentPartPr/>
              <p14:nvPr/>
            </p14:nvContentPartPr>
            <p14:xfrm>
              <a:off x="4704899" y="921624"/>
              <a:ext cx="62280" cy="1994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03AB9F3-46C7-42E1-BA92-E2B9456CDDF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86899" y="903624"/>
                <a:ext cx="979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FA88E8-768F-4435-A65F-49DAF8C9E0A7}"/>
                  </a:ext>
                </a:extLst>
              </p14:cNvPr>
              <p14:cNvContentPartPr/>
              <p14:nvPr/>
            </p14:nvContentPartPr>
            <p14:xfrm>
              <a:off x="4625339" y="931344"/>
              <a:ext cx="212400" cy="90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FA88E8-768F-4435-A65F-49DAF8C9E0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7339" y="913344"/>
                <a:ext cx="2480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1B97EC7-8FFC-45F4-BCF9-684699CB20AF}"/>
                  </a:ext>
                </a:extLst>
              </p14:cNvPr>
              <p14:cNvContentPartPr/>
              <p14:nvPr/>
            </p14:nvContentPartPr>
            <p14:xfrm>
              <a:off x="2154659" y="1633704"/>
              <a:ext cx="103320" cy="184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1B97EC7-8FFC-45F4-BCF9-684699CB20A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36659" y="1615704"/>
                <a:ext cx="13896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95848AB-AEF0-44CE-9FF4-6936C1599189}"/>
                  </a:ext>
                </a:extLst>
              </p14:cNvPr>
              <p14:cNvContentPartPr/>
              <p14:nvPr/>
            </p14:nvContentPartPr>
            <p14:xfrm>
              <a:off x="2295059" y="1712904"/>
              <a:ext cx="136080" cy="24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95848AB-AEF0-44CE-9FF4-6936C159918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277059" y="1694904"/>
                <a:ext cx="1717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21BE5C6-381A-4A54-A263-C9B317CF2F1E}"/>
                  </a:ext>
                </a:extLst>
              </p14:cNvPr>
              <p14:cNvContentPartPr/>
              <p14:nvPr/>
            </p14:nvContentPartPr>
            <p14:xfrm>
              <a:off x="2303339" y="1785624"/>
              <a:ext cx="133560" cy="356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21BE5C6-381A-4A54-A263-C9B317CF2F1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285339" y="1767624"/>
                <a:ext cx="1692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CE9257B-73E1-4BCB-AEE9-5A9833D06BEA}"/>
                  </a:ext>
                </a:extLst>
              </p14:cNvPr>
              <p14:cNvContentPartPr/>
              <p14:nvPr/>
            </p14:nvContentPartPr>
            <p14:xfrm>
              <a:off x="2525099" y="1622184"/>
              <a:ext cx="126720" cy="1735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CE9257B-73E1-4BCB-AEE9-5A9833D06BE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507099" y="1604184"/>
                <a:ext cx="16236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1D154FF-807B-4A0D-98B8-A75F73366317}"/>
                  </a:ext>
                </a:extLst>
              </p14:cNvPr>
              <p14:cNvContentPartPr/>
              <p14:nvPr/>
            </p14:nvContentPartPr>
            <p14:xfrm>
              <a:off x="2698979" y="1670784"/>
              <a:ext cx="81000" cy="114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1D154FF-807B-4A0D-98B8-A75F7336631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680979" y="1652784"/>
                <a:ext cx="11664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08519D0-6997-423B-A469-5544104840A0}"/>
                  </a:ext>
                </a:extLst>
              </p14:cNvPr>
              <p14:cNvContentPartPr/>
              <p14:nvPr/>
            </p14:nvContentPartPr>
            <p14:xfrm>
              <a:off x="2696459" y="1648104"/>
              <a:ext cx="153000" cy="30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08519D0-6997-423B-A469-5544104840A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678459" y="1630104"/>
                <a:ext cx="18864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7B76DA6B-4B1A-460A-8AED-0FAB58F834D8}"/>
                  </a:ext>
                </a:extLst>
              </p14:cNvPr>
              <p14:cNvContentPartPr/>
              <p14:nvPr/>
            </p14:nvContentPartPr>
            <p14:xfrm>
              <a:off x="4124219" y="1581504"/>
              <a:ext cx="172080" cy="198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7B76DA6B-4B1A-460A-8AED-0FAB58F834D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106219" y="1563504"/>
                <a:ext cx="2077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4ECA793-62FC-4858-A259-2092390BCE37}"/>
                  </a:ext>
                </a:extLst>
              </p14:cNvPr>
              <p14:cNvContentPartPr/>
              <p14:nvPr/>
            </p14:nvContentPartPr>
            <p14:xfrm>
              <a:off x="4375859" y="1678704"/>
              <a:ext cx="126000" cy="11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4ECA793-62FC-4858-A259-2092390BCE3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357859" y="1660704"/>
                <a:ext cx="1616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FA9E7AA-AC59-4D8B-994C-3BD61FD17D39}"/>
                  </a:ext>
                </a:extLst>
              </p14:cNvPr>
              <p14:cNvContentPartPr/>
              <p14:nvPr/>
            </p14:nvContentPartPr>
            <p14:xfrm>
              <a:off x="4362899" y="1733064"/>
              <a:ext cx="132840" cy="29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FA9E7AA-AC59-4D8B-994C-3BD61FD17D3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344899" y="1715064"/>
                <a:ext cx="1684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9F13C35-FCBA-4763-824A-2BAC3C92FDBC}"/>
                  </a:ext>
                </a:extLst>
              </p14:cNvPr>
              <p14:cNvContentPartPr/>
              <p14:nvPr/>
            </p14:nvContentPartPr>
            <p14:xfrm>
              <a:off x="4617059" y="1605624"/>
              <a:ext cx="9720" cy="2062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9F13C35-FCBA-4763-824A-2BAC3C92FDB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599059" y="1587624"/>
                <a:ext cx="4536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9E59EE2-F81D-4E16-85D2-CB778AA30093}"/>
                  </a:ext>
                </a:extLst>
              </p14:cNvPr>
              <p14:cNvContentPartPr/>
              <p14:nvPr/>
            </p14:nvContentPartPr>
            <p14:xfrm>
              <a:off x="4545419" y="1619304"/>
              <a:ext cx="117000" cy="115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9E59EE2-F81D-4E16-85D2-CB778AA3009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527419" y="1601304"/>
                <a:ext cx="152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2771631-D48A-41F3-A873-F11DE44BA3AA}"/>
                  </a:ext>
                </a:extLst>
              </p14:cNvPr>
              <p14:cNvContentPartPr/>
              <p14:nvPr/>
            </p14:nvContentPartPr>
            <p14:xfrm>
              <a:off x="4749539" y="1633344"/>
              <a:ext cx="11520" cy="2138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2771631-D48A-41F3-A873-F11DE44BA3AA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731539" y="1615344"/>
                <a:ext cx="47160" cy="249480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Beta decay gets the ab initio treatment | Nature Physics">
            <a:extLst>
              <a:ext uri="{FF2B5EF4-FFF2-40B4-BE49-F238E27FC236}">
                <a16:creationId xmlns:a16="http://schemas.microsoft.com/office/drawing/2014/main" id="{73C405D1-8C39-412C-BB56-720AB85E1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40" y="1095144"/>
            <a:ext cx="6524625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A5ADBD1-D734-4900-A01B-377CB4514B69}"/>
                  </a:ext>
                </a:extLst>
              </p14:cNvPr>
              <p14:cNvContentPartPr/>
              <p14:nvPr/>
            </p14:nvContentPartPr>
            <p14:xfrm>
              <a:off x="1472320" y="870756"/>
              <a:ext cx="1792440" cy="1201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A5ADBD1-D734-4900-A01B-377CB4514B69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454320" y="852756"/>
                <a:ext cx="1828080" cy="12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54FCF85-B689-4173-9455-11D7460DA7FA}"/>
                  </a:ext>
                </a:extLst>
              </p14:cNvPr>
              <p14:cNvContentPartPr/>
              <p14:nvPr/>
            </p14:nvContentPartPr>
            <p14:xfrm>
              <a:off x="9329320" y="3279156"/>
              <a:ext cx="144360" cy="1432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54FCF85-B689-4173-9455-11D7460DA7F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311320" y="3261156"/>
                <a:ext cx="18000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E81B90-CF2D-4133-B98E-6BB48F6D794B}"/>
                  </a:ext>
                </a:extLst>
              </p14:cNvPr>
              <p14:cNvContentPartPr/>
              <p14:nvPr/>
            </p14:nvContentPartPr>
            <p14:xfrm>
              <a:off x="9926920" y="2883516"/>
              <a:ext cx="143640" cy="1396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E81B90-CF2D-4133-B98E-6BB48F6D794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909280" y="2865516"/>
                <a:ext cx="1792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D21249B-EB4B-46FE-B62C-BCE541ECAFA4}"/>
                  </a:ext>
                </a:extLst>
              </p14:cNvPr>
              <p14:cNvContentPartPr/>
              <p14:nvPr/>
            </p14:nvContentPartPr>
            <p14:xfrm>
              <a:off x="3387160" y="858876"/>
              <a:ext cx="1717560" cy="11214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D21249B-EB4B-46FE-B62C-BCE541ECAFA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369160" y="840876"/>
                <a:ext cx="1753200" cy="11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371A47CA-F89B-4062-AAD0-3A8952BE38B0}"/>
                  </a:ext>
                </a:extLst>
              </p14:cNvPr>
              <p14:cNvContentPartPr/>
              <p14:nvPr/>
            </p14:nvContentPartPr>
            <p14:xfrm>
              <a:off x="5128480" y="213551"/>
              <a:ext cx="5046120" cy="26006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371A47CA-F89B-4062-AAD0-3A8952BE38B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110480" y="195911"/>
                <a:ext cx="5081760" cy="263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F75BD9E-E761-83F0-365F-DA88A7DB26F6}"/>
                  </a:ext>
                </a:extLst>
              </p14:cNvPr>
              <p14:cNvContentPartPr/>
              <p14:nvPr/>
            </p14:nvContentPartPr>
            <p14:xfrm>
              <a:off x="3794297" y="5067802"/>
              <a:ext cx="6840" cy="82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F75BD9E-E761-83F0-365F-DA88A7DB26F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776657" y="5050162"/>
                <a:ext cx="424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329D775C-EBD0-79BF-85E9-E59FCED39221}"/>
                  </a:ext>
                </a:extLst>
              </p14:cNvPr>
              <p14:cNvContentPartPr/>
              <p14:nvPr/>
            </p14:nvContentPartPr>
            <p14:xfrm>
              <a:off x="3997337" y="2677762"/>
              <a:ext cx="28440" cy="198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329D775C-EBD0-79BF-85E9-E59FCED39221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979337" y="2660122"/>
                <a:ext cx="6408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1888BE5-FC60-2ABA-20F6-C0CEF7A84F62}"/>
                  </a:ext>
                </a:extLst>
              </p14:cNvPr>
              <p14:cNvContentPartPr/>
              <p14:nvPr/>
            </p14:nvContentPartPr>
            <p14:xfrm>
              <a:off x="3036137" y="1957042"/>
              <a:ext cx="6228360" cy="1425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1888BE5-FC60-2ABA-20F6-C0CEF7A84F6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018137" y="1939402"/>
                <a:ext cx="6264000" cy="146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6BEFAEC2-8CCE-A82D-CA4B-44E9F877C7C4}"/>
              </a:ext>
            </a:extLst>
          </p:cNvPr>
          <p:cNvGrpSpPr/>
          <p:nvPr/>
        </p:nvGrpSpPr>
        <p:grpSpPr>
          <a:xfrm>
            <a:off x="9606497" y="3554362"/>
            <a:ext cx="838440" cy="782640"/>
            <a:chOff x="9606497" y="3554362"/>
            <a:chExt cx="838440" cy="78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1221A8E-EA3B-8A63-8E15-E7CE229393A4}"/>
                    </a:ext>
                  </a:extLst>
                </p14:cNvPr>
                <p14:cNvContentPartPr/>
                <p14:nvPr/>
              </p14:nvContentPartPr>
              <p14:xfrm>
                <a:off x="9606497" y="3554362"/>
                <a:ext cx="206280" cy="229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1221A8E-EA3B-8A63-8E15-E7CE229393A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88857" y="3536362"/>
                  <a:ext cx="2419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EE07C51-867D-72B5-A44E-10B804FC29CE}"/>
                    </a:ext>
                  </a:extLst>
                </p14:cNvPr>
                <p14:cNvContentPartPr/>
                <p14:nvPr/>
              </p14:nvContentPartPr>
              <p14:xfrm>
                <a:off x="9795857" y="3759562"/>
                <a:ext cx="649080" cy="5774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EE07C51-867D-72B5-A44E-10B804FC29C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77857" y="3741562"/>
                  <a:ext cx="684720" cy="61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20326E7-3B92-A536-3542-9AC28E95543E}"/>
                  </a:ext>
                </a:extLst>
              </p14:cNvPr>
              <p14:cNvContentPartPr/>
              <p14:nvPr/>
            </p14:nvContentPartPr>
            <p14:xfrm>
              <a:off x="9186737" y="3121642"/>
              <a:ext cx="37080" cy="36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20326E7-3B92-A536-3542-9AC28E95543E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168737" y="3104002"/>
                <a:ext cx="727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622B1CA4-E27D-3814-D1DC-2E276FDB5263}"/>
                  </a:ext>
                </a:extLst>
              </p14:cNvPr>
              <p14:cNvContentPartPr/>
              <p14:nvPr/>
            </p14:nvContentPartPr>
            <p14:xfrm>
              <a:off x="8549177" y="2548162"/>
              <a:ext cx="668520" cy="615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622B1CA4-E27D-3814-D1DC-2E276FDB5263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531537" y="2530522"/>
                <a:ext cx="704160" cy="65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B1CFCE1D-22DC-8696-0CF5-FC9EC8475E82}"/>
              </a:ext>
            </a:extLst>
          </p:cNvPr>
          <p:cNvGrpSpPr/>
          <p:nvPr/>
        </p:nvGrpSpPr>
        <p:grpSpPr>
          <a:xfrm>
            <a:off x="10609097" y="4299202"/>
            <a:ext cx="857880" cy="255960"/>
            <a:chOff x="10609097" y="4299202"/>
            <a:chExt cx="85788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7C9C3DE-5491-118A-58B5-BB7C4FA6A933}"/>
                    </a:ext>
                  </a:extLst>
                </p14:cNvPr>
                <p14:cNvContentPartPr/>
                <p14:nvPr/>
              </p14:nvContentPartPr>
              <p14:xfrm>
                <a:off x="10609097" y="4384162"/>
                <a:ext cx="63360" cy="149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7C9C3DE-5491-118A-58B5-BB7C4FA6A93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91097" y="4366162"/>
                  <a:ext cx="99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0EB0F9-8B2E-2BDC-147D-6E1FDD1F1834}"/>
                    </a:ext>
                  </a:extLst>
                </p14:cNvPr>
                <p14:cNvContentPartPr/>
                <p14:nvPr/>
              </p14:nvContentPartPr>
              <p14:xfrm>
                <a:off x="10628897" y="4311802"/>
                <a:ext cx="20520" cy="11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0EB0F9-8B2E-2BDC-147D-6E1FDD1F183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10897" y="4294162"/>
                  <a:ext cx="56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5C0C7C1-D7E4-0C17-DEF6-D81AC6B5CF87}"/>
                    </a:ext>
                  </a:extLst>
                </p14:cNvPr>
                <p14:cNvContentPartPr/>
                <p14:nvPr/>
              </p14:nvContentPartPr>
              <p14:xfrm>
                <a:off x="10734737" y="4396402"/>
                <a:ext cx="75240" cy="1587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5C0C7C1-D7E4-0C17-DEF6-D81AC6B5CF8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17097" y="4378762"/>
                  <a:ext cx="110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A01C6B-CFCD-EDF5-A2C4-C129456E4797}"/>
                    </a:ext>
                  </a:extLst>
                </p14:cNvPr>
                <p14:cNvContentPartPr/>
                <p14:nvPr/>
              </p14:nvContentPartPr>
              <p14:xfrm>
                <a:off x="10872257" y="4475602"/>
                <a:ext cx="50760" cy="47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A01C6B-CFCD-EDF5-A2C4-C129456E479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54257" y="4457962"/>
                  <a:ext cx="864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ED744E8-6AAE-73C9-6195-64D309C362EA}"/>
                    </a:ext>
                  </a:extLst>
                </p14:cNvPr>
                <p14:cNvContentPartPr/>
                <p14:nvPr/>
              </p14:nvContentPartPr>
              <p14:xfrm>
                <a:off x="10982777" y="4299202"/>
                <a:ext cx="484200" cy="254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ED744E8-6AAE-73C9-6195-64D309C362E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965137" y="4281562"/>
                  <a:ext cx="519840" cy="28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1E35BE6-212F-BFC0-BB68-2AB8D122EFA0}"/>
                  </a:ext>
                </a:extLst>
              </p14:cNvPr>
              <p14:cNvContentPartPr/>
              <p14:nvPr/>
            </p14:nvContentPartPr>
            <p14:xfrm>
              <a:off x="11473817" y="4373002"/>
              <a:ext cx="88560" cy="135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1E35BE6-212F-BFC0-BB68-2AB8D122EFA0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456177" y="4355362"/>
                <a:ext cx="124200" cy="1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787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ble nuclide - Wikipedia">
            <a:extLst>
              <a:ext uri="{FF2B5EF4-FFF2-40B4-BE49-F238E27FC236}">
                <a16:creationId xmlns:a16="http://schemas.microsoft.com/office/drawing/2014/main" id="{D7692389-2842-4CE9-B60D-5BA7A6515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103814"/>
            <a:ext cx="4720112" cy="675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42D7AC-97B4-4D3C-96AD-1E39C165681F}"/>
              </a:ext>
            </a:extLst>
          </p:cNvPr>
          <p:cNvGrpSpPr/>
          <p:nvPr/>
        </p:nvGrpSpPr>
        <p:grpSpPr>
          <a:xfrm>
            <a:off x="578777" y="376282"/>
            <a:ext cx="2398320" cy="564480"/>
            <a:chOff x="578777" y="376282"/>
            <a:chExt cx="2398320" cy="56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96B58AA-049E-46C7-92F4-0A44694CD1C3}"/>
                    </a:ext>
                  </a:extLst>
                </p14:cNvPr>
                <p14:cNvContentPartPr/>
                <p14:nvPr/>
              </p14:nvContentPartPr>
              <p14:xfrm>
                <a:off x="578777" y="406522"/>
                <a:ext cx="1204920" cy="534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96B58AA-049E-46C7-92F4-0A44694CD1C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60777" y="388522"/>
                  <a:ext cx="124056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52BCEF6-6570-4D91-9B29-841322FB1414}"/>
                    </a:ext>
                  </a:extLst>
                </p14:cNvPr>
                <p14:cNvContentPartPr/>
                <p14:nvPr/>
              </p14:nvContentPartPr>
              <p14:xfrm>
                <a:off x="1641137" y="625042"/>
                <a:ext cx="7920" cy="32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52BCEF6-6570-4D91-9B29-841322FB141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3497" y="607402"/>
                  <a:ext cx="43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D121468-00D2-41E6-9B10-185EF5242700}"/>
                    </a:ext>
                  </a:extLst>
                </p14:cNvPr>
                <p14:cNvContentPartPr/>
                <p14:nvPr/>
              </p14:nvContentPartPr>
              <p14:xfrm>
                <a:off x="2082137" y="376282"/>
                <a:ext cx="894960" cy="534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D121468-00D2-41E6-9B10-185EF524270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064497" y="358282"/>
                  <a:ext cx="9306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D31259-CCCF-42BD-9631-C3D0326C49A0}"/>
                    </a:ext>
                  </a:extLst>
                </p14:cNvPr>
                <p14:cNvContentPartPr/>
                <p14:nvPr/>
              </p14:nvContentPartPr>
              <p14:xfrm>
                <a:off x="2546177" y="605962"/>
                <a:ext cx="198720" cy="11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D31259-CCCF-42BD-9631-C3D0326C49A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28177" y="588322"/>
                  <a:ext cx="2343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90F0878-868F-470C-B1CB-9F1BC29F5EC9}"/>
                    </a:ext>
                  </a:extLst>
                </p14:cNvPr>
                <p14:cNvContentPartPr/>
                <p14:nvPr/>
              </p14:nvContentPartPr>
              <p14:xfrm>
                <a:off x="2380577" y="561682"/>
                <a:ext cx="14760" cy="3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90F0878-868F-470C-B1CB-9F1BC29F5E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62577" y="544042"/>
                  <a:ext cx="5040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29DEB4-A844-4F43-B4F8-F54384B1F19F}"/>
              </a:ext>
            </a:extLst>
          </p:cNvPr>
          <p:cNvGrpSpPr/>
          <p:nvPr/>
        </p:nvGrpSpPr>
        <p:grpSpPr>
          <a:xfrm>
            <a:off x="3254657" y="421282"/>
            <a:ext cx="1696320" cy="651240"/>
            <a:chOff x="3254657" y="421282"/>
            <a:chExt cx="1696320" cy="65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26E423-D719-4071-A272-EB198ED286C9}"/>
                    </a:ext>
                  </a:extLst>
                </p14:cNvPr>
                <p14:cNvContentPartPr/>
                <p14:nvPr/>
              </p14:nvContentPartPr>
              <p14:xfrm>
                <a:off x="3254657" y="421282"/>
                <a:ext cx="984600" cy="651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26E423-D719-4071-A272-EB198ED286C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36657" y="403642"/>
                  <a:ext cx="102024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E3A582-35DA-4780-9C4B-D08BB3902C5B}"/>
                    </a:ext>
                  </a:extLst>
                </p14:cNvPr>
                <p14:cNvContentPartPr/>
                <p14:nvPr/>
              </p14:nvContentPartPr>
              <p14:xfrm>
                <a:off x="4558937" y="477802"/>
                <a:ext cx="392040" cy="361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E3A582-35DA-4780-9C4B-D08BB3902C5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540937" y="459802"/>
                  <a:ext cx="427680" cy="39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37799F-E088-457F-8A5B-446C7A418A8C}"/>
              </a:ext>
            </a:extLst>
          </p:cNvPr>
          <p:cNvGrpSpPr/>
          <p:nvPr/>
        </p:nvGrpSpPr>
        <p:grpSpPr>
          <a:xfrm>
            <a:off x="413177" y="1174402"/>
            <a:ext cx="4491000" cy="429480"/>
            <a:chOff x="413177" y="1174402"/>
            <a:chExt cx="449100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DED52FE-0DBA-4F98-B5AC-E541570E2CAA}"/>
                    </a:ext>
                  </a:extLst>
                </p14:cNvPr>
                <p14:cNvContentPartPr/>
                <p14:nvPr/>
              </p14:nvContentPartPr>
              <p14:xfrm>
                <a:off x="413177" y="1174402"/>
                <a:ext cx="925920" cy="415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DED52FE-0DBA-4F98-B5AC-E541570E2CA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5177" y="1156402"/>
                  <a:ext cx="96156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888571B-8A0D-495A-8D73-FA51FEADBA1B}"/>
                    </a:ext>
                  </a:extLst>
                </p14:cNvPr>
                <p14:cNvContentPartPr/>
                <p14:nvPr/>
              </p14:nvContentPartPr>
              <p14:xfrm>
                <a:off x="558257" y="1311922"/>
                <a:ext cx="204480" cy="15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888571B-8A0D-495A-8D73-FA51FEADBA1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0617" y="1293922"/>
                  <a:ext cx="240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2A13937-F4F5-4BCB-851D-053FAAFF582D}"/>
                    </a:ext>
                  </a:extLst>
                </p14:cNvPr>
                <p14:cNvContentPartPr/>
                <p14:nvPr/>
              </p14:nvContentPartPr>
              <p14:xfrm>
                <a:off x="1492097" y="1268722"/>
                <a:ext cx="379440" cy="30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2A13937-F4F5-4BCB-851D-053FAAFF582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74097" y="1250722"/>
                  <a:ext cx="4150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8975EE8-B570-42E2-A6D1-13D984379A4B}"/>
                    </a:ext>
                  </a:extLst>
                </p14:cNvPr>
                <p14:cNvContentPartPr/>
                <p14:nvPr/>
              </p14:nvContentPartPr>
              <p14:xfrm>
                <a:off x="1561577" y="1357282"/>
                <a:ext cx="203400" cy="30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8975EE8-B570-42E2-A6D1-13D984379A4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543937" y="1339642"/>
                  <a:ext cx="239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47BE199-F4D6-49EC-9B2A-BA1836593129}"/>
                    </a:ext>
                  </a:extLst>
                </p14:cNvPr>
                <p14:cNvContentPartPr/>
                <p14:nvPr/>
              </p14:nvContentPartPr>
              <p14:xfrm>
                <a:off x="2195177" y="1250002"/>
                <a:ext cx="1088280" cy="353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47BE199-F4D6-49EC-9B2A-BA18365931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77177" y="1232002"/>
                  <a:ext cx="11239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9645065-6C84-4153-B166-6434E70D9299}"/>
                    </a:ext>
                  </a:extLst>
                </p14:cNvPr>
                <p14:cNvContentPartPr/>
                <p14:nvPr/>
              </p14:nvContentPartPr>
              <p14:xfrm>
                <a:off x="3435737" y="1430722"/>
                <a:ext cx="413640" cy="130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9645065-6C84-4153-B166-6434E70D929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18097" y="1413082"/>
                  <a:ext cx="449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D3A5557-9BD9-4721-9228-A9EF861AEF27}"/>
                    </a:ext>
                  </a:extLst>
                </p14:cNvPr>
                <p14:cNvContentPartPr/>
                <p14:nvPr/>
              </p14:nvContentPartPr>
              <p14:xfrm>
                <a:off x="3635177" y="1309042"/>
                <a:ext cx="24120" cy="158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D3A5557-9BD9-4721-9228-A9EF861AEF2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17537" y="1291042"/>
                  <a:ext cx="597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09E2C2A-3385-4246-B8E7-EB1CE6DD5E2C}"/>
                    </a:ext>
                  </a:extLst>
                </p14:cNvPr>
                <p14:cNvContentPartPr/>
                <p14:nvPr/>
              </p14:nvContentPartPr>
              <p14:xfrm>
                <a:off x="4004537" y="1182682"/>
                <a:ext cx="899640" cy="365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09E2C2A-3385-4246-B8E7-EB1CE6DD5E2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86537" y="1165042"/>
                  <a:ext cx="9352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12A5AEC-24C5-44D2-A6DC-9985D1B3FFDA}"/>
                    </a:ext>
                  </a:extLst>
                </p14:cNvPr>
                <p14:cNvContentPartPr/>
                <p14:nvPr/>
              </p14:nvContentPartPr>
              <p14:xfrm>
                <a:off x="3997337" y="1313002"/>
                <a:ext cx="232560" cy="25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12A5AEC-24C5-44D2-A6DC-9985D1B3FFD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79337" y="1295362"/>
                  <a:ext cx="2682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A98671E-7D96-451B-A6E6-F602D0B88C1A}"/>
              </a:ext>
            </a:extLst>
          </p:cNvPr>
          <p:cNvGrpSpPr/>
          <p:nvPr/>
        </p:nvGrpSpPr>
        <p:grpSpPr>
          <a:xfrm>
            <a:off x="5062937" y="1099882"/>
            <a:ext cx="1333080" cy="623880"/>
            <a:chOff x="5062937" y="1099882"/>
            <a:chExt cx="1333080" cy="62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3C59A7-3885-41FC-9F51-42A0303EEB7D}"/>
                    </a:ext>
                  </a:extLst>
                </p14:cNvPr>
                <p14:cNvContentPartPr/>
                <p14:nvPr/>
              </p14:nvContentPartPr>
              <p14:xfrm>
                <a:off x="5073737" y="1367002"/>
                <a:ext cx="31320" cy="298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3C59A7-3885-41FC-9F51-42A0303EEB7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056097" y="1349362"/>
                  <a:ext cx="66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535ABFD-7D23-4AFE-91C3-F66653885FAA}"/>
                    </a:ext>
                  </a:extLst>
                </p14:cNvPr>
                <p14:cNvContentPartPr/>
                <p14:nvPr/>
              </p14:nvContentPartPr>
              <p14:xfrm>
                <a:off x="5062937" y="1463122"/>
                <a:ext cx="12960" cy="24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535ABFD-7D23-4AFE-91C3-F66653885FA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44937" y="1445122"/>
                  <a:ext cx="48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15E9183-78F6-4856-94D3-C2CCDB17E93E}"/>
                    </a:ext>
                  </a:extLst>
                </p14:cNvPr>
                <p14:cNvContentPartPr/>
                <p14:nvPr/>
              </p14:nvContentPartPr>
              <p14:xfrm>
                <a:off x="5193257" y="1099882"/>
                <a:ext cx="1202760" cy="623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15E9183-78F6-4856-94D3-C2CCDB17E93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175617" y="1082242"/>
                  <a:ext cx="1238400" cy="65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44E00EF-47A8-49A0-9A9B-30A65A26067A}"/>
                    </a:ext>
                  </a:extLst>
                </p14:cNvPr>
                <p14:cNvContentPartPr/>
                <p14:nvPr/>
              </p14:nvContentPartPr>
              <p14:xfrm>
                <a:off x="5875817" y="1254682"/>
                <a:ext cx="14040" cy="15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44E00EF-47A8-49A0-9A9B-30A65A26067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58177" y="1237042"/>
                  <a:ext cx="49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2B59773-9AA3-4EEE-9665-95F29C1FF81B}"/>
                    </a:ext>
                  </a:extLst>
                </p14:cNvPr>
                <p14:cNvContentPartPr/>
                <p14:nvPr/>
              </p14:nvContentPartPr>
              <p14:xfrm>
                <a:off x="5582417" y="1275562"/>
                <a:ext cx="28440" cy="14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2B59773-9AA3-4EEE-9665-95F29C1FF81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64417" y="1257922"/>
                  <a:ext cx="6408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702058-DB03-433F-AABA-44E987941851}"/>
              </a:ext>
            </a:extLst>
          </p:cNvPr>
          <p:cNvGrpSpPr/>
          <p:nvPr/>
        </p:nvGrpSpPr>
        <p:grpSpPr>
          <a:xfrm>
            <a:off x="584897" y="2036602"/>
            <a:ext cx="4952880" cy="1321200"/>
            <a:chOff x="584897" y="2036602"/>
            <a:chExt cx="4952880" cy="13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0F6B43-4538-4F6C-8099-58CE73D3C8F3}"/>
                    </a:ext>
                  </a:extLst>
                </p14:cNvPr>
                <p14:cNvContentPartPr/>
                <p14:nvPr/>
              </p14:nvContentPartPr>
              <p14:xfrm>
                <a:off x="715937" y="2036602"/>
                <a:ext cx="1509480" cy="479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0F6B43-4538-4F6C-8099-58CE73D3C8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7937" y="2018602"/>
                  <a:ext cx="154512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F2585BC-1CEF-4B86-8CEA-91C012233419}"/>
                    </a:ext>
                  </a:extLst>
                </p14:cNvPr>
                <p14:cNvContentPartPr/>
                <p14:nvPr/>
              </p14:nvContentPartPr>
              <p14:xfrm>
                <a:off x="1861097" y="2249362"/>
                <a:ext cx="218880" cy="33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F2585BC-1CEF-4B86-8CEA-91C01223341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43097" y="2231722"/>
                  <a:ext cx="254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0218E27-8ED0-4A02-BDD2-0771E12966F9}"/>
                    </a:ext>
                  </a:extLst>
                </p14:cNvPr>
                <p14:cNvContentPartPr/>
                <p14:nvPr/>
              </p14:nvContentPartPr>
              <p14:xfrm>
                <a:off x="2595137" y="2252242"/>
                <a:ext cx="285480" cy="262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0218E27-8ED0-4A02-BDD2-0771E12966F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77137" y="2234242"/>
                  <a:ext cx="32112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095D946-D13E-47D9-B9A5-B073E593AC53}"/>
                    </a:ext>
                  </a:extLst>
                </p14:cNvPr>
                <p14:cNvContentPartPr/>
                <p14:nvPr/>
              </p14:nvContentPartPr>
              <p14:xfrm>
                <a:off x="3128297" y="2290042"/>
                <a:ext cx="289800" cy="343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095D946-D13E-47D9-B9A5-B073E593AC5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110657" y="2272402"/>
                  <a:ext cx="3254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78035B-C23D-4038-B5BB-D6E03E6B1E90}"/>
                    </a:ext>
                  </a:extLst>
                </p14:cNvPr>
                <p14:cNvContentPartPr/>
                <p14:nvPr/>
              </p14:nvContentPartPr>
              <p14:xfrm>
                <a:off x="3624377" y="2266282"/>
                <a:ext cx="145800" cy="403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78035B-C23D-4038-B5BB-D6E03E6B1E9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06737" y="2248642"/>
                  <a:ext cx="18144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04D096F-246D-4B2A-B60C-3070F772D6C1}"/>
                    </a:ext>
                  </a:extLst>
                </p14:cNvPr>
                <p14:cNvContentPartPr/>
                <p14:nvPr/>
              </p14:nvContentPartPr>
              <p14:xfrm>
                <a:off x="4008497" y="2217322"/>
                <a:ext cx="87840" cy="4014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04D096F-246D-4B2A-B60C-3070F772D6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90857" y="2199322"/>
                  <a:ext cx="12348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68D988F-8F0E-4548-8048-6C8EA2D8CEA3}"/>
                    </a:ext>
                  </a:extLst>
                </p14:cNvPr>
                <p14:cNvContentPartPr/>
                <p14:nvPr/>
              </p14:nvContentPartPr>
              <p14:xfrm>
                <a:off x="3929297" y="2219842"/>
                <a:ext cx="219240" cy="252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68D988F-8F0E-4548-8048-6C8EA2D8CEA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911657" y="2202202"/>
                  <a:ext cx="2548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7CBD4B-7E63-4628-8419-F7A6EEF88F18}"/>
                    </a:ext>
                  </a:extLst>
                </p14:cNvPr>
                <p14:cNvContentPartPr/>
                <p14:nvPr/>
              </p14:nvContentPartPr>
              <p14:xfrm>
                <a:off x="4510697" y="2377522"/>
                <a:ext cx="587160" cy="145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7CBD4B-7E63-4628-8419-F7A6EEF88F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493057" y="2359522"/>
                  <a:ext cx="622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5053F54-A1F8-4010-9497-0FAA8ABBBAE7}"/>
                    </a:ext>
                  </a:extLst>
                </p14:cNvPr>
                <p14:cNvContentPartPr/>
                <p14:nvPr/>
              </p14:nvContentPartPr>
              <p14:xfrm>
                <a:off x="584897" y="2782162"/>
                <a:ext cx="792720" cy="395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5053F54-A1F8-4010-9497-0FAA8ABBBA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67257" y="2764522"/>
                  <a:ext cx="82836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BAEF8FC-570E-4E4A-90B9-29993B50B75E}"/>
                    </a:ext>
                  </a:extLst>
                </p14:cNvPr>
                <p14:cNvContentPartPr/>
                <p14:nvPr/>
              </p14:nvContentPartPr>
              <p14:xfrm>
                <a:off x="1159097" y="2922202"/>
                <a:ext cx="212400" cy="29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BAEF8FC-570E-4E4A-90B9-29993B50B7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1457" y="2904562"/>
                  <a:ext cx="248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E81FFD5-BB24-496D-8108-64B59F1806CE}"/>
                    </a:ext>
                  </a:extLst>
                </p14:cNvPr>
                <p14:cNvContentPartPr/>
                <p14:nvPr/>
              </p14:nvContentPartPr>
              <p14:xfrm>
                <a:off x="1643297" y="2847682"/>
                <a:ext cx="1348200" cy="510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E81FFD5-BB24-496D-8108-64B59F1806C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25297" y="2830042"/>
                  <a:ext cx="13838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7D34DE6-02D5-492A-BB23-95AF1FEF1356}"/>
                    </a:ext>
                  </a:extLst>
                </p14:cNvPr>
                <p14:cNvContentPartPr/>
                <p14:nvPr/>
              </p14:nvContentPartPr>
              <p14:xfrm>
                <a:off x="3216137" y="2971882"/>
                <a:ext cx="541080" cy="200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7D34DE6-02D5-492A-BB23-95AF1FEF13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98137" y="2954242"/>
                  <a:ext cx="5767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A2EA7BA-2439-4F57-AFB5-85B0AF63837F}"/>
                    </a:ext>
                  </a:extLst>
                </p14:cNvPr>
                <p14:cNvContentPartPr/>
                <p14:nvPr/>
              </p14:nvContentPartPr>
              <p14:xfrm>
                <a:off x="3489737" y="2814922"/>
                <a:ext cx="17640" cy="19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A2EA7BA-2439-4F57-AFB5-85B0AF63837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72097" y="2797282"/>
                  <a:ext cx="53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94AF3C5-0F0C-4491-8015-9D42455E86AF}"/>
                    </a:ext>
                  </a:extLst>
                </p14:cNvPr>
                <p14:cNvContentPartPr/>
                <p14:nvPr/>
              </p14:nvContentPartPr>
              <p14:xfrm>
                <a:off x="3984737" y="2744722"/>
                <a:ext cx="1553040" cy="4374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94AF3C5-0F0C-4491-8015-9D42455E86A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67097" y="2726722"/>
                  <a:ext cx="158868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878E985-AFDB-426C-854D-9B6CD6E5EF46}"/>
                    </a:ext>
                  </a:extLst>
                </p14:cNvPr>
                <p14:cNvContentPartPr/>
                <p14:nvPr/>
              </p14:nvContentPartPr>
              <p14:xfrm>
                <a:off x="4665137" y="2909602"/>
                <a:ext cx="190800" cy="16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878E985-AFDB-426C-854D-9B6CD6E5EF4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47137" y="2891962"/>
                  <a:ext cx="2264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CC0832-E002-420C-8C37-5C4658129F75}"/>
              </a:ext>
            </a:extLst>
          </p:cNvPr>
          <p:cNvGrpSpPr/>
          <p:nvPr/>
        </p:nvGrpSpPr>
        <p:grpSpPr>
          <a:xfrm>
            <a:off x="11056217" y="4967002"/>
            <a:ext cx="519480" cy="209880"/>
            <a:chOff x="11056217" y="4967002"/>
            <a:chExt cx="519480" cy="2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8BC1397-64B0-4445-8D9E-6D3F9F9FDC3A}"/>
                    </a:ext>
                  </a:extLst>
                </p14:cNvPr>
                <p14:cNvContentPartPr/>
                <p14:nvPr/>
              </p14:nvContentPartPr>
              <p14:xfrm>
                <a:off x="11056217" y="5021722"/>
                <a:ext cx="519480" cy="54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8BC1397-64B0-4445-8D9E-6D3F9F9FDC3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038217" y="5003722"/>
                  <a:ext cx="555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69050A7-BEA6-4B3C-B776-171B3CC65C4B}"/>
                    </a:ext>
                  </a:extLst>
                </p14:cNvPr>
                <p14:cNvContentPartPr/>
                <p14:nvPr/>
              </p14:nvContentPartPr>
              <p14:xfrm>
                <a:off x="11071337" y="4967002"/>
                <a:ext cx="169560" cy="20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69050A7-BEA6-4B3C-B776-171B3CC65C4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053337" y="4949002"/>
                  <a:ext cx="20520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12F83799-E844-4829-8696-16561905618C}"/>
                  </a:ext>
                </a:extLst>
              </p14:cNvPr>
              <p14:cNvContentPartPr/>
              <p14:nvPr/>
            </p14:nvContentPartPr>
            <p14:xfrm>
              <a:off x="10271417" y="410482"/>
              <a:ext cx="1382760" cy="1565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12F83799-E844-4829-8696-16561905618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253417" y="392842"/>
                <a:ext cx="1418400" cy="160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C3322F50-45F2-411A-AF63-931F4288F688}"/>
              </a:ext>
            </a:extLst>
          </p:cNvPr>
          <p:cNvGrpSpPr/>
          <p:nvPr/>
        </p:nvGrpSpPr>
        <p:grpSpPr>
          <a:xfrm>
            <a:off x="435497" y="1722322"/>
            <a:ext cx="3321720" cy="370440"/>
            <a:chOff x="435497" y="1722322"/>
            <a:chExt cx="332172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FD988B-9009-4E52-A3A2-62BB6D6CB3F1}"/>
                    </a:ext>
                  </a:extLst>
                </p14:cNvPr>
                <p14:cNvContentPartPr/>
                <p14:nvPr/>
              </p14:nvContentPartPr>
              <p14:xfrm>
                <a:off x="435497" y="1779922"/>
                <a:ext cx="443160" cy="196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FD988B-9009-4E52-A3A2-62BB6D6CB3F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17857" y="1761922"/>
                  <a:ext cx="478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8FAD341-9F50-4B5B-BDDD-81853B6EB882}"/>
                    </a:ext>
                  </a:extLst>
                </p14:cNvPr>
                <p14:cNvContentPartPr/>
                <p14:nvPr/>
              </p14:nvContentPartPr>
              <p14:xfrm>
                <a:off x="1129217" y="1722322"/>
                <a:ext cx="826920" cy="2894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8FAD341-9F50-4B5B-BDDD-81853B6EB88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1577" y="1704322"/>
                  <a:ext cx="8625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5CDEC9D-93D7-44C9-AE8E-357B2C33CF7D}"/>
                    </a:ext>
                  </a:extLst>
                </p14:cNvPr>
                <p14:cNvContentPartPr/>
                <p14:nvPr/>
              </p14:nvContentPartPr>
              <p14:xfrm>
                <a:off x="1636457" y="1810522"/>
                <a:ext cx="15480" cy="29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5CDEC9D-93D7-44C9-AE8E-357B2C33CF7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618817" y="1792882"/>
                  <a:ext cx="51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B2620A-0973-47DF-ACEA-33772FAE06B4}"/>
                    </a:ext>
                  </a:extLst>
                </p14:cNvPr>
                <p14:cNvContentPartPr/>
                <p14:nvPr/>
              </p14:nvContentPartPr>
              <p14:xfrm>
                <a:off x="1729337" y="1826362"/>
                <a:ext cx="169200" cy="28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B2620A-0973-47DF-ACEA-33772FAE06B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711697" y="1808362"/>
                  <a:ext cx="2048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B5F90CE-18AC-4536-BC29-96AF2C841E5C}"/>
                    </a:ext>
                  </a:extLst>
                </p14:cNvPr>
                <p14:cNvContentPartPr/>
                <p14:nvPr/>
              </p14:nvContentPartPr>
              <p14:xfrm>
                <a:off x="2299577" y="1723042"/>
                <a:ext cx="1457640" cy="3697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B5F90CE-18AC-4536-BC29-96AF2C841E5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81577" y="1705402"/>
                  <a:ext cx="149328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3E9B714-7CB6-49B7-99CB-987A01D3C9B3}"/>
                    </a:ext>
                  </a:extLst>
                </p14:cNvPr>
                <p14:cNvContentPartPr/>
                <p14:nvPr/>
              </p14:nvContentPartPr>
              <p14:xfrm>
                <a:off x="3046937" y="1786402"/>
                <a:ext cx="70560" cy="18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3E9B714-7CB6-49B7-99CB-987A01D3C9B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029297" y="1768762"/>
                  <a:ext cx="106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D734421-20F7-408B-AD77-7B838881FB9F}"/>
                    </a:ext>
                  </a:extLst>
                </p14:cNvPr>
                <p14:cNvContentPartPr/>
                <p14:nvPr/>
              </p14:nvContentPartPr>
              <p14:xfrm>
                <a:off x="2797457" y="1798642"/>
                <a:ext cx="201600" cy="70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D734421-20F7-408B-AD77-7B838881FB9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779457" y="1780642"/>
                  <a:ext cx="2372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CC1D28A-37B0-4D97-AC55-E68E935FBB6E}"/>
              </a:ext>
            </a:extLst>
          </p:cNvPr>
          <p:cNvGrpSpPr/>
          <p:nvPr/>
        </p:nvGrpSpPr>
        <p:grpSpPr>
          <a:xfrm>
            <a:off x="10615937" y="4779082"/>
            <a:ext cx="718920" cy="157320"/>
            <a:chOff x="10615937" y="4779082"/>
            <a:chExt cx="71892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7A6DC9A-5BA3-4003-84AB-208A86FC856D}"/>
                    </a:ext>
                  </a:extLst>
                </p14:cNvPr>
                <p14:cNvContentPartPr/>
                <p14:nvPr/>
              </p14:nvContentPartPr>
              <p14:xfrm>
                <a:off x="10666337" y="4807882"/>
                <a:ext cx="668520" cy="34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7A6DC9A-5BA3-4003-84AB-208A86FC856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648697" y="4789882"/>
                  <a:ext cx="704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133076D-1F1C-4139-A129-C0E4665126C2}"/>
                    </a:ext>
                  </a:extLst>
                </p14:cNvPr>
                <p14:cNvContentPartPr/>
                <p14:nvPr/>
              </p14:nvContentPartPr>
              <p14:xfrm>
                <a:off x="10615937" y="4779082"/>
                <a:ext cx="284400" cy="157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133076D-1F1C-4139-A129-C0E4665126C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98297" y="4761442"/>
                  <a:ext cx="320040" cy="19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00019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B7ABDD-5651-4324-98C3-25CE01A34587}"/>
              </a:ext>
            </a:extLst>
          </p:cNvPr>
          <p:cNvGrpSpPr/>
          <p:nvPr/>
        </p:nvGrpSpPr>
        <p:grpSpPr>
          <a:xfrm>
            <a:off x="1019057" y="400762"/>
            <a:ext cx="942480" cy="450000"/>
            <a:chOff x="1019057" y="400762"/>
            <a:chExt cx="942480" cy="45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EE98E04-4F42-4558-8E2D-85C115872B4B}"/>
                    </a:ext>
                  </a:extLst>
                </p14:cNvPr>
                <p14:cNvContentPartPr/>
                <p14:nvPr/>
              </p14:nvContentPartPr>
              <p14:xfrm>
                <a:off x="1019057" y="400762"/>
                <a:ext cx="439560" cy="1929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EE98E04-4F42-4558-8E2D-85C115872B4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01417" y="383122"/>
                  <a:ext cx="475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61B9302-94B4-4FDD-AA8F-EB7A8E82523E}"/>
                    </a:ext>
                  </a:extLst>
                </p14:cNvPr>
                <p14:cNvContentPartPr/>
                <p14:nvPr/>
              </p14:nvContentPartPr>
              <p14:xfrm>
                <a:off x="1155857" y="537562"/>
                <a:ext cx="159840" cy="312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61B9302-94B4-4FDD-AA8F-EB7A8E82523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37857" y="519922"/>
                  <a:ext cx="1954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E63C2FF-4487-45B2-A2DA-F7E25F9FDC17}"/>
                    </a:ext>
                  </a:extLst>
                </p14:cNvPr>
                <p14:cNvContentPartPr/>
                <p14:nvPr/>
              </p14:nvContentPartPr>
              <p14:xfrm>
                <a:off x="1484177" y="440002"/>
                <a:ext cx="477360" cy="4107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E63C2FF-4487-45B2-A2DA-F7E25F9FDC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66537" y="422002"/>
                  <a:ext cx="513000" cy="44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C986D6-09C9-4AF6-A861-3F6481A00571}"/>
              </a:ext>
            </a:extLst>
          </p:cNvPr>
          <p:cNvGrpSpPr/>
          <p:nvPr/>
        </p:nvGrpSpPr>
        <p:grpSpPr>
          <a:xfrm>
            <a:off x="2277617" y="383122"/>
            <a:ext cx="5346360" cy="609480"/>
            <a:chOff x="2277617" y="383122"/>
            <a:chExt cx="534636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2D907AC-CDE3-4E1B-AB42-6205C3B75F28}"/>
                    </a:ext>
                  </a:extLst>
                </p14:cNvPr>
                <p14:cNvContentPartPr/>
                <p14:nvPr/>
              </p14:nvContentPartPr>
              <p14:xfrm>
                <a:off x="2277617" y="404362"/>
                <a:ext cx="1359720" cy="58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2D907AC-CDE3-4E1B-AB42-6205C3B75F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59977" y="386722"/>
                  <a:ext cx="139536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4DAEB81-A1A2-4F01-895E-CE5B9A582092}"/>
                    </a:ext>
                  </a:extLst>
                </p14:cNvPr>
                <p14:cNvContentPartPr/>
                <p14:nvPr/>
              </p14:nvContentPartPr>
              <p14:xfrm>
                <a:off x="3894017" y="653482"/>
                <a:ext cx="407880" cy="170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4DAEB81-A1A2-4F01-895E-CE5B9A58209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76377" y="635482"/>
                  <a:ext cx="443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4DC6BE7-D575-4E3A-918A-0282A5CE7372}"/>
                    </a:ext>
                  </a:extLst>
                </p14:cNvPr>
                <p14:cNvContentPartPr/>
                <p14:nvPr/>
              </p14:nvContentPartPr>
              <p14:xfrm>
                <a:off x="4090577" y="575722"/>
                <a:ext cx="17640" cy="14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4DC6BE7-D575-4E3A-918A-0282A5CE73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072937" y="557722"/>
                  <a:ext cx="53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50B92FB-0E0B-4CF3-881D-F549879EE15F}"/>
                    </a:ext>
                  </a:extLst>
                </p14:cNvPr>
                <p14:cNvContentPartPr/>
                <p14:nvPr/>
              </p14:nvContentPartPr>
              <p14:xfrm>
                <a:off x="4573337" y="384562"/>
                <a:ext cx="600480" cy="443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50B92FB-0E0B-4CF3-881D-F549879EE15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55697" y="366922"/>
                  <a:ext cx="6361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672D9FF-3193-4853-8918-A9F767AA8156}"/>
                    </a:ext>
                  </a:extLst>
                </p14:cNvPr>
                <p14:cNvContentPartPr/>
                <p14:nvPr/>
              </p14:nvContentPartPr>
              <p14:xfrm>
                <a:off x="4666937" y="614242"/>
                <a:ext cx="198720" cy="62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672D9FF-3193-4853-8918-A9F767AA815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48937" y="596242"/>
                  <a:ext cx="234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A5C2DFC-60DE-4529-BFC2-23AB67E32420}"/>
                    </a:ext>
                  </a:extLst>
                </p14:cNvPr>
                <p14:cNvContentPartPr/>
                <p14:nvPr/>
              </p14:nvContentPartPr>
              <p14:xfrm>
                <a:off x="5345177" y="383122"/>
                <a:ext cx="1677960" cy="45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A5C2DFC-60DE-4529-BFC2-23AB67E3242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327537" y="365482"/>
                  <a:ext cx="1713600" cy="48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03D8780-92D0-4CCC-BDBC-F2A6F3A4F2D2}"/>
                    </a:ext>
                  </a:extLst>
                </p14:cNvPr>
                <p14:cNvContentPartPr/>
                <p14:nvPr/>
              </p14:nvContentPartPr>
              <p14:xfrm>
                <a:off x="7321217" y="422362"/>
                <a:ext cx="302760" cy="533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03D8780-92D0-4CCC-BDBC-F2A6F3A4F2D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03217" y="404362"/>
                  <a:ext cx="338400" cy="56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7B47BC3-5D71-4CE6-A486-B0E02FE45CB0}"/>
                  </a:ext>
                </a:extLst>
              </p14:cNvPr>
              <p14:cNvContentPartPr/>
              <p14:nvPr/>
            </p14:nvContentPartPr>
            <p14:xfrm>
              <a:off x="7963817" y="465562"/>
              <a:ext cx="1140840" cy="388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7B47BC3-5D71-4CE6-A486-B0E02FE45CB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45817" y="447922"/>
                <a:ext cx="117648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6FABEBD-12E9-4340-B505-378C4A7D920D}"/>
                  </a:ext>
                </a:extLst>
              </p14:cNvPr>
              <p14:cNvContentPartPr/>
              <p14:nvPr/>
            </p14:nvContentPartPr>
            <p14:xfrm>
              <a:off x="8929697" y="589402"/>
              <a:ext cx="18720" cy="8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6FABEBD-12E9-4340-B505-378C4A7D920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11697" y="571762"/>
                <a:ext cx="543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85317F0-D551-4349-81C7-65F257E6DAD0}"/>
                  </a:ext>
                </a:extLst>
              </p14:cNvPr>
              <p14:cNvContentPartPr/>
              <p14:nvPr/>
            </p14:nvContentPartPr>
            <p14:xfrm>
              <a:off x="9146777" y="436042"/>
              <a:ext cx="734040" cy="4028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85317F0-D551-4349-81C7-65F257E6DAD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128777" y="418402"/>
                <a:ext cx="76968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5FE23FE-46FB-4C68-80A6-5D14D1A6D3CC}"/>
                  </a:ext>
                </a:extLst>
              </p14:cNvPr>
              <p14:cNvContentPartPr/>
              <p14:nvPr/>
            </p14:nvContentPartPr>
            <p14:xfrm>
              <a:off x="9673457" y="607402"/>
              <a:ext cx="200520" cy="212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5FE23FE-46FB-4C68-80A6-5D14D1A6D3C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655457" y="589402"/>
                <a:ext cx="2361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A0557023-84F8-4D9B-94B5-87C6B859D32C}"/>
                  </a:ext>
                </a:extLst>
              </p14:cNvPr>
              <p14:cNvContentPartPr/>
              <p14:nvPr/>
            </p14:nvContentPartPr>
            <p14:xfrm>
              <a:off x="9885497" y="688762"/>
              <a:ext cx="536400" cy="1486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A0557023-84F8-4D9B-94B5-87C6B859D32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867497" y="670762"/>
                <a:ext cx="57204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8421CB8-13F9-40FF-B0B5-389E76F7B521}"/>
                  </a:ext>
                </a:extLst>
              </p14:cNvPr>
              <p14:cNvContentPartPr/>
              <p14:nvPr/>
            </p14:nvContentPartPr>
            <p14:xfrm>
              <a:off x="10129577" y="551962"/>
              <a:ext cx="20520" cy="15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8421CB8-13F9-40FF-B0B5-389E76F7B52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111577" y="533962"/>
                <a:ext cx="5616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B6E93BC3-E5C4-4D6A-BA73-14097EEA8C07}"/>
              </a:ext>
            </a:extLst>
          </p:cNvPr>
          <p:cNvGrpSpPr/>
          <p:nvPr/>
        </p:nvGrpSpPr>
        <p:grpSpPr>
          <a:xfrm>
            <a:off x="854537" y="1076122"/>
            <a:ext cx="9955800" cy="1524240"/>
            <a:chOff x="854537" y="1076122"/>
            <a:chExt cx="9955800" cy="15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5A02C09-1374-4313-A762-8A0F3BE6B6EB}"/>
                    </a:ext>
                  </a:extLst>
                </p14:cNvPr>
                <p14:cNvContentPartPr/>
                <p14:nvPr/>
              </p14:nvContentPartPr>
              <p14:xfrm>
                <a:off x="991697" y="1076122"/>
                <a:ext cx="1446480" cy="523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5A02C09-1374-4313-A762-8A0F3BE6B6E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4057" y="1058482"/>
                  <a:ext cx="148212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E7CC588-7D01-4C78-9A8F-67A844628FDA}"/>
                    </a:ext>
                  </a:extLst>
                </p14:cNvPr>
                <p14:cNvContentPartPr/>
                <p14:nvPr/>
              </p14:nvContentPartPr>
              <p14:xfrm>
                <a:off x="2382377" y="1325602"/>
                <a:ext cx="25200" cy="16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E7CC588-7D01-4C78-9A8F-67A844628FD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64377" y="1307962"/>
                  <a:ext cx="60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8EB2918-67E4-48D2-82E4-BEF86590D957}"/>
                    </a:ext>
                  </a:extLst>
                </p14:cNvPr>
                <p14:cNvContentPartPr/>
                <p14:nvPr/>
              </p14:nvContentPartPr>
              <p14:xfrm>
                <a:off x="2861537" y="1481122"/>
                <a:ext cx="393480" cy="136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8EB2918-67E4-48D2-82E4-BEF86590D95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43537" y="1463122"/>
                  <a:ext cx="4291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D131CB3-CDD9-45FE-9EF9-FC511A3F90A8}"/>
                    </a:ext>
                  </a:extLst>
                </p14:cNvPr>
                <p14:cNvContentPartPr/>
                <p14:nvPr/>
              </p14:nvContentPartPr>
              <p14:xfrm>
                <a:off x="3011297" y="1390762"/>
                <a:ext cx="33120" cy="43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D131CB3-CDD9-45FE-9EF9-FC511A3F90A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93657" y="1373122"/>
                  <a:ext cx="68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1E0B48-3868-47A1-BD92-44D8540E5C81}"/>
                    </a:ext>
                  </a:extLst>
                </p14:cNvPr>
                <p14:cNvContentPartPr/>
                <p14:nvPr/>
              </p14:nvContentPartPr>
              <p14:xfrm>
                <a:off x="3595937" y="1182322"/>
                <a:ext cx="2455560" cy="608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1E0B48-3868-47A1-BD92-44D8540E5C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78297" y="1164682"/>
                  <a:ext cx="2491200" cy="64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2FE8D5B-783D-4F49-9F13-6BAAA15DF55F}"/>
                    </a:ext>
                  </a:extLst>
                </p14:cNvPr>
                <p14:cNvContentPartPr/>
                <p14:nvPr/>
              </p14:nvContentPartPr>
              <p14:xfrm>
                <a:off x="5153297" y="1291042"/>
                <a:ext cx="8280" cy="4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2FE8D5B-783D-4F49-9F13-6BAAA15DF55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35657" y="1273402"/>
                  <a:ext cx="43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7E6FC08-4400-4629-8662-F8FC83BA30D2}"/>
                    </a:ext>
                  </a:extLst>
                </p14:cNvPr>
                <p14:cNvContentPartPr/>
                <p14:nvPr/>
              </p14:nvContentPartPr>
              <p14:xfrm>
                <a:off x="4814897" y="1306162"/>
                <a:ext cx="250200" cy="21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7E6FC08-4400-4629-8662-F8FC83BA30D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97257" y="1288162"/>
                  <a:ext cx="285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D5FBFE-AB03-4EDB-B92C-59EB05E12409}"/>
                    </a:ext>
                  </a:extLst>
                </p14:cNvPr>
                <p14:cNvContentPartPr/>
                <p14:nvPr/>
              </p14:nvContentPartPr>
              <p14:xfrm>
                <a:off x="6312857" y="1154602"/>
                <a:ext cx="447840" cy="379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D5FBFE-AB03-4EDB-B92C-59EB05E124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95217" y="1136962"/>
                  <a:ext cx="4834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7656649-8BE7-4978-AC6C-CF8040E9F939}"/>
                    </a:ext>
                  </a:extLst>
                </p14:cNvPr>
                <p14:cNvContentPartPr/>
                <p14:nvPr/>
              </p14:nvContentPartPr>
              <p14:xfrm>
                <a:off x="6398897" y="1281322"/>
                <a:ext cx="268560" cy="320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7656649-8BE7-4978-AC6C-CF8040E9F9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380897" y="1263682"/>
                  <a:ext cx="304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4C80517-A1D9-47F8-9A00-4F639182C44F}"/>
                    </a:ext>
                  </a:extLst>
                </p14:cNvPr>
                <p14:cNvContentPartPr/>
                <p14:nvPr/>
              </p14:nvContentPartPr>
              <p14:xfrm>
                <a:off x="7095857" y="1137322"/>
                <a:ext cx="918000" cy="392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4C80517-A1D9-47F8-9A00-4F639182C44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77857" y="1119682"/>
                  <a:ext cx="9536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E30051-CFF4-4886-8545-7BD499316C1E}"/>
                    </a:ext>
                  </a:extLst>
                </p14:cNvPr>
                <p14:cNvContentPartPr/>
                <p14:nvPr/>
              </p14:nvContentPartPr>
              <p14:xfrm>
                <a:off x="8232017" y="1322722"/>
                <a:ext cx="1359360" cy="449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E30051-CFF4-4886-8545-7BD499316C1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14017" y="1304722"/>
                  <a:ext cx="13950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5081989-5C95-4BC8-9B51-3FAC18280AF7}"/>
                    </a:ext>
                  </a:extLst>
                </p14:cNvPr>
                <p14:cNvContentPartPr/>
                <p14:nvPr/>
              </p14:nvContentPartPr>
              <p14:xfrm>
                <a:off x="9917537" y="1319122"/>
                <a:ext cx="892800" cy="351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5081989-5C95-4BC8-9B51-3FAC18280AF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899537" y="1301122"/>
                  <a:ext cx="92844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392C15-8407-4D32-BD3C-0DE38B4F52E2}"/>
                    </a:ext>
                  </a:extLst>
                </p14:cNvPr>
                <p14:cNvContentPartPr/>
                <p14:nvPr/>
              </p14:nvContentPartPr>
              <p14:xfrm>
                <a:off x="854537" y="1791082"/>
                <a:ext cx="1064520" cy="495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392C15-8407-4D32-BD3C-0DE38B4F52E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36537" y="1773442"/>
                  <a:ext cx="1100160" cy="53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13A28E6-1A11-4AF9-B2F8-DF6680EC4ED1}"/>
                    </a:ext>
                  </a:extLst>
                </p14:cNvPr>
                <p14:cNvContentPartPr/>
                <p14:nvPr/>
              </p14:nvContentPartPr>
              <p14:xfrm>
                <a:off x="1719617" y="2017162"/>
                <a:ext cx="255600" cy="20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13A28E6-1A11-4AF9-B2F8-DF6680EC4E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701617" y="1999162"/>
                  <a:ext cx="291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CA50D1-205A-476A-8139-7CC12276DDF1}"/>
                    </a:ext>
                  </a:extLst>
                </p14:cNvPr>
                <p14:cNvContentPartPr/>
                <p14:nvPr/>
              </p14:nvContentPartPr>
              <p14:xfrm>
                <a:off x="1148297" y="1991602"/>
                <a:ext cx="167040" cy="21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CA50D1-205A-476A-8139-7CC12276DDF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0657" y="1973962"/>
                  <a:ext cx="202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39CEDEC-6E77-4B1A-AEE1-7F52E9290577}"/>
                    </a:ext>
                  </a:extLst>
                </p14:cNvPr>
                <p14:cNvContentPartPr/>
                <p14:nvPr/>
              </p14:nvContentPartPr>
              <p14:xfrm>
                <a:off x="2280497" y="1831402"/>
                <a:ext cx="952560" cy="4363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39CEDEC-6E77-4B1A-AEE1-7F52E929057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62857" y="1813762"/>
                  <a:ext cx="98820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772BFB-5B99-48D0-A51D-0273C15D7ECB}"/>
                    </a:ext>
                  </a:extLst>
                </p14:cNvPr>
                <p14:cNvContentPartPr/>
                <p14:nvPr/>
              </p14:nvContentPartPr>
              <p14:xfrm>
                <a:off x="2964497" y="2022202"/>
                <a:ext cx="186120" cy="8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772BFB-5B99-48D0-A51D-0273C15D7E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46857" y="2004562"/>
                  <a:ext cx="2217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3E78289-5605-4F6E-B567-5A636D551284}"/>
                    </a:ext>
                  </a:extLst>
                </p14:cNvPr>
                <p14:cNvContentPartPr/>
                <p14:nvPr/>
              </p14:nvContentPartPr>
              <p14:xfrm>
                <a:off x="2664617" y="1979002"/>
                <a:ext cx="44280" cy="4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3E78289-5605-4F6E-B567-5A636D55128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46977" y="1961362"/>
                  <a:ext cx="79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BA62EE4-D256-4E88-B896-9E5BA8E69B49}"/>
                    </a:ext>
                  </a:extLst>
                </p14:cNvPr>
                <p14:cNvContentPartPr/>
                <p14:nvPr/>
              </p14:nvContentPartPr>
              <p14:xfrm>
                <a:off x="3908417" y="1978642"/>
                <a:ext cx="768240" cy="328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BA62EE4-D256-4E88-B896-9E5BA8E69B4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90777" y="1961002"/>
                  <a:ext cx="8038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116A18E-3DBD-4D14-B164-4396F3546690}"/>
                    </a:ext>
                  </a:extLst>
                </p14:cNvPr>
                <p14:cNvContentPartPr/>
                <p14:nvPr/>
              </p14:nvContentPartPr>
              <p14:xfrm>
                <a:off x="5148977" y="1842922"/>
                <a:ext cx="842400" cy="400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116A18E-3DBD-4D14-B164-4396F354669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31337" y="1825282"/>
                  <a:ext cx="87804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9AACBD5-9FCF-45AE-A52C-7A3D36C8F7EC}"/>
                    </a:ext>
                  </a:extLst>
                </p14:cNvPr>
                <p14:cNvContentPartPr/>
                <p14:nvPr/>
              </p14:nvContentPartPr>
              <p14:xfrm>
                <a:off x="6198017" y="1817722"/>
                <a:ext cx="1072080" cy="782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9AACBD5-9FCF-45AE-A52C-7A3D36C8F7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180017" y="1799722"/>
                  <a:ext cx="1107720" cy="81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EC67394-BAA1-4E74-810B-15BE8168D239}"/>
                    </a:ext>
                  </a:extLst>
                </p14:cNvPr>
                <p14:cNvContentPartPr/>
                <p14:nvPr/>
              </p14:nvContentPartPr>
              <p14:xfrm>
                <a:off x="7683737" y="2018962"/>
                <a:ext cx="899640" cy="343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EC67394-BAA1-4E74-810B-15BE8168D2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65737" y="2000962"/>
                  <a:ext cx="93528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707E3DD-7271-4F75-82A7-F604B4632317}"/>
                    </a:ext>
                  </a:extLst>
                </p14:cNvPr>
                <p14:cNvContentPartPr/>
                <p14:nvPr/>
              </p14:nvContentPartPr>
              <p14:xfrm>
                <a:off x="8929697" y="1943362"/>
                <a:ext cx="1159200" cy="319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707E3DD-7271-4F75-82A7-F604B463231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912057" y="1925362"/>
                  <a:ext cx="11948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619B811-91DA-4D99-9A42-A7B2955F26A7}"/>
                    </a:ext>
                  </a:extLst>
                </p14:cNvPr>
                <p14:cNvContentPartPr/>
                <p14:nvPr/>
              </p14:nvContentPartPr>
              <p14:xfrm>
                <a:off x="9773897" y="2034442"/>
                <a:ext cx="354240" cy="14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619B811-91DA-4D99-9A42-A7B2955F26A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755897" y="2016442"/>
                  <a:ext cx="389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F1014B1-D697-49D2-B93A-7B9F6A3AA320}"/>
                    </a:ext>
                  </a:extLst>
                </p14:cNvPr>
                <p14:cNvContentPartPr/>
                <p14:nvPr/>
              </p14:nvContentPartPr>
              <p14:xfrm>
                <a:off x="9667697" y="1894402"/>
                <a:ext cx="14040" cy="19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F1014B1-D697-49D2-B93A-7B9F6A3AA3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649697" y="1876402"/>
                  <a:ext cx="49680" cy="5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6A196EA3-B807-48AF-88E7-D738BC86F8C6}"/>
              </a:ext>
            </a:extLst>
          </p:cNvPr>
          <p:cNvGrpSpPr/>
          <p:nvPr/>
        </p:nvGrpSpPr>
        <p:grpSpPr>
          <a:xfrm>
            <a:off x="3777017" y="3123442"/>
            <a:ext cx="3500280" cy="504000"/>
            <a:chOff x="3777017" y="3123442"/>
            <a:chExt cx="350028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0D36F91-B7E1-4D94-B5A1-B798B3FAD01C}"/>
                    </a:ext>
                  </a:extLst>
                </p14:cNvPr>
                <p14:cNvContentPartPr/>
                <p14:nvPr/>
              </p14:nvContentPartPr>
              <p14:xfrm>
                <a:off x="3777017" y="3123442"/>
                <a:ext cx="218880" cy="401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0D36F91-B7E1-4D94-B5A1-B798B3FAD01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59377" y="3105442"/>
                  <a:ext cx="2545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73921AD-677B-4649-BF93-91C73811E1F6}"/>
                    </a:ext>
                  </a:extLst>
                </p14:cNvPr>
                <p14:cNvContentPartPr/>
                <p14:nvPr/>
              </p14:nvContentPartPr>
              <p14:xfrm>
                <a:off x="4111457" y="3366802"/>
                <a:ext cx="125280" cy="213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73921AD-677B-4649-BF93-91C73811E1F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93817" y="3349162"/>
                  <a:ext cx="1609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7C91B5F-729F-4987-B974-FFBFA9B1AFAB}"/>
                    </a:ext>
                  </a:extLst>
                </p14:cNvPr>
                <p14:cNvContentPartPr/>
                <p14:nvPr/>
              </p14:nvContentPartPr>
              <p14:xfrm>
                <a:off x="4574417" y="3431242"/>
                <a:ext cx="288000" cy="13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7C91B5F-729F-4987-B974-FFBFA9B1AFA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56417" y="3413242"/>
                  <a:ext cx="323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ED6714A-6926-4512-BBD1-BE9E847B55AD}"/>
                    </a:ext>
                  </a:extLst>
                </p14:cNvPr>
                <p14:cNvContentPartPr/>
                <p14:nvPr/>
              </p14:nvContentPartPr>
              <p14:xfrm>
                <a:off x="4594577" y="3560122"/>
                <a:ext cx="196200" cy="100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ED6714A-6926-4512-BBD1-BE9E847B55A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76577" y="3542122"/>
                  <a:ext cx="2318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28A6A44-7FB4-4E9F-99F6-EBE498A84086}"/>
                    </a:ext>
                  </a:extLst>
                </p14:cNvPr>
                <p14:cNvContentPartPr/>
                <p14:nvPr/>
              </p14:nvContentPartPr>
              <p14:xfrm>
                <a:off x="5129897" y="3457882"/>
                <a:ext cx="240480" cy="86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28A6A44-7FB4-4E9F-99F6-EBE498A8408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12257" y="3440242"/>
                  <a:ext cx="2761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F877CF-8F05-4DFC-AD9D-6EEC5C86224B}"/>
                    </a:ext>
                  </a:extLst>
                </p14:cNvPr>
                <p14:cNvContentPartPr/>
                <p14:nvPr/>
              </p14:nvContentPartPr>
              <p14:xfrm>
                <a:off x="5613737" y="3360322"/>
                <a:ext cx="212400" cy="249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F877CF-8F05-4DFC-AD9D-6EEC5C8622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96097" y="3342682"/>
                  <a:ext cx="2480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F89834F-8C0D-4D22-9569-2AF6F1B120B7}"/>
                    </a:ext>
                  </a:extLst>
                </p14:cNvPr>
                <p14:cNvContentPartPr/>
                <p14:nvPr/>
              </p14:nvContentPartPr>
              <p14:xfrm>
                <a:off x="5628137" y="3176722"/>
                <a:ext cx="234000" cy="444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F89834F-8C0D-4D22-9569-2AF6F1B120B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10137" y="3159082"/>
                  <a:ext cx="2696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C47B729-B39F-4E15-9F98-B84924C4AD51}"/>
                    </a:ext>
                  </a:extLst>
                </p14:cNvPr>
                <p14:cNvContentPartPr/>
                <p14:nvPr/>
              </p14:nvContentPartPr>
              <p14:xfrm>
                <a:off x="6120257" y="3379042"/>
                <a:ext cx="181440" cy="2296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C47B729-B39F-4E15-9F98-B84924C4AD5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02257" y="3361042"/>
                  <a:ext cx="217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576356A-C2BA-4EA1-9F09-F413A66A87BE}"/>
                    </a:ext>
                  </a:extLst>
                </p14:cNvPr>
                <p14:cNvContentPartPr/>
                <p14:nvPr/>
              </p14:nvContentPartPr>
              <p14:xfrm>
                <a:off x="6648737" y="3429802"/>
                <a:ext cx="206640" cy="160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576356A-C2BA-4EA1-9F09-F413A66A87B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30737" y="3412162"/>
                  <a:ext cx="242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6B9BCC1-4CBA-4664-A3C3-3B56CAACF54C}"/>
                    </a:ext>
                  </a:extLst>
                </p14:cNvPr>
                <p14:cNvContentPartPr/>
                <p14:nvPr/>
              </p14:nvContentPartPr>
              <p14:xfrm>
                <a:off x="6812177" y="3179962"/>
                <a:ext cx="43920" cy="447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6B9BCC1-4CBA-4664-A3C3-3B56CAACF54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94537" y="3161962"/>
                  <a:ext cx="795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DD5852A-DC84-48A9-94F1-08778E2DBEE5}"/>
                    </a:ext>
                  </a:extLst>
                </p14:cNvPr>
                <p14:cNvContentPartPr/>
                <p14:nvPr/>
              </p14:nvContentPartPr>
              <p14:xfrm>
                <a:off x="7047977" y="3190042"/>
                <a:ext cx="229320" cy="413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DD5852A-DC84-48A9-94F1-08778E2DBEE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030337" y="3172042"/>
                  <a:ext cx="26496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70D61B-ED75-446A-B8D4-F92698E12611}"/>
                    </a:ext>
                  </a:extLst>
                </p14:cNvPr>
                <p14:cNvContentPartPr/>
                <p14:nvPr/>
              </p14:nvContentPartPr>
              <p14:xfrm>
                <a:off x="6924857" y="3406042"/>
                <a:ext cx="299520" cy="198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70D61B-ED75-446A-B8D4-F92698E1261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906857" y="3388402"/>
                  <a:ext cx="33516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DF35B4F5-4000-403F-BCCC-162FAA0ACA7C}"/>
                  </a:ext>
                </a:extLst>
              </p14:cNvPr>
              <p14:cNvContentPartPr/>
              <p14:nvPr/>
            </p14:nvContentPartPr>
            <p14:xfrm>
              <a:off x="2265017" y="580762"/>
              <a:ext cx="4566600" cy="698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DF35B4F5-4000-403F-BCCC-162FAA0ACA7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175377" y="401122"/>
                <a:ext cx="47462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8048EF24-30F7-4794-B291-5E4611885280}"/>
                  </a:ext>
                </a:extLst>
              </p14:cNvPr>
              <p14:cNvContentPartPr/>
              <p14:nvPr/>
            </p14:nvContentPartPr>
            <p14:xfrm>
              <a:off x="2078897" y="852922"/>
              <a:ext cx="207360" cy="68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8048EF24-30F7-4794-B291-5E461188528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988897" y="673282"/>
                <a:ext cx="3870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4E962C7-113D-4FB0-9D92-31BA86805033}"/>
                  </a:ext>
                </a:extLst>
              </p14:cNvPr>
              <p14:cNvContentPartPr/>
              <p14:nvPr/>
            </p14:nvContentPartPr>
            <p14:xfrm>
              <a:off x="2291657" y="739522"/>
              <a:ext cx="4564440" cy="82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4E962C7-113D-4FB0-9D92-31BA86805033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202017" y="559882"/>
                <a:ext cx="4744080" cy="4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9AEA9D9-FC35-4CA3-948B-60C18BB3BADF}"/>
                  </a:ext>
                </a:extLst>
              </p14:cNvPr>
              <p14:cNvContentPartPr/>
              <p14:nvPr/>
            </p14:nvContentPartPr>
            <p14:xfrm>
              <a:off x="3749297" y="3149722"/>
              <a:ext cx="478440" cy="4014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9AEA9D9-FC35-4CA3-948B-60C18BB3BAD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59657" y="2970082"/>
                <a:ext cx="65808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41655134-2466-4841-B086-C9715EE9D9E4}"/>
                  </a:ext>
                </a:extLst>
              </p14:cNvPr>
              <p14:cNvContentPartPr/>
              <p14:nvPr/>
            </p14:nvContentPartPr>
            <p14:xfrm>
              <a:off x="3802937" y="3593602"/>
              <a:ext cx="185400" cy="360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41655134-2466-4841-B086-C9715EE9D9E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3712937" y="3413962"/>
                <a:ext cx="365040" cy="39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C5AA9FC-0543-4784-9B42-B249167DF459}"/>
                  </a:ext>
                </a:extLst>
              </p14:cNvPr>
              <p14:cNvContentPartPr/>
              <p14:nvPr/>
            </p14:nvContentPartPr>
            <p14:xfrm>
              <a:off x="6074177" y="3338362"/>
              <a:ext cx="263880" cy="279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C5AA9FC-0543-4784-9B42-B249167DF45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984537" y="3158722"/>
                <a:ext cx="44352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6854AC8D-36A9-41B7-BBA8-8648DC6E83C8}"/>
                  </a:ext>
                </a:extLst>
              </p14:cNvPr>
              <p14:cNvContentPartPr/>
              <p14:nvPr/>
            </p14:nvContentPartPr>
            <p14:xfrm>
              <a:off x="7074257" y="1356562"/>
              <a:ext cx="3352320" cy="997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6854AC8D-36A9-41B7-BBA8-8648DC6E83C8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984257" y="1176922"/>
                <a:ext cx="35319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40234B9C-3E23-4CB9-AACF-86221FEB0A3E}"/>
                  </a:ext>
                </a:extLst>
              </p14:cNvPr>
              <p14:cNvContentPartPr/>
              <p14:nvPr/>
            </p14:nvContentPartPr>
            <p14:xfrm>
              <a:off x="810977" y="2017522"/>
              <a:ext cx="2449080" cy="1047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40234B9C-3E23-4CB9-AACF-86221FEB0A3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21337" y="1837882"/>
                <a:ext cx="2628720" cy="46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9B6B786-09F6-41BE-8341-B15027AF89A5}"/>
                  </a:ext>
                </a:extLst>
              </p14:cNvPr>
              <p14:cNvContentPartPr/>
              <p14:nvPr/>
            </p14:nvContentPartPr>
            <p14:xfrm>
              <a:off x="5067617" y="2059642"/>
              <a:ext cx="5135400" cy="748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9B6B786-09F6-41BE-8341-B15027AF89A5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977617" y="1880002"/>
                <a:ext cx="531504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20D1A87-E5EE-4AA9-B4B1-5EB7BAAD93C5}"/>
                  </a:ext>
                </a:extLst>
              </p14:cNvPr>
              <p14:cNvContentPartPr/>
              <p14:nvPr/>
            </p14:nvContentPartPr>
            <p14:xfrm>
              <a:off x="6644777" y="3268162"/>
              <a:ext cx="652320" cy="263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20D1A87-E5EE-4AA9-B4B1-5EB7BAAD93C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555137" y="3088162"/>
                <a:ext cx="83196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30D2882-EDFC-40E5-823A-6BDBE2D5478B}"/>
                  </a:ext>
                </a:extLst>
              </p14:cNvPr>
              <p14:cNvContentPartPr/>
              <p14:nvPr/>
            </p14:nvContentPartPr>
            <p14:xfrm>
              <a:off x="6620297" y="3547522"/>
              <a:ext cx="582840" cy="7488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30D2882-EDFC-40E5-823A-6BDBE2D5478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530657" y="3367522"/>
                <a:ext cx="762480" cy="434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79736A97-6468-4D00-B06D-E548C96B2207}"/>
              </a:ext>
            </a:extLst>
          </p:cNvPr>
          <p:cNvGrpSpPr/>
          <p:nvPr/>
        </p:nvGrpSpPr>
        <p:grpSpPr>
          <a:xfrm>
            <a:off x="5127017" y="3818242"/>
            <a:ext cx="91080" cy="485280"/>
            <a:chOff x="5127017" y="3818242"/>
            <a:chExt cx="9108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3185EA7-BBC1-4954-A64C-9A9BA33D87B6}"/>
                    </a:ext>
                  </a:extLst>
                </p14:cNvPr>
                <p14:cNvContentPartPr/>
                <p14:nvPr/>
              </p14:nvContentPartPr>
              <p14:xfrm>
                <a:off x="5170937" y="3818242"/>
                <a:ext cx="32760" cy="485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3185EA7-BBC1-4954-A64C-9A9BA33D87B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53297" y="3800602"/>
                  <a:ext cx="684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A1D70AA-70BD-41AF-9C77-0028CDD9DA1F}"/>
                    </a:ext>
                  </a:extLst>
                </p14:cNvPr>
                <p14:cNvContentPartPr/>
                <p14:nvPr/>
              </p14:nvContentPartPr>
              <p14:xfrm>
                <a:off x="5127017" y="3834802"/>
                <a:ext cx="91080" cy="1602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A1D70AA-70BD-41AF-9C77-0028CDD9DA1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109017" y="3817162"/>
                  <a:ext cx="12672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053227D-35BB-4A86-AC6D-28FF89BC08F3}"/>
                  </a:ext>
                </a:extLst>
              </p14:cNvPr>
              <p14:cNvContentPartPr/>
              <p14:nvPr/>
            </p14:nvContentPartPr>
            <p14:xfrm>
              <a:off x="5681417" y="4462282"/>
              <a:ext cx="1282320" cy="36324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053227D-35BB-4A86-AC6D-28FF89BC08F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663777" y="4444282"/>
                <a:ext cx="1317960" cy="39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1F35578-F2A4-42BD-B0FF-814ABDEE5F13}"/>
              </a:ext>
            </a:extLst>
          </p:cNvPr>
          <p:cNvGrpSpPr/>
          <p:nvPr/>
        </p:nvGrpSpPr>
        <p:grpSpPr>
          <a:xfrm>
            <a:off x="5030177" y="4418722"/>
            <a:ext cx="4102920" cy="1425960"/>
            <a:chOff x="5030177" y="4418722"/>
            <a:chExt cx="4102920" cy="14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7CA70E1-438C-43AE-B3F3-97856E3928BD}"/>
                    </a:ext>
                  </a:extLst>
                </p14:cNvPr>
                <p14:cNvContentPartPr/>
                <p14:nvPr/>
              </p14:nvContentPartPr>
              <p14:xfrm>
                <a:off x="5036297" y="4439242"/>
                <a:ext cx="477720" cy="324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7CA70E1-438C-43AE-B3F3-97856E3928B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18657" y="4421602"/>
                  <a:ext cx="51336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121BCCC-7685-4182-BD71-9E58635EBE42}"/>
                    </a:ext>
                  </a:extLst>
                </p14:cNvPr>
                <p14:cNvContentPartPr/>
                <p14:nvPr/>
              </p14:nvContentPartPr>
              <p14:xfrm>
                <a:off x="5030177" y="4601962"/>
                <a:ext cx="170280" cy="72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121BCCC-7685-4182-BD71-9E58635EBE4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012177" y="4583962"/>
                  <a:ext cx="205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1111649-8E66-44A1-963E-5FE031667054}"/>
                    </a:ext>
                  </a:extLst>
                </p14:cNvPr>
                <p14:cNvContentPartPr/>
                <p14:nvPr/>
              </p14:nvContentPartPr>
              <p14:xfrm>
                <a:off x="7260017" y="4418722"/>
                <a:ext cx="1263960" cy="608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1111649-8E66-44A1-963E-5FE03166705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242017" y="4400722"/>
                  <a:ext cx="129960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A85138-7FC2-4EF9-AFDB-875D49DA557F}"/>
                    </a:ext>
                  </a:extLst>
                </p14:cNvPr>
                <p14:cNvContentPartPr/>
                <p14:nvPr/>
              </p14:nvContentPartPr>
              <p14:xfrm>
                <a:off x="7171097" y="4924882"/>
                <a:ext cx="1105200" cy="835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A85138-7FC2-4EF9-AFDB-875D49DA557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153097" y="4906882"/>
                  <a:ext cx="1140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115AE01-DED6-4BA0-AB7B-32901720058B}"/>
                    </a:ext>
                  </a:extLst>
                </p14:cNvPr>
                <p14:cNvContentPartPr/>
                <p14:nvPr/>
              </p14:nvContentPartPr>
              <p14:xfrm>
                <a:off x="5037017" y="5256082"/>
                <a:ext cx="500760" cy="247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115AE01-DED6-4BA0-AB7B-32901720058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19377" y="5238442"/>
                  <a:ext cx="536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F2EDA5B-D5F7-4D52-B92B-E1344649FB5B}"/>
                    </a:ext>
                  </a:extLst>
                </p14:cNvPr>
                <p14:cNvContentPartPr/>
                <p14:nvPr/>
              </p14:nvContentPartPr>
              <p14:xfrm>
                <a:off x="5981657" y="5165362"/>
                <a:ext cx="199080" cy="348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F2EDA5B-D5F7-4D52-B92B-E1344649FB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963657" y="5147722"/>
                  <a:ext cx="23472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24B0036-E3AE-4067-BD03-4176F40F718C}"/>
                    </a:ext>
                  </a:extLst>
                </p14:cNvPr>
                <p14:cNvContentPartPr/>
                <p14:nvPr/>
              </p14:nvContentPartPr>
              <p14:xfrm>
                <a:off x="6264977" y="5414842"/>
                <a:ext cx="138600" cy="136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24B0036-E3AE-4067-BD03-4176F40F718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47337" y="5396842"/>
                  <a:ext cx="1742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19FDF4D-6815-4C44-948A-B4753520C02B}"/>
                    </a:ext>
                  </a:extLst>
                </p14:cNvPr>
                <p14:cNvContentPartPr/>
                <p14:nvPr/>
              </p14:nvContentPartPr>
              <p14:xfrm>
                <a:off x="6765737" y="5388562"/>
                <a:ext cx="390240" cy="174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19FDF4D-6815-4C44-948A-B4753520C02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747737" y="5370922"/>
                  <a:ext cx="4258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0D7108B-AE7D-4F68-8A76-54019A410911}"/>
                    </a:ext>
                  </a:extLst>
                </p14:cNvPr>
                <p14:cNvContentPartPr/>
                <p14:nvPr/>
              </p14:nvContentPartPr>
              <p14:xfrm>
                <a:off x="6891737" y="5285242"/>
                <a:ext cx="18720" cy="14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0D7108B-AE7D-4F68-8A76-54019A4109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874097" y="5267242"/>
                  <a:ext cx="54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ADD5882-430C-40A2-8946-E241387410EE}"/>
                    </a:ext>
                  </a:extLst>
                </p14:cNvPr>
                <p14:cNvContentPartPr/>
                <p14:nvPr/>
              </p14:nvContentPartPr>
              <p14:xfrm>
                <a:off x="7374857" y="5085802"/>
                <a:ext cx="1758240" cy="758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ADD5882-430C-40A2-8946-E241387410E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56857" y="5068162"/>
                  <a:ext cx="1793880" cy="79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4F8B872-2377-4E10-953F-C242C2FA6A2A}"/>
                    </a:ext>
                  </a:extLst>
                </p14:cNvPr>
                <p14:cNvContentPartPr/>
                <p14:nvPr/>
              </p14:nvContentPartPr>
              <p14:xfrm>
                <a:off x="8406617" y="5235562"/>
                <a:ext cx="486000" cy="68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4F8B872-2377-4E10-953F-C242C2FA6A2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88977" y="5217922"/>
                  <a:ext cx="521640" cy="10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EC664636-DC2B-4DD7-811E-F1D7A400B3B0}"/>
                  </a:ext>
                </a:extLst>
              </p14:cNvPr>
              <p14:cNvContentPartPr/>
              <p14:nvPr/>
            </p14:nvContentPartPr>
            <p14:xfrm>
              <a:off x="7957337" y="3359602"/>
              <a:ext cx="1589400" cy="17172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EC664636-DC2B-4DD7-811E-F1D7A400B3B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939697" y="3341962"/>
                <a:ext cx="162504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864F11E-B6B4-47AF-8C0E-65A3ED37550E}"/>
              </a:ext>
            </a:extLst>
          </p:cNvPr>
          <p:cNvGrpSpPr/>
          <p:nvPr/>
        </p:nvGrpSpPr>
        <p:grpSpPr>
          <a:xfrm>
            <a:off x="8043017" y="2945962"/>
            <a:ext cx="1536120" cy="614160"/>
            <a:chOff x="8043017" y="2945962"/>
            <a:chExt cx="1536120" cy="61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662DFDD-1DC7-4A01-B1B8-EF40AB3E659F}"/>
                    </a:ext>
                  </a:extLst>
                </p14:cNvPr>
                <p14:cNvContentPartPr/>
                <p14:nvPr/>
              </p14:nvContentPartPr>
              <p14:xfrm>
                <a:off x="8043017" y="2945962"/>
                <a:ext cx="1536120" cy="614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662DFDD-1DC7-4A01-B1B8-EF40AB3E659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025377" y="2928322"/>
                  <a:ext cx="1571760" cy="64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99A402F-EAF6-4BFF-A523-2BB11C53CCC8}"/>
                    </a:ext>
                  </a:extLst>
                </p14:cNvPr>
                <p14:cNvContentPartPr/>
                <p14:nvPr/>
              </p14:nvContentPartPr>
              <p14:xfrm>
                <a:off x="9204017" y="3144322"/>
                <a:ext cx="212400" cy="97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99A402F-EAF6-4BFF-A523-2BB11C53CCC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186377" y="3126322"/>
                  <a:ext cx="2480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B52ED86-AE99-473E-AB5C-F12FDF27D1E9}"/>
                    </a:ext>
                  </a:extLst>
                </p14:cNvPr>
                <p14:cNvContentPartPr/>
                <p14:nvPr/>
              </p14:nvContentPartPr>
              <p14:xfrm>
                <a:off x="8161457" y="3042802"/>
                <a:ext cx="43200" cy="388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B52ED86-AE99-473E-AB5C-F12FDF27D1E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143817" y="3025162"/>
                  <a:ext cx="788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356ADA0-9F9D-480C-A13C-59A7EDAA8091}"/>
              </a:ext>
            </a:extLst>
          </p:cNvPr>
          <p:cNvGrpSpPr/>
          <p:nvPr/>
        </p:nvGrpSpPr>
        <p:grpSpPr>
          <a:xfrm>
            <a:off x="9973337" y="3030202"/>
            <a:ext cx="2134800" cy="628560"/>
            <a:chOff x="9973337" y="3030202"/>
            <a:chExt cx="213480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2B66C29-CF09-40CE-B534-26EBE2C4B228}"/>
                    </a:ext>
                  </a:extLst>
                </p14:cNvPr>
                <p14:cNvContentPartPr/>
                <p14:nvPr/>
              </p14:nvContentPartPr>
              <p14:xfrm>
                <a:off x="11474537" y="3379762"/>
                <a:ext cx="152280" cy="2070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2B66C29-CF09-40CE-B534-26EBE2C4B22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456537" y="3361762"/>
                  <a:ext cx="1879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B804A3-1738-4FD0-82AC-AA3571F1ECA9}"/>
                    </a:ext>
                  </a:extLst>
                </p14:cNvPr>
                <p14:cNvContentPartPr/>
                <p14:nvPr/>
              </p14:nvContentPartPr>
              <p14:xfrm>
                <a:off x="11591897" y="3202642"/>
                <a:ext cx="119520" cy="23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B804A3-1738-4FD0-82AC-AA3571F1ECA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574257" y="3185002"/>
                  <a:ext cx="1551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E999B4D-E200-4D0B-B6E1-770E893FB765}"/>
                    </a:ext>
                  </a:extLst>
                </p14:cNvPr>
                <p14:cNvContentPartPr/>
                <p14:nvPr/>
              </p14:nvContentPartPr>
              <p14:xfrm>
                <a:off x="11978537" y="3030202"/>
                <a:ext cx="78480" cy="307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E999B4D-E200-4D0B-B6E1-770E893FB76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1960897" y="3012202"/>
                  <a:ext cx="1141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8FBD084-7466-476C-AF3A-69A47CF69A61}"/>
                    </a:ext>
                  </a:extLst>
                </p14:cNvPr>
                <p14:cNvContentPartPr/>
                <p14:nvPr/>
              </p14:nvContentPartPr>
              <p14:xfrm>
                <a:off x="11908337" y="3176002"/>
                <a:ext cx="199800" cy="270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8FBD084-7466-476C-AF3A-69A47CF69A6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1890697" y="3158362"/>
                  <a:ext cx="235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A99E502-587C-4CA4-9D85-000CC964595A}"/>
                    </a:ext>
                  </a:extLst>
                </p14:cNvPr>
                <p14:cNvContentPartPr/>
                <p14:nvPr/>
              </p14:nvContentPartPr>
              <p14:xfrm>
                <a:off x="11778737" y="3225682"/>
                <a:ext cx="66960" cy="1461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A99E502-587C-4CA4-9D85-000CC964595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761097" y="3207682"/>
                  <a:ext cx="102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9FF40EC-2A3F-4552-9406-0F9F173D997C}"/>
                    </a:ext>
                  </a:extLst>
                </p14:cNvPr>
                <p14:cNvContentPartPr/>
                <p14:nvPr/>
              </p14:nvContentPartPr>
              <p14:xfrm>
                <a:off x="11738417" y="3134962"/>
                <a:ext cx="131760" cy="2772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9FF40EC-2A3F-4552-9406-0F9F173D997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720417" y="3116962"/>
                  <a:ext cx="1674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EF7A463-71FF-4CD4-9609-EB0E21D41796}"/>
                    </a:ext>
                  </a:extLst>
                </p14:cNvPr>
                <p14:cNvContentPartPr/>
                <p14:nvPr/>
              </p14:nvContentPartPr>
              <p14:xfrm>
                <a:off x="9973337" y="3359602"/>
                <a:ext cx="154800" cy="206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EF7A463-71FF-4CD4-9609-EB0E21D4179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55337" y="3341602"/>
                  <a:ext cx="1904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4392E77-44D2-4248-ADDF-FB6E798DABEC}"/>
                    </a:ext>
                  </a:extLst>
                </p14:cNvPr>
                <p14:cNvContentPartPr/>
                <p14:nvPr/>
              </p14:nvContentPartPr>
              <p14:xfrm>
                <a:off x="10377257" y="3215602"/>
                <a:ext cx="89280" cy="3711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4392E77-44D2-4248-ADDF-FB6E798DABE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359617" y="3197602"/>
                  <a:ext cx="1249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CB4DD81-7DEE-44F4-94F4-D171C67A9BFB}"/>
                    </a:ext>
                  </a:extLst>
                </p14:cNvPr>
                <p14:cNvContentPartPr/>
                <p14:nvPr/>
              </p14:nvContentPartPr>
              <p14:xfrm>
                <a:off x="10313537" y="3384082"/>
                <a:ext cx="223560" cy="24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CB4DD81-7DEE-44F4-94F4-D171C67A9BF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95537" y="3366442"/>
                  <a:ext cx="2592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CECC276-EB92-46BF-8602-D72EB6C3471C}"/>
                    </a:ext>
                  </a:extLst>
                </p14:cNvPr>
                <p14:cNvContentPartPr/>
                <p14:nvPr/>
              </p14:nvContentPartPr>
              <p14:xfrm>
                <a:off x="10211657" y="3187162"/>
                <a:ext cx="146160" cy="4482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CECC276-EB92-46BF-8602-D72EB6C3471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193657" y="3169162"/>
                  <a:ext cx="1818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650A8E3-ED5F-425E-8493-1EBD1C04860A}"/>
                    </a:ext>
                  </a:extLst>
                </p14:cNvPr>
                <p14:cNvContentPartPr/>
                <p14:nvPr/>
              </p14:nvContentPartPr>
              <p14:xfrm>
                <a:off x="10538177" y="3133522"/>
                <a:ext cx="135720" cy="5223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650A8E3-ED5F-425E-8493-1EBD1C04860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20537" y="3115882"/>
                  <a:ext cx="17136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BF65883-B2EE-47B3-AAE6-F8C1CB912507}"/>
                    </a:ext>
                  </a:extLst>
                </p14:cNvPr>
                <p14:cNvContentPartPr/>
                <p14:nvPr/>
              </p14:nvContentPartPr>
              <p14:xfrm>
                <a:off x="10728617" y="3411802"/>
                <a:ext cx="119880" cy="11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BF65883-B2EE-47B3-AAE6-F8C1CB91250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710977" y="3394162"/>
                  <a:ext cx="155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C0C5FAA-AD66-4A63-8E73-7F36BEA1983C}"/>
                    </a:ext>
                  </a:extLst>
                </p14:cNvPr>
                <p14:cNvContentPartPr/>
                <p14:nvPr/>
              </p14:nvContentPartPr>
              <p14:xfrm>
                <a:off x="10717817" y="3500722"/>
                <a:ext cx="114480" cy="133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C0C5FAA-AD66-4A63-8E73-7F36BEA1983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99817" y="3483082"/>
                  <a:ext cx="150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68F93C8-381A-48B2-9C91-E36DD86F02CF}"/>
                    </a:ext>
                  </a:extLst>
                </p14:cNvPr>
                <p14:cNvContentPartPr/>
                <p14:nvPr/>
              </p14:nvContentPartPr>
              <p14:xfrm>
                <a:off x="10912577" y="3425842"/>
                <a:ext cx="116640" cy="159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68F93C8-381A-48B2-9C91-E36DD86F02C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894577" y="3407842"/>
                  <a:ext cx="1522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712807A-1E3D-40F3-93DF-4EA6D45328FC}"/>
                    </a:ext>
                  </a:extLst>
                </p14:cNvPr>
                <p14:cNvContentPartPr/>
                <p14:nvPr/>
              </p14:nvContentPartPr>
              <p14:xfrm>
                <a:off x="11068817" y="3312082"/>
                <a:ext cx="108000" cy="346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712807A-1E3D-40F3-93DF-4EA6D45328F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51177" y="3294442"/>
                  <a:ext cx="1436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9AAA543-C7E6-44A1-8B74-066F745F673B}"/>
                    </a:ext>
                  </a:extLst>
                </p14:cNvPr>
                <p14:cNvContentPartPr/>
                <p14:nvPr/>
              </p14:nvContentPartPr>
              <p14:xfrm>
                <a:off x="11176457" y="3402082"/>
                <a:ext cx="127800" cy="191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9AAA543-C7E6-44A1-8B74-066F745F673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58817" y="3384442"/>
                  <a:ext cx="163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7D52C06-76E5-44C5-A1A6-825F90BD1800}"/>
                    </a:ext>
                  </a:extLst>
                </p14:cNvPr>
                <p14:cNvContentPartPr/>
                <p14:nvPr/>
              </p14:nvContentPartPr>
              <p14:xfrm>
                <a:off x="11343137" y="3328282"/>
                <a:ext cx="57240" cy="313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7D52C06-76E5-44C5-A1A6-825F90BD18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25497" y="3310282"/>
                  <a:ext cx="92880" cy="34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871EBE00-708F-4CF7-8213-4D09640477B8}"/>
                  </a:ext>
                </a:extLst>
              </p14:cNvPr>
              <p14:cNvContentPartPr/>
              <p14:nvPr/>
            </p14:nvContentPartPr>
            <p14:xfrm>
              <a:off x="9708017" y="3014722"/>
              <a:ext cx="2335680" cy="88020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871EBE00-708F-4CF7-8213-4D09640477B8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618377" y="2835082"/>
                <a:ext cx="2515320" cy="12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E48D8AA-172A-4A6C-A68C-A51076AD77FB}"/>
                  </a:ext>
                </a:extLst>
              </p14:cNvPr>
              <p14:cNvContentPartPr/>
              <p14:nvPr/>
            </p14:nvContentPartPr>
            <p14:xfrm>
              <a:off x="9758057" y="2789362"/>
              <a:ext cx="2247120" cy="18288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E48D8AA-172A-4A6C-A68C-A51076AD77F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668417" y="2609722"/>
                <a:ext cx="2426760" cy="5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49DA367-C4F2-4AFD-BC55-5EE7BFEB11AC}"/>
                  </a:ext>
                </a:extLst>
              </p14:cNvPr>
              <p14:cNvContentPartPr/>
              <p14:nvPr/>
            </p14:nvContentPartPr>
            <p14:xfrm>
              <a:off x="11990777" y="2998522"/>
              <a:ext cx="79920" cy="8589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49DA367-C4F2-4AFD-BC55-5EE7BFEB11AC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11901137" y="2818522"/>
                <a:ext cx="259560" cy="121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oup 156">
            <a:extLst>
              <a:ext uri="{FF2B5EF4-FFF2-40B4-BE49-F238E27FC236}">
                <a16:creationId xmlns:a16="http://schemas.microsoft.com/office/drawing/2014/main" id="{AFFA4818-A5F4-4B9F-9989-5CF702501BDF}"/>
              </a:ext>
            </a:extLst>
          </p:cNvPr>
          <p:cNvGrpSpPr/>
          <p:nvPr/>
        </p:nvGrpSpPr>
        <p:grpSpPr>
          <a:xfrm>
            <a:off x="699017" y="5553442"/>
            <a:ext cx="2958480" cy="603360"/>
            <a:chOff x="699017" y="5553442"/>
            <a:chExt cx="2958480" cy="6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43F6903-0E5C-4BAC-9518-591681C413C7}"/>
                    </a:ext>
                  </a:extLst>
                </p14:cNvPr>
                <p14:cNvContentPartPr/>
                <p14:nvPr/>
              </p14:nvContentPartPr>
              <p14:xfrm>
                <a:off x="699017" y="5800042"/>
                <a:ext cx="168120" cy="262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43F6903-0E5C-4BAC-9518-591681C413C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81017" y="5782042"/>
                  <a:ext cx="203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2D25DD4-1220-42EE-B7BF-D37C4A9E927C}"/>
                    </a:ext>
                  </a:extLst>
                </p14:cNvPr>
                <p14:cNvContentPartPr/>
                <p14:nvPr/>
              </p14:nvContentPartPr>
              <p14:xfrm>
                <a:off x="713057" y="5729482"/>
                <a:ext cx="212040" cy="3067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2D25DD4-1220-42EE-B7BF-D37C4A9E927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5057" y="5711842"/>
                  <a:ext cx="2476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559CE88-A93B-4A0A-879C-AEA9C9B63C61}"/>
                    </a:ext>
                  </a:extLst>
                </p14:cNvPr>
                <p14:cNvContentPartPr/>
                <p14:nvPr/>
              </p14:nvContentPartPr>
              <p14:xfrm>
                <a:off x="1101137" y="5917042"/>
                <a:ext cx="222480" cy="237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559CE88-A93B-4A0A-879C-AEA9C9B63C6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83137" y="5899042"/>
                  <a:ext cx="258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E2E2190-D8DB-4F87-935D-7BC6CF3A64E9}"/>
                    </a:ext>
                  </a:extLst>
                </p14:cNvPr>
                <p14:cNvContentPartPr/>
                <p14:nvPr/>
              </p14:nvContentPartPr>
              <p14:xfrm>
                <a:off x="1101137" y="6015682"/>
                <a:ext cx="220680" cy="27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E2E2190-D8DB-4F87-935D-7BC6CF3A64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83137" y="5997682"/>
                  <a:ext cx="256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D465A44-C208-46C9-9218-A9889EA4B974}"/>
                    </a:ext>
                  </a:extLst>
                </p14:cNvPr>
                <p14:cNvContentPartPr/>
                <p14:nvPr/>
              </p14:nvContentPartPr>
              <p14:xfrm>
                <a:off x="1524137" y="5553442"/>
                <a:ext cx="1640880" cy="603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D465A44-C208-46C9-9218-A9889EA4B97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06137" y="5535442"/>
                  <a:ext cx="1676520" cy="63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7E88F3E-8CD2-49DC-A81F-4156CF44C624}"/>
                    </a:ext>
                  </a:extLst>
                </p14:cNvPr>
                <p14:cNvContentPartPr/>
                <p14:nvPr/>
              </p14:nvContentPartPr>
              <p14:xfrm>
                <a:off x="2905097" y="5733082"/>
                <a:ext cx="199800" cy="212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7E88F3E-8CD2-49DC-A81F-4156CF44C62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87457" y="5715442"/>
                  <a:ext cx="2354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6A92DDF-6978-443D-BDFE-4BFB61148705}"/>
                    </a:ext>
                  </a:extLst>
                </p14:cNvPr>
                <p14:cNvContentPartPr/>
                <p14:nvPr/>
              </p14:nvContentPartPr>
              <p14:xfrm>
                <a:off x="3390377" y="5705722"/>
                <a:ext cx="267120" cy="358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6A92DDF-6978-443D-BDFE-4BFB6114870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72377" y="5688082"/>
                  <a:ext cx="302760" cy="39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7D69DCC-52A1-4ADE-900F-5892E6E770CB}"/>
              </a:ext>
            </a:extLst>
          </p:cNvPr>
          <p:cNvGrpSpPr/>
          <p:nvPr/>
        </p:nvGrpSpPr>
        <p:grpSpPr>
          <a:xfrm>
            <a:off x="3898337" y="5660722"/>
            <a:ext cx="849960" cy="573840"/>
            <a:chOff x="3898337" y="5660722"/>
            <a:chExt cx="84996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562A727-738B-49CB-9574-D4D9D92489BE}"/>
                    </a:ext>
                  </a:extLst>
                </p14:cNvPr>
                <p14:cNvContentPartPr/>
                <p14:nvPr/>
              </p14:nvContentPartPr>
              <p14:xfrm>
                <a:off x="3898337" y="5660722"/>
                <a:ext cx="843120" cy="573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562A727-738B-49CB-9574-D4D9D92489B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880697" y="5643082"/>
                  <a:ext cx="87876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27D36BA-516E-4366-8743-1B0B59A78A0A}"/>
                    </a:ext>
                  </a:extLst>
                </p14:cNvPr>
                <p14:cNvContentPartPr/>
                <p14:nvPr/>
              </p14:nvContentPartPr>
              <p14:xfrm>
                <a:off x="4718057" y="5909842"/>
                <a:ext cx="30240" cy="70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27D36BA-516E-4366-8743-1B0B59A78A0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700417" y="5891842"/>
                  <a:ext cx="6588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5D8A635C-9F72-4F12-9365-6FCD661810C7}"/>
              </a:ext>
            </a:extLst>
          </p:cNvPr>
          <p:cNvGrpSpPr/>
          <p:nvPr/>
        </p:nvGrpSpPr>
        <p:grpSpPr>
          <a:xfrm>
            <a:off x="1531697" y="6126922"/>
            <a:ext cx="4115160" cy="548640"/>
            <a:chOff x="1531697" y="6126922"/>
            <a:chExt cx="4115160" cy="54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2DFF767-B157-4CAC-B9DA-5D33DF6945DB}"/>
                    </a:ext>
                  </a:extLst>
                </p14:cNvPr>
                <p14:cNvContentPartPr/>
                <p14:nvPr/>
              </p14:nvContentPartPr>
              <p14:xfrm>
                <a:off x="1531697" y="6292522"/>
                <a:ext cx="408960" cy="2822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2DFF767-B157-4CAC-B9DA-5D33DF6945D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514057" y="6274522"/>
                  <a:ext cx="44460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643956C-8885-49CE-B225-794E61D2A49E}"/>
                    </a:ext>
                  </a:extLst>
                </p14:cNvPr>
                <p14:cNvContentPartPr/>
                <p14:nvPr/>
              </p14:nvContentPartPr>
              <p14:xfrm>
                <a:off x="2089697" y="6205042"/>
                <a:ext cx="721080" cy="2718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643956C-8885-49CE-B225-794E61D2A49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072057" y="6187402"/>
                  <a:ext cx="75672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0941C71-7110-473D-AE11-E4ABA121EEAF}"/>
                    </a:ext>
                  </a:extLst>
                </p14:cNvPr>
                <p14:cNvContentPartPr/>
                <p14:nvPr/>
              </p14:nvContentPartPr>
              <p14:xfrm>
                <a:off x="2618537" y="6286762"/>
                <a:ext cx="148320" cy="37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0941C71-7110-473D-AE11-E4ABA121EEA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600537" y="6269122"/>
                  <a:ext cx="183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3B9DD42-F696-4865-8FB9-36E8FD015708}"/>
                    </a:ext>
                  </a:extLst>
                </p14:cNvPr>
                <p14:cNvContentPartPr/>
                <p14:nvPr/>
              </p14:nvContentPartPr>
              <p14:xfrm>
                <a:off x="2492897" y="6214762"/>
                <a:ext cx="34920" cy="14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3B9DD42-F696-4865-8FB9-36E8FD01570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75257" y="6196762"/>
                  <a:ext cx="70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0419484-0D77-4519-8BF4-57DF6640B93E}"/>
                    </a:ext>
                  </a:extLst>
                </p14:cNvPr>
                <p14:cNvContentPartPr/>
                <p14:nvPr/>
              </p14:nvContentPartPr>
              <p14:xfrm>
                <a:off x="2971697" y="6181642"/>
                <a:ext cx="803160" cy="331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0419484-0D77-4519-8BF4-57DF6640B93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953697" y="6164002"/>
                  <a:ext cx="83880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B1F6541-33ED-41E4-A8AF-9D5E196FAAFA}"/>
                    </a:ext>
                  </a:extLst>
                </p14:cNvPr>
                <p14:cNvContentPartPr/>
                <p14:nvPr/>
              </p14:nvContentPartPr>
              <p14:xfrm>
                <a:off x="3337097" y="6251122"/>
                <a:ext cx="19440" cy="54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B1F6541-33ED-41E4-A8AF-9D5E196FAAF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319457" y="6233122"/>
                  <a:ext cx="55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398E05C-8978-470C-BA32-091757C0AAFA}"/>
                    </a:ext>
                  </a:extLst>
                </p14:cNvPr>
                <p14:cNvContentPartPr/>
                <p14:nvPr/>
              </p14:nvContentPartPr>
              <p14:xfrm>
                <a:off x="3040817" y="6243562"/>
                <a:ext cx="271800" cy="61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398E05C-8978-470C-BA32-091757C0AAF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022817" y="6225562"/>
                  <a:ext cx="307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5580A66-6699-43B0-AC7D-3DBBE4045E4B}"/>
                    </a:ext>
                  </a:extLst>
                </p14:cNvPr>
                <p14:cNvContentPartPr/>
                <p14:nvPr/>
              </p14:nvContentPartPr>
              <p14:xfrm>
                <a:off x="3960977" y="6407722"/>
                <a:ext cx="506160" cy="267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5580A66-6699-43B0-AC7D-3DBBE4045E4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942977" y="6390082"/>
                  <a:ext cx="5418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FB800A8-BD3C-4B4E-B618-015195DEC136}"/>
                    </a:ext>
                  </a:extLst>
                </p14:cNvPr>
                <p14:cNvContentPartPr/>
                <p14:nvPr/>
              </p14:nvContentPartPr>
              <p14:xfrm>
                <a:off x="4684217" y="6126922"/>
                <a:ext cx="962640" cy="390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FB800A8-BD3C-4B4E-B618-015195DEC13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66217" y="6109282"/>
                  <a:ext cx="99828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7116B7F-47D2-45D3-B086-DC5C434B1673}"/>
                    </a:ext>
                  </a:extLst>
                </p14:cNvPr>
                <p14:cNvContentPartPr/>
                <p14:nvPr/>
              </p14:nvContentPartPr>
              <p14:xfrm>
                <a:off x="4897337" y="6256162"/>
                <a:ext cx="208080" cy="51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7116B7F-47D2-45D3-B086-DC5C434B167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879697" y="6238522"/>
                  <a:ext cx="24372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B130A1B1-F993-4DAB-9CEE-5AFE757B404B}"/>
                  </a:ext>
                </a:extLst>
              </p14:cNvPr>
              <p14:cNvContentPartPr/>
              <p14:nvPr/>
            </p14:nvContentPartPr>
            <p14:xfrm>
              <a:off x="5609057" y="3199762"/>
              <a:ext cx="265680" cy="4240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B130A1B1-F993-4DAB-9CEE-5AFE757B404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519057" y="3019762"/>
                <a:ext cx="445320" cy="78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C927AC5-AD90-48BE-B49B-EE435BADAE24}"/>
                  </a:ext>
                </a:extLst>
              </p14:cNvPr>
              <p14:cNvContentPartPr/>
              <p14:nvPr/>
            </p14:nvContentPartPr>
            <p14:xfrm>
              <a:off x="733217" y="5730202"/>
              <a:ext cx="244080" cy="2656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C927AC5-AD90-48BE-B49B-EE435BADAE24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643217" y="5550202"/>
                <a:ext cx="423720" cy="62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9370D35-8256-4468-9454-5727897E5148}"/>
              </a:ext>
            </a:extLst>
          </p:cNvPr>
          <p:cNvGrpSpPr/>
          <p:nvPr/>
        </p:nvGrpSpPr>
        <p:grpSpPr>
          <a:xfrm>
            <a:off x="6052217" y="5964922"/>
            <a:ext cx="1985040" cy="743400"/>
            <a:chOff x="6052217" y="5964922"/>
            <a:chExt cx="198504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62AC20C-D112-427E-B9AE-BDCE29AF13A0}"/>
                    </a:ext>
                  </a:extLst>
                </p14:cNvPr>
                <p14:cNvContentPartPr/>
                <p14:nvPr/>
              </p14:nvContentPartPr>
              <p14:xfrm>
                <a:off x="6052217" y="6094522"/>
                <a:ext cx="279000" cy="72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62AC20C-D112-427E-B9AE-BDCE29AF13A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34577" y="6076882"/>
                  <a:ext cx="3146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697E6EA-6D32-4F0F-BCF4-AA3507F27983}"/>
                    </a:ext>
                  </a:extLst>
                </p14:cNvPr>
                <p14:cNvContentPartPr/>
                <p14:nvPr/>
              </p14:nvContentPartPr>
              <p14:xfrm>
                <a:off x="6068057" y="6235282"/>
                <a:ext cx="221760" cy="32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697E6EA-6D32-4F0F-BCF4-AA3507F2798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050057" y="6217642"/>
                  <a:ext cx="257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8397FA7-9A67-48E0-BD21-EBBB248407C2}"/>
                    </a:ext>
                  </a:extLst>
                </p14:cNvPr>
                <p14:cNvContentPartPr/>
                <p14:nvPr/>
              </p14:nvContentPartPr>
              <p14:xfrm>
                <a:off x="6675737" y="5964922"/>
                <a:ext cx="130680" cy="110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8397FA7-9A67-48E0-BD21-EBBB248407C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657737" y="5947282"/>
                  <a:ext cx="166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781654C-EB16-42D4-8C87-D6CE839A8936}"/>
                    </a:ext>
                  </a:extLst>
                </p14:cNvPr>
                <p14:cNvContentPartPr/>
                <p14:nvPr/>
              </p14:nvContentPartPr>
              <p14:xfrm>
                <a:off x="6774737" y="5978962"/>
                <a:ext cx="77400" cy="1054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781654C-EB16-42D4-8C87-D6CE839A893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57097" y="5961322"/>
                  <a:ext cx="113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32346AC1-9782-442F-BA70-09B66286B028}"/>
                    </a:ext>
                  </a:extLst>
                </p14:cNvPr>
                <p14:cNvContentPartPr/>
                <p14:nvPr/>
              </p14:nvContentPartPr>
              <p14:xfrm>
                <a:off x="6848177" y="6000922"/>
                <a:ext cx="1189080" cy="7074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32346AC1-9782-442F-BA70-09B66286B02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830177" y="5983282"/>
                  <a:ext cx="1224720" cy="74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D9ED8770-4BB0-49C4-B901-A0CC28E0F07A}"/>
              </a:ext>
            </a:extLst>
          </p:cNvPr>
          <p:cNvGrpSpPr/>
          <p:nvPr/>
        </p:nvGrpSpPr>
        <p:grpSpPr>
          <a:xfrm>
            <a:off x="8289617" y="5812282"/>
            <a:ext cx="2076840" cy="599760"/>
            <a:chOff x="8289617" y="5812282"/>
            <a:chExt cx="207684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30C82AFB-7BD4-4E32-8211-B5ADA7DEE369}"/>
                    </a:ext>
                  </a:extLst>
                </p14:cNvPr>
                <p14:cNvContentPartPr/>
                <p14:nvPr/>
              </p14:nvContentPartPr>
              <p14:xfrm>
                <a:off x="8289617" y="5919562"/>
                <a:ext cx="1757160" cy="4924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30C82AFB-7BD4-4E32-8211-B5ADA7DEE36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271977" y="5901562"/>
                  <a:ext cx="1792800" cy="52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45A4002-DD12-417A-B67A-3EA436D5F266}"/>
                    </a:ext>
                  </a:extLst>
                </p14:cNvPr>
                <p14:cNvContentPartPr/>
                <p14:nvPr/>
              </p14:nvContentPartPr>
              <p14:xfrm>
                <a:off x="9729977" y="6091282"/>
                <a:ext cx="312480" cy="684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45A4002-DD12-417A-B67A-3EA436D5F26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711977" y="6073642"/>
                  <a:ext cx="348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2F81652-B515-4B55-AF44-FB603BA155A5}"/>
                    </a:ext>
                  </a:extLst>
                </p14:cNvPr>
                <p14:cNvContentPartPr/>
                <p14:nvPr/>
              </p14:nvContentPartPr>
              <p14:xfrm>
                <a:off x="9038417" y="6131602"/>
                <a:ext cx="351360" cy="608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2F81652-B515-4B55-AF44-FB603BA155A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20777" y="6113962"/>
                  <a:ext cx="387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D582838-5FF4-4117-8331-71C3A1052369}"/>
                    </a:ext>
                  </a:extLst>
                </p14:cNvPr>
                <p14:cNvContentPartPr/>
                <p14:nvPr/>
              </p14:nvContentPartPr>
              <p14:xfrm>
                <a:off x="10148297" y="5864482"/>
                <a:ext cx="89280" cy="1134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D582838-5FF4-4117-8331-71C3A105236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130297" y="5846482"/>
                  <a:ext cx="124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E8DDB9F-BE6E-4182-9D59-48F884CA6C95}"/>
                    </a:ext>
                  </a:extLst>
                </p14:cNvPr>
                <p14:cNvContentPartPr/>
                <p14:nvPr/>
              </p14:nvContentPartPr>
              <p14:xfrm>
                <a:off x="10241897" y="5812282"/>
                <a:ext cx="124560" cy="154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E8DDB9F-BE6E-4182-9D59-48F884CA6C9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24257" y="5794642"/>
                  <a:ext cx="160200" cy="18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1605E5D-E267-A17F-8D59-DA9903F84E2E}"/>
                  </a:ext>
                </a:extLst>
              </p14:cNvPr>
              <p14:cNvContentPartPr/>
              <p14:nvPr/>
            </p14:nvContentPartPr>
            <p14:xfrm>
              <a:off x="8378897" y="3113722"/>
              <a:ext cx="195120" cy="1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1605E5D-E267-A17F-8D59-DA9903F84E2E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8361257" y="3095722"/>
                <a:ext cx="23076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7942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7D50CA-B9A1-41E1-B756-0B1EAD6A05A8}"/>
              </a:ext>
            </a:extLst>
          </p:cNvPr>
          <p:cNvGrpSpPr/>
          <p:nvPr/>
        </p:nvGrpSpPr>
        <p:grpSpPr>
          <a:xfrm>
            <a:off x="661217" y="165322"/>
            <a:ext cx="1626480" cy="482760"/>
            <a:chOff x="661217" y="165322"/>
            <a:chExt cx="1626480" cy="48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19AD17B-E955-49E2-AA0F-0CBB80AF9887}"/>
                    </a:ext>
                  </a:extLst>
                </p14:cNvPr>
                <p14:cNvContentPartPr/>
                <p14:nvPr/>
              </p14:nvContentPartPr>
              <p14:xfrm>
                <a:off x="661217" y="331282"/>
                <a:ext cx="802440" cy="256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19AD17B-E955-49E2-AA0F-0CBB80AF98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3217" y="313282"/>
                  <a:ext cx="838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E003982-D93C-46CD-894C-8B8A1D9E39DF}"/>
                    </a:ext>
                  </a:extLst>
                </p14:cNvPr>
                <p14:cNvContentPartPr/>
                <p14:nvPr/>
              </p14:nvContentPartPr>
              <p14:xfrm>
                <a:off x="1613417" y="165322"/>
                <a:ext cx="674280" cy="4827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E003982-D93C-46CD-894C-8B8A1D9E39D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95417" y="147682"/>
                  <a:ext cx="70992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0893CD4-E395-48BE-8AD3-E8A17022CD75}"/>
                    </a:ext>
                  </a:extLst>
                </p14:cNvPr>
                <p14:cNvContentPartPr/>
                <p14:nvPr/>
              </p14:nvContentPartPr>
              <p14:xfrm>
                <a:off x="1943897" y="282682"/>
                <a:ext cx="22320" cy="25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0893CD4-E395-48BE-8AD3-E8A17022CD7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26257" y="264682"/>
                  <a:ext cx="5796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92A5E5-4147-47DB-A579-0AC017B80A76}"/>
              </a:ext>
            </a:extLst>
          </p:cNvPr>
          <p:cNvGrpSpPr/>
          <p:nvPr/>
        </p:nvGrpSpPr>
        <p:grpSpPr>
          <a:xfrm>
            <a:off x="2622857" y="211402"/>
            <a:ext cx="1218600" cy="646920"/>
            <a:chOff x="2622857" y="211402"/>
            <a:chExt cx="1218600" cy="64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3314FB9-F4C9-4C56-A146-9580EE815269}"/>
                    </a:ext>
                  </a:extLst>
                </p14:cNvPr>
                <p14:cNvContentPartPr/>
                <p14:nvPr/>
              </p14:nvContentPartPr>
              <p14:xfrm>
                <a:off x="2728697" y="349282"/>
                <a:ext cx="34560" cy="18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3314FB9-F4C9-4C56-A146-9580EE8152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11057" y="331282"/>
                  <a:ext cx="70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E081A9-BE77-4305-885D-327CC1BD28E1}"/>
                    </a:ext>
                  </a:extLst>
                </p14:cNvPr>
                <p14:cNvContentPartPr/>
                <p14:nvPr/>
              </p14:nvContentPartPr>
              <p14:xfrm>
                <a:off x="2622857" y="324082"/>
                <a:ext cx="249840" cy="61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E081A9-BE77-4305-885D-327CC1BD28E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04857" y="306442"/>
                  <a:ext cx="2854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A3844A-C1AD-45A7-A81D-ED7FAC814A0B}"/>
                    </a:ext>
                  </a:extLst>
                </p14:cNvPr>
                <p14:cNvContentPartPr/>
                <p14:nvPr/>
              </p14:nvContentPartPr>
              <p14:xfrm>
                <a:off x="3068177" y="400402"/>
                <a:ext cx="189360" cy="9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A3844A-C1AD-45A7-A81D-ED7FAC814A0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50177" y="382402"/>
                  <a:ext cx="2250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0E0A519-96F9-48F4-8C3B-C0C0F3A5B348}"/>
                    </a:ext>
                  </a:extLst>
                </p14:cNvPr>
                <p14:cNvContentPartPr/>
                <p14:nvPr/>
              </p14:nvContentPartPr>
              <p14:xfrm>
                <a:off x="3083297" y="501562"/>
                <a:ext cx="149760" cy="2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0E0A519-96F9-48F4-8C3B-C0C0F3A5B3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65657" y="483562"/>
                  <a:ext cx="185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72D0DDE-2343-40CB-AB95-6CF6E972A14E}"/>
                    </a:ext>
                  </a:extLst>
                </p14:cNvPr>
                <p14:cNvContentPartPr/>
                <p14:nvPr/>
              </p14:nvContentPartPr>
              <p14:xfrm>
                <a:off x="3630137" y="211402"/>
                <a:ext cx="32040" cy="181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72D0DDE-2343-40CB-AB95-6CF6E972A1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12497" y="193762"/>
                  <a:ext cx="67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6AF9BB-8BA3-40B3-A552-A2587C9DF7DD}"/>
                    </a:ext>
                  </a:extLst>
                </p14:cNvPr>
                <p14:cNvContentPartPr/>
                <p14:nvPr/>
              </p14:nvContentPartPr>
              <p14:xfrm>
                <a:off x="3460577" y="435322"/>
                <a:ext cx="380880" cy="66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6AF9BB-8BA3-40B3-A552-A2587C9DF7D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42577" y="417682"/>
                  <a:ext cx="416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CD1E45A-3BA9-42FF-B7D8-E9230912A55E}"/>
                    </a:ext>
                  </a:extLst>
                </p14:cNvPr>
                <p14:cNvContentPartPr/>
                <p14:nvPr/>
              </p14:nvContentPartPr>
              <p14:xfrm>
                <a:off x="3521417" y="625402"/>
                <a:ext cx="160200" cy="232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CD1E45A-3BA9-42FF-B7D8-E9230912A55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03777" y="607762"/>
                  <a:ext cx="1958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557909-FFA7-4CCE-A664-7EFFE7CA6DEE}"/>
                    </a:ext>
                  </a:extLst>
                </p14:cNvPr>
                <p14:cNvContentPartPr/>
                <p14:nvPr/>
              </p14:nvContentPartPr>
              <p14:xfrm>
                <a:off x="3510617" y="607402"/>
                <a:ext cx="224640" cy="209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557909-FFA7-4CCE-A664-7EFFE7CA6DE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492977" y="589402"/>
                  <a:ext cx="26028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DCE8504-73CC-4735-8A98-C0EE607CF076}"/>
                  </a:ext>
                </a:extLst>
              </p14:cNvPr>
              <p14:cNvContentPartPr/>
              <p14:nvPr/>
            </p14:nvContentPartPr>
            <p14:xfrm>
              <a:off x="4466777" y="414082"/>
              <a:ext cx="37080" cy="316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DCE8504-73CC-4735-8A98-C0EE607CF07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48777" y="396082"/>
                <a:ext cx="727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CE512DF-0AE5-479C-988D-3BBB76C62C9E}"/>
                  </a:ext>
                </a:extLst>
              </p14:cNvPr>
              <p14:cNvContentPartPr/>
              <p14:nvPr/>
            </p14:nvContentPartPr>
            <p14:xfrm>
              <a:off x="4431137" y="596242"/>
              <a:ext cx="26640" cy="1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CE512DF-0AE5-479C-988D-3BBB76C62C9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13497" y="578602"/>
                <a:ext cx="622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8DD3ECF-6772-4587-942F-98100D0C0328}"/>
                  </a:ext>
                </a:extLst>
              </p14:cNvPr>
              <p14:cNvContentPartPr/>
              <p14:nvPr/>
            </p14:nvContentPartPr>
            <p14:xfrm>
              <a:off x="5038817" y="447562"/>
              <a:ext cx="140400" cy="176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8DD3ECF-6772-4587-942F-98100D0C032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20817" y="429922"/>
                <a:ext cx="176040" cy="21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8330F3E-DD41-4832-99AB-1F3A41E5EFA8}"/>
              </a:ext>
            </a:extLst>
          </p:cNvPr>
          <p:cNvGrpSpPr/>
          <p:nvPr/>
        </p:nvGrpSpPr>
        <p:grpSpPr>
          <a:xfrm>
            <a:off x="5370377" y="318322"/>
            <a:ext cx="451800" cy="375120"/>
            <a:chOff x="5370377" y="318322"/>
            <a:chExt cx="45180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0B98AE3-3EE6-4A82-ACE3-D046D372880A}"/>
                    </a:ext>
                  </a:extLst>
                </p14:cNvPr>
                <p14:cNvContentPartPr/>
                <p14:nvPr/>
              </p14:nvContentPartPr>
              <p14:xfrm>
                <a:off x="5370377" y="318322"/>
                <a:ext cx="142560" cy="350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0B98AE3-3EE6-4A82-ACE3-D046D372880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52737" y="300682"/>
                  <a:ext cx="1782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017B1C-A3DA-42A6-85AE-C7240BDDC16D}"/>
                    </a:ext>
                  </a:extLst>
                </p14:cNvPr>
                <p14:cNvContentPartPr/>
                <p14:nvPr/>
              </p14:nvContentPartPr>
              <p14:xfrm>
                <a:off x="5560457" y="452242"/>
                <a:ext cx="27000" cy="166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017B1C-A3DA-42A6-85AE-C7240BDDC16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42817" y="434242"/>
                  <a:ext cx="626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4C34EC-CAAB-4E76-B8F9-49BB151D6052}"/>
                    </a:ext>
                  </a:extLst>
                </p14:cNvPr>
                <p14:cNvContentPartPr/>
                <p14:nvPr/>
              </p14:nvContentPartPr>
              <p14:xfrm>
                <a:off x="5488097" y="452242"/>
                <a:ext cx="189720" cy="79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4C34EC-CAAB-4E76-B8F9-49BB151D605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70097" y="434602"/>
                  <a:ext cx="225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3678C9-318E-4E28-9F55-0240A7746C35}"/>
                    </a:ext>
                  </a:extLst>
                </p14:cNvPr>
                <p14:cNvContentPartPr/>
                <p14:nvPr/>
              </p14:nvContentPartPr>
              <p14:xfrm>
                <a:off x="5749457" y="370162"/>
                <a:ext cx="72720" cy="323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3678C9-318E-4E28-9F55-0240A7746C3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31817" y="352522"/>
                  <a:ext cx="108360" cy="35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E29411C-AFDD-4F44-A2D2-F2E0CE8B8D7E}"/>
                  </a:ext>
                </a:extLst>
              </p14:cNvPr>
              <p14:cNvContentPartPr/>
              <p14:nvPr/>
            </p14:nvContentPartPr>
            <p14:xfrm>
              <a:off x="6094337" y="478522"/>
              <a:ext cx="176760" cy="270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E29411C-AFDD-4F44-A2D2-F2E0CE8B8D7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076697" y="460882"/>
                <a:ext cx="21240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6ED7379-297F-44A5-92F0-16BF0A9E1429}"/>
                  </a:ext>
                </a:extLst>
              </p14:cNvPr>
              <p14:cNvContentPartPr/>
              <p14:nvPr/>
            </p14:nvContentPartPr>
            <p14:xfrm>
              <a:off x="6054017" y="600202"/>
              <a:ext cx="182520" cy="9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6ED7379-297F-44A5-92F0-16BF0A9E142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036377" y="582562"/>
                <a:ext cx="21816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1015F78-6763-453D-8DD0-46B2A3FCC0DD}"/>
              </a:ext>
            </a:extLst>
          </p:cNvPr>
          <p:cNvGrpSpPr/>
          <p:nvPr/>
        </p:nvGrpSpPr>
        <p:grpSpPr>
          <a:xfrm>
            <a:off x="6538577" y="359722"/>
            <a:ext cx="535320" cy="375480"/>
            <a:chOff x="6538577" y="359722"/>
            <a:chExt cx="535320" cy="37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7F65AE0-1578-47D8-8254-40CBD437808F}"/>
                    </a:ext>
                  </a:extLst>
                </p14:cNvPr>
                <p14:cNvContentPartPr/>
                <p14:nvPr/>
              </p14:nvContentPartPr>
              <p14:xfrm>
                <a:off x="6538577" y="441442"/>
                <a:ext cx="105480" cy="174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7F65AE0-1578-47D8-8254-40CBD437808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20577" y="423802"/>
                  <a:ext cx="1411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9FBBB81-7814-405F-9F36-BA3BD901CDBC}"/>
                    </a:ext>
                  </a:extLst>
                </p14:cNvPr>
                <p14:cNvContentPartPr/>
                <p14:nvPr/>
              </p14:nvContentPartPr>
              <p14:xfrm>
                <a:off x="6824417" y="458362"/>
                <a:ext cx="147960" cy="140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9FBBB81-7814-405F-9F36-BA3BD901CDB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06777" y="440362"/>
                  <a:ext cx="183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A3FAF8E-CD3B-44C9-A8BD-E20AC672E295}"/>
                    </a:ext>
                  </a:extLst>
                </p14:cNvPr>
                <p14:cNvContentPartPr/>
                <p14:nvPr/>
              </p14:nvContentPartPr>
              <p14:xfrm>
                <a:off x="6743417" y="366922"/>
                <a:ext cx="134280" cy="322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A3FAF8E-CD3B-44C9-A8BD-E20AC672E29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725777" y="349282"/>
                  <a:ext cx="1699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F43E95-31C6-42E1-9E6B-6A96F9849F37}"/>
                    </a:ext>
                  </a:extLst>
                </p14:cNvPr>
                <p14:cNvContentPartPr/>
                <p14:nvPr/>
              </p14:nvContentPartPr>
              <p14:xfrm>
                <a:off x="6994697" y="359722"/>
                <a:ext cx="79200" cy="375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F43E95-31C6-42E1-9E6B-6A96F9849F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76697" y="342082"/>
                  <a:ext cx="11484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D38F8A0-8184-4A88-99A3-CAA216108DFD}"/>
              </a:ext>
            </a:extLst>
          </p:cNvPr>
          <p:cNvGrpSpPr/>
          <p:nvPr/>
        </p:nvGrpSpPr>
        <p:grpSpPr>
          <a:xfrm>
            <a:off x="7314737" y="320842"/>
            <a:ext cx="441360" cy="327600"/>
            <a:chOff x="7314737" y="320842"/>
            <a:chExt cx="441360" cy="32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14C9F5-4238-4D9A-945C-4498999036DE}"/>
                    </a:ext>
                  </a:extLst>
                </p14:cNvPr>
                <p14:cNvContentPartPr/>
                <p14:nvPr/>
              </p14:nvContentPartPr>
              <p14:xfrm>
                <a:off x="7314737" y="461962"/>
                <a:ext cx="187560" cy="186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14C9F5-4238-4D9A-945C-4498999036D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97097" y="444322"/>
                  <a:ext cx="223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2C9928-D0E3-48DA-AA4F-E4D0ECCA4A52}"/>
                    </a:ext>
                  </a:extLst>
                </p14:cNvPr>
                <p14:cNvContentPartPr/>
                <p14:nvPr/>
              </p14:nvContentPartPr>
              <p14:xfrm>
                <a:off x="7523537" y="383842"/>
                <a:ext cx="118800" cy="17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2C9928-D0E3-48DA-AA4F-E4D0ECCA4A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505897" y="365842"/>
                  <a:ext cx="1544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69D9F57-17B9-42F6-A8EB-DEBEE06CCBE9}"/>
                    </a:ext>
                  </a:extLst>
                </p14:cNvPr>
                <p14:cNvContentPartPr/>
                <p14:nvPr/>
              </p14:nvContentPartPr>
              <p14:xfrm>
                <a:off x="7727657" y="320842"/>
                <a:ext cx="28440" cy="144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69D9F57-17B9-42F6-A8EB-DEBEE06CCBE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09657" y="302842"/>
                  <a:ext cx="6408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AB64921-6C8C-4505-AD5D-2546EA5AB947}"/>
              </a:ext>
            </a:extLst>
          </p:cNvPr>
          <p:cNvGrpSpPr/>
          <p:nvPr/>
        </p:nvGrpSpPr>
        <p:grpSpPr>
          <a:xfrm>
            <a:off x="8062457" y="554122"/>
            <a:ext cx="242280" cy="78480"/>
            <a:chOff x="8062457" y="554122"/>
            <a:chExt cx="24228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1DFE209-DB0F-4209-AFB1-CDF81E5BA805}"/>
                    </a:ext>
                  </a:extLst>
                </p14:cNvPr>
                <p14:cNvContentPartPr/>
                <p14:nvPr/>
              </p14:nvContentPartPr>
              <p14:xfrm>
                <a:off x="8062457" y="554122"/>
                <a:ext cx="242280" cy="16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1DFE209-DB0F-4209-AFB1-CDF81E5BA80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44457" y="536482"/>
                  <a:ext cx="277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B8686D3-DB74-45E5-842E-4EC305B489DC}"/>
                    </a:ext>
                  </a:extLst>
                </p14:cNvPr>
                <p14:cNvContentPartPr/>
                <p14:nvPr/>
              </p14:nvContentPartPr>
              <p14:xfrm>
                <a:off x="8085497" y="627922"/>
                <a:ext cx="194760" cy="4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B8686D3-DB74-45E5-842E-4EC305B489D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67497" y="610282"/>
                  <a:ext cx="23040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4FF70F-50E7-408A-969F-9E50E137FC30}"/>
              </a:ext>
            </a:extLst>
          </p:cNvPr>
          <p:cNvGrpSpPr/>
          <p:nvPr/>
        </p:nvGrpSpPr>
        <p:grpSpPr>
          <a:xfrm>
            <a:off x="8503817" y="412642"/>
            <a:ext cx="346320" cy="234360"/>
            <a:chOff x="8503817" y="412642"/>
            <a:chExt cx="346320" cy="23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4DBF832-D086-4680-982A-59BABCF82E3B}"/>
                    </a:ext>
                  </a:extLst>
                </p14:cNvPr>
                <p14:cNvContentPartPr/>
                <p14:nvPr/>
              </p14:nvContentPartPr>
              <p14:xfrm>
                <a:off x="8503817" y="412642"/>
                <a:ext cx="231840" cy="215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4DBF832-D086-4680-982A-59BABCF82E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486177" y="395002"/>
                  <a:ext cx="2674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913BF28-A7EC-43D9-9A35-FB7323F56698}"/>
                    </a:ext>
                  </a:extLst>
                </p14:cNvPr>
                <p14:cNvContentPartPr/>
                <p14:nvPr/>
              </p14:nvContentPartPr>
              <p14:xfrm>
                <a:off x="8822057" y="587242"/>
                <a:ext cx="28080" cy="597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913BF28-A7EC-43D9-9A35-FB7323F5669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804417" y="569242"/>
                  <a:ext cx="6372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317A4C-55D6-4443-978A-784F2E4BAE20}"/>
              </a:ext>
            </a:extLst>
          </p:cNvPr>
          <p:cNvGrpSpPr/>
          <p:nvPr/>
        </p:nvGrpSpPr>
        <p:grpSpPr>
          <a:xfrm>
            <a:off x="8993777" y="406162"/>
            <a:ext cx="441720" cy="254160"/>
            <a:chOff x="8993777" y="406162"/>
            <a:chExt cx="44172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0EDC5DA-9447-47E8-9F81-B3F616903763}"/>
                    </a:ext>
                  </a:extLst>
                </p14:cNvPr>
                <p14:cNvContentPartPr/>
                <p14:nvPr/>
              </p14:nvContentPartPr>
              <p14:xfrm>
                <a:off x="8993777" y="409762"/>
                <a:ext cx="117720" cy="2372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0EDC5DA-9447-47E8-9F81-B3F6169037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75777" y="391762"/>
                  <a:ext cx="153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B06A793-851B-4BC6-9E53-B2C14DEB77C4}"/>
                    </a:ext>
                  </a:extLst>
                </p14:cNvPr>
                <p14:cNvContentPartPr/>
                <p14:nvPr/>
              </p14:nvContentPartPr>
              <p14:xfrm>
                <a:off x="9225977" y="406162"/>
                <a:ext cx="209520" cy="254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B06A793-851B-4BC6-9E53-B2C14DEB77C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08337" y="388162"/>
                  <a:ext cx="24516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B73729-AD1A-4FC1-9A12-B9B54AD6A5A3}"/>
              </a:ext>
            </a:extLst>
          </p:cNvPr>
          <p:cNvGrpSpPr/>
          <p:nvPr/>
        </p:nvGrpSpPr>
        <p:grpSpPr>
          <a:xfrm>
            <a:off x="9710897" y="324082"/>
            <a:ext cx="660960" cy="393120"/>
            <a:chOff x="9710897" y="324082"/>
            <a:chExt cx="660960" cy="39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61E023E-B1C8-40F1-A3B2-66999A0C0B51}"/>
                    </a:ext>
                  </a:extLst>
                </p14:cNvPr>
                <p14:cNvContentPartPr/>
                <p14:nvPr/>
              </p14:nvContentPartPr>
              <p14:xfrm>
                <a:off x="9710897" y="428122"/>
                <a:ext cx="105480" cy="18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61E023E-B1C8-40F1-A3B2-66999A0C0B5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92897" y="410122"/>
                  <a:ext cx="1411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26ED111-E848-43F2-B168-A08819EF57EA}"/>
                    </a:ext>
                  </a:extLst>
                </p14:cNvPr>
                <p14:cNvContentPartPr/>
                <p14:nvPr/>
              </p14:nvContentPartPr>
              <p14:xfrm>
                <a:off x="9958217" y="324082"/>
                <a:ext cx="154080" cy="310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26ED111-E848-43F2-B168-A08819EF57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40577" y="306442"/>
                  <a:ext cx="18972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2CF430B-C41C-4D5B-8EAB-5741EA372274}"/>
                    </a:ext>
                  </a:extLst>
                </p14:cNvPr>
                <p14:cNvContentPartPr/>
                <p14:nvPr/>
              </p14:nvContentPartPr>
              <p14:xfrm>
                <a:off x="10115897" y="477442"/>
                <a:ext cx="102960" cy="96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2CF430B-C41C-4D5B-8EAB-5741EA37227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97897" y="459442"/>
                  <a:ext cx="138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B199CA4-A654-49A6-99E0-D5F1F663F3EB}"/>
                    </a:ext>
                  </a:extLst>
                </p14:cNvPr>
                <p14:cNvContentPartPr/>
                <p14:nvPr/>
              </p14:nvContentPartPr>
              <p14:xfrm>
                <a:off x="10219937" y="327322"/>
                <a:ext cx="151920" cy="38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B199CA4-A654-49A6-99E0-D5F1F663F3E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202297" y="309682"/>
                  <a:ext cx="187560" cy="42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85581E6-33E1-4317-8667-24F408A1BF7F}"/>
              </a:ext>
            </a:extLst>
          </p:cNvPr>
          <p:cNvGrpSpPr/>
          <p:nvPr/>
        </p:nvGrpSpPr>
        <p:grpSpPr>
          <a:xfrm>
            <a:off x="8792537" y="1021762"/>
            <a:ext cx="864360" cy="321120"/>
            <a:chOff x="8792537" y="1021762"/>
            <a:chExt cx="86436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DCC5B2-A148-46BC-BFAD-265CFEA75FB0}"/>
                    </a:ext>
                  </a:extLst>
                </p14:cNvPr>
                <p14:cNvContentPartPr/>
                <p14:nvPr/>
              </p14:nvContentPartPr>
              <p14:xfrm>
                <a:off x="8792537" y="1080082"/>
                <a:ext cx="195840" cy="243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DCC5B2-A148-46BC-BFAD-265CFEA75FB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774537" y="1062442"/>
                  <a:ext cx="2314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FA97654-4EDE-47FB-ACBA-8E9ECF8DFCEE}"/>
                    </a:ext>
                  </a:extLst>
                </p14:cNvPr>
                <p14:cNvContentPartPr/>
                <p14:nvPr/>
              </p14:nvContentPartPr>
              <p14:xfrm>
                <a:off x="9071897" y="1085122"/>
                <a:ext cx="182520" cy="257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FA97654-4EDE-47FB-ACBA-8E9ECF8DFC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54257" y="1067482"/>
                  <a:ext cx="218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0118C1C-6200-47E5-A3BB-C09695CE1C57}"/>
                    </a:ext>
                  </a:extLst>
                </p14:cNvPr>
                <p14:cNvContentPartPr/>
                <p14:nvPr/>
              </p14:nvContentPartPr>
              <p14:xfrm>
                <a:off x="9369977" y="1064602"/>
                <a:ext cx="83160" cy="59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0118C1C-6200-47E5-A3BB-C09695CE1C5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351977" y="1046602"/>
                  <a:ext cx="118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F6997F5-0DB6-4DB3-82FD-B33BE60533DB}"/>
                    </a:ext>
                  </a:extLst>
                </p14:cNvPr>
                <p14:cNvContentPartPr/>
                <p14:nvPr/>
              </p14:nvContentPartPr>
              <p14:xfrm>
                <a:off x="9418937" y="1021762"/>
                <a:ext cx="237960" cy="311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F6997F5-0DB6-4DB3-82FD-B33BE60533D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01297" y="1004122"/>
                  <a:ext cx="2736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B7F8C72-E426-4D2E-B675-C378111B7CE7}"/>
                    </a:ext>
                  </a:extLst>
                </p14:cNvPr>
                <p14:cNvContentPartPr/>
                <p14:nvPr/>
              </p14:nvContentPartPr>
              <p14:xfrm>
                <a:off x="9503897" y="1253602"/>
                <a:ext cx="100800" cy="55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B7F8C72-E426-4D2E-B675-C378111B7CE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86257" y="1235962"/>
                  <a:ext cx="136440" cy="9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DF42911-2B92-4AFC-B742-55C9296B76BD}"/>
              </a:ext>
            </a:extLst>
          </p:cNvPr>
          <p:cNvGrpSpPr/>
          <p:nvPr/>
        </p:nvGrpSpPr>
        <p:grpSpPr>
          <a:xfrm>
            <a:off x="9926537" y="1000162"/>
            <a:ext cx="743400" cy="334800"/>
            <a:chOff x="9926537" y="1000162"/>
            <a:chExt cx="743400" cy="33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5C1D674-4F24-4453-A74F-FCD038C899EC}"/>
                    </a:ext>
                  </a:extLst>
                </p14:cNvPr>
                <p14:cNvContentPartPr/>
                <p14:nvPr/>
              </p14:nvContentPartPr>
              <p14:xfrm>
                <a:off x="9926537" y="1000162"/>
                <a:ext cx="743400" cy="334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5C1D674-4F24-4453-A74F-FCD038C899E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08897" y="982522"/>
                  <a:ext cx="7790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D9A5B0D-9D0D-4B4B-9952-861E83F201F6}"/>
                    </a:ext>
                  </a:extLst>
                </p14:cNvPr>
                <p14:cNvContentPartPr/>
                <p14:nvPr/>
              </p14:nvContentPartPr>
              <p14:xfrm>
                <a:off x="10458617" y="1189522"/>
                <a:ext cx="182520" cy="3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D9A5B0D-9D0D-4B4B-9952-861E83F201F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40977" y="1171882"/>
                  <a:ext cx="2181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9794619-5B23-4C8E-A153-F9676447AFA0}"/>
              </a:ext>
            </a:extLst>
          </p:cNvPr>
          <p:cNvGrpSpPr/>
          <p:nvPr/>
        </p:nvGrpSpPr>
        <p:grpSpPr>
          <a:xfrm>
            <a:off x="562577" y="1928602"/>
            <a:ext cx="1483200" cy="591840"/>
            <a:chOff x="562577" y="1928602"/>
            <a:chExt cx="148320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E8CC000-E25D-4330-94BB-7AB96BA619C1}"/>
                    </a:ext>
                  </a:extLst>
                </p14:cNvPr>
                <p14:cNvContentPartPr/>
                <p14:nvPr/>
              </p14:nvContentPartPr>
              <p14:xfrm>
                <a:off x="562577" y="1928602"/>
                <a:ext cx="745200" cy="591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E8CC000-E25D-4330-94BB-7AB96BA619C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4937" y="1910602"/>
                  <a:ext cx="780840" cy="62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3B02206-4B53-4ABA-B8B9-2245A1A6D33E}"/>
                    </a:ext>
                  </a:extLst>
                </p14:cNvPr>
                <p14:cNvContentPartPr/>
                <p14:nvPr/>
              </p14:nvContentPartPr>
              <p14:xfrm>
                <a:off x="1406057" y="1991602"/>
                <a:ext cx="639720" cy="470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3B02206-4B53-4ABA-B8B9-2245A1A6D33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388057" y="1973602"/>
                  <a:ext cx="67536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70BFFE0-6B76-4012-BA37-9AC14A2F9FDC}"/>
                    </a:ext>
                  </a:extLst>
                </p14:cNvPr>
                <p14:cNvContentPartPr/>
                <p14:nvPr/>
              </p14:nvContentPartPr>
              <p14:xfrm>
                <a:off x="1685057" y="2117962"/>
                <a:ext cx="42480" cy="29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70BFFE0-6B76-4012-BA37-9AC14A2F9FD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67417" y="2100322"/>
                  <a:ext cx="781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61FC915-A43B-4BB8-93EB-E8BA29EFA6FE}"/>
              </a:ext>
            </a:extLst>
          </p:cNvPr>
          <p:cNvGrpSpPr/>
          <p:nvPr/>
        </p:nvGrpSpPr>
        <p:grpSpPr>
          <a:xfrm>
            <a:off x="2204177" y="2335762"/>
            <a:ext cx="1823040" cy="410760"/>
            <a:chOff x="2204177" y="2335762"/>
            <a:chExt cx="182304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B621CF7-E88D-4416-BDD1-FB71B9D798B3}"/>
                    </a:ext>
                  </a:extLst>
                </p14:cNvPr>
                <p14:cNvContentPartPr/>
                <p14:nvPr/>
              </p14:nvContentPartPr>
              <p14:xfrm>
                <a:off x="2318297" y="2479402"/>
                <a:ext cx="17640" cy="267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B621CF7-E88D-4416-BDD1-FB71B9D798B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300297" y="2461762"/>
                  <a:ext cx="532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818FFB6-CA90-4CB5-8382-08E71B2652AD}"/>
                    </a:ext>
                  </a:extLst>
                </p14:cNvPr>
                <p14:cNvContentPartPr/>
                <p14:nvPr/>
              </p14:nvContentPartPr>
              <p14:xfrm>
                <a:off x="2204177" y="2489842"/>
                <a:ext cx="274680" cy="194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818FFB6-CA90-4CB5-8382-08E71B2652A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86177" y="2472202"/>
                  <a:ext cx="3103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E7504DB-9365-46BB-BFCF-51D408D41DB2}"/>
                    </a:ext>
                  </a:extLst>
                </p14:cNvPr>
                <p14:cNvContentPartPr/>
                <p14:nvPr/>
              </p14:nvContentPartPr>
              <p14:xfrm>
                <a:off x="2695577" y="2583442"/>
                <a:ext cx="146160" cy="266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E7504DB-9365-46BB-BFCF-51D408D41D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77937" y="2565802"/>
                  <a:ext cx="1818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1D9BDAC-1FFF-417B-ABF3-9A880FA8A3E9}"/>
                    </a:ext>
                  </a:extLst>
                </p14:cNvPr>
                <p14:cNvContentPartPr/>
                <p14:nvPr/>
              </p14:nvContentPartPr>
              <p14:xfrm>
                <a:off x="2693057" y="2687482"/>
                <a:ext cx="129240" cy="7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1D9BDAC-1FFF-417B-ABF3-9A880FA8A3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75417" y="2669842"/>
                  <a:ext cx="1648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2E8A192-CE1D-4C67-B30A-58158828173B}"/>
                    </a:ext>
                  </a:extLst>
                </p14:cNvPr>
                <p14:cNvContentPartPr/>
                <p14:nvPr/>
              </p14:nvContentPartPr>
              <p14:xfrm>
                <a:off x="3151697" y="2520802"/>
                <a:ext cx="23760" cy="182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2E8A192-CE1D-4C67-B30A-58158828173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34057" y="2502802"/>
                  <a:ext cx="59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422D6C3-9ED6-4674-BD94-FB57B02CDD42}"/>
                    </a:ext>
                  </a:extLst>
                </p14:cNvPr>
                <p14:cNvContentPartPr/>
                <p14:nvPr/>
              </p14:nvContentPartPr>
              <p14:xfrm>
                <a:off x="3068897" y="2491282"/>
                <a:ext cx="218880" cy="91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422D6C3-9ED6-4674-BD94-FB57B02CDD4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051257" y="2473282"/>
                  <a:ext cx="2545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9388BB5-51B3-44DD-A6D0-FD43F172D695}"/>
                    </a:ext>
                  </a:extLst>
                </p14:cNvPr>
                <p14:cNvContentPartPr/>
                <p14:nvPr/>
              </p14:nvContentPartPr>
              <p14:xfrm>
                <a:off x="3373457" y="2335762"/>
                <a:ext cx="460440" cy="375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9388BB5-51B3-44DD-A6D0-FD43F172D6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55457" y="2317762"/>
                  <a:ext cx="49608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A45DC51-14F8-430B-AF89-F635F1BD2A38}"/>
                    </a:ext>
                  </a:extLst>
                </p14:cNvPr>
                <p14:cNvContentPartPr/>
                <p14:nvPr/>
              </p14:nvContentPartPr>
              <p14:xfrm>
                <a:off x="3872777" y="2459242"/>
                <a:ext cx="154440" cy="248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A45DC51-14F8-430B-AF89-F635F1BD2A3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55137" y="2441602"/>
                  <a:ext cx="190080" cy="284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6764BC-093C-40EB-8B92-4152E15E95DC}"/>
                  </a:ext>
                </a:extLst>
              </p14:cNvPr>
              <p14:cNvContentPartPr/>
              <p14:nvPr/>
            </p14:nvContentPartPr>
            <p14:xfrm>
              <a:off x="2588297" y="3213082"/>
              <a:ext cx="217080" cy="158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6764BC-093C-40EB-8B92-4152E15E95DC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570657" y="3195442"/>
                <a:ext cx="2527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6FE3AE3-4CD2-4372-8535-A867CE54618D}"/>
                  </a:ext>
                </a:extLst>
              </p14:cNvPr>
              <p14:cNvContentPartPr/>
              <p14:nvPr/>
            </p14:nvContentPartPr>
            <p14:xfrm>
              <a:off x="2595857" y="3348442"/>
              <a:ext cx="188280" cy="176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6FE3AE3-4CD2-4372-8535-A867CE54618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578217" y="3330802"/>
                <a:ext cx="22392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59AA5B12-1E0B-48E0-B624-7D39520372AA}"/>
              </a:ext>
            </a:extLst>
          </p:cNvPr>
          <p:cNvGrpSpPr/>
          <p:nvPr/>
        </p:nvGrpSpPr>
        <p:grpSpPr>
          <a:xfrm>
            <a:off x="3042617" y="3101122"/>
            <a:ext cx="1361160" cy="292680"/>
            <a:chOff x="3042617" y="3101122"/>
            <a:chExt cx="136116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A3FC73D-76EB-48BB-ADFD-F7473400364D}"/>
                    </a:ext>
                  </a:extLst>
                </p14:cNvPr>
                <p14:cNvContentPartPr/>
                <p14:nvPr/>
              </p14:nvContentPartPr>
              <p14:xfrm>
                <a:off x="3042617" y="3138202"/>
                <a:ext cx="218160" cy="218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A3FC73D-76EB-48BB-ADFD-F7473400364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24617" y="3120202"/>
                  <a:ext cx="253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38E13D3-8108-425C-A3E9-C2C93026A500}"/>
                    </a:ext>
                  </a:extLst>
                </p14:cNvPr>
                <p14:cNvContentPartPr/>
                <p14:nvPr/>
              </p14:nvContentPartPr>
              <p14:xfrm>
                <a:off x="3338897" y="3267802"/>
                <a:ext cx="15840" cy="817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38E13D3-8108-425C-A3E9-C2C93026A50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20897" y="3249802"/>
                  <a:ext cx="51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1C0FEED-EB60-441B-AB7E-CACB84BCFD4A}"/>
                    </a:ext>
                  </a:extLst>
                </p14:cNvPr>
                <p14:cNvContentPartPr/>
                <p14:nvPr/>
              </p14:nvContentPartPr>
              <p14:xfrm>
                <a:off x="3526457" y="3112642"/>
                <a:ext cx="134280" cy="234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1C0FEED-EB60-441B-AB7E-CACB84BCFD4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508457" y="3094642"/>
                  <a:ext cx="1699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00D8918-A1DB-4D50-B21B-F72A57263DFD}"/>
                    </a:ext>
                  </a:extLst>
                </p14:cNvPr>
                <p14:cNvContentPartPr/>
                <p14:nvPr/>
              </p14:nvContentPartPr>
              <p14:xfrm>
                <a:off x="3747137" y="3107242"/>
                <a:ext cx="138600" cy="274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00D8918-A1DB-4D50-B21B-F72A57263DF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29137" y="3089242"/>
                  <a:ext cx="1742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8FCB78E-7668-4CD1-A5B2-E15F53F66DE4}"/>
                    </a:ext>
                  </a:extLst>
                </p14:cNvPr>
                <p14:cNvContentPartPr/>
                <p14:nvPr/>
              </p14:nvContentPartPr>
              <p14:xfrm>
                <a:off x="3949097" y="3101122"/>
                <a:ext cx="156600" cy="272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8FCB78E-7668-4CD1-A5B2-E15F53F66D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31097" y="3083122"/>
                  <a:ext cx="192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772FE01-A633-4954-998D-65A5776E021E}"/>
                    </a:ext>
                  </a:extLst>
                </p14:cNvPr>
                <p14:cNvContentPartPr/>
                <p14:nvPr/>
              </p14:nvContentPartPr>
              <p14:xfrm>
                <a:off x="4241057" y="3173122"/>
                <a:ext cx="59400" cy="2206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772FE01-A633-4954-998D-65A5776E021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223057" y="3155482"/>
                  <a:ext cx="95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E45E6D-00B2-4EF0-B82C-202A2A93E889}"/>
                    </a:ext>
                  </a:extLst>
                </p14:cNvPr>
                <p14:cNvContentPartPr/>
                <p14:nvPr/>
              </p14:nvContentPartPr>
              <p14:xfrm>
                <a:off x="4186697" y="3188242"/>
                <a:ext cx="217080" cy="52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E45E6D-00B2-4EF0-B82C-202A2A93E88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68697" y="3170242"/>
                  <a:ext cx="25272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49B9EC4-08A3-4441-B8B7-E7A67DB4F7B1}"/>
                  </a:ext>
                </a:extLst>
              </p14:cNvPr>
              <p14:cNvContentPartPr/>
              <p14:nvPr/>
            </p14:nvContentPartPr>
            <p14:xfrm>
              <a:off x="4864937" y="3050002"/>
              <a:ext cx="18720" cy="651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49B9EC4-08A3-4441-B8B7-E7A67DB4F7B1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47297" y="3032362"/>
                <a:ext cx="543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F34300-011E-42AA-AEFD-38A933B389BB}"/>
                  </a:ext>
                </a:extLst>
              </p14:cNvPr>
              <p14:cNvContentPartPr/>
              <p14:nvPr/>
            </p14:nvContentPartPr>
            <p14:xfrm>
              <a:off x="4839737" y="3221722"/>
              <a:ext cx="17640" cy="2088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F34300-011E-42AA-AEFD-38A933B389BB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821737" y="3204082"/>
                <a:ext cx="532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oup 94">
            <a:extLst>
              <a:ext uri="{FF2B5EF4-FFF2-40B4-BE49-F238E27FC236}">
                <a16:creationId xmlns:a16="http://schemas.microsoft.com/office/drawing/2014/main" id="{70F51702-E5C8-4843-A254-5CA3FAED5257}"/>
              </a:ext>
            </a:extLst>
          </p:cNvPr>
          <p:cNvGrpSpPr/>
          <p:nvPr/>
        </p:nvGrpSpPr>
        <p:grpSpPr>
          <a:xfrm>
            <a:off x="5213777" y="2901682"/>
            <a:ext cx="891720" cy="411840"/>
            <a:chOff x="5213777" y="2901682"/>
            <a:chExt cx="89172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8E6974F-8939-4473-8E2C-7CA25EB4462F}"/>
                    </a:ext>
                  </a:extLst>
                </p14:cNvPr>
                <p14:cNvContentPartPr/>
                <p14:nvPr/>
              </p14:nvContentPartPr>
              <p14:xfrm>
                <a:off x="5213777" y="3060442"/>
                <a:ext cx="147600" cy="132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8E6974F-8939-4473-8E2C-7CA25EB4462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196137" y="3042802"/>
                  <a:ext cx="183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EC0DE9C-DEF2-41A1-AA65-AD141E36397F}"/>
                    </a:ext>
                  </a:extLst>
                </p14:cNvPr>
                <p14:cNvContentPartPr/>
                <p14:nvPr/>
              </p14:nvContentPartPr>
              <p14:xfrm>
                <a:off x="5533097" y="2901682"/>
                <a:ext cx="121680" cy="390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EC0DE9C-DEF2-41A1-AA65-AD141E36397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515097" y="2883682"/>
                  <a:ext cx="15732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78CCC72-DB3A-42F3-B190-07EABF7A42B2}"/>
                    </a:ext>
                  </a:extLst>
                </p14:cNvPr>
                <p14:cNvContentPartPr/>
                <p14:nvPr/>
              </p14:nvContentPartPr>
              <p14:xfrm>
                <a:off x="5813537" y="3011122"/>
                <a:ext cx="36000" cy="1947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78CCC72-DB3A-42F3-B190-07EABF7A42B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795897" y="2993122"/>
                  <a:ext cx="71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D847DA4-780D-4EC3-859C-8D30BBD2F289}"/>
                    </a:ext>
                  </a:extLst>
                </p14:cNvPr>
                <p14:cNvContentPartPr/>
                <p14:nvPr/>
              </p14:nvContentPartPr>
              <p14:xfrm>
                <a:off x="5726057" y="3008242"/>
                <a:ext cx="250200" cy="26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D847DA4-780D-4EC3-859C-8D30BBD2F28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708057" y="2990602"/>
                  <a:ext cx="285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FEF6903-B95F-49EA-A3B9-A9923262A0B0}"/>
                    </a:ext>
                  </a:extLst>
                </p14:cNvPr>
                <p14:cNvContentPartPr/>
                <p14:nvPr/>
              </p14:nvContentPartPr>
              <p14:xfrm>
                <a:off x="5995697" y="2916802"/>
                <a:ext cx="109800" cy="39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FEF6903-B95F-49EA-A3B9-A9923262A0B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978057" y="2898802"/>
                  <a:ext cx="145440" cy="43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13D1591-0B22-4912-AE77-0BF9BB17D6DD}"/>
              </a:ext>
            </a:extLst>
          </p:cNvPr>
          <p:cNvGrpSpPr/>
          <p:nvPr/>
        </p:nvGrpSpPr>
        <p:grpSpPr>
          <a:xfrm>
            <a:off x="6345617" y="3128842"/>
            <a:ext cx="237600" cy="87840"/>
            <a:chOff x="6345617" y="3128842"/>
            <a:chExt cx="237600" cy="8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4E429B4-56FD-443E-A860-301EDA675407}"/>
                    </a:ext>
                  </a:extLst>
                </p14:cNvPr>
                <p14:cNvContentPartPr/>
                <p14:nvPr/>
              </p14:nvContentPartPr>
              <p14:xfrm>
                <a:off x="6357857" y="3128842"/>
                <a:ext cx="217440" cy="2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4E429B4-56FD-443E-A860-301EDA67540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339857" y="3110842"/>
                  <a:ext cx="253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9CD9C11-0282-47E5-BCD0-28D666862F6E}"/>
                    </a:ext>
                  </a:extLst>
                </p14:cNvPr>
                <p14:cNvContentPartPr/>
                <p14:nvPr/>
              </p14:nvContentPartPr>
              <p14:xfrm>
                <a:off x="6345617" y="3199402"/>
                <a:ext cx="237600" cy="17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9CD9C11-0282-47E5-BCD0-28D666862F6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327617" y="3181402"/>
                  <a:ext cx="27324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12D1573-A990-4961-8B33-4159F08B5261}"/>
              </a:ext>
            </a:extLst>
          </p:cNvPr>
          <p:cNvGrpSpPr/>
          <p:nvPr/>
        </p:nvGrpSpPr>
        <p:grpSpPr>
          <a:xfrm>
            <a:off x="6810737" y="2909962"/>
            <a:ext cx="775080" cy="410400"/>
            <a:chOff x="6810737" y="2909962"/>
            <a:chExt cx="77508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2ACAD5B-81D2-4A8A-924E-7C82F69D5862}"/>
                    </a:ext>
                  </a:extLst>
                </p14:cNvPr>
                <p14:cNvContentPartPr/>
                <p14:nvPr/>
              </p14:nvContentPartPr>
              <p14:xfrm>
                <a:off x="6810737" y="3057202"/>
                <a:ext cx="142560" cy="136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2ACAD5B-81D2-4A8A-924E-7C82F69D58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92737" y="3039562"/>
                  <a:ext cx="178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D1E3374-02FE-474A-A914-8A14575DAA5D}"/>
                    </a:ext>
                  </a:extLst>
                </p14:cNvPr>
                <p14:cNvContentPartPr/>
                <p14:nvPr/>
              </p14:nvContentPartPr>
              <p14:xfrm>
                <a:off x="7094777" y="2909962"/>
                <a:ext cx="159840" cy="3510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D1E3374-02FE-474A-A914-8A14575DAA5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076777" y="2892322"/>
                  <a:ext cx="1954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D655369-B92C-4908-B175-2B2E68BCE522}"/>
                    </a:ext>
                  </a:extLst>
                </p14:cNvPr>
                <p14:cNvContentPartPr/>
                <p14:nvPr/>
              </p14:nvContentPartPr>
              <p14:xfrm>
                <a:off x="7466297" y="2909962"/>
                <a:ext cx="119520" cy="410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D655369-B92C-4908-B175-2B2E68BCE52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448297" y="2892322"/>
                  <a:ext cx="155160" cy="44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E0EE32E-F1D3-4FA4-927A-1EAA556DCE76}"/>
                  </a:ext>
                </a:extLst>
              </p14:cNvPr>
              <p14:cNvContentPartPr/>
              <p14:nvPr/>
            </p14:nvContentPartPr>
            <p14:xfrm>
              <a:off x="7798217" y="3090322"/>
              <a:ext cx="215280" cy="1620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E0EE32E-F1D3-4FA4-927A-1EAA556DCE7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7780577" y="3072322"/>
                <a:ext cx="25092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FBAAE15-590A-4530-A66D-EF6DC3ADE196}"/>
                  </a:ext>
                </a:extLst>
              </p14:cNvPr>
              <p14:cNvContentPartPr/>
              <p14:nvPr/>
            </p14:nvContentPartPr>
            <p14:xfrm>
              <a:off x="8089457" y="2913202"/>
              <a:ext cx="198720" cy="133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FBAAE15-590A-4530-A66D-EF6DC3ADE196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071817" y="2895562"/>
                <a:ext cx="2343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2FA9AC1-DB49-4647-A2CE-FD80620CD202}"/>
              </a:ext>
            </a:extLst>
          </p:cNvPr>
          <p:cNvGrpSpPr/>
          <p:nvPr/>
        </p:nvGrpSpPr>
        <p:grpSpPr>
          <a:xfrm>
            <a:off x="8293217" y="2715922"/>
            <a:ext cx="674280" cy="286560"/>
            <a:chOff x="8293217" y="2715922"/>
            <a:chExt cx="67428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445C3E1-29E0-4D8D-9601-C442279040F7}"/>
                    </a:ext>
                  </a:extLst>
                </p14:cNvPr>
                <p14:cNvContentPartPr/>
                <p14:nvPr/>
              </p14:nvContentPartPr>
              <p14:xfrm>
                <a:off x="8293217" y="2715922"/>
                <a:ext cx="394920" cy="28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445C3E1-29E0-4D8D-9601-C442279040F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75217" y="2697922"/>
                  <a:ext cx="4305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632E7E-F17F-4019-A0DA-6D5293764534}"/>
                    </a:ext>
                  </a:extLst>
                </p14:cNvPr>
                <p14:cNvContentPartPr/>
                <p14:nvPr/>
              </p14:nvContentPartPr>
              <p14:xfrm>
                <a:off x="8784977" y="2769562"/>
                <a:ext cx="182520" cy="213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632E7E-F17F-4019-A0DA-6D529376453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766977" y="2751562"/>
                  <a:ext cx="2181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55B5593-623D-4D56-B5B5-AD950D3F12FA}"/>
              </a:ext>
            </a:extLst>
          </p:cNvPr>
          <p:cNvGrpSpPr/>
          <p:nvPr/>
        </p:nvGrpSpPr>
        <p:grpSpPr>
          <a:xfrm>
            <a:off x="9120497" y="2702962"/>
            <a:ext cx="450720" cy="255600"/>
            <a:chOff x="9120497" y="2702962"/>
            <a:chExt cx="45072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CB3A5D-023A-4848-8810-18F51EF64C87}"/>
                    </a:ext>
                  </a:extLst>
                </p14:cNvPr>
                <p14:cNvContentPartPr/>
                <p14:nvPr/>
              </p14:nvContentPartPr>
              <p14:xfrm>
                <a:off x="9120497" y="2809162"/>
                <a:ext cx="118440" cy="1422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CB3A5D-023A-4848-8810-18F51EF64C8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02497" y="2791522"/>
                  <a:ext cx="1540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8F7FC86-775D-4294-A491-1D8CE77F3B4D}"/>
                    </a:ext>
                  </a:extLst>
                </p14:cNvPr>
                <p14:cNvContentPartPr/>
                <p14:nvPr/>
              </p14:nvContentPartPr>
              <p14:xfrm>
                <a:off x="9161897" y="2702962"/>
                <a:ext cx="101880" cy="248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8F7FC86-775D-4294-A491-1D8CE77F3B4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44257" y="2684962"/>
                  <a:ext cx="1375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5C40277-A2B1-41DD-AE7C-77CC03986ACB}"/>
                    </a:ext>
                  </a:extLst>
                </p14:cNvPr>
                <p14:cNvContentPartPr/>
                <p14:nvPr/>
              </p14:nvContentPartPr>
              <p14:xfrm>
                <a:off x="9432257" y="2770642"/>
                <a:ext cx="26640" cy="187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5C40277-A2B1-41DD-AE7C-77CC03986AC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414257" y="2753002"/>
                  <a:ext cx="62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2E4C29F-30F7-426E-B159-50EF35986B42}"/>
                    </a:ext>
                  </a:extLst>
                </p14:cNvPr>
                <p14:cNvContentPartPr/>
                <p14:nvPr/>
              </p14:nvContentPartPr>
              <p14:xfrm>
                <a:off x="9363137" y="2736082"/>
                <a:ext cx="208080" cy="101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2E4C29F-30F7-426E-B159-50EF35986B4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345137" y="2718442"/>
                  <a:ext cx="24372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02737D2-E4DA-442D-84CB-B7BB28C2A907}"/>
              </a:ext>
            </a:extLst>
          </p:cNvPr>
          <p:cNvGrpSpPr/>
          <p:nvPr/>
        </p:nvGrpSpPr>
        <p:grpSpPr>
          <a:xfrm>
            <a:off x="6310697" y="3726802"/>
            <a:ext cx="1194480" cy="470160"/>
            <a:chOff x="6310697" y="3726802"/>
            <a:chExt cx="119448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063BF5F-7C4C-4CF0-861D-DDE2E96F4685}"/>
                    </a:ext>
                  </a:extLst>
                </p14:cNvPr>
                <p14:cNvContentPartPr/>
                <p14:nvPr/>
              </p14:nvContentPartPr>
              <p14:xfrm>
                <a:off x="6334817" y="3813562"/>
                <a:ext cx="226440" cy="29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063BF5F-7C4C-4CF0-861D-DDE2E96F468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16817" y="3795922"/>
                  <a:ext cx="262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FD8C82D-6E19-4B33-B56F-A03EF751D631}"/>
                    </a:ext>
                  </a:extLst>
                </p14:cNvPr>
                <p14:cNvContentPartPr/>
                <p14:nvPr/>
              </p14:nvContentPartPr>
              <p14:xfrm>
                <a:off x="6310697" y="3962602"/>
                <a:ext cx="235800" cy="24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FD8C82D-6E19-4B33-B56F-A03EF751D63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93057" y="3944602"/>
                  <a:ext cx="2714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34AB9EF-F5EE-4767-8720-5903C5B23A25}"/>
                    </a:ext>
                  </a:extLst>
                </p14:cNvPr>
                <p14:cNvContentPartPr/>
                <p14:nvPr/>
              </p14:nvContentPartPr>
              <p14:xfrm>
                <a:off x="6734777" y="3893122"/>
                <a:ext cx="138600" cy="2070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34AB9EF-F5EE-4767-8720-5903C5B23A2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717137" y="3875122"/>
                  <a:ext cx="174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D7DBCA6-EF74-4C23-A984-C56ED167658F}"/>
                    </a:ext>
                  </a:extLst>
                </p14:cNvPr>
                <p14:cNvContentPartPr/>
                <p14:nvPr/>
              </p14:nvContentPartPr>
              <p14:xfrm>
                <a:off x="7052297" y="3726802"/>
                <a:ext cx="105120" cy="406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D7DBCA6-EF74-4C23-A984-C56ED167658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34657" y="3709162"/>
                  <a:ext cx="14076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792FB4B-1A97-470B-9F7E-47C5377E2368}"/>
                    </a:ext>
                  </a:extLst>
                </p14:cNvPr>
                <p14:cNvContentPartPr/>
                <p14:nvPr/>
              </p14:nvContentPartPr>
              <p14:xfrm>
                <a:off x="7185137" y="3924082"/>
                <a:ext cx="140040" cy="1360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792FB4B-1A97-470B-9F7E-47C5377E236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67137" y="3906082"/>
                  <a:ext cx="175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69B9996-D62F-4EB5-9562-A71937B53B62}"/>
                    </a:ext>
                  </a:extLst>
                </p14:cNvPr>
                <p14:cNvContentPartPr/>
                <p14:nvPr/>
              </p14:nvContentPartPr>
              <p14:xfrm>
                <a:off x="7350737" y="3781882"/>
                <a:ext cx="154440" cy="415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69B9996-D62F-4EB5-9562-A71937B53B6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32737" y="3764242"/>
                  <a:ext cx="190080" cy="45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1CAAAC4-E970-4C3E-AB58-B13C66E19268}"/>
              </a:ext>
            </a:extLst>
          </p:cNvPr>
          <p:cNvGrpSpPr/>
          <p:nvPr/>
        </p:nvGrpSpPr>
        <p:grpSpPr>
          <a:xfrm>
            <a:off x="606857" y="5057362"/>
            <a:ext cx="316800" cy="450720"/>
            <a:chOff x="606857" y="5057362"/>
            <a:chExt cx="3168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E8B9E40-EFAD-45CA-B0B3-DD4896EDA107}"/>
                    </a:ext>
                  </a:extLst>
                </p14:cNvPr>
                <p14:cNvContentPartPr/>
                <p14:nvPr/>
              </p14:nvContentPartPr>
              <p14:xfrm>
                <a:off x="606857" y="5088682"/>
                <a:ext cx="62640" cy="3236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E8B9E40-EFAD-45CA-B0B3-DD4896EDA10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9217" y="5071042"/>
                  <a:ext cx="9828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FF6A0BC-8995-4332-A90B-8B8E473181B6}"/>
                    </a:ext>
                  </a:extLst>
                </p14:cNvPr>
                <p14:cNvContentPartPr/>
                <p14:nvPr/>
              </p14:nvContentPartPr>
              <p14:xfrm>
                <a:off x="708377" y="5057362"/>
                <a:ext cx="215280" cy="450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FF6A0BC-8995-4332-A90B-8B8E473181B6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90377" y="5039722"/>
                  <a:ext cx="250920" cy="48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B2AF1264-AC63-4732-B024-A23E35F40B0B}"/>
                  </a:ext>
                </a:extLst>
              </p14:cNvPr>
              <p14:cNvContentPartPr/>
              <p14:nvPr/>
            </p14:nvContentPartPr>
            <p14:xfrm>
              <a:off x="1210577" y="5293882"/>
              <a:ext cx="228240" cy="14580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B2AF1264-AC63-4732-B024-A23E35F40B0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192937" y="5276242"/>
                <a:ext cx="26388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03E0DC3-D52A-4EA0-914F-99499C50C91A}"/>
              </a:ext>
            </a:extLst>
          </p:cNvPr>
          <p:cNvGrpSpPr/>
          <p:nvPr/>
        </p:nvGrpSpPr>
        <p:grpSpPr>
          <a:xfrm>
            <a:off x="1663097" y="4963402"/>
            <a:ext cx="2161800" cy="485640"/>
            <a:chOff x="1663097" y="4963402"/>
            <a:chExt cx="216180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004F7F5-13E4-48E3-B541-A79F8E6051F7}"/>
                    </a:ext>
                  </a:extLst>
                </p14:cNvPr>
                <p14:cNvContentPartPr/>
                <p14:nvPr/>
              </p14:nvContentPartPr>
              <p14:xfrm>
                <a:off x="1663097" y="4963402"/>
                <a:ext cx="1176840" cy="480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004F7F5-13E4-48E3-B541-A79F8E6051F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45097" y="4945402"/>
                  <a:ext cx="121248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E7E9513-E612-412C-8866-97469A1A4FD6}"/>
                    </a:ext>
                  </a:extLst>
                </p14:cNvPr>
                <p14:cNvContentPartPr/>
                <p14:nvPr/>
              </p14:nvContentPartPr>
              <p14:xfrm>
                <a:off x="3110297" y="5306482"/>
                <a:ext cx="714600" cy="142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E7E9513-E612-412C-8866-97469A1A4FD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092297" y="5288482"/>
                  <a:ext cx="750240" cy="17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1D2689DA-F22E-4CBF-8C0F-F438AA015D35}"/>
                  </a:ext>
                </a:extLst>
              </p14:cNvPr>
              <p14:cNvContentPartPr/>
              <p14:nvPr/>
            </p14:nvContentPartPr>
            <p14:xfrm>
              <a:off x="4037297" y="5106322"/>
              <a:ext cx="1118160" cy="6235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1D2689DA-F22E-4CBF-8C0F-F438AA015D3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4019657" y="5088682"/>
                <a:ext cx="1153800" cy="65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4E96AD2-CC2F-42C0-8773-C4A86EA38DB8}"/>
              </a:ext>
            </a:extLst>
          </p:cNvPr>
          <p:cNvGrpSpPr/>
          <p:nvPr/>
        </p:nvGrpSpPr>
        <p:grpSpPr>
          <a:xfrm>
            <a:off x="5415737" y="5247442"/>
            <a:ext cx="2040840" cy="425880"/>
            <a:chOff x="5415737" y="5247442"/>
            <a:chExt cx="2040840" cy="42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9AEB48C-01BD-4859-B937-1F8C7366D04B}"/>
                    </a:ext>
                  </a:extLst>
                </p14:cNvPr>
                <p14:cNvContentPartPr/>
                <p14:nvPr/>
              </p14:nvContentPartPr>
              <p14:xfrm>
                <a:off x="5415737" y="5247442"/>
                <a:ext cx="784800" cy="270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9AEB48C-01BD-4859-B937-1F8C7366D04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398097" y="5229802"/>
                  <a:ext cx="820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AAF2646-362F-4563-ACE7-56A5904E49D0}"/>
                    </a:ext>
                  </a:extLst>
                </p14:cNvPr>
                <p14:cNvContentPartPr/>
                <p14:nvPr/>
              </p14:nvContentPartPr>
              <p14:xfrm>
                <a:off x="5454257" y="5285242"/>
                <a:ext cx="331200" cy="43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AAF2646-362F-4563-ACE7-56A5904E49D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436617" y="5267242"/>
                  <a:ext cx="366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6E34DC7-6FCE-41C4-91F7-4D1270BD64FB}"/>
                    </a:ext>
                  </a:extLst>
                </p14:cNvPr>
                <p14:cNvContentPartPr/>
                <p14:nvPr/>
              </p14:nvContentPartPr>
              <p14:xfrm>
                <a:off x="6416897" y="5338882"/>
                <a:ext cx="1039680" cy="334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6E34DC7-6FCE-41C4-91F7-4D1270BD64F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99257" y="5321242"/>
                  <a:ext cx="107532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3B9BEE6-D647-43D6-86DB-6C5CBC739F02}"/>
              </a:ext>
            </a:extLst>
          </p:cNvPr>
          <p:cNvGrpSpPr/>
          <p:nvPr/>
        </p:nvGrpSpPr>
        <p:grpSpPr>
          <a:xfrm>
            <a:off x="2500457" y="5999122"/>
            <a:ext cx="311400" cy="314640"/>
            <a:chOff x="2500457" y="5999122"/>
            <a:chExt cx="3114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FDE6D85-1D7E-414F-9031-4D442F956497}"/>
                    </a:ext>
                  </a:extLst>
                </p14:cNvPr>
                <p14:cNvContentPartPr/>
                <p14:nvPr/>
              </p14:nvContentPartPr>
              <p14:xfrm>
                <a:off x="2500457" y="5999122"/>
                <a:ext cx="129240" cy="299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FDE6D85-1D7E-414F-9031-4D442F95649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482457" y="5981482"/>
                  <a:ext cx="1648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BE5D89D-AE47-4AFF-A4B5-BA4DA376728F}"/>
                    </a:ext>
                  </a:extLst>
                </p14:cNvPr>
                <p14:cNvContentPartPr/>
                <p14:nvPr/>
              </p14:nvContentPartPr>
              <p14:xfrm>
                <a:off x="2700617" y="6198562"/>
                <a:ext cx="111240" cy="115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BE5D89D-AE47-4AFF-A4B5-BA4DA37672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682617" y="6180922"/>
                  <a:ext cx="1468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9B436EA-CD84-4B8E-9A8F-97282325E41B}"/>
              </a:ext>
            </a:extLst>
          </p:cNvPr>
          <p:cNvGrpSpPr/>
          <p:nvPr/>
        </p:nvGrpSpPr>
        <p:grpSpPr>
          <a:xfrm>
            <a:off x="3101657" y="6082642"/>
            <a:ext cx="1877400" cy="369720"/>
            <a:chOff x="3101657" y="6082642"/>
            <a:chExt cx="187740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20FCFB2-1A47-474A-B84C-73A567723ACA}"/>
                    </a:ext>
                  </a:extLst>
                </p14:cNvPr>
                <p14:cNvContentPartPr/>
                <p14:nvPr/>
              </p14:nvContentPartPr>
              <p14:xfrm>
                <a:off x="3121817" y="6220522"/>
                <a:ext cx="189360" cy="12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20FCFB2-1A47-474A-B84C-73A567723AC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103817" y="6202522"/>
                  <a:ext cx="225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222096F-D4B4-48B9-BAC2-9E2DD004D4E8}"/>
                    </a:ext>
                  </a:extLst>
                </p14:cNvPr>
                <p14:cNvContentPartPr/>
                <p14:nvPr/>
              </p14:nvContentPartPr>
              <p14:xfrm>
                <a:off x="3101657" y="6324202"/>
                <a:ext cx="172080" cy="19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222096F-D4B4-48B9-BAC2-9E2DD004D4E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83657" y="6306202"/>
                  <a:ext cx="2077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85F95DA-673D-431C-AC0E-2D38D29C33CE}"/>
                    </a:ext>
                  </a:extLst>
                </p14:cNvPr>
                <p14:cNvContentPartPr/>
                <p14:nvPr/>
              </p14:nvContentPartPr>
              <p14:xfrm>
                <a:off x="3534737" y="6259762"/>
                <a:ext cx="214200" cy="9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85F95DA-673D-431C-AC0E-2D38D29C33C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516737" y="6241762"/>
                  <a:ext cx="249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41150B2-4FA1-467B-B7B3-E1263F5DA769}"/>
                    </a:ext>
                  </a:extLst>
                </p14:cNvPr>
                <p14:cNvContentPartPr/>
                <p14:nvPr/>
              </p14:nvContentPartPr>
              <p14:xfrm>
                <a:off x="3865937" y="6218722"/>
                <a:ext cx="115920" cy="1540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41150B2-4FA1-467B-B7B3-E1263F5DA76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848297" y="6201082"/>
                  <a:ext cx="151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89E696B-F57A-4D7C-9E54-3BE7FF590B2A}"/>
                    </a:ext>
                  </a:extLst>
                </p14:cNvPr>
                <p14:cNvContentPartPr/>
                <p14:nvPr/>
              </p14:nvContentPartPr>
              <p14:xfrm>
                <a:off x="3847937" y="6144562"/>
                <a:ext cx="180000" cy="216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89E696B-F57A-4D7C-9E54-3BE7FF590B2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30297" y="6126922"/>
                  <a:ext cx="2156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322729B-9CB7-45C2-9235-B1A1FF24A4E6}"/>
                    </a:ext>
                  </a:extLst>
                </p14:cNvPr>
                <p14:cNvContentPartPr/>
                <p14:nvPr/>
              </p14:nvContentPartPr>
              <p14:xfrm>
                <a:off x="4125857" y="6390442"/>
                <a:ext cx="4680" cy="61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322729B-9CB7-45C2-9235-B1A1FF24A4E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107857" y="6372442"/>
                  <a:ext cx="403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58EA175-35DC-49CE-82B4-3726F4AC2BFA}"/>
                    </a:ext>
                  </a:extLst>
                </p14:cNvPr>
                <p14:cNvContentPartPr/>
                <p14:nvPr/>
              </p14:nvContentPartPr>
              <p14:xfrm>
                <a:off x="4257977" y="6211162"/>
                <a:ext cx="166680" cy="1429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58EA175-35DC-49CE-82B4-3726F4AC2BF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239977" y="6193162"/>
                  <a:ext cx="202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138E530-F442-4309-95B1-4A6B446A5C69}"/>
                    </a:ext>
                  </a:extLst>
                </p14:cNvPr>
                <p14:cNvContentPartPr/>
                <p14:nvPr/>
              </p14:nvContentPartPr>
              <p14:xfrm>
                <a:off x="4592417" y="6231322"/>
                <a:ext cx="118440" cy="1508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138E530-F442-4309-95B1-4A6B446A5C6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574777" y="6213682"/>
                  <a:ext cx="154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E753D54-4A2B-40C2-9069-7B5AF55CF202}"/>
                    </a:ext>
                  </a:extLst>
                </p14:cNvPr>
                <p14:cNvContentPartPr/>
                <p14:nvPr/>
              </p14:nvContentPartPr>
              <p14:xfrm>
                <a:off x="4711217" y="6082642"/>
                <a:ext cx="11520" cy="292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E753D54-4A2B-40C2-9069-7B5AF55CF20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693577" y="6065002"/>
                  <a:ext cx="471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D06BE82-9F68-48A5-ABED-ACEB73B1D7CE}"/>
                    </a:ext>
                  </a:extLst>
                </p14:cNvPr>
                <p14:cNvContentPartPr/>
                <p14:nvPr/>
              </p14:nvContentPartPr>
              <p14:xfrm>
                <a:off x="4846217" y="6115042"/>
                <a:ext cx="105120" cy="2664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D06BE82-9F68-48A5-ABED-ACEB73B1D7C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28217" y="6097042"/>
                  <a:ext cx="1407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D2D800A-E594-4670-8511-D0912D528949}"/>
                    </a:ext>
                  </a:extLst>
                </p14:cNvPr>
                <p14:cNvContentPartPr/>
                <p14:nvPr/>
              </p14:nvContentPartPr>
              <p14:xfrm>
                <a:off x="4760177" y="6224482"/>
                <a:ext cx="218880" cy="100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D2D800A-E594-4670-8511-D0912D52894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742177" y="6206842"/>
                  <a:ext cx="2545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3ADD30A-CA00-48D6-A927-4AFDC3E42B71}"/>
              </a:ext>
            </a:extLst>
          </p:cNvPr>
          <p:cNvGrpSpPr/>
          <p:nvPr/>
        </p:nvGrpSpPr>
        <p:grpSpPr>
          <a:xfrm>
            <a:off x="5301617" y="6097042"/>
            <a:ext cx="1617120" cy="383040"/>
            <a:chOff x="5301617" y="6097042"/>
            <a:chExt cx="1617120" cy="38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62AE8E3-A817-4431-B72A-DA9951BDA3F7}"/>
                    </a:ext>
                  </a:extLst>
                </p14:cNvPr>
                <p14:cNvContentPartPr/>
                <p14:nvPr/>
              </p14:nvContentPartPr>
              <p14:xfrm>
                <a:off x="5301617" y="6255082"/>
                <a:ext cx="201240" cy="349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62AE8E3-A817-4431-B72A-DA9951BDA3F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283617" y="6237082"/>
                  <a:ext cx="2368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04FB97F-80D0-4577-9D46-AD65C3D9DC53}"/>
                    </a:ext>
                  </a:extLst>
                </p14:cNvPr>
                <p14:cNvContentPartPr/>
                <p14:nvPr/>
              </p14:nvContentPartPr>
              <p14:xfrm>
                <a:off x="5656217" y="6181282"/>
                <a:ext cx="142200" cy="199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04FB97F-80D0-4577-9D46-AD65C3D9DC5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38217" y="6163282"/>
                  <a:ext cx="177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6A1A9DF-DA94-40CD-BAC8-83C45A5C293D}"/>
                    </a:ext>
                  </a:extLst>
                </p14:cNvPr>
                <p14:cNvContentPartPr/>
                <p14:nvPr/>
              </p14:nvContentPartPr>
              <p14:xfrm>
                <a:off x="5635337" y="6097042"/>
                <a:ext cx="207360" cy="298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6A1A9DF-DA94-40CD-BAC8-83C45A5C293D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617337" y="6079042"/>
                  <a:ext cx="2430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77DA5CF-83DD-4E01-92EE-0C8A1F60E971}"/>
                    </a:ext>
                  </a:extLst>
                </p14:cNvPr>
                <p14:cNvContentPartPr/>
                <p14:nvPr/>
              </p14:nvContentPartPr>
              <p14:xfrm>
                <a:off x="5906777" y="6407722"/>
                <a:ext cx="161640" cy="72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77DA5CF-83DD-4E01-92EE-0C8A1F60E97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888777" y="6389722"/>
                  <a:ext cx="197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088EB2C-2CDD-4C3F-A750-995C1E566B97}"/>
                    </a:ext>
                  </a:extLst>
                </p14:cNvPr>
                <p14:cNvContentPartPr/>
                <p14:nvPr/>
              </p14:nvContentPartPr>
              <p14:xfrm>
                <a:off x="6179657" y="6218722"/>
                <a:ext cx="169200" cy="171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088EB2C-2CDD-4C3F-A750-995C1E566B9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162017" y="6200722"/>
                  <a:ext cx="2048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2F3D407-21D2-4C95-944F-89F1C8E071EB}"/>
                    </a:ext>
                  </a:extLst>
                </p14:cNvPr>
                <p14:cNvContentPartPr/>
                <p14:nvPr/>
              </p14:nvContentPartPr>
              <p14:xfrm>
                <a:off x="6534617" y="6259042"/>
                <a:ext cx="109080" cy="1638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2F3D407-21D2-4C95-944F-89F1C8E071E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516617" y="6241402"/>
                  <a:ext cx="144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3F2C29E-4C54-4E92-B3AD-9474A87BF19A}"/>
                    </a:ext>
                  </a:extLst>
                </p14:cNvPr>
                <p14:cNvContentPartPr/>
                <p14:nvPr/>
              </p14:nvContentPartPr>
              <p14:xfrm>
                <a:off x="6637577" y="6113962"/>
                <a:ext cx="9720" cy="290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3F2C29E-4C54-4E92-B3AD-9474A87BF19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619937" y="6096322"/>
                  <a:ext cx="453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09EB6ED3-D20E-45C5-947C-57D34E5FB7A1}"/>
                    </a:ext>
                  </a:extLst>
                </p14:cNvPr>
                <p14:cNvContentPartPr/>
                <p14:nvPr/>
              </p14:nvContentPartPr>
              <p14:xfrm>
                <a:off x="6808937" y="6185242"/>
                <a:ext cx="90720" cy="262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09EB6ED3-D20E-45C5-947C-57D34E5FB7A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790937" y="6167602"/>
                  <a:ext cx="1263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551C2BD-3380-47FF-AD2C-6E90B5D241A5}"/>
                    </a:ext>
                  </a:extLst>
                </p14:cNvPr>
                <p14:cNvContentPartPr/>
                <p14:nvPr/>
              </p14:nvContentPartPr>
              <p14:xfrm>
                <a:off x="6720017" y="6281002"/>
                <a:ext cx="198720" cy="16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551C2BD-3380-47FF-AD2C-6E90B5D241A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702377" y="6263002"/>
                  <a:ext cx="23436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9618089-DC92-4291-9CDC-2730BE2E8473}"/>
              </a:ext>
            </a:extLst>
          </p:cNvPr>
          <p:cNvGrpSpPr/>
          <p:nvPr/>
        </p:nvGrpSpPr>
        <p:grpSpPr>
          <a:xfrm>
            <a:off x="7280177" y="6217642"/>
            <a:ext cx="256680" cy="177840"/>
            <a:chOff x="7280177" y="6217642"/>
            <a:chExt cx="256680" cy="17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685FC45-EC0E-4D92-B7D4-389169C869C5}"/>
                    </a:ext>
                  </a:extLst>
                </p14:cNvPr>
                <p14:cNvContentPartPr/>
                <p14:nvPr/>
              </p14:nvContentPartPr>
              <p14:xfrm>
                <a:off x="7285937" y="6217642"/>
                <a:ext cx="250920" cy="40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685FC45-EC0E-4D92-B7D4-389169C869C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67937" y="6200002"/>
                  <a:ext cx="286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C160F08-81E7-4D7B-A480-CE5D71316AC6}"/>
                    </a:ext>
                  </a:extLst>
                </p14:cNvPr>
                <p14:cNvContentPartPr/>
                <p14:nvPr/>
              </p14:nvContentPartPr>
              <p14:xfrm>
                <a:off x="7280177" y="6351922"/>
                <a:ext cx="240840" cy="43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C160F08-81E7-4D7B-A480-CE5D71316AC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262177" y="6333922"/>
                  <a:ext cx="2764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B2DE0B6-E7ED-48C4-BF03-4E2FEE760765}"/>
              </a:ext>
            </a:extLst>
          </p:cNvPr>
          <p:cNvGrpSpPr/>
          <p:nvPr/>
        </p:nvGrpSpPr>
        <p:grpSpPr>
          <a:xfrm>
            <a:off x="7800017" y="6057802"/>
            <a:ext cx="1873080" cy="618840"/>
            <a:chOff x="7800017" y="6057802"/>
            <a:chExt cx="187308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D37F685-5772-4695-835E-94B707CF83D3}"/>
                    </a:ext>
                  </a:extLst>
                </p14:cNvPr>
                <p14:cNvContentPartPr/>
                <p14:nvPr/>
              </p14:nvContentPartPr>
              <p14:xfrm>
                <a:off x="7800017" y="6296482"/>
                <a:ext cx="194400" cy="27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D37F685-5772-4695-835E-94B707CF83D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82017" y="6278482"/>
                  <a:ext cx="2300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5449F26-F798-4AF9-97E9-EB61138B78EE}"/>
                    </a:ext>
                  </a:extLst>
                </p14:cNvPr>
                <p14:cNvContentPartPr/>
                <p14:nvPr/>
              </p14:nvContentPartPr>
              <p14:xfrm>
                <a:off x="8282057" y="6057802"/>
                <a:ext cx="6840" cy="1699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5449F26-F798-4AF9-97E9-EB61138B78E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64417" y="6040162"/>
                  <a:ext cx="42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1B73F68-81D8-47DF-91C6-9B1153C237E6}"/>
                    </a:ext>
                  </a:extLst>
                </p14:cNvPr>
                <p14:cNvContentPartPr/>
                <p14:nvPr/>
              </p14:nvContentPartPr>
              <p14:xfrm>
                <a:off x="8105657" y="6287122"/>
                <a:ext cx="355680" cy="640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1B73F68-81D8-47DF-91C6-9B1153C237E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87657" y="6269122"/>
                  <a:ext cx="391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776FC3F-A016-4CFA-8A69-0B9DA41C0A90}"/>
                    </a:ext>
                  </a:extLst>
                </p14:cNvPr>
                <p14:cNvContentPartPr/>
                <p14:nvPr/>
              </p14:nvContentPartPr>
              <p14:xfrm>
                <a:off x="8253977" y="6463162"/>
                <a:ext cx="19080" cy="213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776FC3F-A016-4CFA-8A69-0B9DA41C0A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35977" y="6445522"/>
                  <a:ext cx="547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099E095-7BBD-43F3-A224-8D06FAF8FBDE}"/>
                    </a:ext>
                  </a:extLst>
                </p14:cNvPr>
                <p14:cNvContentPartPr/>
                <p14:nvPr/>
              </p14:nvContentPartPr>
              <p14:xfrm>
                <a:off x="8133377" y="6476842"/>
                <a:ext cx="332640" cy="70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099E095-7BBD-43F3-A224-8D06FAF8FBD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15377" y="6459202"/>
                  <a:ext cx="3682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31ADDFC-F9BD-419A-97F2-C02930F3E38E}"/>
                    </a:ext>
                  </a:extLst>
                </p14:cNvPr>
                <p14:cNvContentPartPr/>
                <p14:nvPr/>
              </p14:nvContentPartPr>
              <p14:xfrm>
                <a:off x="8625137" y="6253282"/>
                <a:ext cx="129960" cy="173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31ADDFC-F9BD-419A-97F2-C02930F3E38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607497" y="6235642"/>
                  <a:ext cx="165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83B0360-0F58-482D-8A16-A91C4A698D6D}"/>
                    </a:ext>
                  </a:extLst>
                </p14:cNvPr>
                <p14:cNvContentPartPr/>
                <p14:nvPr/>
              </p14:nvContentPartPr>
              <p14:xfrm>
                <a:off x="8925737" y="6285322"/>
                <a:ext cx="92880" cy="1490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83B0360-0F58-482D-8A16-A91C4A698D6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8908097" y="6267322"/>
                  <a:ext cx="128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F3F298D-9AEE-400B-B78A-64FD855EA323}"/>
                    </a:ext>
                  </a:extLst>
                </p14:cNvPr>
                <p14:cNvContentPartPr/>
                <p14:nvPr/>
              </p14:nvContentPartPr>
              <p14:xfrm>
                <a:off x="9020057" y="6106402"/>
                <a:ext cx="15840" cy="3315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9F3F298D-9AEE-400B-B78A-64FD855EA32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02417" y="6088402"/>
                  <a:ext cx="514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348F4BD-787B-4B5E-82E0-64550269CC1D}"/>
                    </a:ext>
                  </a:extLst>
                </p14:cNvPr>
                <p14:cNvContentPartPr/>
                <p14:nvPr/>
              </p14:nvContentPartPr>
              <p14:xfrm>
                <a:off x="9196457" y="6183082"/>
                <a:ext cx="124560" cy="245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348F4BD-787B-4B5E-82E0-64550269CC1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178817" y="6165082"/>
                  <a:ext cx="160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2683CC3-577A-4AEC-8005-0C5E262E2638}"/>
                    </a:ext>
                  </a:extLst>
                </p14:cNvPr>
                <p14:cNvContentPartPr/>
                <p14:nvPr/>
              </p14:nvContentPartPr>
              <p14:xfrm>
                <a:off x="9077657" y="6252202"/>
                <a:ext cx="285840" cy="30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2683CC3-577A-4AEC-8005-0C5E262E263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9060017" y="6234202"/>
                  <a:ext cx="321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D1B41DF-1240-4862-856A-06675B8A762D}"/>
                    </a:ext>
                  </a:extLst>
                </p14:cNvPr>
                <p14:cNvContentPartPr/>
                <p14:nvPr/>
              </p14:nvContentPartPr>
              <p14:xfrm>
                <a:off x="9539537" y="6441562"/>
                <a:ext cx="133560" cy="1674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D1B41DF-1240-4862-856A-06675B8A762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521897" y="6423922"/>
                  <a:ext cx="169200" cy="20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3275B8A4-80FF-4B86-8AB0-05F2C37075F7}"/>
              </a:ext>
            </a:extLst>
          </p:cNvPr>
          <p:cNvGrpSpPr/>
          <p:nvPr/>
        </p:nvGrpSpPr>
        <p:grpSpPr>
          <a:xfrm>
            <a:off x="9912857" y="5921722"/>
            <a:ext cx="1852200" cy="776880"/>
            <a:chOff x="9912857" y="5921722"/>
            <a:chExt cx="1852200" cy="7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FE077D5-5265-480A-A32E-1B8644ED2A07}"/>
                    </a:ext>
                  </a:extLst>
                </p14:cNvPr>
                <p14:cNvContentPartPr/>
                <p14:nvPr/>
              </p14:nvContentPartPr>
              <p14:xfrm>
                <a:off x="10068377" y="6272002"/>
                <a:ext cx="38160" cy="176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FE077D5-5265-480A-A32E-1B8644ED2A0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050737" y="6254362"/>
                  <a:ext cx="73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4AFB336-D65C-49EB-8951-B44D49C289F3}"/>
                    </a:ext>
                  </a:extLst>
                </p14:cNvPr>
                <p14:cNvContentPartPr/>
                <p14:nvPr/>
              </p14:nvContentPartPr>
              <p14:xfrm>
                <a:off x="9964337" y="6222682"/>
                <a:ext cx="316800" cy="961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4AFB336-D65C-49EB-8951-B44D49C289F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946337" y="6205042"/>
                  <a:ext cx="352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117160B-82A5-43D7-BCA8-94D0805DCA2B}"/>
                    </a:ext>
                  </a:extLst>
                </p14:cNvPr>
                <p14:cNvContentPartPr/>
                <p14:nvPr/>
              </p14:nvContentPartPr>
              <p14:xfrm>
                <a:off x="10110137" y="5921722"/>
                <a:ext cx="15120" cy="151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117160B-82A5-43D7-BCA8-94D0805DCA2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092137" y="5904082"/>
                  <a:ext cx="50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ABAA494-AEBF-4C12-8A20-A8BFC9AD8305}"/>
                    </a:ext>
                  </a:extLst>
                </p14:cNvPr>
                <p14:cNvContentPartPr/>
                <p14:nvPr/>
              </p14:nvContentPartPr>
              <p14:xfrm>
                <a:off x="9912857" y="6192442"/>
                <a:ext cx="281160" cy="15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ABAA494-AEBF-4C12-8A20-A8BFC9AD830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894857" y="6174802"/>
                  <a:ext cx="316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228452A-6F42-48A8-8D09-A261FA8FAEA5}"/>
                    </a:ext>
                  </a:extLst>
                </p14:cNvPr>
                <p14:cNvContentPartPr/>
                <p14:nvPr/>
              </p14:nvContentPartPr>
              <p14:xfrm>
                <a:off x="10397777" y="6214762"/>
                <a:ext cx="168480" cy="20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228452A-6F42-48A8-8D09-A261FA8FAEA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0380137" y="6197122"/>
                  <a:ext cx="2041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774A2FE-CEDE-42E4-901F-8AA2FAB174CE}"/>
                    </a:ext>
                  </a:extLst>
                </p14:cNvPr>
                <p14:cNvContentPartPr/>
                <p14:nvPr/>
              </p14:nvContentPartPr>
              <p14:xfrm>
                <a:off x="10370057" y="6306202"/>
                <a:ext cx="135720" cy="223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774A2FE-CEDE-42E4-901F-8AA2FAB174C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352057" y="6288562"/>
                  <a:ext cx="171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BDB7F3C-E243-4056-975C-90A51DE14B74}"/>
                    </a:ext>
                  </a:extLst>
                </p14:cNvPr>
                <p14:cNvContentPartPr/>
                <p14:nvPr/>
              </p14:nvContentPartPr>
              <p14:xfrm>
                <a:off x="10833017" y="5958082"/>
                <a:ext cx="8640" cy="208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BDB7F3C-E243-4056-975C-90A51DE14B7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815017" y="5940442"/>
                  <a:ext cx="44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53CCB17-7C64-4599-B36B-ED82FD3EBAB0}"/>
                    </a:ext>
                  </a:extLst>
                </p14:cNvPr>
                <p14:cNvContentPartPr/>
                <p14:nvPr/>
              </p14:nvContentPartPr>
              <p14:xfrm>
                <a:off x="10621337" y="6215482"/>
                <a:ext cx="374760" cy="39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53CCB17-7C64-4599-B36B-ED82FD3EBAB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603337" y="6197482"/>
                  <a:ext cx="410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BFA5A1F-37AB-4039-A35F-833ABEE08409}"/>
                    </a:ext>
                  </a:extLst>
                </p14:cNvPr>
                <p14:cNvContentPartPr/>
                <p14:nvPr/>
              </p14:nvContentPartPr>
              <p14:xfrm>
                <a:off x="10686497" y="6423922"/>
                <a:ext cx="19440" cy="158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BFA5A1F-37AB-4039-A35F-833ABEE0840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668497" y="6405922"/>
                  <a:ext cx="55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9EBAB6D-60E3-4904-AAC4-FFE856470A2D}"/>
                    </a:ext>
                  </a:extLst>
                </p14:cNvPr>
                <p14:cNvContentPartPr/>
                <p14:nvPr/>
              </p14:nvContentPartPr>
              <p14:xfrm>
                <a:off x="10596497" y="6392602"/>
                <a:ext cx="333720" cy="75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9EBAB6D-60E3-4904-AAC4-FFE856470A2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578857" y="6374962"/>
                  <a:ext cx="369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D3CB929-E0C2-4506-B0B2-B826271C1C85}"/>
                    </a:ext>
                  </a:extLst>
                </p14:cNvPr>
                <p14:cNvContentPartPr/>
                <p14:nvPr/>
              </p14:nvContentPartPr>
              <p14:xfrm>
                <a:off x="10884857" y="6601762"/>
                <a:ext cx="12600" cy="65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D3CB929-E0C2-4506-B0B2-B826271C1C8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67217" y="6583762"/>
                  <a:ext cx="48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F302631-AC1F-447D-8D91-4D94F739C708}"/>
                    </a:ext>
                  </a:extLst>
                </p14:cNvPr>
                <p14:cNvContentPartPr/>
                <p14:nvPr/>
              </p14:nvContentPartPr>
              <p14:xfrm>
                <a:off x="11194817" y="6174442"/>
                <a:ext cx="16200" cy="1609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F302631-AC1F-447D-8D91-4D94F739C708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177177" y="6156442"/>
                  <a:ext cx="518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F43D90B-219E-409B-9CCD-6D30E994448C}"/>
                    </a:ext>
                  </a:extLst>
                </p14:cNvPr>
                <p14:cNvContentPartPr/>
                <p14:nvPr/>
              </p14:nvContentPartPr>
              <p14:xfrm>
                <a:off x="11109137" y="6232402"/>
                <a:ext cx="209520" cy="140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F43D90B-219E-409B-9CCD-6D30E994448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091497" y="6214762"/>
                  <a:ext cx="245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C514A01-8DB5-4D84-8188-A14C394C5940}"/>
                    </a:ext>
                  </a:extLst>
                </p14:cNvPr>
                <p14:cNvContentPartPr/>
                <p14:nvPr/>
              </p14:nvContentPartPr>
              <p14:xfrm>
                <a:off x="11590097" y="5953042"/>
                <a:ext cx="34200" cy="2178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C514A01-8DB5-4D84-8188-A14C394C594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572097" y="5935042"/>
                  <a:ext cx="69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A03DD35-B1F7-4242-A37A-C1866A5FA156}"/>
                    </a:ext>
                  </a:extLst>
                </p14:cNvPr>
                <p14:cNvContentPartPr/>
                <p14:nvPr/>
              </p14:nvContentPartPr>
              <p14:xfrm>
                <a:off x="11457617" y="6220522"/>
                <a:ext cx="265680" cy="291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A03DD35-B1F7-4242-A37A-C1866A5FA15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439617" y="6202522"/>
                  <a:ext cx="301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45726C06-4F5B-44F4-ADF4-572BE5384329}"/>
                    </a:ext>
                  </a:extLst>
                </p14:cNvPr>
                <p14:cNvContentPartPr/>
                <p14:nvPr/>
              </p14:nvContentPartPr>
              <p14:xfrm>
                <a:off x="11506937" y="6436882"/>
                <a:ext cx="53640" cy="1821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45726C06-4F5B-44F4-ADF4-572BE538432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89297" y="6419242"/>
                  <a:ext cx="89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8C56ACA-28A8-4249-8ADD-538C7553C076}"/>
                    </a:ext>
                  </a:extLst>
                </p14:cNvPr>
                <p14:cNvContentPartPr/>
                <p14:nvPr/>
              </p14:nvContentPartPr>
              <p14:xfrm>
                <a:off x="11389937" y="6400522"/>
                <a:ext cx="373320" cy="92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8C56ACA-28A8-4249-8ADD-538C7553C07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372297" y="6382522"/>
                  <a:ext cx="408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F1EB266-9CF0-474C-BD51-260CF96665DA}"/>
                    </a:ext>
                  </a:extLst>
                </p14:cNvPr>
                <p14:cNvContentPartPr/>
                <p14:nvPr/>
              </p14:nvContentPartPr>
              <p14:xfrm>
                <a:off x="11616377" y="6619402"/>
                <a:ext cx="148680" cy="79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F1EB266-9CF0-474C-BD51-260CF96665D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598737" y="6601762"/>
                  <a:ext cx="18432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1A1CAF74-D77D-4115-9248-FCF585CCFC39}"/>
                  </a:ext>
                </a:extLst>
              </p14:cNvPr>
              <p14:cNvContentPartPr/>
              <p14:nvPr/>
            </p14:nvContentPartPr>
            <p14:xfrm>
              <a:off x="7517417" y="5522842"/>
              <a:ext cx="114840" cy="1335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1A1CAF74-D77D-4115-9248-FCF585CCFC39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499777" y="5504842"/>
                <a:ext cx="150480" cy="16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209E806-7CC1-470F-BB46-5B772417ECA7}"/>
              </a:ext>
            </a:extLst>
          </p:cNvPr>
          <p:cNvGrpSpPr/>
          <p:nvPr/>
        </p:nvGrpSpPr>
        <p:grpSpPr>
          <a:xfrm>
            <a:off x="6249857" y="4558762"/>
            <a:ext cx="3299760" cy="1009800"/>
            <a:chOff x="6249857" y="4558762"/>
            <a:chExt cx="3299760" cy="10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F7E58D9-6FAC-4122-B316-401D43D1554D}"/>
                    </a:ext>
                  </a:extLst>
                </p14:cNvPr>
                <p14:cNvContentPartPr/>
                <p14:nvPr/>
              </p14:nvContentPartPr>
              <p14:xfrm>
                <a:off x="6249857" y="4713922"/>
                <a:ext cx="223560" cy="140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F7E58D9-6FAC-4122-B316-401D43D1554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32217" y="4695922"/>
                  <a:ext cx="259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7BC1C6F-BC06-4452-B20F-7F9A7AB1E5C9}"/>
                    </a:ext>
                  </a:extLst>
                </p14:cNvPr>
                <p14:cNvContentPartPr/>
                <p14:nvPr/>
              </p14:nvContentPartPr>
              <p14:xfrm>
                <a:off x="6255977" y="4793122"/>
                <a:ext cx="203760" cy="198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7BC1C6F-BC06-4452-B20F-7F9A7AB1E5C9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238337" y="4775122"/>
                  <a:ext cx="2394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25DF4A1-8344-4BA1-A9D7-273EF785510F}"/>
                    </a:ext>
                  </a:extLst>
                </p14:cNvPr>
                <p14:cNvContentPartPr/>
                <p14:nvPr/>
              </p14:nvContentPartPr>
              <p14:xfrm>
                <a:off x="6785897" y="4558762"/>
                <a:ext cx="20520" cy="237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25DF4A1-8344-4BA1-A9D7-273EF785510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67897" y="4541122"/>
                  <a:ext cx="561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4D5DB54-57CA-420F-AF19-E157B0A3F8AB}"/>
                    </a:ext>
                  </a:extLst>
                </p14:cNvPr>
                <p14:cNvContentPartPr/>
                <p14:nvPr/>
              </p14:nvContentPartPr>
              <p14:xfrm>
                <a:off x="6639737" y="4816882"/>
                <a:ext cx="248040" cy="374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4D5DB54-57CA-420F-AF19-E157B0A3F8A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622097" y="4798882"/>
                  <a:ext cx="2836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26A7841-76B5-4F31-AE7C-D094C3FE1CE3}"/>
                    </a:ext>
                  </a:extLst>
                </p14:cNvPr>
                <p14:cNvContentPartPr/>
                <p14:nvPr/>
              </p14:nvContentPartPr>
              <p14:xfrm>
                <a:off x="6713537" y="4917682"/>
                <a:ext cx="158400" cy="1558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26A7841-76B5-4F31-AE7C-D094C3FE1CE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695537" y="4899682"/>
                  <a:ext cx="194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0A43D2D-DC26-44B3-A4D2-6F653905B932}"/>
                    </a:ext>
                  </a:extLst>
                </p14:cNvPr>
                <p14:cNvContentPartPr/>
                <p14:nvPr/>
              </p14:nvContentPartPr>
              <p14:xfrm>
                <a:off x="7087577" y="4737322"/>
                <a:ext cx="181080" cy="139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0A43D2D-DC26-44B3-A4D2-6F653905B93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069937" y="4719682"/>
                  <a:ext cx="216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8AA5B34F-1D0C-4A9A-9CA0-A94BAF2DD5CA}"/>
                    </a:ext>
                  </a:extLst>
                </p14:cNvPr>
                <p14:cNvContentPartPr/>
                <p14:nvPr/>
              </p14:nvContentPartPr>
              <p14:xfrm>
                <a:off x="7468097" y="4564882"/>
                <a:ext cx="138240" cy="4262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8AA5B34F-1D0C-4A9A-9CA0-A94BAF2DD5C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450457" y="4547242"/>
                  <a:ext cx="17388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5418CBE-E115-4BEB-9348-ACC6E426F8F7}"/>
                    </a:ext>
                  </a:extLst>
                </p14:cNvPr>
                <p14:cNvContentPartPr/>
                <p14:nvPr/>
              </p14:nvContentPartPr>
              <p14:xfrm>
                <a:off x="7613177" y="4784482"/>
                <a:ext cx="159480" cy="77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5418CBE-E115-4BEB-9348-ACC6E426F8F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595177" y="4766482"/>
                  <a:ext cx="1951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7C443B4-53A8-413A-9FC1-813202F770A1}"/>
                    </a:ext>
                  </a:extLst>
                </p14:cNvPr>
                <p14:cNvContentPartPr/>
                <p14:nvPr/>
              </p14:nvContentPartPr>
              <p14:xfrm>
                <a:off x="7800017" y="4617442"/>
                <a:ext cx="117360" cy="3841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7C443B4-53A8-413A-9FC1-813202F770A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782377" y="4599442"/>
                  <a:ext cx="15300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FC03B0A-F17C-4A6C-B287-22D96E51C75D}"/>
                    </a:ext>
                  </a:extLst>
                </p14:cNvPr>
                <p14:cNvContentPartPr/>
                <p14:nvPr/>
              </p14:nvContentPartPr>
              <p14:xfrm>
                <a:off x="7789217" y="5348602"/>
                <a:ext cx="922320" cy="219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FC03B0A-F17C-4A6C-B287-22D96E51C75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771217" y="5330962"/>
                  <a:ext cx="9579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80CDDB4-7349-4447-8CFC-7BE1D4EEBBE3}"/>
                    </a:ext>
                  </a:extLst>
                </p14:cNvPr>
                <p14:cNvContentPartPr/>
                <p14:nvPr/>
              </p14:nvContentPartPr>
              <p14:xfrm>
                <a:off x="8806217" y="5092642"/>
                <a:ext cx="743400" cy="414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80CDDB4-7349-4447-8CFC-7BE1D4EEBBE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788217" y="5075002"/>
                  <a:ext cx="77904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91DFF50-6A97-49C6-B728-926CB1C0C41E}"/>
                    </a:ext>
                  </a:extLst>
                </p14:cNvPr>
                <p14:cNvContentPartPr/>
                <p14:nvPr/>
              </p14:nvContentPartPr>
              <p14:xfrm>
                <a:off x="9177737" y="5239522"/>
                <a:ext cx="25200" cy="34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91DFF50-6A97-49C6-B728-926CB1C0C41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59737" y="5221882"/>
                  <a:ext cx="608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A80D231F-FECD-4AD9-BD40-A85EE1944029}"/>
              </a:ext>
            </a:extLst>
          </p:cNvPr>
          <p:cNvGrpSpPr/>
          <p:nvPr/>
        </p:nvGrpSpPr>
        <p:grpSpPr>
          <a:xfrm>
            <a:off x="9758417" y="5058082"/>
            <a:ext cx="1811160" cy="416520"/>
            <a:chOff x="9758417" y="5058082"/>
            <a:chExt cx="181116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50332F2-9336-4EBF-A412-197643B0B6B8}"/>
                    </a:ext>
                  </a:extLst>
                </p14:cNvPr>
                <p14:cNvContentPartPr/>
                <p14:nvPr/>
              </p14:nvContentPartPr>
              <p14:xfrm>
                <a:off x="9758417" y="5058082"/>
                <a:ext cx="1311120" cy="4165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50332F2-9336-4EBF-A412-197643B0B6B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740417" y="5040442"/>
                  <a:ext cx="134676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4FAF75F-2ACD-4B73-8C9F-DAE1C93B2F6E}"/>
                    </a:ext>
                  </a:extLst>
                </p14:cNvPr>
                <p14:cNvContentPartPr/>
                <p14:nvPr/>
              </p14:nvContentPartPr>
              <p14:xfrm>
                <a:off x="10714937" y="5091562"/>
                <a:ext cx="45360" cy="18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4FAF75F-2ACD-4B73-8C9F-DAE1C93B2F6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696937" y="5073562"/>
                  <a:ext cx="810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54DD494-F01C-4802-833A-7CED2FD675EB}"/>
                    </a:ext>
                  </a:extLst>
                </p14:cNvPr>
                <p14:cNvContentPartPr/>
                <p14:nvPr/>
              </p14:nvContentPartPr>
              <p14:xfrm>
                <a:off x="11226857" y="5288482"/>
                <a:ext cx="342720" cy="1562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54DD494-F01C-4802-833A-7CED2FD675E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208857" y="5270482"/>
                  <a:ext cx="3783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8791D591-B4D0-478E-823B-7D63B8CADC76}"/>
              </a:ext>
            </a:extLst>
          </p:cNvPr>
          <p:cNvGrpSpPr/>
          <p:nvPr/>
        </p:nvGrpSpPr>
        <p:grpSpPr>
          <a:xfrm>
            <a:off x="183497" y="5555602"/>
            <a:ext cx="2100960" cy="463320"/>
            <a:chOff x="183497" y="5555602"/>
            <a:chExt cx="210096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1BA1DE81-8E6C-4393-8DE6-A5F700D7D6BB}"/>
                    </a:ext>
                  </a:extLst>
                </p14:cNvPr>
                <p14:cNvContentPartPr/>
                <p14:nvPr/>
              </p14:nvContentPartPr>
              <p14:xfrm>
                <a:off x="183497" y="5555602"/>
                <a:ext cx="652680" cy="3722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1BA1DE81-8E6C-4393-8DE6-A5F700D7D6B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65857" y="5537962"/>
                  <a:ext cx="6883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69F52D0-0AD4-42BD-A326-5CB175675AAB}"/>
                    </a:ext>
                  </a:extLst>
                </p14:cNvPr>
                <p14:cNvContentPartPr/>
                <p14:nvPr/>
              </p14:nvContentPartPr>
              <p14:xfrm>
                <a:off x="327137" y="5728042"/>
                <a:ext cx="206280" cy="241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69F52D0-0AD4-42BD-A326-5CB175675AA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09497" y="5710402"/>
                  <a:ext cx="2419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8172E0B-4529-4D1F-A377-AB0D4FE2828B}"/>
                    </a:ext>
                  </a:extLst>
                </p14:cNvPr>
                <p14:cNvContentPartPr/>
                <p14:nvPr/>
              </p14:nvContentPartPr>
              <p14:xfrm>
                <a:off x="1000697" y="5734882"/>
                <a:ext cx="709560" cy="200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8172E0B-4529-4D1F-A377-AB0D4FE2828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83057" y="5717242"/>
                  <a:ext cx="745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B209710-30A7-4455-809B-EA6FE25B65E8}"/>
                    </a:ext>
                  </a:extLst>
                </p14:cNvPr>
                <p14:cNvContentPartPr/>
                <p14:nvPr/>
              </p14:nvContentPartPr>
              <p14:xfrm>
                <a:off x="1981697" y="5619322"/>
                <a:ext cx="302760" cy="3996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B209710-30A7-4455-809B-EA6FE25B65E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964057" y="5601322"/>
                  <a:ext cx="338400" cy="43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32AC65D1-D87D-448B-B666-58CF07E1DE8B}"/>
              </a:ext>
            </a:extLst>
          </p:cNvPr>
          <p:cNvGrpSpPr/>
          <p:nvPr/>
        </p:nvGrpSpPr>
        <p:grpSpPr>
          <a:xfrm>
            <a:off x="2510177" y="5588362"/>
            <a:ext cx="1980720" cy="417960"/>
            <a:chOff x="2510177" y="5588362"/>
            <a:chExt cx="198072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541B02E-7742-425B-8440-98323788B615}"/>
                    </a:ext>
                  </a:extLst>
                </p14:cNvPr>
                <p14:cNvContentPartPr/>
                <p14:nvPr/>
              </p14:nvContentPartPr>
              <p14:xfrm>
                <a:off x="2510177" y="5588362"/>
                <a:ext cx="1918440" cy="4179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541B02E-7742-425B-8440-98323788B61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492537" y="5570362"/>
                  <a:ext cx="195408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6F385D2-7CC4-4583-A4DC-0361516B38F1}"/>
                    </a:ext>
                  </a:extLst>
                </p14:cNvPr>
                <p14:cNvContentPartPr/>
                <p14:nvPr/>
              </p14:nvContentPartPr>
              <p14:xfrm>
                <a:off x="4481177" y="5934322"/>
                <a:ext cx="9720" cy="22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6F385D2-7CC4-4583-A4DC-0361516B38F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63177" y="5916682"/>
                  <a:ext cx="4536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2264B0A0-E57F-4AD2-8A83-51F2ACEFC925}"/>
                  </a:ext>
                </a:extLst>
              </p14:cNvPr>
              <p14:cNvContentPartPr/>
              <p14:nvPr/>
            </p14:nvContentPartPr>
            <p14:xfrm>
              <a:off x="9792617" y="5828482"/>
              <a:ext cx="63720" cy="81360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2264B0A0-E57F-4AD2-8A83-51F2ACEFC925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702977" y="5648482"/>
                <a:ext cx="243360" cy="11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3FE49BD2-C608-47B9-AE62-3CA183274A7D}"/>
                  </a:ext>
                </a:extLst>
              </p14:cNvPr>
              <p14:cNvContentPartPr/>
              <p14:nvPr/>
            </p14:nvContentPartPr>
            <p14:xfrm>
              <a:off x="9762017" y="5667806"/>
              <a:ext cx="2172240" cy="100980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3FE49BD2-C608-47B9-AE62-3CA183274A7D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672017" y="5487806"/>
                <a:ext cx="2351880" cy="13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6D808C29-FA11-4C3F-B3B1-7AA3BA9642B4}"/>
                  </a:ext>
                </a:extLst>
              </p14:cNvPr>
              <p14:cNvContentPartPr/>
              <p14:nvPr/>
            </p14:nvContentPartPr>
            <p14:xfrm>
              <a:off x="9675257" y="6665006"/>
              <a:ext cx="1940040" cy="15120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6D808C29-FA11-4C3F-B3B1-7AA3BA9642B4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9585617" y="6485366"/>
                <a:ext cx="211968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9E0B2F22-1C41-4E8D-90D2-D8F1AE3FE923}"/>
                  </a:ext>
                </a:extLst>
              </p14:cNvPr>
              <p14:cNvContentPartPr/>
              <p14:nvPr/>
            </p14:nvContentPartPr>
            <p14:xfrm>
              <a:off x="9829337" y="5901086"/>
              <a:ext cx="1908360" cy="65736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9E0B2F22-1C41-4E8D-90D2-D8F1AE3FE923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9739337" y="5721446"/>
                <a:ext cx="2088000" cy="10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35CE580F-401A-4A4A-8B4D-B88343D9A2D9}"/>
                  </a:ext>
                </a:extLst>
              </p14:cNvPr>
              <p14:cNvContentPartPr/>
              <p14:nvPr/>
            </p14:nvContentPartPr>
            <p14:xfrm>
              <a:off x="9976577" y="6026006"/>
              <a:ext cx="1799280" cy="73260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35CE580F-401A-4A4A-8B4D-B88343D9A2D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9886577" y="5846366"/>
                <a:ext cx="1978920" cy="10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95BA1F0F-41B2-4F5E-ABF1-4217F957C300}"/>
                  </a:ext>
                </a:extLst>
              </p14:cNvPr>
              <p14:cNvContentPartPr/>
              <p14:nvPr/>
            </p14:nvContentPartPr>
            <p14:xfrm>
              <a:off x="2621777" y="288326"/>
              <a:ext cx="1181520" cy="5626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95BA1F0F-41B2-4F5E-ABF1-4217F957C30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532137" y="108326"/>
                <a:ext cx="136116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382F3D3-0B7F-4312-A0A3-DBA87937CBA4}"/>
                  </a:ext>
                </a:extLst>
              </p14:cNvPr>
              <p14:cNvContentPartPr/>
              <p14:nvPr/>
            </p14:nvContentPartPr>
            <p14:xfrm>
              <a:off x="2159177" y="2380286"/>
              <a:ext cx="1851120" cy="32364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382F3D3-0B7F-4312-A0A3-DBA87937CBA4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2069177" y="2200646"/>
                <a:ext cx="2030760" cy="68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A7AADC36-C3D0-4189-909E-BA4A37AD1D3F}"/>
              </a:ext>
            </a:extLst>
          </p:cNvPr>
          <p:cNvGrpSpPr/>
          <p:nvPr/>
        </p:nvGrpSpPr>
        <p:grpSpPr>
          <a:xfrm>
            <a:off x="10939217" y="1019486"/>
            <a:ext cx="515160" cy="448920"/>
            <a:chOff x="10939217" y="1019486"/>
            <a:chExt cx="51516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E026E42-4B45-4E88-9345-EE2CDDF42322}"/>
                    </a:ext>
                  </a:extLst>
                </p14:cNvPr>
                <p14:cNvContentPartPr/>
                <p14:nvPr/>
              </p14:nvContentPartPr>
              <p14:xfrm>
                <a:off x="10939217" y="1019486"/>
                <a:ext cx="515160" cy="4489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E026E42-4B45-4E88-9345-EE2CDDF4232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921217" y="1001846"/>
                  <a:ext cx="55080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3E78C37-4E81-4EC3-9AEF-340D28D95985}"/>
                    </a:ext>
                  </a:extLst>
                </p14:cNvPr>
                <p14:cNvContentPartPr/>
                <p14:nvPr/>
              </p14:nvContentPartPr>
              <p14:xfrm>
                <a:off x="11165657" y="1142246"/>
                <a:ext cx="208080" cy="320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3E78C37-4E81-4EC3-9AEF-340D28D9598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148017" y="1124606"/>
                  <a:ext cx="2437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6EA13160-D866-482D-8AA5-92C75C639C84}"/>
              </a:ext>
            </a:extLst>
          </p:cNvPr>
          <p:cNvGrpSpPr/>
          <p:nvPr/>
        </p:nvGrpSpPr>
        <p:grpSpPr>
          <a:xfrm>
            <a:off x="11633297" y="1151606"/>
            <a:ext cx="226800" cy="216720"/>
            <a:chOff x="11633297" y="1151606"/>
            <a:chExt cx="226800" cy="21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44C833F3-77AA-4411-8FE9-872B6732ED0C}"/>
                    </a:ext>
                  </a:extLst>
                </p14:cNvPr>
                <p14:cNvContentPartPr/>
                <p14:nvPr/>
              </p14:nvContentPartPr>
              <p14:xfrm>
                <a:off x="11729057" y="1191926"/>
                <a:ext cx="25200" cy="176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44C833F3-77AA-4411-8FE9-872B6732ED0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711057" y="1174286"/>
                  <a:ext cx="608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97D92C8B-58E4-4921-B461-770E75E0CC5B}"/>
                    </a:ext>
                  </a:extLst>
                </p14:cNvPr>
                <p14:cNvContentPartPr/>
                <p14:nvPr/>
              </p14:nvContentPartPr>
              <p14:xfrm>
                <a:off x="11633297" y="1151606"/>
                <a:ext cx="226800" cy="1184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97D92C8B-58E4-4921-B461-770E75E0CC5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615657" y="1133606"/>
                  <a:ext cx="26244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AB8602-C11F-E89C-EC96-C3BC5A28175B}"/>
                  </a:ext>
                </a:extLst>
              </p14:cNvPr>
              <p14:cNvContentPartPr/>
              <p14:nvPr/>
            </p14:nvContentPartPr>
            <p14:xfrm>
              <a:off x="7906217" y="3876562"/>
              <a:ext cx="179280" cy="233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AB8602-C11F-E89C-EC96-C3BC5A28175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7888217" y="3858922"/>
                <a:ext cx="214920" cy="26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3" name="Group 252">
            <a:extLst>
              <a:ext uri="{FF2B5EF4-FFF2-40B4-BE49-F238E27FC236}">
                <a16:creationId xmlns:a16="http://schemas.microsoft.com/office/drawing/2014/main" id="{EB0418A0-1353-31C1-48C4-23A4A67C1BD4}"/>
              </a:ext>
            </a:extLst>
          </p:cNvPr>
          <p:cNvGrpSpPr/>
          <p:nvPr/>
        </p:nvGrpSpPr>
        <p:grpSpPr>
          <a:xfrm>
            <a:off x="8197817" y="3599722"/>
            <a:ext cx="582120" cy="371160"/>
            <a:chOff x="8197817" y="3599722"/>
            <a:chExt cx="58212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F93C1C-D9C0-1595-3BA0-88FE14492526}"/>
                    </a:ext>
                  </a:extLst>
                </p14:cNvPr>
                <p14:cNvContentPartPr/>
                <p14:nvPr/>
              </p14:nvContentPartPr>
              <p14:xfrm>
                <a:off x="8197817" y="3647242"/>
                <a:ext cx="306000" cy="208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F93C1C-D9C0-1595-3BA0-88FE1449252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180177" y="3629602"/>
                  <a:ext cx="341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8FEAF69-1BED-160F-1115-C47A8BDEEEF6}"/>
                    </a:ext>
                  </a:extLst>
                </p14:cNvPr>
                <p14:cNvContentPartPr/>
                <p14:nvPr/>
              </p14:nvContentPartPr>
              <p14:xfrm>
                <a:off x="8612897" y="3599722"/>
                <a:ext cx="7920" cy="96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8FEAF69-1BED-160F-1115-C47A8BDEEEF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594897" y="3581722"/>
                  <a:ext cx="43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47346892-D1B6-CA16-E08E-2740B665BC39}"/>
                    </a:ext>
                  </a:extLst>
                </p14:cNvPr>
                <p14:cNvContentPartPr/>
                <p14:nvPr/>
              </p14:nvContentPartPr>
              <p14:xfrm>
                <a:off x="8538017" y="3737602"/>
                <a:ext cx="191880" cy="64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47346892-D1B6-CA16-E08E-2740B665BC3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520377" y="3719962"/>
                  <a:ext cx="227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9415DA9-5C89-67E0-AC0B-0BC9C6258DBE}"/>
                    </a:ext>
                  </a:extLst>
                </p14:cNvPr>
                <p14:cNvContentPartPr/>
                <p14:nvPr/>
              </p14:nvContentPartPr>
              <p14:xfrm>
                <a:off x="8647097" y="3848482"/>
                <a:ext cx="132840" cy="1224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9415DA9-5C89-67E0-AC0B-0BC9C6258DBE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629097" y="3830482"/>
                  <a:ext cx="168480" cy="15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32D2B83D-6BF9-698D-055E-AFEA96617DBC}"/>
                  </a:ext>
                </a:extLst>
              </p14:cNvPr>
              <p14:cNvContentPartPr/>
              <p14:nvPr/>
            </p14:nvContentPartPr>
            <p14:xfrm>
              <a:off x="7737377" y="3637882"/>
              <a:ext cx="109800" cy="60228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32D2B83D-6BF9-698D-055E-AFEA96617DB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719377" y="3619882"/>
                <a:ext cx="145440" cy="63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289502B-105A-B6DE-1D31-4E7E1F821DA7}"/>
              </a:ext>
            </a:extLst>
          </p:cNvPr>
          <p:cNvGrpSpPr/>
          <p:nvPr/>
        </p:nvGrpSpPr>
        <p:grpSpPr>
          <a:xfrm>
            <a:off x="8856257" y="3476962"/>
            <a:ext cx="734040" cy="808560"/>
            <a:chOff x="8856257" y="3476962"/>
            <a:chExt cx="734040" cy="80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8FFE7CA-C193-934F-42B2-A875425A5C1B}"/>
                    </a:ext>
                  </a:extLst>
                </p14:cNvPr>
                <p14:cNvContentPartPr/>
                <p14:nvPr/>
              </p14:nvContentPartPr>
              <p14:xfrm>
                <a:off x="8856257" y="3538162"/>
                <a:ext cx="162360" cy="747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8FFE7CA-C193-934F-42B2-A875425A5C1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838617" y="3520162"/>
                  <a:ext cx="198000" cy="78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B310172-FC7C-37E2-C3F4-528EF32FC4AC}"/>
                    </a:ext>
                  </a:extLst>
                </p14:cNvPr>
                <p14:cNvContentPartPr/>
                <p14:nvPr/>
              </p14:nvContentPartPr>
              <p14:xfrm>
                <a:off x="9162257" y="3576682"/>
                <a:ext cx="90720" cy="140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B310172-FC7C-37E2-C3F4-528EF32FC4AC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144617" y="3559042"/>
                  <a:ext cx="1263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B7947EA-FC21-44DB-37CF-D3EF1EC1890E}"/>
                    </a:ext>
                  </a:extLst>
                </p14:cNvPr>
                <p14:cNvContentPartPr/>
                <p14:nvPr/>
              </p14:nvContentPartPr>
              <p14:xfrm>
                <a:off x="9122657" y="3476962"/>
                <a:ext cx="176760" cy="27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B7947EA-FC21-44DB-37CF-D3EF1EC1890E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105017" y="3459322"/>
                  <a:ext cx="2124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B7EE975-F569-A938-EF48-9FCBF23B8B9F}"/>
                    </a:ext>
                  </a:extLst>
                </p14:cNvPr>
                <p14:cNvContentPartPr/>
                <p14:nvPr/>
              </p14:nvContentPartPr>
              <p14:xfrm>
                <a:off x="9455657" y="3589282"/>
                <a:ext cx="15480" cy="170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B7EE975-F569-A938-EF48-9FCBF23B8B9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38017" y="3571642"/>
                  <a:ext cx="51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C3C2A24-4E15-111F-9F87-CB3D05A4422F}"/>
                    </a:ext>
                  </a:extLst>
                </p14:cNvPr>
                <p14:cNvContentPartPr/>
                <p14:nvPr/>
              </p14:nvContentPartPr>
              <p14:xfrm>
                <a:off x="9394457" y="3589282"/>
                <a:ext cx="195840" cy="432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C3C2A24-4E15-111F-9F87-CB3D05A4422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376457" y="3571642"/>
                  <a:ext cx="23148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51513A99-833A-23E4-7313-AA1609BC4694}"/>
              </a:ext>
            </a:extLst>
          </p:cNvPr>
          <p:cNvGrpSpPr/>
          <p:nvPr/>
        </p:nvGrpSpPr>
        <p:grpSpPr>
          <a:xfrm>
            <a:off x="9940217" y="3829402"/>
            <a:ext cx="143280" cy="101160"/>
            <a:chOff x="9940217" y="3829402"/>
            <a:chExt cx="14328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4C7ECA6-09E0-790A-F6EA-90A06A063F9B}"/>
                    </a:ext>
                  </a:extLst>
                </p14:cNvPr>
                <p14:cNvContentPartPr/>
                <p14:nvPr/>
              </p14:nvContentPartPr>
              <p14:xfrm>
                <a:off x="9940217" y="3829402"/>
                <a:ext cx="111960" cy="28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4C7ECA6-09E0-790A-F6EA-90A06A063F9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922577" y="3811402"/>
                  <a:ext cx="147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6334FE7-BCC8-D6F5-DE66-198C45C7AE79}"/>
                    </a:ext>
                  </a:extLst>
                </p14:cNvPr>
                <p14:cNvContentPartPr/>
                <p14:nvPr/>
              </p14:nvContentPartPr>
              <p14:xfrm>
                <a:off x="9966497" y="3902482"/>
                <a:ext cx="117000" cy="28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6334FE7-BCC8-D6F5-DE66-198C45C7AE7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9948497" y="3884842"/>
                  <a:ext cx="1526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9D51AB38-4E70-40A3-041B-015B7BBA296B}"/>
              </a:ext>
            </a:extLst>
          </p:cNvPr>
          <p:cNvGrpSpPr/>
          <p:nvPr/>
        </p:nvGrpSpPr>
        <p:grpSpPr>
          <a:xfrm>
            <a:off x="10303817" y="3712762"/>
            <a:ext cx="569160" cy="369360"/>
            <a:chOff x="10303817" y="3712762"/>
            <a:chExt cx="56916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B7D75B6-DB52-1E7C-055A-9584B793D8BF}"/>
                    </a:ext>
                  </a:extLst>
                </p14:cNvPr>
                <p14:cNvContentPartPr/>
                <p14:nvPr/>
              </p14:nvContentPartPr>
              <p14:xfrm>
                <a:off x="10303817" y="3791962"/>
                <a:ext cx="150840" cy="1720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B7D75B6-DB52-1E7C-055A-9584B793D8B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285817" y="3773962"/>
                  <a:ext cx="186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77EA8EE-F7CC-4307-6A6A-59FFB0183BE2}"/>
                    </a:ext>
                  </a:extLst>
                </p14:cNvPr>
                <p14:cNvContentPartPr/>
                <p14:nvPr/>
              </p14:nvContentPartPr>
              <p14:xfrm>
                <a:off x="10605137" y="3833722"/>
                <a:ext cx="106200" cy="126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77EA8EE-F7CC-4307-6A6A-59FFB0183BE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587497" y="3816082"/>
                  <a:ext cx="141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E3B9D37-35BA-82E1-9904-3601C79E023D}"/>
                    </a:ext>
                  </a:extLst>
                </p14:cNvPr>
                <p14:cNvContentPartPr/>
                <p14:nvPr/>
              </p14:nvContentPartPr>
              <p14:xfrm>
                <a:off x="10517657" y="3730762"/>
                <a:ext cx="128880" cy="322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E3B9D37-35BA-82E1-9904-3601C79E023D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500017" y="3712762"/>
                  <a:ext cx="16452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4C7B716-C050-BAE0-3613-DB3721341A85}"/>
                    </a:ext>
                  </a:extLst>
                </p14:cNvPr>
                <p14:cNvContentPartPr/>
                <p14:nvPr/>
              </p14:nvContentPartPr>
              <p14:xfrm>
                <a:off x="10728617" y="3712762"/>
                <a:ext cx="144360" cy="369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4C7B716-C050-BAE0-3613-DB3721341A8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710977" y="3695122"/>
                  <a:ext cx="180000" cy="40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89083FE-27A3-D942-C93E-71218CE02CD2}"/>
              </a:ext>
            </a:extLst>
          </p:cNvPr>
          <p:cNvGrpSpPr/>
          <p:nvPr/>
        </p:nvGrpSpPr>
        <p:grpSpPr>
          <a:xfrm>
            <a:off x="10953977" y="3597202"/>
            <a:ext cx="679680" cy="642600"/>
            <a:chOff x="10953977" y="3597202"/>
            <a:chExt cx="67968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A4D0215-BAAF-B7F3-4F58-4C08023295D1}"/>
                    </a:ext>
                  </a:extLst>
                </p14:cNvPr>
                <p14:cNvContentPartPr/>
                <p14:nvPr/>
              </p14:nvContentPartPr>
              <p14:xfrm>
                <a:off x="11146577" y="3711682"/>
                <a:ext cx="9720" cy="1526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A4D0215-BAAF-B7F3-4F58-4C08023295D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128937" y="3694042"/>
                  <a:ext cx="453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503D158-CD29-4C05-155D-9F993551428D}"/>
                    </a:ext>
                  </a:extLst>
                </p14:cNvPr>
                <p14:cNvContentPartPr/>
                <p14:nvPr/>
              </p14:nvContentPartPr>
              <p14:xfrm>
                <a:off x="11098337" y="3874762"/>
                <a:ext cx="148320" cy="17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503D158-CD29-4C05-155D-9F993551428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080337" y="3857122"/>
                  <a:ext cx="183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B4BBBDF-F763-EABC-AC9A-80E778E2024E}"/>
                    </a:ext>
                  </a:extLst>
                </p14:cNvPr>
                <p14:cNvContentPartPr/>
                <p14:nvPr/>
              </p14:nvContentPartPr>
              <p14:xfrm>
                <a:off x="11108057" y="4010842"/>
                <a:ext cx="121680" cy="108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B4BBBDF-F763-EABC-AC9A-80E778E2024E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1090057" y="3993202"/>
                  <a:ext cx="157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BC3BE96-3148-52F4-9852-3F6658FFE20B}"/>
                    </a:ext>
                  </a:extLst>
                </p14:cNvPr>
                <p14:cNvContentPartPr/>
                <p14:nvPr/>
              </p14:nvContentPartPr>
              <p14:xfrm>
                <a:off x="10953977" y="3705202"/>
                <a:ext cx="126360" cy="5331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BC3BE96-3148-52F4-9852-3F6658FFE20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935977" y="3687562"/>
                  <a:ext cx="16200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CD8E1220-6018-23CD-3866-B8463C414663}"/>
                    </a:ext>
                  </a:extLst>
                </p14:cNvPr>
                <p14:cNvContentPartPr/>
                <p14:nvPr/>
              </p14:nvContentPartPr>
              <p14:xfrm>
                <a:off x="11301377" y="3718162"/>
                <a:ext cx="128160" cy="52164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CD8E1220-6018-23CD-3866-B8463C41466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283377" y="3700162"/>
                  <a:ext cx="163800" cy="55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CECD7C90-C389-C081-DDF4-6A940C8830BC}"/>
                    </a:ext>
                  </a:extLst>
                </p14:cNvPr>
                <p14:cNvContentPartPr/>
                <p14:nvPr/>
              </p14:nvContentPartPr>
              <p14:xfrm>
                <a:off x="11502257" y="3597202"/>
                <a:ext cx="131400" cy="228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CECD7C90-C389-C081-DDF4-6A940C8830B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484617" y="3579562"/>
                  <a:ext cx="16704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74B5DC8F-F0C7-AFFD-E368-A67D448E6F76}"/>
                  </a:ext>
                </a:extLst>
              </p14:cNvPr>
              <p14:cNvContentPartPr/>
              <p14:nvPr/>
            </p14:nvContentPartPr>
            <p14:xfrm>
              <a:off x="7275137" y="3026242"/>
              <a:ext cx="119160" cy="19188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74B5DC8F-F0C7-AFFD-E368-A67D448E6F76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7257137" y="3008242"/>
                <a:ext cx="154800" cy="22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596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BAF1638-86AB-4D64-9668-71A96BC3084F}"/>
              </a:ext>
            </a:extLst>
          </p:cNvPr>
          <p:cNvGrpSpPr/>
          <p:nvPr/>
        </p:nvGrpSpPr>
        <p:grpSpPr>
          <a:xfrm>
            <a:off x="478697" y="206722"/>
            <a:ext cx="2930760" cy="380520"/>
            <a:chOff x="478697" y="206722"/>
            <a:chExt cx="293076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4EDCC93-2D4B-49EE-AB48-FE6A528046BF}"/>
                    </a:ext>
                  </a:extLst>
                </p14:cNvPr>
                <p14:cNvContentPartPr/>
                <p14:nvPr/>
              </p14:nvContentPartPr>
              <p14:xfrm>
                <a:off x="478697" y="206722"/>
                <a:ext cx="1231560" cy="380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4EDCC93-2D4B-49EE-AB48-FE6A528046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1057" y="188722"/>
                  <a:ext cx="12672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DCAA66B-EE42-4E98-B510-322D657DD436}"/>
                    </a:ext>
                  </a:extLst>
                </p14:cNvPr>
                <p14:cNvContentPartPr/>
                <p14:nvPr/>
              </p14:nvContentPartPr>
              <p14:xfrm>
                <a:off x="1408937" y="337042"/>
                <a:ext cx="16920" cy="7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DCAA66B-EE42-4E98-B510-322D657DD43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0937" y="319042"/>
                  <a:ext cx="52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6F2C746-99EA-4191-B3E7-F86273545478}"/>
                    </a:ext>
                  </a:extLst>
                </p14:cNvPr>
                <p14:cNvContentPartPr/>
                <p14:nvPr/>
              </p14:nvContentPartPr>
              <p14:xfrm>
                <a:off x="806297" y="328762"/>
                <a:ext cx="201600" cy="38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6F2C746-99EA-4191-B3E7-F862735454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8657" y="311122"/>
                  <a:ext cx="2372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ECDC999-6B98-4DD1-97DA-08413AD91ECE}"/>
                    </a:ext>
                  </a:extLst>
                </p14:cNvPr>
                <p14:cNvContentPartPr/>
                <p14:nvPr/>
              </p14:nvContentPartPr>
              <p14:xfrm>
                <a:off x="1914017" y="355042"/>
                <a:ext cx="1495440" cy="209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ECDC999-6B98-4DD1-97DA-08413AD91E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96377" y="337402"/>
                  <a:ext cx="153108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5B6F70-DC38-48FD-ACA1-00E454ABF1BF}"/>
              </a:ext>
            </a:extLst>
          </p:cNvPr>
          <p:cNvGrpSpPr/>
          <p:nvPr/>
        </p:nvGrpSpPr>
        <p:grpSpPr>
          <a:xfrm>
            <a:off x="430657" y="1047641"/>
            <a:ext cx="2656240" cy="514841"/>
            <a:chOff x="1334057" y="942202"/>
            <a:chExt cx="3170520" cy="61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E5592E-E3B7-4F5A-BDB9-522903200D5B}"/>
                    </a:ext>
                  </a:extLst>
                </p14:cNvPr>
                <p14:cNvContentPartPr/>
                <p14:nvPr/>
              </p14:nvContentPartPr>
              <p14:xfrm>
                <a:off x="1371497" y="1017082"/>
                <a:ext cx="1616400" cy="398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E5592E-E3B7-4F5A-BDB9-522903200D5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50014" y="995610"/>
                  <a:ext cx="1658937" cy="4410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79A4E32-3C49-4295-8276-C338AD151D01}"/>
                    </a:ext>
                  </a:extLst>
                </p14:cNvPr>
                <p14:cNvContentPartPr/>
                <p14:nvPr/>
              </p14:nvContentPartPr>
              <p14:xfrm>
                <a:off x="2296337" y="1147042"/>
                <a:ext cx="21240" cy="22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79A4E32-3C49-4295-8276-C338AD151D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74664" y="1125580"/>
                  <a:ext cx="64153" cy="648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1833FD8-6C20-42DB-86A2-698F8499BF5E}"/>
                    </a:ext>
                  </a:extLst>
                </p14:cNvPr>
                <p14:cNvContentPartPr/>
                <p14:nvPr/>
              </p14:nvContentPartPr>
              <p14:xfrm>
                <a:off x="3137297" y="942202"/>
                <a:ext cx="1362600" cy="614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1833FD8-6C20-42DB-86A2-698F8499BF5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15812" y="921145"/>
                  <a:ext cx="1405141" cy="6570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DE06FE6-4332-4927-9F23-F51D056E771C}"/>
                    </a:ext>
                  </a:extLst>
                </p14:cNvPr>
                <p14:cNvContentPartPr/>
                <p14:nvPr/>
              </p14:nvContentPartPr>
              <p14:xfrm>
                <a:off x="1334057" y="1483642"/>
                <a:ext cx="1582560" cy="60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DE06FE6-4332-4927-9F23-F51D056E77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12572" y="1462195"/>
                  <a:ext cx="1625100" cy="1029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4585B1B-48D3-42F3-8128-6FB49E5E498A}"/>
                    </a:ext>
                  </a:extLst>
                </p14:cNvPr>
                <p14:cNvContentPartPr/>
                <p14:nvPr/>
              </p14:nvContentPartPr>
              <p14:xfrm>
                <a:off x="3075377" y="1478602"/>
                <a:ext cx="282240" cy="19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4585B1B-48D3-42F3-8128-6FB49E5E498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53898" y="1457080"/>
                  <a:ext cx="324769" cy="62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DB5B794-A683-4283-BB08-940CD78B275C}"/>
                    </a:ext>
                  </a:extLst>
                </p14:cNvPr>
                <p14:cNvContentPartPr/>
                <p14:nvPr/>
              </p14:nvContentPartPr>
              <p14:xfrm>
                <a:off x="3835337" y="1075042"/>
                <a:ext cx="226440" cy="15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DB5B794-A683-4283-BB08-940CD78B27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13853" y="1053542"/>
                  <a:ext cx="268978" cy="580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EED73E-62A9-4962-B224-AD657399EE5A}"/>
                    </a:ext>
                  </a:extLst>
                </p14:cNvPr>
                <p14:cNvContentPartPr/>
                <p14:nvPr/>
              </p14:nvContentPartPr>
              <p14:xfrm>
                <a:off x="3616817" y="1420282"/>
                <a:ext cx="887760" cy="77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EED73E-62A9-4962-B224-AD657399EE5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95332" y="1398801"/>
                  <a:ext cx="930300" cy="1202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9AC1551-C977-4027-BD10-6118627CF941}"/>
              </a:ext>
            </a:extLst>
          </p:cNvPr>
          <p:cNvGrpSpPr/>
          <p:nvPr/>
        </p:nvGrpSpPr>
        <p:grpSpPr>
          <a:xfrm>
            <a:off x="633857" y="1677322"/>
            <a:ext cx="1461600" cy="424080"/>
            <a:chOff x="633857" y="1677322"/>
            <a:chExt cx="1461600" cy="42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39444A-291B-4E6A-BECD-397816666796}"/>
                    </a:ext>
                  </a:extLst>
                </p14:cNvPr>
                <p14:cNvContentPartPr/>
                <p14:nvPr/>
              </p14:nvContentPartPr>
              <p14:xfrm>
                <a:off x="633857" y="1677322"/>
                <a:ext cx="1461600" cy="424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39444A-291B-4E6A-BECD-39781666679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5857" y="1659682"/>
                  <a:ext cx="1497240" cy="45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C1BF456-1E43-4B46-A35F-C231A5D735F5}"/>
                    </a:ext>
                  </a:extLst>
                </p14:cNvPr>
                <p14:cNvContentPartPr/>
                <p14:nvPr/>
              </p14:nvContentPartPr>
              <p14:xfrm>
                <a:off x="1117337" y="1811242"/>
                <a:ext cx="162360" cy="21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C1BF456-1E43-4B46-A35F-C231A5D735F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99337" y="1793242"/>
                  <a:ext cx="1980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EFC3FA3-1C03-44A3-BBEB-47BE514191B1}"/>
              </a:ext>
            </a:extLst>
          </p:cNvPr>
          <p:cNvGrpSpPr/>
          <p:nvPr/>
        </p:nvGrpSpPr>
        <p:grpSpPr>
          <a:xfrm>
            <a:off x="2311817" y="1693522"/>
            <a:ext cx="2968200" cy="514800"/>
            <a:chOff x="2311817" y="1693522"/>
            <a:chExt cx="2968200" cy="51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C3F3615-CBF9-45E0-8FF1-28AC314CDF77}"/>
                    </a:ext>
                  </a:extLst>
                </p14:cNvPr>
                <p14:cNvContentPartPr/>
                <p14:nvPr/>
              </p14:nvContentPartPr>
              <p14:xfrm>
                <a:off x="2311817" y="1693522"/>
                <a:ext cx="1215720" cy="514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C3F3615-CBF9-45E0-8FF1-28AC314CDF7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94177" y="1675522"/>
                  <a:ext cx="125136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5556621-D463-4923-8E62-9BD86F0449E9}"/>
                    </a:ext>
                  </a:extLst>
                </p14:cNvPr>
                <p14:cNvContentPartPr/>
                <p14:nvPr/>
              </p14:nvContentPartPr>
              <p14:xfrm>
                <a:off x="3312257" y="1795762"/>
                <a:ext cx="1404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5556621-D463-4923-8E62-9BD86F0449E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94617" y="1777762"/>
                  <a:ext cx="49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BF19CE-283C-4DED-BE33-0AE4C049462A}"/>
                    </a:ext>
                  </a:extLst>
                </p14:cNvPr>
                <p14:cNvContentPartPr/>
                <p14:nvPr/>
              </p14:nvContentPartPr>
              <p14:xfrm>
                <a:off x="2772617" y="1801522"/>
                <a:ext cx="298440" cy="4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BF19CE-283C-4DED-BE33-0AE4C049462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54617" y="1783522"/>
                  <a:ext cx="334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F041A78-D882-43EC-8DD9-9F93117DA62B}"/>
                    </a:ext>
                  </a:extLst>
                </p14:cNvPr>
                <p14:cNvContentPartPr/>
                <p14:nvPr/>
              </p14:nvContentPartPr>
              <p14:xfrm>
                <a:off x="2491817" y="1786402"/>
                <a:ext cx="34200" cy="11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F041A78-D882-43EC-8DD9-9F93117DA6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73817" y="1768762"/>
                  <a:ext cx="69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6539DA3-5015-40D1-AFEC-2E9F876013BD}"/>
                    </a:ext>
                  </a:extLst>
                </p14:cNvPr>
                <p14:cNvContentPartPr/>
                <p14:nvPr/>
              </p14:nvContentPartPr>
              <p14:xfrm>
                <a:off x="3707177" y="1804042"/>
                <a:ext cx="838080" cy="244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6539DA3-5015-40D1-AFEC-2E9F876013B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89537" y="1786042"/>
                  <a:ext cx="873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BB0A8B4-B351-448F-9756-C90E77644962}"/>
                    </a:ext>
                  </a:extLst>
                </p14:cNvPr>
                <p14:cNvContentPartPr/>
                <p14:nvPr/>
              </p14:nvContentPartPr>
              <p14:xfrm>
                <a:off x="4310897" y="1855522"/>
                <a:ext cx="259200" cy="196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BB0A8B4-B351-448F-9756-C90E7764496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93257" y="1837882"/>
                  <a:ext cx="294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8B40601-65C7-4196-B3D4-9973DF10A897}"/>
                    </a:ext>
                  </a:extLst>
                </p14:cNvPr>
                <p14:cNvContentPartPr/>
                <p14:nvPr/>
              </p14:nvContentPartPr>
              <p14:xfrm>
                <a:off x="4475417" y="1705402"/>
                <a:ext cx="804600" cy="316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8B40601-65C7-4196-B3D4-9973DF10A8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57777" y="1687402"/>
                  <a:ext cx="8402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053E5C6-3E65-48BB-86CB-58903DF406F4}"/>
                    </a:ext>
                  </a:extLst>
                </p14:cNvPr>
                <p14:cNvContentPartPr/>
                <p14:nvPr/>
              </p14:nvContentPartPr>
              <p14:xfrm>
                <a:off x="4543457" y="1808362"/>
                <a:ext cx="289080" cy="100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053E5C6-3E65-48BB-86CB-58903DF406F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25457" y="1790362"/>
                  <a:ext cx="324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73E4DC6-A290-4ACD-B0E5-A4A09A98481D}"/>
                    </a:ext>
                  </a:extLst>
                </p14:cNvPr>
                <p14:cNvContentPartPr/>
                <p14:nvPr/>
              </p14:nvContentPartPr>
              <p14:xfrm>
                <a:off x="4251497" y="1754002"/>
                <a:ext cx="37800" cy="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73E4DC6-A290-4ACD-B0E5-A4A09A98481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33857" y="1736362"/>
                  <a:ext cx="734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56D0E95-4FC6-4C24-BA30-7FB337AE5F66}"/>
              </a:ext>
            </a:extLst>
          </p:cNvPr>
          <p:cNvGrpSpPr/>
          <p:nvPr/>
        </p:nvGrpSpPr>
        <p:grpSpPr>
          <a:xfrm>
            <a:off x="577337" y="2283202"/>
            <a:ext cx="2128320" cy="518400"/>
            <a:chOff x="577337" y="2283202"/>
            <a:chExt cx="2128320" cy="51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A413AE2-D34D-4E8B-8B26-018433D80943}"/>
                    </a:ext>
                  </a:extLst>
                </p14:cNvPr>
                <p14:cNvContentPartPr/>
                <p14:nvPr/>
              </p14:nvContentPartPr>
              <p14:xfrm>
                <a:off x="577337" y="2283202"/>
                <a:ext cx="321480" cy="506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A413AE2-D34D-4E8B-8B26-018433D8094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9697" y="2265202"/>
                  <a:ext cx="35712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09D175F-EA95-4026-87A2-9A3D84E5F5CD}"/>
                    </a:ext>
                  </a:extLst>
                </p14:cNvPr>
                <p14:cNvContentPartPr/>
                <p14:nvPr/>
              </p14:nvContentPartPr>
              <p14:xfrm>
                <a:off x="1204457" y="2428642"/>
                <a:ext cx="429480" cy="150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09D175F-EA95-4026-87A2-9A3D84E5F5C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86817" y="2410642"/>
                  <a:ext cx="465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58169F-585B-4B9F-9001-968BDEFE3B6D}"/>
                    </a:ext>
                  </a:extLst>
                </p14:cNvPr>
                <p14:cNvContentPartPr/>
                <p14:nvPr/>
              </p14:nvContentPartPr>
              <p14:xfrm>
                <a:off x="1419737" y="2401642"/>
                <a:ext cx="246960" cy="246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58169F-585B-4B9F-9001-968BDEFE3B6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01737" y="2384002"/>
                  <a:ext cx="282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1E0CA53-0489-411F-A898-1F04DCB0C829}"/>
                    </a:ext>
                  </a:extLst>
                </p14:cNvPr>
                <p14:cNvContentPartPr/>
                <p14:nvPr/>
              </p14:nvContentPartPr>
              <p14:xfrm>
                <a:off x="1635017" y="2420362"/>
                <a:ext cx="1070640" cy="381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1E0CA53-0489-411F-A898-1F04DCB0C82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17017" y="2402722"/>
                  <a:ext cx="1106280" cy="41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732DC2D-36D8-4D2D-AA66-0A782DFCACD1}"/>
              </a:ext>
            </a:extLst>
          </p:cNvPr>
          <p:cNvGrpSpPr/>
          <p:nvPr/>
        </p:nvGrpSpPr>
        <p:grpSpPr>
          <a:xfrm>
            <a:off x="2989337" y="2266642"/>
            <a:ext cx="1945080" cy="496440"/>
            <a:chOff x="2989337" y="2266642"/>
            <a:chExt cx="194508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6B06F86-C4CB-4A6D-8E07-3A023A21046F}"/>
                    </a:ext>
                  </a:extLst>
                </p14:cNvPr>
                <p14:cNvContentPartPr/>
                <p14:nvPr/>
              </p14:nvContentPartPr>
              <p14:xfrm>
                <a:off x="2989337" y="2439802"/>
                <a:ext cx="294840" cy="1720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6B06F86-C4CB-4A6D-8E07-3A023A2104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71697" y="2422162"/>
                  <a:ext cx="330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253B6C5-65B4-4AED-9307-B8DA0C108A91}"/>
                    </a:ext>
                  </a:extLst>
                </p14:cNvPr>
                <p14:cNvContentPartPr/>
                <p14:nvPr/>
              </p14:nvContentPartPr>
              <p14:xfrm>
                <a:off x="3068897" y="2388322"/>
                <a:ext cx="20520" cy="12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253B6C5-65B4-4AED-9307-B8DA0C108A9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51257" y="2370682"/>
                  <a:ext cx="56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51982A1-69ED-4307-BA57-F8E5C26939F1}"/>
                    </a:ext>
                  </a:extLst>
                </p14:cNvPr>
                <p14:cNvContentPartPr/>
                <p14:nvPr/>
              </p14:nvContentPartPr>
              <p14:xfrm>
                <a:off x="3487937" y="2266642"/>
                <a:ext cx="1446480" cy="496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51982A1-69ED-4307-BA57-F8E5C26939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69937" y="2248642"/>
                  <a:ext cx="1482120" cy="53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D1CD2DF-B1B4-4655-A1C5-12D445192C2F}"/>
                    </a:ext>
                  </a:extLst>
                </p14:cNvPr>
                <p14:cNvContentPartPr/>
                <p14:nvPr/>
              </p14:nvContentPartPr>
              <p14:xfrm>
                <a:off x="4056737" y="2291122"/>
                <a:ext cx="20520" cy="29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D1CD2DF-B1B4-4655-A1C5-12D445192C2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38737" y="2273122"/>
                  <a:ext cx="5616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5F05499-586A-42FC-A98A-E7ABE426A845}"/>
              </a:ext>
            </a:extLst>
          </p:cNvPr>
          <p:cNvGrpSpPr/>
          <p:nvPr/>
        </p:nvGrpSpPr>
        <p:grpSpPr>
          <a:xfrm>
            <a:off x="593897" y="2931922"/>
            <a:ext cx="2441520" cy="314640"/>
            <a:chOff x="593897" y="2931922"/>
            <a:chExt cx="244152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9D06B4-31B7-415A-BB85-81CFAF5CBC91}"/>
                    </a:ext>
                  </a:extLst>
                </p14:cNvPr>
                <p14:cNvContentPartPr/>
                <p14:nvPr/>
              </p14:nvContentPartPr>
              <p14:xfrm>
                <a:off x="593897" y="3013282"/>
                <a:ext cx="961920" cy="204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9D06B4-31B7-415A-BB85-81CFAF5CBC9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5897" y="2995282"/>
                  <a:ext cx="997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4E1F13B-E54C-499E-A7B8-EF12A97A2C44}"/>
                    </a:ext>
                  </a:extLst>
                </p14:cNvPr>
                <p14:cNvContentPartPr/>
                <p14:nvPr/>
              </p14:nvContentPartPr>
              <p14:xfrm>
                <a:off x="1829057" y="3098242"/>
                <a:ext cx="220320" cy="7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4E1F13B-E54C-499E-A7B8-EF12A97A2C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11417" y="3080242"/>
                  <a:ext cx="255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09E1A0-F104-44BE-A850-C77ABBA4869B}"/>
                    </a:ext>
                  </a:extLst>
                </p14:cNvPr>
                <p14:cNvContentPartPr/>
                <p14:nvPr/>
              </p14:nvContentPartPr>
              <p14:xfrm>
                <a:off x="1826897" y="3167362"/>
                <a:ext cx="225720" cy="15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F09E1A0-F104-44BE-A850-C77ABBA4869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809257" y="3149722"/>
                  <a:ext cx="2613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60667CA-3284-4CCC-9B97-D660BA44DF2D}"/>
                    </a:ext>
                  </a:extLst>
                </p14:cNvPr>
                <p14:cNvContentPartPr/>
                <p14:nvPr/>
              </p14:nvContentPartPr>
              <p14:xfrm>
                <a:off x="2273657" y="2931922"/>
                <a:ext cx="46800" cy="314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60667CA-3284-4CCC-9B97-D660BA44DF2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55657" y="2913922"/>
                  <a:ext cx="824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079DA64-61B5-49F7-A46F-2CBA520DACAC}"/>
                    </a:ext>
                  </a:extLst>
                </p14:cNvPr>
                <p14:cNvContentPartPr/>
                <p14:nvPr/>
              </p14:nvContentPartPr>
              <p14:xfrm>
                <a:off x="2412257" y="2961802"/>
                <a:ext cx="170280" cy="266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079DA64-61B5-49F7-A46F-2CBA520DACA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94617" y="2944162"/>
                  <a:ext cx="20592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62DBA1B-C5E1-48F5-9180-FE9685078E32}"/>
                    </a:ext>
                  </a:extLst>
                </p14:cNvPr>
                <p14:cNvContentPartPr/>
                <p14:nvPr/>
              </p14:nvContentPartPr>
              <p14:xfrm>
                <a:off x="2685137" y="3203722"/>
                <a:ext cx="15840" cy="27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62DBA1B-C5E1-48F5-9180-FE9685078E3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667137" y="3185722"/>
                  <a:ext cx="514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965B31-3F26-46D0-B059-38289233D2CA}"/>
                    </a:ext>
                  </a:extLst>
                </p14:cNvPr>
                <p14:cNvContentPartPr/>
                <p14:nvPr/>
              </p14:nvContentPartPr>
              <p14:xfrm>
                <a:off x="2798537" y="2967922"/>
                <a:ext cx="236880" cy="239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965B31-3F26-46D0-B059-38289233D2C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80897" y="2949922"/>
                  <a:ext cx="272520" cy="27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96B7185-C1B3-4E75-BA55-A5AB4B8D1A61}"/>
                  </a:ext>
                </a:extLst>
              </p14:cNvPr>
              <p14:cNvContentPartPr/>
              <p14:nvPr/>
            </p14:nvContentPartPr>
            <p14:xfrm>
              <a:off x="6704897" y="985402"/>
              <a:ext cx="248040" cy="3808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96B7185-C1B3-4E75-BA55-A5AB4B8D1A6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687257" y="967402"/>
                <a:ext cx="283680" cy="41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BF5E0352-2D76-4F44-BF6E-011CCCC33A3C}"/>
              </a:ext>
            </a:extLst>
          </p:cNvPr>
          <p:cNvGrpSpPr/>
          <p:nvPr/>
        </p:nvGrpSpPr>
        <p:grpSpPr>
          <a:xfrm>
            <a:off x="6964097" y="904402"/>
            <a:ext cx="1344240" cy="600120"/>
            <a:chOff x="6964097" y="904402"/>
            <a:chExt cx="1344240" cy="6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349C9A5-AE01-42DB-9AF3-BC68ECF58789}"/>
                    </a:ext>
                  </a:extLst>
                </p14:cNvPr>
                <p14:cNvContentPartPr/>
                <p14:nvPr/>
              </p14:nvContentPartPr>
              <p14:xfrm>
                <a:off x="6964097" y="920962"/>
                <a:ext cx="1344240" cy="583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349C9A5-AE01-42DB-9AF3-BC68ECF587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946097" y="902962"/>
                  <a:ext cx="1379880" cy="61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AF94F33-311B-48C8-A7AC-2CBEF512B18A}"/>
                    </a:ext>
                  </a:extLst>
                </p14:cNvPr>
                <p14:cNvContentPartPr/>
                <p14:nvPr/>
              </p14:nvContentPartPr>
              <p14:xfrm>
                <a:off x="7763657" y="904402"/>
                <a:ext cx="21240" cy="12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AF94F33-311B-48C8-A7AC-2CBEF512B1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746017" y="886402"/>
                  <a:ext cx="56880" cy="4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FD4BE63-BC34-491B-B46B-9BFFF5F37F43}"/>
              </a:ext>
            </a:extLst>
          </p:cNvPr>
          <p:cNvGrpSpPr/>
          <p:nvPr/>
        </p:nvGrpSpPr>
        <p:grpSpPr>
          <a:xfrm>
            <a:off x="8597777" y="875602"/>
            <a:ext cx="1507320" cy="667440"/>
            <a:chOff x="8597777" y="875602"/>
            <a:chExt cx="1507320" cy="66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992D874-C585-45CA-A6B4-05112D401FDD}"/>
                    </a:ext>
                  </a:extLst>
                </p14:cNvPr>
                <p14:cNvContentPartPr/>
                <p14:nvPr/>
              </p14:nvContentPartPr>
              <p14:xfrm>
                <a:off x="8597777" y="875602"/>
                <a:ext cx="1507320" cy="667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992D874-C585-45CA-A6B4-05112D401FD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579777" y="857962"/>
                  <a:ext cx="1542960" cy="70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4258D99-D6BD-4C87-B921-7EF61A67BF40}"/>
                    </a:ext>
                  </a:extLst>
                </p14:cNvPr>
                <p14:cNvContentPartPr/>
                <p14:nvPr/>
              </p14:nvContentPartPr>
              <p14:xfrm>
                <a:off x="9299777" y="1054522"/>
                <a:ext cx="299520" cy="7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4258D99-D6BD-4C87-B921-7EF61A67BF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82137" y="1036882"/>
                  <a:ext cx="33516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1C783B-0ED1-4279-9FB7-F034A1426084}"/>
              </a:ext>
            </a:extLst>
          </p:cNvPr>
          <p:cNvGrpSpPr/>
          <p:nvPr/>
        </p:nvGrpSpPr>
        <p:grpSpPr>
          <a:xfrm>
            <a:off x="6603017" y="1428922"/>
            <a:ext cx="3522240" cy="65880"/>
            <a:chOff x="6603017" y="1428922"/>
            <a:chExt cx="3522240" cy="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2986C52-D544-4B9C-8494-659E01D74FCC}"/>
                    </a:ext>
                  </a:extLst>
                </p14:cNvPr>
                <p14:cNvContentPartPr/>
                <p14:nvPr/>
              </p14:nvContentPartPr>
              <p14:xfrm>
                <a:off x="6603017" y="1485442"/>
                <a:ext cx="365400" cy="9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2986C52-D544-4B9C-8494-659E01D74FC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585017" y="1467802"/>
                  <a:ext cx="401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1988B38-CF61-4A50-A0B1-ACDF03D121EC}"/>
                    </a:ext>
                  </a:extLst>
                </p14:cNvPr>
                <p14:cNvContentPartPr/>
                <p14:nvPr/>
              </p14:nvContentPartPr>
              <p14:xfrm>
                <a:off x="7383137" y="1428922"/>
                <a:ext cx="844560" cy="57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1988B38-CF61-4A50-A0B1-ACDF03D121EC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365497" y="1410922"/>
                  <a:ext cx="880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086CADE-EB4D-4C96-B64F-9629F42A1CDC}"/>
                    </a:ext>
                  </a:extLst>
                </p14:cNvPr>
                <p14:cNvContentPartPr/>
                <p14:nvPr/>
              </p14:nvContentPartPr>
              <p14:xfrm>
                <a:off x="8507057" y="1488322"/>
                <a:ext cx="92160" cy="4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086CADE-EB4D-4C96-B64F-9629F42A1CD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489057" y="1470682"/>
                  <a:ext cx="1278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DEF9785-C059-4A53-B2A4-B48D6D79B425}"/>
                    </a:ext>
                  </a:extLst>
                </p14:cNvPr>
                <p14:cNvContentPartPr/>
                <p14:nvPr/>
              </p14:nvContentPartPr>
              <p14:xfrm>
                <a:off x="9060377" y="1455922"/>
                <a:ext cx="1064880" cy="298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DEF9785-C059-4A53-B2A4-B48D6D79B4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042737" y="1438282"/>
                  <a:ext cx="1100520" cy="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B5E4246-63A2-4AC4-81DE-994AD23C1E2B}"/>
              </a:ext>
            </a:extLst>
          </p:cNvPr>
          <p:cNvGrpSpPr/>
          <p:nvPr/>
        </p:nvGrpSpPr>
        <p:grpSpPr>
          <a:xfrm>
            <a:off x="6831257" y="1732762"/>
            <a:ext cx="1511640" cy="530280"/>
            <a:chOff x="6831257" y="1732762"/>
            <a:chExt cx="1511640" cy="5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B251D78-3A6A-4B6D-BE75-8EFEF47A63D3}"/>
                    </a:ext>
                  </a:extLst>
                </p14:cNvPr>
                <p14:cNvContentPartPr/>
                <p14:nvPr/>
              </p14:nvContentPartPr>
              <p14:xfrm>
                <a:off x="6831257" y="1781002"/>
                <a:ext cx="940680" cy="285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B251D78-3A6A-4B6D-BE75-8EFEF47A63D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13617" y="1763362"/>
                  <a:ext cx="9763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F31DE99-607A-444B-970D-F9945951A343}"/>
                    </a:ext>
                  </a:extLst>
                </p14:cNvPr>
                <p14:cNvContentPartPr/>
                <p14:nvPr/>
              </p14:nvContentPartPr>
              <p14:xfrm>
                <a:off x="8010617" y="1732762"/>
                <a:ext cx="332280" cy="530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F31DE99-607A-444B-970D-F9945951A34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992617" y="1714762"/>
                  <a:ext cx="367920" cy="56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87DE998-8410-4E8A-8E6E-0675AA33992B}"/>
              </a:ext>
            </a:extLst>
          </p:cNvPr>
          <p:cNvGrpSpPr/>
          <p:nvPr/>
        </p:nvGrpSpPr>
        <p:grpSpPr>
          <a:xfrm>
            <a:off x="8799377" y="1507686"/>
            <a:ext cx="3048480" cy="895396"/>
            <a:chOff x="8799377" y="1507686"/>
            <a:chExt cx="3048480" cy="89539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8ED7899-524D-4595-BF0F-C0DB4A157613}"/>
                    </a:ext>
                  </a:extLst>
                </p14:cNvPr>
                <p14:cNvContentPartPr/>
                <p14:nvPr/>
              </p14:nvContentPartPr>
              <p14:xfrm>
                <a:off x="8799377" y="2006002"/>
                <a:ext cx="156600" cy="108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8ED7899-524D-4595-BF0F-C0DB4A15761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81377" y="1988002"/>
                  <a:ext cx="192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D7F8D5D-0E73-4528-8D6C-658526BDE350}"/>
                    </a:ext>
                  </a:extLst>
                </p14:cNvPr>
                <p14:cNvContentPartPr/>
                <p14:nvPr/>
              </p14:nvContentPartPr>
              <p14:xfrm>
                <a:off x="8805137" y="2121922"/>
                <a:ext cx="104760" cy="102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D7F8D5D-0E73-4528-8D6C-658526BDE35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87137" y="2104282"/>
                  <a:ext cx="1404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99741B1-A439-40F6-93A5-CF82F594AB63}"/>
                    </a:ext>
                  </a:extLst>
                </p14:cNvPr>
                <p14:cNvContentPartPr/>
                <p14:nvPr/>
              </p14:nvContentPartPr>
              <p14:xfrm>
                <a:off x="9052457" y="1802602"/>
                <a:ext cx="365040" cy="339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99741B1-A439-40F6-93A5-CF82F594AB6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034817" y="1784962"/>
                  <a:ext cx="40068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ACB5111-6AC6-4725-8BAE-663DEA3E5E29}"/>
                    </a:ext>
                  </a:extLst>
                </p14:cNvPr>
                <p14:cNvContentPartPr/>
                <p14:nvPr/>
              </p14:nvContentPartPr>
              <p14:xfrm>
                <a:off x="9479057" y="1683442"/>
                <a:ext cx="7920" cy="164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ACB5111-6AC6-4725-8BAE-663DEA3E5E2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61417" y="1665802"/>
                  <a:ext cx="43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3A52828-D1E0-4726-AFD2-3CA2C22E1432}"/>
                    </a:ext>
                  </a:extLst>
                </p14:cNvPr>
                <p14:cNvContentPartPr/>
                <p14:nvPr/>
              </p14:nvContentPartPr>
              <p14:xfrm>
                <a:off x="9626657" y="1657882"/>
                <a:ext cx="86040" cy="1861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3A52828-D1E0-4726-AFD2-3CA2C22E143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609017" y="1639882"/>
                  <a:ext cx="1216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90B795D-2565-4A74-A962-0AFB3F459602}"/>
                    </a:ext>
                  </a:extLst>
                </p14:cNvPr>
                <p14:cNvContentPartPr/>
                <p14:nvPr/>
              </p14:nvContentPartPr>
              <p14:xfrm>
                <a:off x="9918977" y="2005642"/>
                <a:ext cx="341640" cy="155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90B795D-2565-4A74-A962-0AFB3F45960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01337" y="1988002"/>
                  <a:ext cx="3772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3D83799-2374-48F1-8A55-422B10D23F72}"/>
                    </a:ext>
                  </a:extLst>
                </p14:cNvPr>
                <p14:cNvContentPartPr/>
                <p14:nvPr/>
              </p14:nvContentPartPr>
              <p14:xfrm>
                <a:off x="10088537" y="1944442"/>
                <a:ext cx="24120" cy="14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3D83799-2374-48F1-8A55-422B10D23F7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70897" y="1926442"/>
                  <a:ext cx="59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F337E15-E10C-47A7-9605-DED00C5B74E5}"/>
                    </a:ext>
                  </a:extLst>
                </p14:cNvPr>
                <p14:cNvContentPartPr/>
                <p14:nvPr/>
              </p14:nvContentPartPr>
              <p14:xfrm>
                <a:off x="10505417" y="1886122"/>
                <a:ext cx="1342440" cy="5169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F337E15-E10C-47A7-9605-DED00C5B74E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487417" y="1868122"/>
                  <a:ext cx="137808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EBB1404-6FD2-4308-9144-C2B0C1F2D855}"/>
                    </a:ext>
                  </a:extLst>
                </p14:cNvPr>
                <p14:cNvContentPartPr/>
                <p14:nvPr/>
              </p14:nvContentPartPr>
              <p14:xfrm>
                <a:off x="11014097" y="1507686"/>
                <a:ext cx="22320" cy="5404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EBB1404-6FD2-4308-9144-C2B0C1F2D85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996097" y="1489673"/>
                  <a:ext cx="57960" cy="4107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5AF7509-560E-4760-8D89-715C3B8A6D86}"/>
              </a:ext>
            </a:extLst>
          </p:cNvPr>
          <p:cNvGrpSpPr/>
          <p:nvPr/>
        </p:nvGrpSpPr>
        <p:grpSpPr>
          <a:xfrm>
            <a:off x="6911897" y="2507842"/>
            <a:ext cx="1621080" cy="258120"/>
            <a:chOff x="6911897" y="2507842"/>
            <a:chExt cx="1621080" cy="25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1653528-243F-44BA-BCBE-573F3BCF2706}"/>
                    </a:ext>
                  </a:extLst>
                </p14:cNvPr>
                <p14:cNvContentPartPr/>
                <p14:nvPr/>
              </p14:nvContentPartPr>
              <p14:xfrm>
                <a:off x="6911897" y="2507842"/>
                <a:ext cx="1014480" cy="230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1653528-243F-44BA-BCBE-573F3BCF270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94257" y="2490202"/>
                  <a:ext cx="1050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28CE45-2874-434D-886C-427475371CA4}"/>
                    </a:ext>
                  </a:extLst>
                </p14:cNvPr>
                <p14:cNvContentPartPr/>
                <p14:nvPr/>
              </p14:nvContentPartPr>
              <p14:xfrm>
                <a:off x="8306537" y="2626642"/>
                <a:ext cx="226440" cy="38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28CE45-2874-434D-886C-427475371C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288897" y="2608642"/>
                  <a:ext cx="2620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9C49E48-1BDF-482B-9041-0E7FDC0A9A47}"/>
                    </a:ext>
                  </a:extLst>
                </p14:cNvPr>
                <p14:cNvContentPartPr/>
                <p14:nvPr/>
              </p14:nvContentPartPr>
              <p14:xfrm>
                <a:off x="8305097" y="2736802"/>
                <a:ext cx="192600" cy="29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9C49E48-1BDF-482B-9041-0E7FDC0A9A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287097" y="2718802"/>
                  <a:ext cx="22824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ABE5EBC-E990-4AD6-8C76-62F875D3EDC1}"/>
              </a:ext>
            </a:extLst>
          </p:cNvPr>
          <p:cNvGrpSpPr/>
          <p:nvPr/>
        </p:nvGrpSpPr>
        <p:grpSpPr>
          <a:xfrm>
            <a:off x="8996657" y="2531962"/>
            <a:ext cx="787680" cy="331560"/>
            <a:chOff x="8996657" y="2531962"/>
            <a:chExt cx="787680" cy="33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909555E-897B-4196-9E24-C62CA549C819}"/>
                    </a:ext>
                  </a:extLst>
                </p14:cNvPr>
                <p14:cNvContentPartPr/>
                <p14:nvPr/>
              </p14:nvContentPartPr>
              <p14:xfrm>
                <a:off x="8996657" y="2531962"/>
                <a:ext cx="24120" cy="308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909555E-897B-4196-9E24-C62CA549C81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978657" y="2514322"/>
                  <a:ext cx="597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3B2B4BC-FD21-4C5A-8D75-DCCC01C7D48C}"/>
                    </a:ext>
                  </a:extLst>
                </p14:cNvPr>
                <p14:cNvContentPartPr/>
                <p14:nvPr/>
              </p14:nvContentPartPr>
              <p14:xfrm>
                <a:off x="9167657" y="2552122"/>
                <a:ext cx="167760" cy="311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3B2B4BC-FD21-4C5A-8D75-DCCC01C7D48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150017" y="2534122"/>
                  <a:ext cx="2034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1508530-76C3-43C8-9900-BC34E8217CDD}"/>
                    </a:ext>
                  </a:extLst>
                </p14:cNvPr>
                <p14:cNvContentPartPr/>
                <p14:nvPr/>
              </p14:nvContentPartPr>
              <p14:xfrm>
                <a:off x="9431897" y="2773522"/>
                <a:ext cx="6840" cy="838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1508530-76C3-43C8-9900-BC34E8217CD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13897" y="2755882"/>
                  <a:ext cx="42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9877EF8-CAD2-42D4-A1A0-518216B4B245}"/>
                    </a:ext>
                  </a:extLst>
                </p14:cNvPr>
                <p14:cNvContentPartPr/>
                <p14:nvPr/>
              </p14:nvContentPartPr>
              <p14:xfrm>
                <a:off x="9520817" y="2570122"/>
                <a:ext cx="263520" cy="2872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9877EF8-CAD2-42D4-A1A0-518216B4B24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02817" y="2552482"/>
                  <a:ext cx="299160" cy="32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E10C3BD-6C2F-4FE7-A549-BB44384D98EE}"/>
                  </a:ext>
                </a:extLst>
              </p14:cNvPr>
              <p14:cNvContentPartPr/>
              <p14:nvPr/>
            </p14:nvContentPartPr>
            <p14:xfrm>
              <a:off x="10183937" y="2687842"/>
              <a:ext cx="963000" cy="2228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E10C3BD-6C2F-4FE7-A549-BB44384D98E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166297" y="2669842"/>
                <a:ext cx="998640" cy="25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3FCFE05-5FA1-45B1-AEE1-B547B7BCAD2E}"/>
              </a:ext>
            </a:extLst>
          </p:cNvPr>
          <p:cNvGrpSpPr/>
          <p:nvPr/>
        </p:nvGrpSpPr>
        <p:grpSpPr>
          <a:xfrm>
            <a:off x="10477337" y="3043162"/>
            <a:ext cx="141120" cy="276120"/>
            <a:chOff x="10477337" y="3043162"/>
            <a:chExt cx="141120" cy="27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9CE157A-BF2D-4379-A619-16BAD4A1D990}"/>
                    </a:ext>
                  </a:extLst>
                </p14:cNvPr>
                <p14:cNvContentPartPr/>
                <p14:nvPr/>
              </p14:nvContentPartPr>
              <p14:xfrm>
                <a:off x="10477337" y="3076282"/>
                <a:ext cx="77760" cy="243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9CE157A-BF2D-4379-A619-16BAD4A1D99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59337" y="3058282"/>
                  <a:ext cx="1134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8750387-B45E-4C34-B2B1-93FD0C2C0867}"/>
                    </a:ext>
                  </a:extLst>
                </p14:cNvPr>
                <p14:cNvContentPartPr/>
                <p14:nvPr/>
              </p14:nvContentPartPr>
              <p14:xfrm>
                <a:off x="10486337" y="3043162"/>
                <a:ext cx="132120" cy="119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8750387-B45E-4C34-B2B1-93FD0C2C086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468337" y="3025522"/>
                  <a:ext cx="1677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F668C27-DEDE-4AA0-A173-D1FE76331E16}"/>
              </a:ext>
            </a:extLst>
          </p:cNvPr>
          <p:cNvGrpSpPr/>
          <p:nvPr/>
        </p:nvGrpSpPr>
        <p:grpSpPr>
          <a:xfrm>
            <a:off x="9372857" y="3295882"/>
            <a:ext cx="2706480" cy="403200"/>
            <a:chOff x="9372857" y="3295882"/>
            <a:chExt cx="27064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9D5CC57-2657-41F6-B461-07DF7D2CE4C2}"/>
                    </a:ext>
                  </a:extLst>
                </p14:cNvPr>
                <p14:cNvContentPartPr/>
                <p14:nvPr/>
              </p14:nvContentPartPr>
              <p14:xfrm>
                <a:off x="9372857" y="3295882"/>
                <a:ext cx="948600" cy="392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9D5CC57-2657-41F6-B461-07DF7D2CE4C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355217" y="3277882"/>
                  <a:ext cx="9842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F88010D-9F73-4305-8893-31559491EAAA}"/>
                    </a:ext>
                  </a:extLst>
                </p14:cNvPr>
                <p14:cNvContentPartPr/>
                <p14:nvPr/>
              </p14:nvContentPartPr>
              <p14:xfrm>
                <a:off x="10102937" y="3474082"/>
                <a:ext cx="29880" cy="11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F88010D-9F73-4305-8893-31559491EAA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085297" y="3456442"/>
                  <a:ext cx="65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6760C3-53CE-4129-A7FC-70DE3DE6EA50}"/>
                    </a:ext>
                  </a:extLst>
                </p14:cNvPr>
                <p14:cNvContentPartPr/>
                <p14:nvPr/>
              </p14:nvContentPartPr>
              <p14:xfrm>
                <a:off x="9461777" y="3429802"/>
                <a:ext cx="379080" cy="58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6760C3-53CE-4129-A7FC-70DE3DE6EA5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444137" y="3411802"/>
                  <a:ext cx="41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0A7AFB0-22E5-4B96-91AB-0205ADF5E9FF}"/>
                    </a:ext>
                  </a:extLst>
                </p14:cNvPr>
                <p14:cNvContentPartPr/>
                <p14:nvPr/>
              </p14:nvContentPartPr>
              <p14:xfrm>
                <a:off x="10486337" y="3521962"/>
                <a:ext cx="782280" cy="161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0A7AFB0-22E5-4B96-91AB-0205ADF5E9F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468697" y="3503962"/>
                  <a:ext cx="817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7FEDC43-5C8E-40C4-BE43-C361AD312D0C}"/>
                    </a:ext>
                  </a:extLst>
                </p14:cNvPr>
                <p14:cNvContentPartPr/>
                <p14:nvPr/>
              </p14:nvContentPartPr>
              <p14:xfrm>
                <a:off x="11391737" y="3376162"/>
                <a:ext cx="687600" cy="322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7FEDC43-5C8E-40C4-BE43-C361AD312D0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374097" y="3358522"/>
                  <a:ext cx="72324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2D61604-7041-4BED-B947-229B9098D193}"/>
                    </a:ext>
                  </a:extLst>
                </p14:cNvPr>
                <p14:cNvContentPartPr/>
                <p14:nvPr/>
              </p14:nvContentPartPr>
              <p14:xfrm>
                <a:off x="11855417" y="3468322"/>
                <a:ext cx="154800" cy="255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2D61604-7041-4BED-B947-229B9098D19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837417" y="3450682"/>
                  <a:ext cx="1904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227828D-0E35-4D98-A72B-E3FEE57881EB}"/>
                    </a:ext>
                  </a:extLst>
                </p14:cNvPr>
                <p14:cNvContentPartPr/>
                <p14:nvPr/>
              </p14:nvContentPartPr>
              <p14:xfrm>
                <a:off x="11633297" y="3432682"/>
                <a:ext cx="27000" cy="111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227828D-0E35-4D98-A72B-E3FEE57881E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615657" y="3414682"/>
                  <a:ext cx="6264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54B32EF-2322-492A-9E55-596B90A4C1EB}"/>
              </a:ext>
            </a:extLst>
          </p:cNvPr>
          <p:cNvGrpSpPr/>
          <p:nvPr/>
        </p:nvGrpSpPr>
        <p:grpSpPr>
          <a:xfrm>
            <a:off x="1286897" y="3554362"/>
            <a:ext cx="2623320" cy="396000"/>
            <a:chOff x="1286897" y="3554362"/>
            <a:chExt cx="262332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F2F09EB-2E03-44EC-96F8-8433D14C9393}"/>
                    </a:ext>
                  </a:extLst>
                </p14:cNvPr>
                <p14:cNvContentPartPr/>
                <p14:nvPr/>
              </p14:nvContentPartPr>
              <p14:xfrm>
                <a:off x="1286897" y="3725722"/>
                <a:ext cx="223920" cy="209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F2F09EB-2E03-44EC-96F8-8433D14C93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69257" y="3708082"/>
                  <a:ext cx="259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2C8B12A-3666-49D1-A400-DF206057DE1F}"/>
                    </a:ext>
                  </a:extLst>
                </p14:cNvPr>
                <p14:cNvContentPartPr/>
                <p14:nvPr/>
              </p14:nvContentPartPr>
              <p14:xfrm>
                <a:off x="1583537" y="3635002"/>
                <a:ext cx="15840" cy="1152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2C8B12A-3666-49D1-A400-DF206057DE1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565897" y="3617002"/>
                  <a:ext cx="51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C5B40E-710F-4209-B666-45D642715054}"/>
                    </a:ext>
                  </a:extLst>
                </p14:cNvPr>
                <p14:cNvContentPartPr/>
                <p14:nvPr/>
              </p14:nvContentPartPr>
              <p14:xfrm>
                <a:off x="1682177" y="3628162"/>
                <a:ext cx="86400" cy="1400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C5B40E-710F-4209-B666-45D64271505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664537" y="3610522"/>
                  <a:ext cx="122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3B93840-7B75-4EFE-8AA0-B478815D7844}"/>
                    </a:ext>
                  </a:extLst>
                </p14:cNvPr>
                <p14:cNvContentPartPr/>
                <p14:nvPr/>
              </p14:nvContentPartPr>
              <p14:xfrm>
                <a:off x="2176817" y="3678202"/>
                <a:ext cx="142920" cy="238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3B93840-7B75-4EFE-8AA0-B478815D784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159177" y="3660562"/>
                  <a:ext cx="1785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AD641CB-C16A-4D4C-A314-91415D1EC44F}"/>
                    </a:ext>
                  </a:extLst>
                </p14:cNvPr>
                <p14:cNvContentPartPr/>
                <p14:nvPr/>
              </p14:nvContentPartPr>
              <p14:xfrm>
                <a:off x="2359337" y="3708802"/>
                <a:ext cx="142560" cy="238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AD641CB-C16A-4D4C-A314-91415D1EC44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341337" y="3691162"/>
                  <a:ext cx="178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67A4F5A-E495-4887-8257-C575ED5550DB}"/>
                    </a:ext>
                  </a:extLst>
                </p14:cNvPr>
                <p14:cNvContentPartPr/>
                <p14:nvPr/>
              </p14:nvContentPartPr>
              <p14:xfrm>
                <a:off x="2585057" y="3934522"/>
                <a:ext cx="5040" cy="15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67A4F5A-E495-4887-8257-C575ED5550D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567417" y="3916522"/>
                  <a:ext cx="406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AC67ADF-6E18-4255-8A28-12B116DB97ED}"/>
                    </a:ext>
                  </a:extLst>
                </p14:cNvPr>
                <p14:cNvContentPartPr/>
                <p14:nvPr/>
              </p14:nvContentPartPr>
              <p14:xfrm>
                <a:off x="2673977" y="3718162"/>
                <a:ext cx="177120" cy="203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AC67ADF-6E18-4255-8A28-12B116DB97E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656337" y="3700162"/>
                  <a:ext cx="212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BD80783-1B6C-49A6-88B6-EB0CE47B7D33}"/>
                    </a:ext>
                  </a:extLst>
                </p14:cNvPr>
                <p14:cNvContentPartPr/>
                <p14:nvPr/>
              </p14:nvContentPartPr>
              <p14:xfrm>
                <a:off x="2928137" y="3705922"/>
                <a:ext cx="173520" cy="241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BD80783-1B6C-49A6-88B6-EB0CE47B7D3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910497" y="3687922"/>
                  <a:ext cx="209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4B0A51F-6CEA-4E13-A0A3-31D5B2F1C38B}"/>
                    </a:ext>
                  </a:extLst>
                </p14:cNvPr>
                <p14:cNvContentPartPr/>
                <p14:nvPr/>
              </p14:nvContentPartPr>
              <p14:xfrm>
                <a:off x="2987177" y="3678922"/>
                <a:ext cx="169200" cy="63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4B0A51F-6CEA-4E13-A0A3-31D5B2F1C38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969537" y="3660922"/>
                  <a:ext cx="204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106BB2E-28DF-4045-888B-D84C7AEF2570}"/>
                    </a:ext>
                  </a:extLst>
                </p14:cNvPr>
                <p14:cNvContentPartPr/>
                <p14:nvPr/>
              </p14:nvContentPartPr>
              <p14:xfrm>
                <a:off x="3244577" y="3686122"/>
                <a:ext cx="213120" cy="253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106BB2E-28DF-4045-888B-D84C7AEF257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226577" y="3668482"/>
                  <a:ext cx="248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6A210E0-7C5A-4ED3-B02C-75C508870C5E}"/>
                    </a:ext>
                  </a:extLst>
                </p14:cNvPr>
                <p14:cNvContentPartPr/>
                <p14:nvPr/>
              </p14:nvContentPartPr>
              <p14:xfrm>
                <a:off x="3575417" y="3605842"/>
                <a:ext cx="117000" cy="457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6A210E0-7C5A-4ED3-B02C-75C508870C5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57417" y="3587842"/>
                  <a:ext cx="152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294CC7B-FF49-4D66-86CD-E78D9ECF6633}"/>
                    </a:ext>
                  </a:extLst>
                </p14:cNvPr>
                <p14:cNvContentPartPr/>
                <p14:nvPr/>
              </p14:nvContentPartPr>
              <p14:xfrm>
                <a:off x="3651017" y="3554362"/>
                <a:ext cx="245160" cy="3070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294CC7B-FF49-4D66-86CD-E78D9ECF663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633377" y="3536722"/>
                  <a:ext cx="2808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710F3C9-4E6A-408F-9BE1-4DBFF205083A}"/>
                    </a:ext>
                  </a:extLst>
                </p14:cNvPr>
                <p14:cNvContentPartPr/>
                <p14:nvPr/>
              </p14:nvContentPartPr>
              <p14:xfrm>
                <a:off x="3789617" y="3800242"/>
                <a:ext cx="120600" cy="432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710F3C9-4E6A-408F-9BE1-4DBFF205083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71977" y="3782242"/>
                  <a:ext cx="15624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DEEE55D-1FB1-47A0-B5DA-A10168B6A63F}"/>
              </a:ext>
            </a:extLst>
          </p:cNvPr>
          <p:cNvGrpSpPr/>
          <p:nvPr/>
        </p:nvGrpSpPr>
        <p:grpSpPr>
          <a:xfrm>
            <a:off x="1303457" y="4285522"/>
            <a:ext cx="509760" cy="263160"/>
            <a:chOff x="1303457" y="4285522"/>
            <a:chExt cx="50976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E9746D3-96F2-409A-9CD2-B500E915252D}"/>
                    </a:ext>
                  </a:extLst>
                </p14:cNvPr>
                <p14:cNvContentPartPr/>
                <p14:nvPr/>
              </p14:nvContentPartPr>
              <p14:xfrm>
                <a:off x="1303457" y="4316842"/>
                <a:ext cx="250200" cy="231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E9746D3-96F2-409A-9CD2-B500E915252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285817" y="4298842"/>
                  <a:ext cx="2858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CB5AA6C-45D5-4022-9110-1D6B434601F8}"/>
                    </a:ext>
                  </a:extLst>
                </p14:cNvPr>
                <p14:cNvContentPartPr/>
                <p14:nvPr/>
              </p14:nvContentPartPr>
              <p14:xfrm>
                <a:off x="1622417" y="4285522"/>
                <a:ext cx="24120" cy="95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CB5AA6C-45D5-4022-9110-1D6B434601F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604417" y="4267522"/>
                  <a:ext cx="59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5CA4E5F-C08F-493F-BDE1-1550B68DB146}"/>
                    </a:ext>
                  </a:extLst>
                </p14:cNvPr>
                <p14:cNvContentPartPr/>
                <p14:nvPr/>
              </p14:nvContentPartPr>
              <p14:xfrm>
                <a:off x="1694417" y="4290922"/>
                <a:ext cx="118800" cy="104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5CA4E5F-C08F-493F-BDE1-1550B68DB14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676417" y="4273282"/>
                  <a:ext cx="1544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9FA78EB2-E539-4560-9380-B9EBA2DBA602}"/>
              </a:ext>
            </a:extLst>
          </p:cNvPr>
          <p:cNvGrpSpPr/>
          <p:nvPr/>
        </p:nvGrpSpPr>
        <p:grpSpPr>
          <a:xfrm>
            <a:off x="2574617" y="4123522"/>
            <a:ext cx="1270080" cy="414360"/>
            <a:chOff x="2574617" y="4123522"/>
            <a:chExt cx="127008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2781F88-9A09-4229-BE4E-588766841D31}"/>
                    </a:ext>
                  </a:extLst>
                </p14:cNvPr>
                <p14:cNvContentPartPr/>
                <p14:nvPr/>
              </p14:nvContentPartPr>
              <p14:xfrm>
                <a:off x="2574617" y="4487842"/>
                <a:ext cx="13680" cy="50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2781F88-9A09-4229-BE4E-588766841D3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56977" y="4469842"/>
                  <a:ext cx="493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A390B1F-29D7-4FA2-8B00-048B64160450}"/>
                    </a:ext>
                  </a:extLst>
                </p14:cNvPr>
                <p14:cNvContentPartPr/>
                <p14:nvPr/>
              </p14:nvContentPartPr>
              <p14:xfrm>
                <a:off x="2709977" y="4298122"/>
                <a:ext cx="143280" cy="18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A390B1F-29D7-4FA2-8B00-048B641604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691977" y="4280122"/>
                  <a:ext cx="1789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99DC27F-DAD0-47AC-923A-3E6B4A64A9D5}"/>
                    </a:ext>
                  </a:extLst>
                </p14:cNvPr>
                <p14:cNvContentPartPr/>
                <p14:nvPr/>
              </p14:nvContentPartPr>
              <p14:xfrm>
                <a:off x="2933537" y="4284802"/>
                <a:ext cx="213120" cy="2491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99DC27F-DAD0-47AC-923A-3E6B4A64A9D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15897" y="4266802"/>
                  <a:ext cx="24876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0F89648-9E7A-46D6-B551-D44BC4551C6A}"/>
                    </a:ext>
                  </a:extLst>
                </p14:cNvPr>
                <p14:cNvContentPartPr/>
                <p14:nvPr/>
              </p14:nvContentPartPr>
              <p14:xfrm>
                <a:off x="3231257" y="4301002"/>
                <a:ext cx="156600" cy="56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0F89648-9E7A-46D6-B551-D44BC4551C6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213257" y="4283362"/>
                  <a:ext cx="1922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AC42495-C758-4203-8500-B0E91CFC9088}"/>
                    </a:ext>
                  </a:extLst>
                </p14:cNvPr>
                <p14:cNvContentPartPr/>
                <p14:nvPr/>
              </p14:nvContentPartPr>
              <p14:xfrm>
                <a:off x="3189497" y="4387042"/>
                <a:ext cx="123480" cy="1353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AC42495-C758-4203-8500-B0E91CFC908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171497" y="4369042"/>
                  <a:ext cx="1591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65F25A1-E696-41D4-AE9B-AFBED766083B}"/>
                    </a:ext>
                  </a:extLst>
                </p14:cNvPr>
                <p14:cNvContentPartPr/>
                <p14:nvPr/>
              </p14:nvContentPartPr>
              <p14:xfrm>
                <a:off x="3532217" y="4212082"/>
                <a:ext cx="91080" cy="59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65F25A1-E696-41D4-AE9B-AFBED766083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14577" y="4194442"/>
                  <a:ext cx="126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5F718B9-19BD-42AE-BC36-887A7047F770}"/>
                    </a:ext>
                  </a:extLst>
                </p14:cNvPr>
                <p14:cNvContentPartPr/>
                <p14:nvPr/>
              </p14:nvContentPartPr>
              <p14:xfrm>
                <a:off x="3568217" y="4123522"/>
                <a:ext cx="276480" cy="3646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5F718B9-19BD-42AE-BC36-887A7047F77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50577" y="4105522"/>
                  <a:ext cx="312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26292C4-0781-4F08-A04E-6D432D25DCDA}"/>
                    </a:ext>
                  </a:extLst>
                </p14:cNvPr>
                <p14:cNvContentPartPr/>
                <p14:nvPr/>
              </p14:nvContentPartPr>
              <p14:xfrm>
                <a:off x="3630497" y="4424482"/>
                <a:ext cx="207720" cy="77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26292C4-0781-4F08-A04E-6D432D25DCD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612857" y="4406482"/>
                  <a:ext cx="24336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E1BA376-3160-455C-8B8F-CEAB14DB2538}"/>
              </a:ext>
            </a:extLst>
          </p:cNvPr>
          <p:cNvGrpSpPr/>
          <p:nvPr/>
        </p:nvGrpSpPr>
        <p:grpSpPr>
          <a:xfrm>
            <a:off x="1318217" y="4808242"/>
            <a:ext cx="614160" cy="408960"/>
            <a:chOff x="1318217" y="4808242"/>
            <a:chExt cx="61416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24A3725-FCDD-410E-93B5-1F17F5F774A8}"/>
                    </a:ext>
                  </a:extLst>
                </p14:cNvPr>
                <p14:cNvContentPartPr/>
                <p14:nvPr/>
              </p14:nvContentPartPr>
              <p14:xfrm>
                <a:off x="1318217" y="4926682"/>
                <a:ext cx="309240" cy="290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24A3725-FCDD-410E-93B5-1F17F5F774A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300217" y="4909042"/>
                  <a:ext cx="3448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BC9DA9-A0E3-41A0-86B2-268202AE9328}"/>
                    </a:ext>
                  </a:extLst>
                </p14:cNvPr>
                <p14:cNvContentPartPr/>
                <p14:nvPr/>
              </p14:nvContentPartPr>
              <p14:xfrm>
                <a:off x="1717457" y="4821562"/>
                <a:ext cx="13320" cy="154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BC9DA9-A0E3-41A0-86B2-268202AE932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99457" y="4803922"/>
                  <a:ext cx="48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F38458C-0E48-48AE-BD2C-9AD6E39EF9B3}"/>
                    </a:ext>
                  </a:extLst>
                </p14:cNvPr>
                <p14:cNvContentPartPr/>
                <p14:nvPr/>
              </p14:nvContentPartPr>
              <p14:xfrm>
                <a:off x="1829057" y="4808242"/>
                <a:ext cx="103320" cy="64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F38458C-0E48-48AE-BD2C-9AD6E39EF9B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811057" y="4790602"/>
                  <a:ext cx="138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3D5776D-6B17-4535-B0A1-FC142D031AD6}"/>
                    </a:ext>
                  </a:extLst>
                </p14:cNvPr>
                <p14:cNvContentPartPr/>
                <p14:nvPr/>
              </p14:nvContentPartPr>
              <p14:xfrm>
                <a:off x="1858217" y="4880602"/>
                <a:ext cx="59400" cy="94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3D5776D-6B17-4535-B0A1-FC142D031AD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40577" y="4862602"/>
                  <a:ext cx="9504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42DA7E0-9245-4F83-A8F9-8679BF250E96}"/>
              </a:ext>
            </a:extLst>
          </p:cNvPr>
          <p:cNvGrpSpPr/>
          <p:nvPr/>
        </p:nvGrpSpPr>
        <p:grpSpPr>
          <a:xfrm>
            <a:off x="2541497" y="4777282"/>
            <a:ext cx="1301400" cy="411840"/>
            <a:chOff x="2541497" y="4777282"/>
            <a:chExt cx="1301400" cy="4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BDC1F31-F450-40EB-9F25-F32712F9AB27}"/>
                    </a:ext>
                  </a:extLst>
                </p14:cNvPr>
                <p14:cNvContentPartPr/>
                <p14:nvPr/>
              </p14:nvContentPartPr>
              <p14:xfrm>
                <a:off x="2541497" y="5147002"/>
                <a:ext cx="44280" cy="42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BDC1F31-F450-40EB-9F25-F32712F9AB2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523497" y="5129002"/>
                  <a:ext cx="79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7B712EF-5D99-425A-8228-98DED59C9E86}"/>
                    </a:ext>
                  </a:extLst>
                </p14:cNvPr>
                <p14:cNvContentPartPr/>
                <p14:nvPr/>
              </p14:nvContentPartPr>
              <p14:xfrm>
                <a:off x="2679017" y="4977082"/>
                <a:ext cx="116280" cy="164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7B712EF-5D99-425A-8228-98DED59C9E8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61377" y="4959082"/>
                  <a:ext cx="1519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4DE15AC-72CE-4EEB-9143-712BB1A05900}"/>
                    </a:ext>
                  </a:extLst>
                </p14:cNvPr>
                <p14:cNvContentPartPr/>
                <p14:nvPr/>
              </p14:nvContentPartPr>
              <p14:xfrm>
                <a:off x="2969897" y="5008042"/>
                <a:ext cx="96120" cy="99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4DE15AC-72CE-4EEB-9143-712BB1A0590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951897" y="4990042"/>
                  <a:ext cx="131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EF032C7-3C65-4837-8B36-B01F05DB13E6}"/>
                    </a:ext>
                  </a:extLst>
                </p14:cNvPr>
                <p14:cNvContentPartPr/>
                <p14:nvPr/>
              </p14:nvContentPartPr>
              <p14:xfrm>
                <a:off x="3182297" y="4951522"/>
                <a:ext cx="132120" cy="1965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EF032C7-3C65-4837-8B36-B01F05DB13E6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164297" y="4933522"/>
                  <a:ext cx="1677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7FB6483-3865-486F-BA3F-38573488081E}"/>
                    </a:ext>
                  </a:extLst>
                </p14:cNvPr>
                <p14:cNvContentPartPr/>
                <p14:nvPr/>
              </p14:nvContentPartPr>
              <p14:xfrm>
                <a:off x="3515297" y="4856122"/>
                <a:ext cx="65160" cy="96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7FB6483-3865-486F-BA3F-3857348808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497657" y="4838482"/>
                  <a:ext cx="1008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BDE71AE4-4B33-45A8-B6CE-F1D2BC90CA78}"/>
                    </a:ext>
                  </a:extLst>
                </p14:cNvPr>
                <p14:cNvContentPartPr/>
                <p14:nvPr/>
              </p14:nvContentPartPr>
              <p14:xfrm>
                <a:off x="3553817" y="4777282"/>
                <a:ext cx="240480" cy="398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BDE71AE4-4B33-45A8-B6CE-F1D2BC90CA7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536177" y="4759642"/>
                  <a:ext cx="27612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E922B06-868A-4D60-8477-A4E3FD0E561C}"/>
                    </a:ext>
                  </a:extLst>
                </p14:cNvPr>
                <p14:cNvContentPartPr/>
                <p14:nvPr/>
              </p14:nvContentPartPr>
              <p14:xfrm>
                <a:off x="3720497" y="5097682"/>
                <a:ext cx="122400" cy="828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E922B06-868A-4D60-8477-A4E3FD0E561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702497" y="5079682"/>
                  <a:ext cx="15804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3702B662-5865-44B5-98F3-79B67748ECB4}"/>
              </a:ext>
            </a:extLst>
          </p:cNvPr>
          <p:cNvGrpSpPr/>
          <p:nvPr/>
        </p:nvGrpSpPr>
        <p:grpSpPr>
          <a:xfrm>
            <a:off x="546737" y="5346082"/>
            <a:ext cx="3571560" cy="437760"/>
            <a:chOff x="546737" y="5346082"/>
            <a:chExt cx="357156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A3DB922-6EC5-49DC-96E9-BD6CFB4E60C1}"/>
                    </a:ext>
                  </a:extLst>
                </p14:cNvPr>
                <p14:cNvContentPartPr/>
                <p14:nvPr/>
              </p14:nvContentPartPr>
              <p14:xfrm>
                <a:off x="546737" y="5346082"/>
                <a:ext cx="3571560" cy="637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A3DB922-6EC5-49DC-96E9-BD6CFB4E60C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29097" y="5328082"/>
                  <a:ext cx="3607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D536C81-AD68-4994-9532-21347CF23725}"/>
                    </a:ext>
                  </a:extLst>
                </p14:cNvPr>
                <p14:cNvContentPartPr/>
                <p14:nvPr/>
              </p14:nvContentPartPr>
              <p14:xfrm>
                <a:off x="2382377" y="5555602"/>
                <a:ext cx="19440" cy="200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D536C81-AD68-4994-9532-21347CF2372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364377" y="5537962"/>
                  <a:ext cx="550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A2A4BDFD-8274-4811-83E5-6482FF3282CC}"/>
                    </a:ext>
                  </a:extLst>
                </p14:cNvPr>
                <p14:cNvContentPartPr/>
                <p14:nvPr/>
              </p14:nvContentPartPr>
              <p14:xfrm>
                <a:off x="2515577" y="5611042"/>
                <a:ext cx="100080" cy="133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A2A4BDFD-8274-4811-83E5-6482FF3282C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497577" y="5593042"/>
                  <a:ext cx="135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ADF75A4-ADD7-4533-BC12-AD5F77F56A7C}"/>
                    </a:ext>
                  </a:extLst>
                </p14:cNvPr>
                <p14:cNvContentPartPr/>
                <p14:nvPr/>
              </p14:nvContentPartPr>
              <p14:xfrm>
                <a:off x="2682257" y="5595922"/>
                <a:ext cx="117000" cy="128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ADF75A4-ADD7-4533-BC12-AD5F77F56A7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664617" y="5578282"/>
                  <a:ext cx="152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8F1D3E6-106A-46E5-AD6E-D913555B7EB4}"/>
                    </a:ext>
                  </a:extLst>
                </p14:cNvPr>
                <p14:cNvContentPartPr/>
                <p14:nvPr/>
              </p14:nvContentPartPr>
              <p14:xfrm>
                <a:off x="3031817" y="5494042"/>
                <a:ext cx="95040" cy="56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8F1D3E6-106A-46E5-AD6E-D913555B7EB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014177" y="5476042"/>
                  <a:ext cx="130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9110171-7805-43D3-A348-D34B41137FCF}"/>
                    </a:ext>
                  </a:extLst>
                </p14:cNvPr>
                <p14:cNvContentPartPr/>
                <p14:nvPr/>
              </p14:nvContentPartPr>
              <p14:xfrm>
                <a:off x="3086897" y="5482522"/>
                <a:ext cx="289800" cy="301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9110171-7805-43D3-A348-D34B41137FC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68897" y="5464522"/>
                  <a:ext cx="3254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4CA7848-D72F-4A1F-9C87-EF5A39ED6E18}"/>
                    </a:ext>
                  </a:extLst>
                </p14:cNvPr>
                <p14:cNvContentPartPr/>
                <p14:nvPr/>
              </p14:nvContentPartPr>
              <p14:xfrm>
                <a:off x="3254657" y="5706082"/>
                <a:ext cx="128880" cy="63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4CA7848-D72F-4A1F-9C87-EF5A39ED6E1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36657" y="5688082"/>
                  <a:ext cx="16452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99DDF919-2128-4A35-831D-772419DB0E68}"/>
                  </a:ext>
                </a:extLst>
              </p14:cNvPr>
              <p14:cNvContentPartPr/>
              <p14:nvPr/>
            </p14:nvContentPartPr>
            <p14:xfrm>
              <a:off x="9460697" y="4098322"/>
              <a:ext cx="1069920" cy="4968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99DDF919-2128-4A35-831D-772419DB0E68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9442697" y="4080322"/>
                <a:ext cx="1105560" cy="53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3402A207-7519-4316-AC6C-A4139EF8FEE9}"/>
              </a:ext>
            </a:extLst>
          </p:cNvPr>
          <p:cNvGrpSpPr/>
          <p:nvPr/>
        </p:nvGrpSpPr>
        <p:grpSpPr>
          <a:xfrm>
            <a:off x="6408617" y="4175002"/>
            <a:ext cx="5734080" cy="1061640"/>
            <a:chOff x="6408617" y="4175002"/>
            <a:chExt cx="5734080" cy="106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A498E07-DF41-4143-86F1-7506EB809593}"/>
                    </a:ext>
                  </a:extLst>
                </p14:cNvPr>
                <p14:cNvContentPartPr/>
                <p14:nvPr/>
              </p14:nvContentPartPr>
              <p14:xfrm>
                <a:off x="7940777" y="4175002"/>
                <a:ext cx="1335960" cy="5446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A498E07-DF41-4143-86F1-7506EB80959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22777" y="4157362"/>
                  <a:ext cx="137160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882B088-8C93-4A2E-93AC-4A28CB8C1C96}"/>
                    </a:ext>
                  </a:extLst>
                </p14:cNvPr>
                <p14:cNvContentPartPr/>
                <p14:nvPr/>
              </p14:nvContentPartPr>
              <p14:xfrm>
                <a:off x="8655017" y="4235842"/>
                <a:ext cx="31320" cy="331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882B088-8C93-4A2E-93AC-4A28CB8C1C9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637377" y="4217842"/>
                  <a:ext cx="66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90ECF98-B70C-4247-A5AD-779377521556}"/>
                    </a:ext>
                  </a:extLst>
                </p14:cNvPr>
                <p14:cNvContentPartPr/>
                <p14:nvPr/>
              </p14:nvContentPartPr>
              <p14:xfrm>
                <a:off x="6408617" y="4359322"/>
                <a:ext cx="861480" cy="224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90ECF98-B70C-4247-A5AD-77937752155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90617" y="4341682"/>
                  <a:ext cx="8971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0C3D2CE-782E-414D-8EFB-D2FA54BD701C}"/>
                    </a:ext>
                  </a:extLst>
                </p14:cNvPr>
                <p14:cNvContentPartPr/>
                <p14:nvPr/>
              </p14:nvContentPartPr>
              <p14:xfrm>
                <a:off x="7430657" y="4433122"/>
                <a:ext cx="355320" cy="1231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0C3D2CE-782E-414D-8EFB-D2FA54BD701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12657" y="4415122"/>
                  <a:ext cx="390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C6B4220-1EB2-4FE0-8FE9-DA301871F40E}"/>
                    </a:ext>
                  </a:extLst>
                </p14:cNvPr>
                <p14:cNvContentPartPr/>
                <p14:nvPr/>
              </p14:nvContentPartPr>
              <p14:xfrm>
                <a:off x="6465857" y="4651642"/>
                <a:ext cx="1390680" cy="77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C6B4220-1EB2-4FE0-8FE9-DA301871F40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447857" y="4633642"/>
                  <a:ext cx="1426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C902239-4A8E-4048-B48D-89EF4E6AB72A}"/>
                    </a:ext>
                  </a:extLst>
                </p14:cNvPr>
                <p14:cNvContentPartPr/>
                <p14:nvPr/>
              </p14:nvContentPartPr>
              <p14:xfrm>
                <a:off x="8417417" y="4634362"/>
                <a:ext cx="1947960" cy="105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C902239-4A8E-4048-B48D-89EF4E6AB72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99777" y="4616362"/>
                  <a:ext cx="19836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8F9A2FD-EC49-43F3-BB9D-BD2F2D38C4B4}"/>
                    </a:ext>
                  </a:extLst>
                </p14:cNvPr>
                <p14:cNvContentPartPr/>
                <p14:nvPr/>
              </p14:nvContentPartPr>
              <p14:xfrm>
                <a:off x="6427337" y="4959802"/>
                <a:ext cx="920520" cy="200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8F9A2FD-EC49-43F3-BB9D-BD2F2D38C4B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409337" y="4942162"/>
                  <a:ext cx="9561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97B3E2F-727A-4446-AAE4-659CD7F9EA4F}"/>
                    </a:ext>
                  </a:extLst>
                </p14:cNvPr>
                <p14:cNvContentPartPr/>
                <p14:nvPr/>
              </p14:nvContentPartPr>
              <p14:xfrm>
                <a:off x="7457657" y="5027842"/>
                <a:ext cx="479880" cy="124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97B3E2F-727A-4446-AAE4-659CD7F9EA4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440017" y="5009842"/>
                  <a:ext cx="515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096EC3F-7BAB-40C6-9778-9E9B4869B5DF}"/>
                    </a:ext>
                  </a:extLst>
                </p14:cNvPr>
                <p14:cNvContentPartPr/>
                <p14:nvPr/>
              </p14:nvContentPartPr>
              <p14:xfrm>
                <a:off x="8109257" y="4843522"/>
                <a:ext cx="1478520" cy="344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096EC3F-7BAB-40C6-9778-9E9B4869B5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091257" y="4825882"/>
                  <a:ext cx="15141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B7A7BE5-0A58-4DA4-845E-0EEC3AA2E165}"/>
                    </a:ext>
                  </a:extLst>
                </p14:cNvPr>
                <p14:cNvContentPartPr/>
                <p14:nvPr/>
              </p14:nvContentPartPr>
              <p14:xfrm>
                <a:off x="8982617" y="4888522"/>
                <a:ext cx="23400" cy="29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B7A7BE5-0A58-4DA4-845E-0EEC3AA2E16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64977" y="4870522"/>
                  <a:ext cx="590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7A09288-DF28-48B1-BE3C-DE9EC3C23B91}"/>
                    </a:ext>
                  </a:extLst>
                </p14:cNvPr>
                <p14:cNvContentPartPr/>
                <p14:nvPr/>
              </p14:nvContentPartPr>
              <p14:xfrm>
                <a:off x="9658697" y="4834882"/>
                <a:ext cx="884880" cy="4017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7A09288-DF28-48B1-BE3C-DE9EC3C23B9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640697" y="4816882"/>
                  <a:ext cx="92052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32F2B71-76D1-4ACD-871A-8FAED64FB840}"/>
                    </a:ext>
                  </a:extLst>
                </p14:cNvPr>
                <p14:cNvContentPartPr/>
                <p14:nvPr/>
              </p14:nvContentPartPr>
              <p14:xfrm>
                <a:off x="10633577" y="4651282"/>
                <a:ext cx="243360" cy="69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32F2B71-76D1-4ACD-871A-8FAED64FB84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615577" y="4633642"/>
                  <a:ext cx="279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94E6A40-B9F8-40FE-9AF7-C60066A36B42}"/>
                    </a:ext>
                  </a:extLst>
                </p14:cNvPr>
                <p14:cNvContentPartPr/>
                <p14:nvPr/>
              </p14:nvContentPartPr>
              <p14:xfrm>
                <a:off x="10663457" y="4780882"/>
                <a:ext cx="171720" cy="13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94E6A40-B9F8-40FE-9AF7-C60066A36B4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645817" y="4763242"/>
                  <a:ext cx="207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471FB4A-36E6-40B3-B1F3-EEF1A434B8F3}"/>
                    </a:ext>
                  </a:extLst>
                </p14:cNvPr>
                <p14:cNvContentPartPr/>
                <p14:nvPr/>
              </p14:nvContentPartPr>
              <p14:xfrm>
                <a:off x="11012297" y="4550842"/>
                <a:ext cx="16560" cy="2379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471FB4A-36E6-40B3-B1F3-EEF1A434B8F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94657" y="4533202"/>
                  <a:ext cx="522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C5508FF-7D41-420B-A645-E24FC96A7665}"/>
                    </a:ext>
                  </a:extLst>
                </p14:cNvPr>
                <p14:cNvContentPartPr/>
                <p14:nvPr/>
              </p14:nvContentPartPr>
              <p14:xfrm>
                <a:off x="11128217" y="4763962"/>
                <a:ext cx="6840" cy="111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C5508FF-7D41-420B-A645-E24FC96A766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110577" y="4746322"/>
                  <a:ext cx="424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542739B0-5028-4D4F-A2E5-B72566D7EB21}"/>
                    </a:ext>
                  </a:extLst>
                </p14:cNvPr>
                <p14:cNvContentPartPr/>
                <p14:nvPr/>
              </p14:nvContentPartPr>
              <p14:xfrm>
                <a:off x="11184017" y="4589362"/>
                <a:ext cx="87840" cy="191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542739B0-5028-4D4F-A2E5-B72566D7EB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166377" y="4571362"/>
                  <a:ext cx="123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D88CE99-F13F-42AE-B94C-4ED99DF94FBF}"/>
                    </a:ext>
                  </a:extLst>
                </p14:cNvPr>
                <p14:cNvContentPartPr/>
                <p14:nvPr/>
              </p14:nvContentPartPr>
              <p14:xfrm>
                <a:off x="11351417" y="4611322"/>
                <a:ext cx="50040" cy="1684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D88CE99-F13F-42AE-B94C-4ED99DF94FB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333417" y="4593682"/>
                  <a:ext cx="85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8C3BC7D-70FD-4E2E-9ABC-37D89A7EF55C}"/>
                    </a:ext>
                  </a:extLst>
                </p14:cNvPr>
                <p14:cNvContentPartPr/>
                <p14:nvPr/>
              </p14:nvContentPartPr>
              <p14:xfrm>
                <a:off x="11469497" y="4598722"/>
                <a:ext cx="96480" cy="167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8C3BC7D-70FD-4E2E-9ABC-37D89A7EF55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1451497" y="4580722"/>
                  <a:ext cx="1321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59A70F33-1537-427B-8776-D1D6F6BE14F0}"/>
                    </a:ext>
                  </a:extLst>
                </p14:cNvPr>
                <p14:cNvContentPartPr/>
                <p14:nvPr/>
              </p14:nvContentPartPr>
              <p14:xfrm>
                <a:off x="11635097" y="4603042"/>
                <a:ext cx="130680" cy="175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59A70F33-1537-427B-8776-D1D6F6BE14F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617457" y="4585042"/>
                  <a:ext cx="1663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D1C5542-EF47-4D4D-A448-23F176F7574B}"/>
                    </a:ext>
                  </a:extLst>
                </p14:cNvPr>
                <p14:cNvContentPartPr/>
                <p14:nvPr/>
              </p14:nvContentPartPr>
              <p14:xfrm>
                <a:off x="11791337" y="4592602"/>
                <a:ext cx="114120" cy="208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D1C5542-EF47-4D4D-A448-23F176F7574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773337" y="4574602"/>
                  <a:ext cx="1497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A0BF564-FBAC-441F-BF6D-87CB840B08DA}"/>
                    </a:ext>
                  </a:extLst>
                </p14:cNvPr>
                <p14:cNvContentPartPr/>
                <p14:nvPr/>
              </p14:nvContentPartPr>
              <p14:xfrm>
                <a:off x="11968817" y="4586122"/>
                <a:ext cx="173880" cy="226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A0BF564-FBAC-441F-BF6D-87CB840B08D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951177" y="4568482"/>
                  <a:ext cx="20952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D08FB5-AFC8-4A4B-AD1B-75963C850BB1}"/>
              </a:ext>
            </a:extLst>
          </p:cNvPr>
          <p:cNvGrpSpPr/>
          <p:nvPr/>
        </p:nvGrpSpPr>
        <p:grpSpPr>
          <a:xfrm>
            <a:off x="10505777" y="659557"/>
            <a:ext cx="1328760" cy="941805"/>
            <a:chOff x="10505777" y="659557"/>
            <a:chExt cx="1328760" cy="9418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6561EFF-B2FF-4E76-9EC6-7B55A30C2503}"/>
                    </a:ext>
                  </a:extLst>
                </p14:cNvPr>
                <p14:cNvContentPartPr/>
                <p14:nvPr/>
              </p14:nvContentPartPr>
              <p14:xfrm>
                <a:off x="10536377" y="737380"/>
                <a:ext cx="133560" cy="112051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6561EFF-B2FF-4E76-9EC6-7B55A30C250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518377" y="719365"/>
                  <a:ext cx="169200" cy="1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5A26302-A618-4F42-8E71-D524023ACFF8}"/>
                    </a:ext>
                  </a:extLst>
                </p14:cNvPr>
                <p14:cNvContentPartPr/>
                <p14:nvPr/>
              </p14:nvContentPartPr>
              <p14:xfrm>
                <a:off x="10713497" y="747828"/>
                <a:ext cx="118440" cy="113132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5A26302-A618-4F42-8E71-D524023ACFF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695857" y="729813"/>
                  <a:ext cx="154080" cy="148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96142E3-DB7C-48DA-BC24-DDBCD6EA1BDF}"/>
                    </a:ext>
                  </a:extLst>
                </p14:cNvPr>
                <p14:cNvContentPartPr/>
                <p14:nvPr/>
              </p14:nvContentPartPr>
              <p14:xfrm>
                <a:off x="10865777" y="779534"/>
                <a:ext cx="104400" cy="107368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96142E3-DB7C-48DA-BC24-DDBCD6EA1BD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0848137" y="761880"/>
                  <a:ext cx="140040" cy="143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82FF77C-D9A4-4068-BDE2-19D49C7E8206}"/>
                    </a:ext>
                  </a:extLst>
                </p14:cNvPr>
                <p14:cNvContentPartPr/>
                <p14:nvPr/>
              </p14:nvContentPartPr>
              <p14:xfrm>
                <a:off x="11059097" y="792865"/>
                <a:ext cx="94320" cy="97279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82FF77C-D9A4-4068-BDE2-19D49C7E820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041097" y="774850"/>
                  <a:ext cx="129960" cy="132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FE582BC-36D3-48D0-96AD-324B002E39F8}"/>
                    </a:ext>
                  </a:extLst>
                </p14:cNvPr>
                <p14:cNvContentPartPr/>
                <p14:nvPr/>
              </p14:nvContentPartPr>
              <p14:xfrm>
                <a:off x="11130737" y="672528"/>
                <a:ext cx="14400" cy="25869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FE582BC-36D3-48D0-96AD-324B002E39F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1113097" y="654513"/>
                  <a:ext cx="50040" cy="2943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AC8B6DF4-9E22-44AF-BD73-0B36900FD114}"/>
                    </a:ext>
                  </a:extLst>
                </p14:cNvPr>
                <p14:cNvContentPartPr/>
                <p14:nvPr/>
              </p14:nvContentPartPr>
              <p14:xfrm>
                <a:off x="11405417" y="659557"/>
                <a:ext cx="132840" cy="2702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AC8B6DF4-9E22-44AF-BD73-0B36900FD11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387777" y="641903"/>
                  <a:ext cx="168480" cy="3058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6F48BD5-E0A8-4203-994C-C32F218DC482}"/>
                    </a:ext>
                  </a:extLst>
                </p14:cNvPr>
                <p14:cNvContentPartPr/>
                <p14:nvPr/>
              </p14:nvContentPartPr>
              <p14:xfrm>
                <a:off x="11326937" y="800791"/>
                <a:ext cx="210600" cy="28103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6F48BD5-E0A8-4203-994C-C32F218DC482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309297" y="782776"/>
                  <a:ext cx="246240" cy="63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D2FE40B-E1F0-4F6A-B864-4F9CD374FACD}"/>
                    </a:ext>
                  </a:extLst>
                </p14:cNvPr>
                <p14:cNvContentPartPr/>
                <p14:nvPr/>
              </p14:nvContentPartPr>
              <p14:xfrm>
                <a:off x="11538617" y="814483"/>
                <a:ext cx="80640" cy="95478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D2FE40B-E1F0-4F6A-B864-4F9CD374FAC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1520617" y="796468"/>
                  <a:ext cx="116280" cy="131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C1D4B20-F9A2-4F7C-8CFC-A7E14D383533}"/>
                    </a:ext>
                  </a:extLst>
                </p14:cNvPr>
                <p14:cNvContentPartPr/>
                <p14:nvPr/>
              </p14:nvContentPartPr>
              <p14:xfrm>
                <a:off x="11690897" y="791424"/>
                <a:ext cx="143640" cy="124301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C1D4B20-F9A2-4F7C-8CFC-A7E14D38353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1672897" y="773461"/>
                  <a:ext cx="179280" cy="1598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C409CEF-663B-4959-96CB-6A9879E0E9FA}"/>
                    </a:ext>
                  </a:extLst>
                </p14:cNvPr>
                <p14:cNvContentPartPr/>
                <p14:nvPr/>
              </p14:nvContentPartPr>
              <p14:xfrm>
                <a:off x="10545377" y="1108842"/>
                <a:ext cx="105840" cy="123941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C409CEF-663B-4959-96CB-6A9879E0E9F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527377" y="1090827"/>
                  <a:ext cx="141480" cy="1596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079AB70-3946-4D66-A46B-B94E02B1B71C}"/>
                    </a:ext>
                  </a:extLst>
                </p14:cNvPr>
                <p14:cNvContentPartPr/>
                <p14:nvPr/>
              </p14:nvContentPartPr>
              <p14:xfrm>
                <a:off x="10600457" y="1014806"/>
                <a:ext cx="33120" cy="24139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079AB70-3946-4D66-A46B-B94E02B1B71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582817" y="996792"/>
                  <a:ext cx="68760" cy="59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2E68ED9-93A9-4B12-938C-A13CF9E19BD8}"/>
                    </a:ext>
                  </a:extLst>
                </p14:cNvPr>
                <p14:cNvContentPartPr/>
                <p14:nvPr/>
              </p14:nvContentPartPr>
              <p14:xfrm>
                <a:off x="10692257" y="1143430"/>
                <a:ext cx="108360" cy="119977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2E68ED9-93A9-4B12-938C-A13CF9E19BD8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0674617" y="1125469"/>
                  <a:ext cx="144000" cy="1555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9A0608E-F050-4078-AB92-D14BE93FA680}"/>
                    </a:ext>
                  </a:extLst>
                </p14:cNvPr>
                <p14:cNvContentPartPr/>
                <p14:nvPr/>
              </p14:nvContentPartPr>
              <p14:xfrm>
                <a:off x="10855697" y="1196393"/>
                <a:ext cx="79920" cy="53684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9A0608E-F050-4078-AB92-D14BE93FA68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838057" y="1178739"/>
                  <a:ext cx="115560" cy="89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6FF512F-6563-4B35-8818-E4ECF30FE9EA}"/>
                    </a:ext>
                  </a:extLst>
                </p14:cNvPr>
                <p14:cNvContentPartPr/>
                <p14:nvPr/>
              </p14:nvContentPartPr>
              <p14:xfrm>
                <a:off x="10989617" y="1026696"/>
                <a:ext cx="143280" cy="244999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6FF512F-6563-4B35-8818-E4ECF30FE9E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971977" y="1008708"/>
                  <a:ext cx="178920" cy="280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9C34DEC-AC1F-4857-B1BB-A7228916DDD8}"/>
                    </a:ext>
                  </a:extLst>
                </p14:cNvPr>
                <p14:cNvContentPartPr/>
                <p14:nvPr/>
              </p14:nvContentPartPr>
              <p14:xfrm>
                <a:off x="10925537" y="1118930"/>
                <a:ext cx="221400" cy="51522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9C34DEC-AC1F-4857-B1BB-A7228916DDD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907897" y="1100915"/>
                  <a:ext cx="257040" cy="87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AF1B5EB-3C1D-4B4E-938A-5D99D21C91DA}"/>
                    </a:ext>
                  </a:extLst>
                </p14:cNvPr>
                <p14:cNvContentPartPr/>
                <p14:nvPr/>
              </p14:nvContentPartPr>
              <p14:xfrm>
                <a:off x="11146937" y="1190629"/>
                <a:ext cx="68760" cy="6233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AF1B5EB-3C1D-4B4E-938A-5D99D21C91D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128937" y="1173076"/>
                  <a:ext cx="104400" cy="977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4BB9A7A-0259-46D9-B7DE-6324130034E1}"/>
                    </a:ext>
                  </a:extLst>
                </p14:cNvPr>
                <p14:cNvContentPartPr/>
                <p14:nvPr/>
              </p14:nvContentPartPr>
              <p14:xfrm>
                <a:off x="11272937" y="1171172"/>
                <a:ext cx="116280" cy="251844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4BB9A7A-0259-46D9-B7DE-6324130034E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255297" y="1153543"/>
                  <a:ext cx="151920" cy="287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59ACE56-954C-4D91-9053-0EE6D4D9D05A}"/>
                    </a:ext>
                  </a:extLst>
                </p14:cNvPr>
                <p14:cNvContentPartPr/>
                <p14:nvPr/>
              </p14:nvContentPartPr>
              <p14:xfrm>
                <a:off x="11443217" y="1210445"/>
                <a:ext cx="165960" cy="52603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59ACE56-954C-4D91-9053-0EE6D4D9D05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1425217" y="1192911"/>
                  <a:ext cx="201600" cy="88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14DDAD1-0CC6-4BD4-BB5F-0CEBFF146C61}"/>
                    </a:ext>
                  </a:extLst>
                </p14:cNvPr>
                <p14:cNvContentPartPr/>
                <p14:nvPr/>
              </p14:nvContentPartPr>
              <p14:xfrm>
                <a:off x="10505777" y="1290430"/>
                <a:ext cx="347040" cy="248602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14DDAD1-0CC6-4BD4-BB5F-0CEBFF146C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487777" y="1272441"/>
                  <a:ext cx="382680" cy="284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AF9DCB4-E70B-41E7-9334-6D033ED40219}"/>
                    </a:ext>
                  </a:extLst>
                </p14:cNvPr>
                <p14:cNvContentPartPr/>
                <p14:nvPr/>
              </p14:nvContentPartPr>
              <p14:xfrm>
                <a:off x="10912217" y="1428422"/>
                <a:ext cx="250200" cy="101242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AF9DCB4-E70B-41E7-9334-6D033ED4021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94577" y="1410471"/>
                  <a:ext cx="285840" cy="136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D197E0E-A216-4BBE-998D-72E99A346BBC}"/>
                    </a:ext>
                  </a:extLst>
                </p14:cNvPr>
                <p14:cNvContentPartPr/>
                <p14:nvPr/>
              </p14:nvContentPartPr>
              <p14:xfrm>
                <a:off x="11306777" y="1389150"/>
                <a:ext cx="99000" cy="201404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D197E0E-A216-4BBE-998D-72E99A346BB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289137" y="1371527"/>
                  <a:ext cx="134640" cy="237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4526562-7276-4C0D-901B-793A9EC63B2E}"/>
                    </a:ext>
                  </a:extLst>
                </p14:cNvPr>
                <p14:cNvContentPartPr/>
                <p14:nvPr/>
              </p14:nvContentPartPr>
              <p14:xfrm>
                <a:off x="11204177" y="1470936"/>
                <a:ext cx="226800" cy="7566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4526562-7276-4C0D-901B-793A9EC63B2E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86537" y="1452922"/>
                  <a:ext cx="262440" cy="43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72F555A-310C-4D8B-8ACC-8BDF7F83210F}"/>
                    </a:ext>
                  </a:extLst>
                </p14:cNvPr>
                <p14:cNvContentPartPr/>
                <p14:nvPr/>
              </p14:nvContentPartPr>
              <p14:xfrm>
                <a:off x="11398217" y="1461208"/>
                <a:ext cx="214200" cy="140154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72F555A-310C-4D8B-8ACC-8BDF7F83210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380217" y="1443240"/>
                  <a:ext cx="249840" cy="17573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77C89E7D-996A-461F-963A-375A70200EEC}"/>
              </a:ext>
            </a:extLst>
          </p:cNvPr>
          <p:cNvGrpSpPr/>
          <p:nvPr/>
        </p:nvGrpSpPr>
        <p:grpSpPr>
          <a:xfrm>
            <a:off x="3623297" y="846082"/>
            <a:ext cx="2207880" cy="717480"/>
            <a:chOff x="3623297" y="846082"/>
            <a:chExt cx="2207880" cy="71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315F6A6A-B0EC-4B90-AE31-E20C0413A2D8}"/>
                    </a:ext>
                  </a:extLst>
                </p14:cNvPr>
                <p14:cNvContentPartPr/>
                <p14:nvPr/>
              </p14:nvContentPartPr>
              <p14:xfrm>
                <a:off x="3714017" y="846082"/>
                <a:ext cx="709920" cy="300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315F6A6A-B0EC-4B90-AE31-E20C0413A2D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696017" y="828442"/>
                  <a:ext cx="745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F188178-4149-467B-9EE1-2EB612A7E31C}"/>
                    </a:ext>
                  </a:extLst>
                </p14:cNvPr>
                <p14:cNvContentPartPr/>
                <p14:nvPr/>
              </p14:nvContentPartPr>
              <p14:xfrm>
                <a:off x="4407377" y="858322"/>
                <a:ext cx="524880" cy="4291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F188178-4149-467B-9EE1-2EB612A7E31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389737" y="840322"/>
                  <a:ext cx="5605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ECCDB64-20B6-4F1F-80C6-D64DFEC15DA6}"/>
                    </a:ext>
                  </a:extLst>
                </p14:cNvPr>
                <p14:cNvContentPartPr/>
                <p14:nvPr/>
              </p14:nvContentPartPr>
              <p14:xfrm>
                <a:off x="3623297" y="1242802"/>
                <a:ext cx="1310760" cy="320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ECCDB64-20B6-4F1F-80C6-D64DFEC15DA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05297" y="1225162"/>
                  <a:ext cx="134640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ED909D8-1185-4A8E-B1BF-A898C6950546}"/>
                    </a:ext>
                  </a:extLst>
                </p14:cNvPr>
                <p14:cNvContentPartPr/>
                <p14:nvPr/>
              </p14:nvContentPartPr>
              <p14:xfrm>
                <a:off x="4780337" y="1299322"/>
                <a:ext cx="11160" cy="6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ED909D8-1185-4A8E-B1BF-A898C695054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62697" y="1281322"/>
                  <a:ext cx="46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9CBD79E-4AAB-4688-9307-4B4BE5ED0733}"/>
                    </a:ext>
                  </a:extLst>
                </p14:cNvPr>
                <p14:cNvContentPartPr/>
                <p14:nvPr/>
              </p14:nvContentPartPr>
              <p14:xfrm>
                <a:off x="4226657" y="1267642"/>
                <a:ext cx="23400" cy="129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9CBD79E-4AAB-4688-9307-4B4BE5ED073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09017" y="1249642"/>
                  <a:ext cx="59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E4EF2BCF-53C8-4244-B39C-88ED013DB6F3}"/>
                    </a:ext>
                  </a:extLst>
                </p14:cNvPr>
                <p14:cNvContentPartPr/>
                <p14:nvPr/>
              </p14:nvContentPartPr>
              <p14:xfrm>
                <a:off x="5085977" y="1220122"/>
                <a:ext cx="140400" cy="2743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E4EF2BCF-53C8-4244-B39C-88ED013DB6F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068337" y="1202482"/>
                  <a:ext cx="1760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0FF6384-D360-4621-9831-57C5CD79B03E}"/>
                    </a:ext>
                  </a:extLst>
                </p14:cNvPr>
                <p14:cNvContentPartPr/>
                <p14:nvPr/>
              </p14:nvContentPartPr>
              <p14:xfrm>
                <a:off x="5028017" y="1309762"/>
                <a:ext cx="190080" cy="20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0FF6384-D360-4621-9831-57C5CD79B03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10017" y="1291762"/>
                  <a:ext cx="225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40F7C03-2B5D-467B-A0E6-FA66D910FBE1}"/>
                    </a:ext>
                  </a:extLst>
                </p14:cNvPr>
                <p14:cNvContentPartPr/>
                <p14:nvPr/>
              </p14:nvContentPartPr>
              <p14:xfrm>
                <a:off x="5226377" y="1148482"/>
                <a:ext cx="604800" cy="346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40F7C03-2B5D-467B-A0E6-FA66D910FBE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208737" y="1130842"/>
                  <a:ext cx="640440" cy="38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9A87FDF-EDB2-482C-95D4-AAA5B8A0A3B0}"/>
              </a:ext>
            </a:extLst>
          </p:cNvPr>
          <p:cNvGrpSpPr/>
          <p:nvPr/>
        </p:nvGrpSpPr>
        <p:grpSpPr>
          <a:xfrm>
            <a:off x="6551177" y="5302882"/>
            <a:ext cx="5309640" cy="907560"/>
            <a:chOff x="6551177" y="5302882"/>
            <a:chExt cx="5309640" cy="90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298EC77-5AEB-46E9-919D-B68FD3435564}"/>
                    </a:ext>
                  </a:extLst>
                </p14:cNvPr>
                <p14:cNvContentPartPr/>
                <p14:nvPr/>
              </p14:nvContentPartPr>
              <p14:xfrm>
                <a:off x="9206897" y="5363722"/>
                <a:ext cx="1400400" cy="3495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298EC77-5AEB-46E9-919D-B68FD343556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188897" y="5345722"/>
                  <a:ext cx="143604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F5DB00F-DCF8-4AE1-8AE1-785F5434C145}"/>
                    </a:ext>
                  </a:extLst>
                </p14:cNvPr>
                <p14:cNvContentPartPr/>
                <p14:nvPr/>
              </p14:nvContentPartPr>
              <p14:xfrm>
                <a:off x="9851657" y="5436802"/>
                <a:ext cx="281160" cy="388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F5DB00F-DCF8-4AE1-8AE1-785F5434C14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833657" y="5419162"/>
                  <a:ext cx="3168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DDC9CCDA-637D-4471-BEED-DC4301A91CB3}"/>
                    </a:ext>
                  </a:extLst>
                </p14:cNvPr>
                <p14:cNvContentPartPr/>
                <p14:nvPr/>
              </p14:nvContentPartPr>
              <p14:xfrm>
                <a:off x="10777937" y="5302882"/>
                <a:ext cx="1052640" cy="3970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DDC9CCDA-637D-4471-BEED-DC4301A91CB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0759937" y="5284882"/>
                  <a:ext cx="10882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201194B-4938-4554-8FD6-2E5A051A2478}"/>
                    </a:ext>
                  </a:extLst>
                </p14:cNvPr>
                <p14:cNvContentPartPr/>
                <p14:nvPr/>
              </p14:nvContentPartPr>
              <p14:xfrm>
                <a:off x="10901777" y="5468482"/>
                <a:ext cx="420120" cy="44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201194B-4938-4554-8FD6-2E5A051A2478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883777" y="5450842"/>
                  <a:ext cx="455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B2B42F8-C147-4CE4-B691-39849A9DE278}"/>
                    </a:ext>
                  </a:extLst>
                </p14:cNvPr>
                <p14:cNvContentPartPr/>
                <p14:nvPr/>
              </p14:nvContentPartPr>
              <p14:xfrm>
                <a:off x="11677217" y="5753962"/>
                <a:ext cx="183600" cy="109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B2B42F8-C147-4CE4-B691-39849A9DE27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659217" y="5735962"/>
                  <a:ext cx="219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CD21CBC-FB9F-431F-B844-F27B4A953476}"/>
                    </a:ext>
                  </a:extLst>
                </p14:cNvPr>
                <p14:cNvContentPartPr/>
                <p14:nvPr/>
              </p14:nvContentPartPr>
              <p14:xfrm>
                <a:off x="6551177" y="5508802"/>
                <a:ext cx="1099440" cy="196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CD21CBC-FB9F-431F-B844-F27B4A95347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533177" y="5490802"/>
                  <a:ext cx="1135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6C1551A-B72B-4EF8-A2BE-D6D84A39DCEA}"/>
                    </a:ext>
                  </a:extLst>
                </p14:cNvPr>
                <p14:cNvContentPartPr/>
                <p14:nvPr/>
              </p14:nvContentPartPr>
              <p14:xfrm>
                <a:off x="7838897" y="5548042"/>
                <a:ext cx="546480" cy="1699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6C1551A-B72B-4EF8-A2BE-D6D84A39DCE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820897" y="5530402"/>
                  <a:ext cx="582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908667C-101E-42E8-92D3-7026ED88257F}"/>
                    </a:ext>
                  </a:extLst>
                </p14:cNvPr>
                <p14:cNvContentPartPr/>
                <p14:nvPr/>
              </p14:nvContentPartPr>
              <p14:xfrm>
                <a:off x="8603897" y="5321242"/>
                <a:ext cx="439560" cy="4168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908667C-101E-42E8-92D3-7026ED88257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585897" y="5303602"/>
                  <a:ext cx="47520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737082B-068C-430B-96AD-1AA9CEC5662A}"/>
                    </a:ext>
                  </a:extLst>
                </p14:cNvPr>
                <p14:cNvContentPartPr/>
                <p14:nvPr/>
              </p14:nvContentPartPr>
              <p14:xfrm>
                <a:off x="6563777" y="5770522"/>
                <a:ext cx="663120" cy="3970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737082B-068C-430B-96AD-1AA9CEC5662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546137" y="5752882"/>
                  <a:ext cx="69876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055078F-38C3-472D-9C2E-46750A4935E0}"/>
                    </a:ext>
                  </a:extLst>
                </p14:cNvPr>
                <p14:cNvContentPartPr/>
                <p14:nvPr/>
              </p14:nvContentPartPr>
              <p14:xfrm>
                <a:off x="7069577" y="5863402"/>
                <a:ext cx="280080" cy="58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055078F-38C3-472D-9C2E-46750A4935E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051577" y="5845762"/>
                  <a:ext cx="315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15B4E356-0C64-4CF1-9AF9-2F226DE8C9CC}"/>
                    </a:ext>
                  </a:extLst>
                </p14:cNvPr>
                <p14:cNvContentPartPr/>
                <p14:nvPr/>
              </p14:nvContentPartPr>
              <p14:xfrm>
                <a:off x="7392857" y="5751082"/>
                <a:ext cx="1326600" cy="385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15B4E356-0C64-4CF1-9AF9-2F226DE8C9C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375217" y="5733442"/>
                  <a:ext cx="136224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481B0D2-4101-4CD7-BBB3-1B64AB8169FC}"/>
                    </a:ext>
                  </a:extLst>
                </p14:cNvPr>
                <p14:cNvContentPartPr/>
                <p14:nvPr/>
              </p14:nvContentPartPr>
              <p14:xfrm>
                <a:off x="8609657" y="5899762"/>
                <a:ext cx="17640" cy="270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481B0D2-4101-4CD7-BBB3-1B64AB8169F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591657" y="5882122"/>
                  <a:ext cx="53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87A9869-D456-4136-9BD5-46E517733700}"/>
                    </a:ext>
                  </a:extLst>
                </p14:cNvPr>
                <p14:cNvContentPartPr/>
                <p14:nvPr/>
              </p14:nvContentPartPr>
              <p14:xfrm>
                <a:off x="8822417" y="6167242"/>
                <a:ext cx="16920" cy="21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87A9869-D456-4136-9BD5-46E51773370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804417" y="6149242"/>
                  <a:ext cx="52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C158054-3186-49D8-9A73-71719DAA0277}"/>
                    </a:ext>
                  </a:extLst>
                </p14:cNvPr>
                <p14:cNvContentPartPr/>
                <p14:nvPr/>
              </p14:nvContentPartPr>
              <p14:xfrm>
                <a:off x="9101417" y="5904802"/>
                <a:ext cx="82800" cy="196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C158054-3186-49D8-9A73-71719DAA0277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083777" y="5887162"/>
                  <a:ext cx="1184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1048138-54B2-45E3-8CBE-AC875C308291}"/>
                    </a:ext>
                  </a:extLst>
                </p14:cNvPr>
                <p14:cNvContentPartPr/>
                <p14:nvPr/>
              </p14:nvContentPartPr>
              <p14:xfrm>
                <a:off x="9068657" y="5844682"/>
                <a:ext cx="221760" cy="70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1048138-54B2-45E3-8CBE-AC875C30829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050657" y="5826682"/>
                  <a:ext cx="2574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65C14D9-A00C-4C7D-9AC2-0DBFDD928868}"/>
                    </a:ext>
                  </a:extLst>
                </p14:cNvPr>
                <p14:cNvContentPartPr/>
                <p14:nvPr/>
              </p14:nvContentPartPr>
              <p14:xfrm>
                <a:off x="9225977" y="6031162"/>
                <a:ext cx="108000" cy="109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65C14D9-A00C-4C7D-9AC2-0DBFDD92886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207977" y="6013522"/>
                  <a:ext cx="143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AF9CA24-3533-43DA-9C4A-E71B426006AD}"/>
                    </a:ext>
                  </a:extLst>
                </p14:cNvPr>
                <p14:cNvContentPartPr/>
                <p14:nvPr/>
              </p14:nvContentPartPr>
              <p14:xfrm>
                <a:off x="9625937" y="5851162"/>
                <a:ext cx="428400" cy="359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AF9CA24-3533-43DA-9C4A-E71B426006A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607937" y="5833522"/>
                  <a:ext cx="46404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5854EC9-91EA-4D54-8174-9F2BA59231D2}"/>
                    </a:ext>
                  </a:extLst>
                </p14:cNvPr>
                <p14:cNvContentPartPr/>
                <p14:nvPr/>
              </p14:nvContentPartPr>
              <p14:xfrm>
                <a:off x="9912857" y="5942962"/>
                <a:ext cx="204480" cy="3312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5854EC9-91EA-4D54-8174-9F2BA59231D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894857" y="5925322"/>
                  <a:ext cx="2401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D45A366-D78F-4421-9587-B8CD6DA53110}"/>
                    </a:ext>
                  </a:extLst>
                </p14:cNvPr>
                <p14:cNvContentPartPr/>
                <p14:nvPr/>
              </p14:nvContentPartPr>
              <p14:xfrm>
                <a:off x="10195817" y="5811562"/>
                <a:ext cx="1413000" cy="3718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D45A366-D78F-4421-9587-B8CD6DA5311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178177" y="5793922"/>
                  <a:ext cx="1448640" cy="40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24AA427-19AC-45E2-A42E-50E7493366D8}"/>
              </a:ext>
            </a:extLst>
          </p:cNvPr>
          <p:cNvGrpSpPr/>
          <p:nvPr/>
        </p:nvGrpSpPr>
        <p:grpSpPr>
          <a:xfrm>
            <a:off x="6538217" y="6263002"/>
            <a:ext cx="3708720" cy="454680"/>
            <a:chOff x="6538217" y="6263002"/>
            <a:chExt cx="370872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2AC84F4-9CB2-4AB5-B3BC-FF2A20919BC2}"/>
                    </a:ext>
                  </a:extLst>
                </p14:cNvPr>
                <p14:cNvContentPartPr/>
                <p14:nvPr/>
              </p14:nvContentPartPr>
              <p14:xfrm>
                <a:off x="6538217" y="6392602"/>
                <a:ext cx="997200" cy="195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2AC84F4-9CB2-4AB5-B3BC-FF2A20919BC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520217" y="6374602"/>
                  <a:ext cx="1032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4DE1A9C-35BD-4C51-AAA3-39DCB186AE81}"/>
                    </a:ext>
                  </a:extLst>
                </p14:cNvPr>
                <p14:cNvContentPartPr/>
                <p14:nvPr/>
              </p14:nvContentPartPr>
              <p14:xfrm>
                <a:off x="7591217" y="6633442"/>
                <a:ext cx="63000" cy="842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4DE1A9C-35BD-4C51-AAA3-39DCB186AE8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7573217" y="6615802"/>
                  <a:ext cx="98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78E723C-CF16-4798-886C-D54AD321A3EE}"/>
                    </a:ext>
                  </a:extLst>
                </p14:cNvPr>
                <p14:cNvContentPartPr/>
                <p14:nvPr/>
              </p14:nvContentPartPr>
              <p14:xfrm>
                <a:off x="7801097" y="6263002"/>
                <a:ext cx="918360" cy="37728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78E723C-CF16-4798-886C-D54AD321A3E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783457" y="6245362"/>
                  <a:ext cx="9540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C909B69-7AB9-40F8-993E-BA53BD4B68F5}"/>
                    </a:ext>
                  </a:extLst>
                </p14:cNvPr>
                <p14:cNvContentPartPr/>
                <p14:nvPr/>
              </p14:nvContentPartPr>
              <p14:xfrm>
                <a:off x="8626937" y="6393682"/>
                <a:ext cx="842760" cy="2761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C909B69-7AB9-40F8-993E-BA53BD4B68F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8608937" y="6375682"/>
                  <a:ext cx="878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2CC5B4B-EF5B-4F0E-A8BC-F5802DE85290}"/>
                    </a:ext>
                  </a:extLst>
                </p14:cNvPr>
                <p14:cNvContentPartPr/>
                <p14:nvPr/>
              </p14:nvContentPartPr>
              <p14:xfrm>
                <a:off x="9269897" y="6458482"/>
                <a:ext cx="306000" cy="33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2CC5B4B-EF5B-4F0E-A8BC-F5802DE8529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251897" y="6440842"/>
                  <a:ext cx="3416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90161AA-FE54-477B-90CB-98828E46A4C9}"/>
                    </a:ext>
                  </a:extLst>
                </p14:cNvPr>
                <p14:cNvContentPartPr/>
                <p14:nvPr/>
              </p14:nvContentPartPr>
              <p14:xfrm>
                <a:off x="9881537" y="6407002"/>
                <a:ext cx="365400" cy="270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90161AA-FE54-477B-90CB-98828E46A4C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863537" y="6389002"/>
                  <a:ext cx="401040" cy="30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8050045D-D5A2-4811-B898-C2F360D4E4D4}"/>
                  </a:ext>
                </a:extLst>
              </p14:cNvPr>
              <p14:cNvContentPartPr/>
              <p14:nvPr/>
            </p14:nvContentPartPr>
            <p14:xfrm>
              <a:off x="10443137" y="6509962"/>
              <a:ext cx="316800" cy="1677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8050045D-D5A2-4811-B898-C2F360D4E4D4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10425497" y="6492322"/>
                <a:ext cx="352440" cy="203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90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4791</TotalTime>
  <Words>98</Words>
  <Application>Microsoft Office PowerPoint</Application>
  <PresentationFormat>Widescreen</PresentationFormat>
  <Paragraphs>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Nuclear Properties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Peale</dc:creator>
  <cp:lastModifiedBy>Robert Peale</cp:lastModifiedBy>
  <cp:revision>22</cp:revision>
  <dcterms:created xsi:type="dcterms:W3CDTF">2022-02-18T23:29:03Z</dcterms:created>
  <dcterms:modified xsi:type="dcterms:W3CDTF">2023-07-19T13:45:25Z</dcterms:modified>
</cp:coreProperties>
</file>